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Lst>
  <p:notesMasterIdLst>
    <p:notesMasterId r:id="rId18"/>
  </p:notesMasterIdLst>
  <p:sldIdLst>
    <p:sldId id="273" r:id="rId3"/>
    <p:sldId id="257" r:id="rId4"/>
    <p:sldId id="258" r:id="rId5"/>
    <p:sldId id="274" r:id="rId6"/>
    <p:sldId id="275" r:id="rId7"/>
    <p:sldId id="284" r:id="rId8"/>
    <p:sldId id="276" r:id="rId9"/>
    <p:sldId id="279" r:id="rId10"/>
    <p:sldId id="280" r:id="rId11"/>
    <p:sldId id="285" r:id="rId12"/>
    <p:sldId id="282" r:id="rId13"/>
    <p:sldId id="283" r:id="rId14"/>
    <p:sldId id="286" r:id="rId15"/>
    <p:sldId id="287" r:id="rId16"/>
    <p:sldId id="288" r:id="rId17"/>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1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2D5ABB26-0587-4C30-8999-92F81FD0307C}" styleName="No Style, No Grid">
    <a:wholeTbl>
      <a:tcTxStyle>
        <a:fontRef idx="minor">
          <a:prstClr val="black"/>
        </a:fontRef>
        <a:schemeClr val="dk1"/>
      </a:tcTxStyle>
      <a:tcStyle>
        <a:tcBdr>
          <a:left>
            <a:ln>
              <a:noFill/>
            </a:ln>
          </a:left>
          <a:right>
            <a:ln>
              <a:noFill/>
            </a:ln>
          </a:right>
          <a:top>
            <a:ln>
              <a:noFill/>
            </a:ln>
          </a:top>
          <a:bottom>
            <a:ln>
              <a:noFill/>
            </a:ln>
          </a:bottom>
          <a:insideH>
            <a:ln>
              <a:noFill/>
            </a:ln>
          </a:insideH>
          <a:insideV>
            <a:ln>
              <a:no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lt1"/>
          </a:solidFill>
        </a:fill>
      </a:tcStyle>
    </a:band1V>
    <a:band2V>
      <a:tcStyle>
        <a:tcBdr/>
      </a:tcStyle>
    </a:band2V>
    <a:lastCol>
      <a:tcTxStyle b="on">
        <a:fontRef idx="minor">
          <a:prstClr val="black"/>
        </a:fontRef>
        <a:schemeClr val="dk1"/>
      </a:tcTxStyle>
      <a:tcStyle>
        <a:tcBdr/>
        <a:fill>
          <a:solidFill>
            <a:schemeClr val="lt1"/>
          </a:solidFill>
        </a:fill>
      </a:tcStyle>
    </a:lastCol>
    <a:firstCol>
      <a:tcTxStyle b="on">
        <a:fontRef idx="minor">
          <a:prstClr val="black"/>
        </a:fontRef>
        <a:schemeClr val="dk1"/>
      </a:tcTxStyle>
      <a:tcStyle>
        <a:tcBdr/>
        <a:fill>
          <a:solidFill>
            <a:schemeClr val="lt1"/>
          </a:solidFill>
        </a:fill>
      </a:tcStyle>
    </a:firstCol>
    <a:lastRow>
      <a:tcTxStyle b="on">
        <a:fontRef idx="minor">
          <a:prstClr val="black"/>
        </a:fontRef>
        <a:schemeClr val="dk1"/>
      </a:tcTxStyle>
      <a:tcStyle>
        <a:tcBdr>
          <a:top>
            <a:ln>
              <a:noFill/>
            </a:ln>
          </a:top>
        </a:tcBdr>
        <a:fill>
          <a:solidFill>
            <a:schemeClr val="lt1"/>
          </a:solidFill>
        </a:fill>
      </a:tcStyle>
    </a:lastRow>
    <a:seCell>
      <a:tcStyle>
        <a:tcBdr/>
      </a:tcStyle>
    </a:seCell>
    <a:swCell>
      <a:tcStyle>
        <a:tcBdr/>
      </a:tcStyle>
    </a:swCell>
    <a:firstRow>
      <a:tcTxStyle b="on">
        <a:fontRef idx="minor">
          <a:prstClr val="black"/>
        </a:fontRef>
        <a:schemeClr val="dk1"/>
      </a:tcTxStyle>
      <a:tcStyle>
        <a:tcBdr>
          <a:bottom>
            <a:ln>
              <a:noFill/>
            </a:ln>
          </a:bottom>
        </a:tcBdr>
        <a:fill>
          <a:solidFill>
            <a:schemeClr val="lt1"/>
          </a:solidFill>
        </a:fill>
      </a:tcStyle>
    </a:firstRow>
    <a:neCell>
      <a:tcStyle>
        <a:tcBdr/>
      </a:tcStyle>
    </a:neCell>
    <a:nwCell>
      <a:tcStyle>
        <a:tcBdr/>
      </a:tcStyle>
    </a:nwCell>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69" autoAdjust="0"/>
    <p:restoredTop sz="94694"/>
  </p:normalViewPr>
  <p:slideViewPr>
    <p:cSldViewPr snapToGrid="0">
      <p:cViewPr varScale="1">
        <p:scale>
          <a:sx n="117" d="100"/>
          <a:sy n="117" d="100"/>
        </p:scale>
        <p:origin x="392" y="16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959EBF-2EFC-5C41-8DEA-1AF03848A6D5}" type="doc">
      <dgm:prSet loTypeId="urn:microsoft.com/office/officeart/2005/8/layout/vList2" loCatId="" qsTypeId="urn:microsoft.com/office/officeart/2005/8/quickstyle/simple1" qsCatId="simple" csTypeId="urn:microsoft.com/office/officeart/2005/8/colors/accent1_2" csCatId="accent1" phldr="1"/>
      <dgm:spPr bwMode="auto"/>
      <dgm:t>
        <a:bodyPr/>
        <a:lstStyle/>
        <a:p>
          <a:pPr>
            <a:defRPr/>
          </a:pPr>
          <a:endParaRPr lang="de-DE"/>
        </a:p>
      </dgm:t>
    </dgm:pt>
    <dgm:pt modelId="{41CC6D72-333A-4219-845D-6E0856CB8379}">
      <dgm:prSet phldrT="" custT="1"/>
      <dgm:spPr bwMode="auto">
        <a:solidFill>
          <a:srgbClr val="31619B"/>
        </a:solidFill>
      </dgm:spPr>
      <dgm:t>
        <a:bodyPr/>
        <a:lstStyle/>
        <a:p>
          <a:pPr>
            <a:defRPr/>
          </a:pPr>
          <a:r>
            <a:rPr lang="de-DE" sz="1800" dirty="0"/>
            <a:t>… präventive Maßnahmen gegen Störungen</a:t>
          </a:r>
          <a:endParaRPr sz="1800" dirty="0"/>
        </a:p>
      </dgm:t>
    </dgm:pt>
    <dgm:pt modelId="{E0EAF5C1-5251-4883-A7EB-2384FFE1F0B2}" type="parTrans" cxnId="{E4A2EAB6-AC85-42EB-ADF9-F11A9661E27B}">
      <dgm:prSet/>
      <dgm:spPr bwMode="auto"/>
      <dgm:t>
        <a:bodyPr/>
        <a:lstStyle/>
        <a:p>
          <a:pPr>
            <a:defRPr/>
          </a:pPr>
          <a:endParaRPr lang="de-DE"/>
        </a:p>
      </dgm:t>
    </dgm:pt>
    <dgm:pt modelId="{1228509F-A76D-4F95-BF57-EF4EC1C6EC54}" type="sibTrans" cxnId="{E4A2EAB6-AC85-42EB-ADF9-F11A9661E27B}">
      <dgm:prSet/>
      <dgm:spPr bwMode="auto"/>
      <dgm:t>
        <a:bodyPr/>
        <a:lstStyle/>
        <a:p>
          <a:pPr>
            <a:defRPr/>
          </a:pPr>
          <a:endParaRPr lang="de-DE"/>
        </a:p>
      </dgm:t>
    </dgm:pt>
    <dgm:pt modelId="{665004F6-7DE8-9640-8D26-50956D262E95}">
      <dgm:prSet phldrT="" custT="1"/>
      <dgm:spPr bwMode="auto">
        <a:solidFill>
          <a:srgbClr val="31619B"/>
        </a:solidFill>
      </dgm:spPr>
      <dgm:t>
        <a:bodyPr/>
        <a:lstStyle/>
        <a:p>
          <a:pPr>
            <a:defRPr/>
          </a:pPr>
          <a:r>
            <a:rPr lang="de-DE" sz="1800" dirty="0"/>
            <a:t>… konsequente Regelanwendung</a:t>
          </a:r>
          <a:endParaRPr sz="1800" dirty="0"/>
        </a:p>
      </dgm:t>
    </dgm:pt>
    <dgm:pt modelId="{4996C367-C1FE-4C48-B354-1711F8FDAF8C}" type="parTrans" cxnId="{9CEF5909-CBD0-4E46-B6DD-6731C457068F}">
      <dgm:prSet/>
      <dgm:spPr bwMode="auto"/>
      <dgm:t>
        <a:bodyPr/>
        <a:lstStyle/>
        <a:p>
          <a:pPr>
            <a:defRPr/>
          </a:pPr>
          <a:endParaRPr lang="de-DE"/>
        </a:p>
      </dgm:t>
    </dgm:pt>
    <dgm:pt modelId="{3CC4192B-19F1-C344-B223-8C8B1F07F3D2}" type="sibTrans" cxnId="{9CEF5909-CBD0-4E46-B6DD-6731C457068F}">
      <dgm:prSet/>
      <dgm:spPr bwMode="auto"/>
      <dgm:t>
        <a:bodyPr/>
        <a:lstStyle/>
        <a:p>
          <a:pPr>
            <a:defRPr/>
          </a:pPr>
          <a:endParaRPr lang="de-DE"/>
        </a:p>
      </dgm:t>
    </dgm:pt>
    <dgm:pt modelId="{0591375D-5616-D343-A20E-C218FCC1B36C}">
      <dgm:prSet phldrT="" custT="1"/>
      <dgm:spPr bwMode="auto">
        <a:solidFill>
          <a:srgbClr val="31619B"/>
        </a:solidFill>
      </dgm:spPr>
      <dgm:t>
        <a:bodyPr/>
        <a:lstStyle/>
        <a:p>
          <a:pPr>
            <a:defRPr/>
          </a:pPr>
          <a:r>
            <a:rPr lang="de-DE" sz="1800" dirty="0"/>
            <a:t>… angemessene Reaktion auf Störungen</a:t>
          </a:r>
          <a:endParaRPr sz="1800" dirty="0"/>
        </a:p>
      </dgm:t>
    </dgm:pt>
    <dgm:pt modelId="{B5099297-172F-8D49-BB39-1D820A3F6D34}" type="parTrans" cxnId="{F3D58D3C-6FE0-E841-AF8B-76EAD91FB6BF}">
      <dgm:prSet/>
      <dgm:spPr bwMode="auto"/>
      <dgm:t>
        <a:bodyPr/>
        <a:lstStyle/>
        <a:p>
          <a:pPr>
            <a:defRPr/>
          </a:pPr>
          <a:endParaRPr lang="de-DE"/>
        </a:p>
      </dgm:t>
    </dgm:pt>
    <dgm:pt modelId="{DEFF48E9-E3B6-D44B-932C-7B1220D735EE}" type="sibTrans" cxnId="{F3D58D3C-6FE0-E841-AF8B-76EAD91FB6BF}">
      <dgm:prSet/>
      <dgm:spPr bwMode="auto"/>
      <dgm:t>
        <a:bodyPr/>
        <a:lstStyle/>
        <a:p>
          <a:pPr>
            <a:defRPr/>
          </a:pPr>
          <a:endParaRPr lang="de-DE"/>
        </a:p>
      </dgm:t>
    </dgm:pt>
    <dgm:pt modelId="{1FE08623-E8A4-234A-BF00-360001389615}" type="pres">
      <dgm:prSet presAssocID="{17959EBF-2EFC-5C41-8DEA-1AF03848A6D5}" presName="linear" presStyleCnt="0">
        <dgm:presLayoutVars>
          <dgm:animLvl val="lvl"/>
          <dgm:resizeHandles val="exact"/>
        </dgm:presLayoutVars>
      </dgm:prSet>
      <dgm:spPr bwMode="auto"/>
    </dgm:pt>
    <dgm:pt modelId="{573BC51D-3D8E-4ECD-AC56-708E8D12A903}" type="pres">
      <dgm:prSet presAssocID="{41CC6D72-333A-4219-845D-6E0856CB8379}" presName="parentText" presStyleLbl="node1" presStyleIdx="0" presStyleCnt="3">
        <dgm:presLayoutVars>
          <dgm:chMax val="0"/>
          <dgm:bulletEnabled val="1"/>
        </dgm:presLayoutVars>
      </dgm:prSet>
      <dgm:spPr bwMode="auto"/>
    </dgm:pt>
    <dgm:pt modelId="{91B0F583-0376-4BE7-AF3B-6DA5ECF31EF5}" type="pres">
      <dgm:prSet presAssocID="{1228509F-A76D-4F95-BF57-EF4EC1C6EC54}" presName="spacer" presStyleCnt="0"/>
      <dgm:spPr bwMode="auto"/>
    </dgm:pt>
    <dgm:pt modelId="{C05E2814-7506-6C44-866E-1BA9EB4D3ECF}" type="pres">
      <dgm:prSet presAssocID="{665004F6-7DE8-9640-8D26-50956D262E95}" presName="parentText" presStyleLbl="node1" presStyleIdx="1" presStyleCnt="3">
        <dgm:presLayoutVars>
          <dgm:chMax val="0"/>
          <dgm:bulletEnabled val="1"/>
        </dgm:presLayoutVars>
      </dgm:prSet>
      <dgm:spPr bwMode="auto"/>
    </dgm:pt>
    <dgm:pt modelId="{3A1D8DEC-DEDD-E744-B313-62C21A2F8E39}" type="pres">
      <dgm:prSet presAssocID="{3CC4192B-19F1-C344-B223-8C8B1F07F3D2}" presName="spacer" presStyleCnt="0"/>
      <dgm:spPr bwMode="auto"/>
    </dgm:pt>
    <dgm:pt modelId="{7E6C91B6-582F-454C-9DAA-AB44350B610D}" type="pres">
      <dgm:prSet presAssocID="{0591375D-5616-D343-A20E-C218FCC1B36C}" presName="parentText" presStyleLbl="node1" presStyleIdx="2" presStyleCnt="3">
        <dgm:presLayoutVars>
          <dgm:chMax val="0"/>
          <dgm:bulletEnabled val="1"/>
        </dgm:presLayoutVars>
      </dgm:prSet>
      <dgm:spPr bwMode="auto"/>
    </dgm:pt>
  </dgm:ptLst>
  <dgm:cxnLst>
    <dgm:cxn modelId="{9CEF5909-CBD0-4E46-B6DD-6731C457068F}" srcId="{17959EBF-2EFC-5C41-8DEA-1AF03848A6D5}" destId="{665004F6-7DE8-9640-8D26-50956D262E95}" srcOrd="1" destOrd="0" parTransId="{4996C367-C1FE-4C48-B354-1711F8FDAF8C}" sibTransId="{3CC4192B-19F1-C344-B223-8C8B1F07F3D2}"/>
    <dgm:cxn modelId="{B028D23B-08CF-7D4E-85D4-8984124B8062}" type="presOf" srcId="{17959EBF-2EFC-5C41-8DEA-1AF03848A6D5}" destId="{1FE08623-E8A4-234A-BF00-360001389615}" srcOrd="0" destOrd="0" presId="urn:microsoft.com/office/officeart/2005/8/layout/vList2"/>
    <dgm:cxn modelId="{F3D58D3C-6FE0-E841-AF8B-76EAD91FB6BF}" srcId="{17959EBF-2EFC-5C41-8DEA-1AF03848A6D5}" destId="{0591375D-5616-D343-A20E-C218FCC1B36C}" srcOrd="2" destOrd="0" parTransId="{B5099297-172F-8D49-BB39-1D820A3F6D34}" sibTransId="{DEFF48E9-E3B6-D44B-932C-7B1220D735EE}"/>
    <dgm:cxn modelId="{FE8BE67B-D4CB-774C-8E03-ABB1B05AAE93}" type="presOf" srcId="{665004F6-7DE8-9640-8D26-50956D262E95}" destId="{C05E2814-7506-6C44-866E-1BA9EB4D3ECF}" srcOrd="0" destOrd="0" presId="urn:microsoft.com/office/officeart/2005/8/layout/vList2"/>
    <dgm:cxn modelId="{1691EA7C-E3A7-ED49-93E2-5D85FADFE2A5}" type="presOf" srcId="{0591375D-5616-D343-A20E-C218FCC1B36C}" destId="{7E6C91B6-582F-454C-9DAA-AB44350B610D}" srcOrd="0" destOrd="0" presId="urn:microsoft.com/office/officeart/2005/8/layout/vList2"/>
    <dgm:cxn modelId="{DB57FA95-D064-4C20-80AD-42EB0C9CD093}" type="presOf" srcId="{41CC6D72-333A-4219-845D-6E0856CB8379}" destId="{573BC51D-3D8E-4ECD-AC56-708E8D12A903}" srcOrd="0" destOrd="0" presId="urn:microsoft.com/office/officeart/2005/8/layout/vList2"/>
    <dgm:cxn modelId="{E4A2EAB6-AC85-42EB-ADF9-F11A9661E27B}" srcId="{17959EBF-2EFC-5C41-8DEA-1AF03848A6D5}" destId="{41CC6D72-333A-4219-845D-6E0856CB8379}" srcOrd="0" destOrd="0" parTransId="{E0EAF5C1-5251-4883-A7EB-2384FFE1F0B2}" sibTransId="{1228509F-A76D-4F95-BF57-EF4EC1C6EC54}"/>
    <dgm:cxn modelId="{19A61E3A-0E23-45B6-BEA8-F43D3F5128DA}" type="presParOf" srcId="{1FE08623-E8A4-234A-BF00-360001389615}" destId="{573BC51D-3D8E-4ECD-AC56-708E8D12A903}" srcOrd="0" destOrd="0" presId="urn:microsoft.com/office/officeart/2005/8/layout/vList2"/>
    <dgm:cxn modelId="{80163A32-0011-41FB-976A-A83969B5D08A}" type="presParOf" srcId="{1FE08623-E8A4-234A-BF00-360001389615}" destId="{91B0F583-0376-4BE7-AF3B-6DA5ECF31EF5}" srcOrd="1" destOrd="0" presId="urn:microsoft.com/office/officeart/2005/8/layout/vList2"/>
    <dgm:cxn modelId="{C6AB1F39-85E6-704B-B35D-BA69A884F910}" type="presParOf" srcId="{1FE08623-E8A4-234A-BF00-360001389615}" destId="{C05E2814-7506-6C44-866E-1BA9EB4D3ECF}" srcOrd="2" destOrd="0" presId="urn:microsoft.com/office/officeart/2005/8/layout/vList2"/>
    <dgm:cxn modelId="{751AEB78-8705-BB4E-B3B8-C94C455CC6B2}" type="presParOf" srcId="{1FE08623-E8A4-234A-BF00-360001389615}" destId="{3A1D8DEC-DEDD-E744-B313-62C21A2F8E39}" srcOrd="3" destOrd="0" presId="urn:microsoft.com/office/officeart/2005/8/layout/vList2"/>
    <dgm:cxn modelId="{98CC046F-A4A4-2B47-8D9F-829B4B12B363}" type="presParOf" srcId="{1FE08623-E8A4-234A-BF00-360001389615}" destId="{7E6C91B6-582F-454C-9DAA-AB44350B610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959EBF-2EFC-5C41-8DEA-1AF03848A6D5}" type="doc">
      <dgm:prSet loTypeId="urn:microsoft.com/office/officeart/2005/8/layout/vList2" loCatId="" qsTypeId="urn:microsoft.com/office/officeart/2005/8/quickstyle/simple1" qsCatId="simple" csTypeId="urn:microsoft.com/office/officeart/2005/8/colors/accent1_2" csCatId="accent1" phldr="1"/>
      <dgm:spPr bwMode="auto"/>
      <dgm:t>
        <a:bodyPr/>
        <a:lstStyle/>
        <a:p>
          <a:pPr>
            <a:defRPr/>
          </a:pPr>
          <a:endParaRPr lang="de-DE"/>
        </a:p>
      </dgm:t>
    </dgm:pt>
    <dgm:pt modelId="{91084974-0087-4BEF-B528-8BF2634801A3}">
      <dgm:prSet phldrT="" custT="1"/>
      <dgm:spPr bwMode="auto">
        <a:solidFill>
          <a:srgbClr val="31619B"/>
        </a:solidFill>
      </dgm:spPr>
      <dgm:t>
        <a:bodyPr/>
        <a:lstStyle/>
        <a:p>
          <a:pPr>
            <a:defRPr/>
          </a:pPr>
          <a:r>
            <a:rPr lang="de-DE" sz="1800" dirty="0">
              <a:latin typeface="Calibri"/>
              <a:cs typeface="Calibri"/>
            </a:rPr>
            <a:t>… eine effektive Lernorganisation</a:t>
          </a:r>
          <a:endParaRPr sz="1800" dirty="0"/>
        </a:p>
      </dgm:t>
    </dgm:pt>
    <dgm:pt modelId="{067C8C8C-692E-47FA-B4DC-58C65C9E2766}" type="parTrans" cxnId="{966A9CEF-21CD-4AF4-A95F-30C057A5ACB2}">
      <dgm:prSet/>
      <dgm:spPr bwMode="auto"/>
      <dgm:t>
        <a:bodyPr/>
        <a:lstStyle/>
        <a:p>
          <a:pPr>
            <a:defRPr/>
          </a:pPr>
          <a:endParaRPr lang="de-DE"/>
        </a:p>
      </dgm:t>
    </dgm:pt>
    <dgm:pt modelId="{14B0C550-E775-42D3-B97C-F6C633EEA892}" type="sibTrans" cxnId="{966A9CEF-21CD-4AF4-A95F-30C057A5ACB2}">
      <dgm:prSet/>
      <dgm:spPr bwMode="auto"/>
      <dgm:t>
        <a:bodyPr/>
        <a:lstStyle/>
        <a:p>
          <a:pPr>
            <a:defRPr/>
          </a:pPr>
          <a:endParaRPr lang="de-DE"/>
        </a:p>
      </dgm:t>
    </dgm:pt>
    <dgm:pt modelId="{EC58281F-3541-0E41-A1D4-7D263C281D3C}">
      <dgm:prSet phldrT="" custT="1"/>
      <dgm:spPr bwMode="auto">
        <a:solidFill>
          <a:srgbClr val="31619B"/>
        </a:solidFill>
      </dgm:spPr>
      <dgm:t>
        <a:bodyPr/>
        <a:lstStyle/>
        <a:p>
          <a:pPr>
            <a:defRPr/>
          </a:pPr>
          <a:r>
            <a:rPr lang="de-DE" sz="1800" dirty="0">
              <a:latin typeface="Calibri"/>
              <a:cs typeface="Calibri"/>
            </a:rPr>
            <a:t>… die Bereitstellung angepasster Materialien</a:t>
          </a:r>
          <a:endParaRPr sz="1800" dirty="0"/>
        </a:p>
      </dgm:t>
    </dgm:pt>
    <dgm:pt modelId="{DCEA771D-002A-F74A-A1B8-6E4C0BF9797E}" type="parTrans" cxnId="{84933E47-0FD8-3A45-9503-73F2E1F0E771}">
      <dgm:prSet/>
      <dgm:spPr bwMode="auto"/>
      <dgm:t>
        <a:bodyPr/>
        <a:lstStyle/>
        <a:p>
          <a:pPr>
            <a:defRPr/>
          </a:pPr>
          <a:endParaRPr lang="de-DE"/>
        </a:p>
      </dgm:t>
    </dgm:pt>
    <dgm:pt modelId="{99FD033C-3BA2-DF48-9B67-5B3AD4D350D9}" type="sibTrans" cxnId="{84933E47-0FD8-3A45-9503-73F2E1F0E771}">
      <dgm:prSet/>
      <dgm:spPr bwMode="auto"/>
      <dgm:t>
        <a:bodyPr/>
        <a:lstStyle/>
        <a:p>
          <a:pPr>
            <a:defRPr/>
          </a:pPr>
          <a:endParaRPr lang="de-DE"/>
        </a:p>
      </dgm:t>
    </dgm:pt>
    <dgm:pt modelId="{068EA9FE-BBCA-2A47-8123-BB66AF5B5A46}">
      <dgm:prSet phldrT="" custT="1"/>
      <dgm:spPr bwMode="auto">
        <a:solidFill>
          <a:srgbClr val="31619B"/>
        </a:solidFill>
      </dgm:spPr>
      <dgm:t>
        <a:bodyPr/>
        <a:lstStyle/>
        <a:p>
          <a:pPr>
            <a:defRPr/>
          </a:pPr>
          <a:r>
            <a:rPr lang="de-DE" sz="1800" dirty="0"/>
            <a:t>… eine durchgängige Beschäftigung mit Unterrichtsinhalten</a:t>
          </a:r>
          <a:endParaRPr sz="1800" dirty="0"/>
        </a:p>
      </dgm:t>
    </dgm:pt>
    <dgm:pt modelId="{9EE23DAE-6E9E-B644-88B9-8250D529D5D0}" type="parTrans" cxnId="{FA0B528E-C628-2144-900B-45D1F5C4EA1D}">
      <dgm:prSet/>
      <dgm:spPr bwMode="auto"/>
      <dgm:t>
        <a:bodyPr/>
        <a:lstStyle/>
        <a:p>
          <a:pPr>
            <a:defRPr/>
          </a:pPr>
          <a:endParaRPr lang="de-DE"/>
        </a:p>
      </dgm:t>
    </dgm:pt>
    <dgm:pt modelId="{989266A7-9AC5-9C41-A0A8-83C4AD02448F}" type="sibTrans" cxnId="{FA0B528E-C628-2144-900B-45D1F5C4EA1D}">
      <dgm:prSet/>
      <dgm:spPr bwMode="auto"/>
      <dgm:t>
        <a:bodyPr/>
        <a:lstStyle/>
        <a:p>
          <a:pPr>
            <a:defRPr/>
          </a:pPr>
          <a:endParaRPr lang="de-DE"/>
        </a:p>
      </dgm:t>
    </dgm:pt>
    <dgm:pt modelId="{D29FB122-EFC3-7C4B-9703-0958F8FDF174}">
      <dgm:prSet phldrT="" custT="1"/>
      <dgm:spPr bwMode="auto">
        <a:solidFill>
          <a:srgbClr val="31619B"/>
        </a:solidFill>
      </dgm:spPr>
      <dgm:t>
        <a:bodyPr/>
        <a:lstStyle/>
        <a:p>
          <a:pPr>
            <a:defRPr/>
          </a:pPr>
          <a:r>
            <a:rPr lang="de-DE" sz="1800" dirty="0"/>
            <a:t>… die Einhaltung vorgegebener Zeiten</a:t>
          </a:r>
          <a:endParaRPr sz="1800" dirty="0"/>
        </a:p>
      </dgm:t>
    </dgm:pt>
    <dgm:pt modelId="{EC6AF7C5-2BC9-D642-AEA6-8C044300FFD8}" type="parTrans" cxnId="{92D4135F-935C-0D48-B130-718C42FC3178}">
      <dgm:prSet/>
      <dgm:spPr bwMode="auto"/>
      <dgm:t>
        <a:bodyPr/>
        <a:lstStyle/>
        <a:p>
          <a:pPr>
            <a:defRPr/>
          </a:pPr>
          <a:endParaRPr lang="de-DE"/>
        </a:p>
      </dgm:t>
    </dgm:pt>
    <dgm:pt modelId="{CF136CA2-2575-8049-B6F9-6AE0397D439D}" type="sibTrans" cxnId="{92D4135F-935C-0D48-B130-718C42FC3178}">
      <dgm:prSet/>
      <dgm:spPr bwMode="auto"/>
      <dgm:t>
        <a:bodyPr/>
        <a:lstStyle/>
        <a:p>
          <a:pPr>
            <a:defRPr/>
          </a:pPr>
          <a:endParaRPr lang="de-DE"/>
        </a:p>
      </dgm:t>
    </dgm:pt>
    <dgm:pt modelId="{1FE08623-E8A4-234A-BF00-360001389615}" type="pres">
      <dgm:prSet presAssocID="{17959EBF-2EFC-5C41-8DEA-1AF03848A6D5}" presName="linear" presStyleCnt="0">
        <dgm:presLayoutVars>
          <dgm:animLvl val="lvl"/>
          <dgm:resizeHandles val="exact"/>
        </dgm:presLayoutVars>
      </dgm:prSet>
      <dgm:spPr bwMode="auto"/>
    </dgm:pt>
    <dgm:pt modelId="{C23F6919-E1F4-4350-8D8D-5E4C7364157E}" type="pres">
      <dgm:prSet presAssocID="{91084974-0087-4BEF-B528-8BF2634801A3}" presName="parentText" presStyleLbl="node1" presStyleIdx="0" presStyleCnt="4">
        <dgm:presLayoutVars>
          <dgm:chMax val="0"/>
          <dgm:bulletEnabled val="1"/>
        </dgm:presLayoutVars>
      </dgm:prSet>
      <dgm:spPr bwMode="auto"/>
    </dgm:pt>
    <dgm:pt modelId="{A08B0D32-5956-3143-B284-7B941CA64C6B}" type="pres">
      <dgm:prSet presAssocID="{14B0C550-E775-42D3-B97C-F6C633EEA892}" presName="spacer" presStyleCnt="0"/>
      <dgm:spPr bwMode="auto"/>
    </dgm:pt>
    <dgm:pt modelId="{01CB5B1C-006A-3F42-A6CD-E3D7CE0A841D}" type="pres">
      <dgm:prSet presAssocID="{EC58281F-3541-0E41-A1D4-7D263C281D3C}" presName="parentText" presStyleLbl="node1" presStyleIdx="1" presStyleCnt="4">
        <dgm:presLayoutVars>
          <dgm:chMax val="0"/>
          <dgm:bulletEnabled val="1"/>
        </dgm:presLayoutVars>
      </dgm:prSet>
      <dgm:spPr bwMode="auto"/>
    </dgm:pt>
    <dgm:pt modelId="{38320FE2-351E-9447-BE5F-2116D24EAB2A}" type="pres">
      <dgm:prSet presAssocID="{99FD033C-3BA2-DF48-9B67-5B3AD4D350D9}" presName="spacer" presStyleCnt="0"/>
      <dgm:spPr bwMode="auto"/>
    </dgm:pt>
    <dgm:pt modelId="{03BED9F9-1753-C643-895F-3BA7554F94FB}" type="pres">
      <dgm:prSet presAssocID="{068EA9FE-BBCA-2A47-8123-BB66AF5B5A46}" presName="parentText" presStyleLbl="node1" presStyleIdx="2" presStyleCnt="4">
        <dgm:presLayoutVars>
          <dgm:chMax val="0"/>
          <dgm:bulletEnabled val="1"/>
        </dgm:presLayoutVars>
      </dgm:prSet>
      <dgm:spPr bwMode="auto"/>
    </dgm:pt>
    <dgm:pt modelId="{6C1D7200-3A2A-6545-8659-A09854515CDB}" type="pres">
      <dgm:prSet presAssocID="{989266A7-9AC5-9C41-A0A8-83C4AD02448F}" presName="spacer" presStyleCnt="0"/>
      <dgm:spPr bwMode="auto"/>
    </dgm:pt>
    <dgm:pt modelId="{899FE2D3-C79F-F14D-8FC4-18C7831D3FAE}" type="pres">
      <dgm:prSet presAssocID="{D29FB122-EFC3-7C4B-9703-0958F8FDF174}" presName="parentText" presStyleLbl="node1" presStyleIdx="3" presStyleCnt="4">
        <dgm:presLayoutVars>
          <dgm:chMax val="0"/>
          <dgm:bulletEnabled val="1"/>
        </dgm:presLayoutVars>
      </dgm:prSet>
      <dgm:spPr bwMode="auto"/>
    </dgm:pt>
  </dgm:ptLst>
  <dgm:cxnLst>
    <dgm:cxn modelId="{FF620F3B-C148-A944-82B1-3710F2E19834}" type="presOf" srcId="{068EA9FE-BBCA-2A47-8123-BB66AF5B5A46}" destId="{03BED9F9-1753-C643-895F-3BA7554F94FB}" srcOrd="0" destOrd="0" presId="urn:microsoft.com/office/officeart/2005/8/layout/vList2"/>
    <dgm:cxn modelId="{B028D23B-08CF-7D4E-85D4-8984124B8062}" type="presOf" srcId="{17959EBF-2EFC-5C41-8DEA-1AF03848A6D5}" destId="{1FE08623-E8A4-234A-BF00-360001389615}" srcOrd="0" destOrd="0" presId="urn:microsoft.com/office/officeart/2005/8/layout/vList2"/>
    <dgm:cxn modelId="{7C6FC140-8959-4171-8B4D-A57B697A71FE}" type="presOf" srcId="{91084974-0087-4BEF-B528-8BF2634801A3}" destId="{C23F6919-E1F4-4350-8D8D-5E4C7364157E}" srcOrd="0" destOrd="0" presId="urn:microsoft.com/office/officeart/2005/8/layout/vList2"/>
    <dgm:cxn modelId="{1151A841-6F91-1849-B809-B9504AAA9E0B}" type="presOf" srcId="{D29FB122-EFC3-7C4B-9703-0958F8FDF174}" destId="{899FE2D3-C79F-F14D-8FC4-18C7831D3FAE}" srcOrd="0" destOrd="0" presId="urn:microsoft.com/office/officeart/2005/8/layout/vList2"/>
    <dgm:cxn modelId="{84933E47-0FD8-3A45-9503-73F2E1F0E771}" srcId="{17959EBF-2EFC-5C41-8DEA-1AF03848A6D5}" destId="{EC58281F-3541-0E41-A1D4-7D263C281D3C}" srcOrd="1" destOrd="0" parTransId="{DCEA771D-002A-F74A-A1B8-6E4C0BF9797E}" sibTransId="{99FD033C-3BA2-DF48-9B67-5B3AD4D350D9}"/>
    <dgm:cxn modelId="{92D4135F-935C-0D48-B130-718C42FC3178}" srcId="{17959EBF-2EFC-5C41-8DEA-1AF03848A6D5}" destId="{D29FB122-EFC3-7C4B-9703-0958F8FDF174}" srcOrd="3" destOrd="0" parTransId="{EC6AF7C5-2BC9-D642-AEA6-8C044300FFD8}" sibTransId="{CF136CA2-2575-8049-B6F9-6AE0397D439D}"/>
    <dgm:cxn modelId="{FA0B528E-C628-2144-900B-45D1F5C4EA1D}" srcId="{17959EBF-2EFC-5C41-8DEA-1AF03848A6D5}" destId="{068EA9FE-BBCA-2A47-8123-BB66AF5B5A46}" srcOrd="2" destOrd="0" parTransId="{9EE23DAE-6E9E-B644-88B9-8250D529D5D0}" sibTransId="{989266A7-9AC5-9C41-A0A8-83C4AD02448F}"/>
    <dgm:cxn modelId="{DA7FADA6-F472-074D-8979-3C0560C24E21}" type="presOf" srcId="{EC58281F-3541-0E41-A1D4-7D263C281D3C}" destId="{01CB5B1C-006A-3F42-A6CD-E3D7CE0A841D}" srcOrd="0" destOrd="0" presId="urn:microsoft.com/office/officeart/2005/8/layout/vList2"/>
    <dgm:cxn modelId="{966A9CEF-21CD-4AF4-A95F-30C057A5ACB2}" srcId="{17959EBF-2EFC-5C41-8DEA-1AF03848A6D5}" destId="{91084974-0087-4BEF-B528-8BF2634801A3}" srcOrd="0" destOrd="0" parTransId="{067C8C8C-692E-47FA-B4DC-58C65C9E2766}" sibTransId="{14B0C550-E775-42D3-B97C-F6C633EEA892}"/>
    <dgm:cxn modelId="{6FE4B669-9635-4BCE-B0B1-720DA1D5B4E0}" type="presParOf" srcId="{1FE08623-E8A4-234A-BF00-360001389615}" destId="{C23F6919-E1F4-4350-8D8D-5E4C7364157E}" srcOrd="0" destOrd="0" presId="urn:microsoft.com/office/officeart/2005/8/layout/vList2"/>
    <dgm:cxn modelId="{6FC6FC64-0ABE-5241-8D45-D3CDE5787576}" type="presParOf" srcId="{1FE08623-E8A4-234A-BF00-360001389615}" destId="{A08B0D32-5956-3143-B284-7B941CA64C6B}" srcOrd="1" destOrd="0" presId="urn:microsoft.com/office/officeart/2005/8/layout/vList2"/>
    <dgm:cxn modelId="{6D2675D4-43CA-234C-9213-4A3529F797E8}" type="presParOf" srcId="{1FE08623-E8A4-234A-BF00-360001389615}" destId="{01CB5B1C-006A-3F42-A6CD-E3D7CE0A841D}" srcOrd="2" destOrd="0" presId="urn:microsoft.com/office/officeart/2005/8/layout/vList2"/>
    <dgm:cxn modelId="{A74ABA59-135D-644F-B63F-5A4700A61969}" type="presParOf" srcId="{1FE08623-E8A4-234A-BF00-360001389615}" destId="{38320FE2-351E-9447-BE5F-2116D24EAB2A}" srcOrd="3" destOrd="0" presId="urn:microsoft.com/office/officeart/2005/8/layout/vList2"/>
    <dgm:cxn modelId="{AE8FA82F-A63B-D24D-AD28-20D604FC6E03}" type="presParOf" srcId="{1FE08623-E8A4-234A-BF00-360001389615}" destId="{03BED9F9-1753-C643-895F-3BA7554F94FB}" srcOrd="4" destOrd="0" presId="urn:microsoft.com/office/officeart/2005/8/layout/vList2"/>
    <dgm:cxn modelId="{EE6D0B3E-3F85-3E43-BF2D-3E4F7F78FEFC}" type="presParOf" srcId="{1FE08623-E8A4-234A-BF00-360001389615}" destId="{6C1D7200-3A2A-6545-8659-A09854515CDB}" srcOrd="5" destOrd="0" presId="urn:microsoft.com/office/officeart/2005/8/layout/vList2"/>
    <dgm:cxn modelId="{6ADEFC65-4EE9-5244-80CC-48B2093A1CEF}" type="presParOf" srcId="{1FE08623-E8A4-234A-BF00-360001389615}" destId="{899FE2D3-C79F-F14D-8FC4-18C7831D3FA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BC51D-3D8E-4ECD-AC56-708E8D12A903}">
      <dsp:nvSpPr>
        <dsp:cNvPr id="0" name=""/>
        <dsp:cNvSpPr/>
      </dsp:nvSpPr>
      <dsp:spPr bwMode="auto">
        <a:xfrm>
          <a:off x="0" y="11540"/>
          <a:ext cx="8954958" cy="636480"/>
        </a:xfrm>
        <a:prstGeom prst="roundRect">
          <a:avLst/>
        </a:prstGeom>
        <a:solidFill>
          <a:srgbClr val="3161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a:pPr>
          <a:r>
            <a:rPr lang="de-DE" sz="1800" kern="1200" dirty="0"/>
            <a:t>… präventive Maßnahmen gegen Störungen</a:t>
          </a:r>
          <a:endParaRPr sz="1800" kern="1200" dirty="0"/>
        </a:p>
      </dsp:txBody>
      <dsp:txXfrm>
        <a:off x="31070" y="42610"/>
        <a:ext cx="8892818" cy="574340"/>
      </dsp:txXfrm>
    </dsp:sp>
    <dsp:sp modelId="{C05E2814-7506-6C44-866E-1BA9EB4D3ECF}">
      <dsp:nvSpPr>
        <dsp:cNvPr id="0" name=""/>
        <dsp:cNvSpPr/>
      </dsp:nvSpPr>
      <dsp:spPr bwMode="auto">
        <a:xfrm>
          <a:off x="0" y="745940"/>
          <a:ext cx="8954958" cy="636480"/>
        </a:xfrm>
        <a:prstGeom prst="roundRect">
          <a:avLst/>
        </a:prstGeom>
        <a:solidFill>
          <a:srgbClr val="3161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a:pPr>
          <a:r>
            <a:rPr lang="de-DE" sz="1800" kern="1200" dirty="0"/>
            <a:t>… konsequente Regelanwendung</a:t>
          </a:r>
          <a:endParaRPr sz="1800" kern="1200" dirty="0"/>
        </a:p>
      </dsp:txBody>
      <dsp:txXfrm>
        <a:off x="31070" y="777010"/>
        <a:ext cx="8892818" cy="574340"/>
      </dsp:txXfrm>
    </dsp:sp>
    <dsp:sp modelId="{7E6C91B6-582F-454C-9DAA-AB44350B610D}">
      <dsp:nvSpPr>
        <dsp:cNvPr id="0" name=""/>
        <dsp:cNvSpPr/>
      </dsp:nvSpPr>
      <dsp:spPr bwMode="auto">
        <a:xfrm>
          <a:off x="0" y="1480340"/>
          <a:ext cx="8954958" cy="636480"/>
        </a:xfrm>
        <a:prstGeom prst="roundRect">
          <a:avLst/>
        </a:prstGeom>
        <a:solidFill>
          <a:srgbClr val="3161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a:pPr>
          <a:r>
            <a:rPr lang="de-DE" sz="1800" kern="1200" dirty="0"/>
            <a:t>… angemessene Reaktion auf Störungen</a:t>
          </a:r>
          <a:endParaRPr sz="1800" kern="1200" dirty="0"/>
        </a:p>
      </dsp:txBody>
      <dsp:txXfrm>
        <a:off x="31070" y="1511410"/>
        <a:ext cx="8892818" cy="574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F6919-E1F4-4350-8D8D-5E4C7364157E}">
      <dsp:nvSpPr>
        <dsp:cNvPr id="0" name=""/>
        <dsp:cNvSpPr/>
      </dsp:nvSpPr>
      <dsp:spPr bwMode="auto">
        <a:xfrm>
          <a:off x="0" y="18964"/>
          <a:ext cx="8954958" cy="673920"/>
        </a:xfrm>
        <a:prstGeom prst="roundRect">
          <a:avLst/>
        </a:prstGeom>
        <a:solidFill>
          <a:srgbClr val="3161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a:pPr>
          <a:r>
            <a:rPr lang="de-DE" sz="1800" kern="1200" dirty="0">
              <a:latin typeface="Calibri"/>
              <a:cs typeface="Calibri"/>
            </a:rPr>
            <a:t>… eine effektive Lernorganisation</a:t>
          </a:r>
          <a:endParaRPr sz="1800" kern="1200" dirty="0"/>
        </a:p>
      </dsp:txBody>
      <dsp:txXfrm>
        <a:off x="32898" y="51862"/>
        <a:ext cx="8889162" cy="608124"/>
      </dsp:txXfrm>
    </dsp:sp>
    <dsp:sp modelId="{01CB5B1C-006A-3F42-A6CD-E3D7CE0A841D}">
      <dsp:nvSpPr>
        <dsp:cNvPr id="0" name=""/>
        <dsp:cNvSpPr/>
      </dsp:nvSpPr>
      <dsp:spPr bwMode="auto">
        <a:xfrm>
          <a:off x="0" y="796564"/>
          <a:ext cx="8954958" cy="673920"/>
        </a:xfrm>
        <a:prstGeom prst="roundRect">
          <a:avLst/>
        </a:prstGeom>
        <a:solidFill>
          <a:srgbClr val="3161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a:pPr>
          <a:r>
            <a:rPr lang="de-DE" sz="1800" kern="1200" dirty="0">
              <a:latin typeface="Calibri"/>
              <a:cs typeface="Calibri"/>
            </a:rPr>
            <a:t>… die Bereitstellung angepasster Materialien</a:t>
          </a:r>
          <a:endParaRPr sz="1800" kern="1200" dirty="0"/>
        </a:p>
      </dsp:txBody>
      <dsp:txXfrm>
        <a:off x="32898" y="829462"/>
        <a:ext cx="8889162" cy="608124"/>
      </dsp:txXfrm>
    </dsp:sp>
    <dsp:sp modelId="{03BED9F9-1753-C643-895F-3BA7554F94FB}">
      <dsp:nvSpPr>
        <dsp:cNvPr id="0" name=""/>
        <dsp:cNvSpPr/>
      </dsp:nvSpPr>
      <dsp:spPr bwMode="auto">
        <a:xfrm>
          <a:off x="0" y="1574164"/>
          <a:ext cx="8954958" cy="673920"/>
        </a:xfrm>
        <a:prstGeom prst="roundRect">
          <a:avLst/>
        </a:prstGeom>
        <a:solidFill>
          <a:srgbClr val="3161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a:pPr>
          <a:r>
            <a:rPr lang="de-DE" sz="1800" kern="1200" dirty="0"/>
            <a:t>… eine durchgängige Beschäftigung mit Unterrichtsinhalten</a:t>
          </a:r>
          <a:endParaRPr sz="1800" kern="1200" dirty="0"/>
        </a:p>
      </dsp:txBody>
      <dsp:txXfrm>
        <a:off x="32898" y="1607062"/>
        <a:ext cx="8889162" cy="608124"/>
      </dsp:txXfrm>
    </dsp:sp>
    <dsp:sp modelId="{899FE2D3-C79F-F14D-8FC4-18C7831D3FAE}">
      <dsp:nvSpPr>
        <dsp:cNvPr id="0" name=""/>
        <dsp:cNvSpPr/>
      </dsp:nvSpPr>
      <dsp:spPr bwMode="auto">
        <a:xfrm>
          <a:off x="0" y="2351765"/>
          <a:ext cx="8954958" cy="673920"/>
        </a:xfrm>
        <a:prstGeom prst="roundRect">
          <a:avLst/>
        </a:prstGeom>
        <a:solidFill>
          <a:srgbClr val="3161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a:pPr>
          <a:r>
            <a:rPr lang="de-DE" sz="1800" kern="1200" dirty="0"/>
            <a:t>… die Einhaltung vorgegebener Zeiten</a:t>
          </a:r>
          <a:endParaRPr sz="1800" kern="1200" dirty="0"/>
        </a:p>
      </dsp:txBody>
      <dsp:txXfrm>
        <a:off x="32898" y="2384663"/>
        <a:ext cx="8889162" cy="6081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8EB3B205-B42B-1441-986A-4371DFECEB47}" type="datetimeFigureOut">
              <a:rPr lang="de-DE"/>
              <a:t>23.06.25</a:t>
            </a:fld>
            <a:endParaRPr lang="de-DE"/>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5E963624-ECF1-0343-AF45-9F12C0AF4596}"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1FAED7D-F970-2220-D7DF-F491A3E379E9}" type="slidenum">
              <a:rPr/>
              <a:t>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1FAED7D-F970-2220-D7DF-F491A3E379E9}" type="slidenum">
              <a:rPr/>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1524000" y="1122363"/>
            <a:ext cx="9144000" cy="2387600"/>
          </a:xfrm>
        </p:spPr>
        <p:txBody>
          <a:bodyPr anchor="b"/>
          <a:lstStyle>
            <a:lvl1pPr algn="ctr">
              <a:defRPr sz="6000"/>
            </a:lvl1pPr>
          </a:lstStyle>
          <a:p>
            <a:pPr>
              <a:defRPr/>
            </a:pPr>
            <a:r>
              <a:rPr lang="de-DE"/>
              <a:t>Mastertitelformat bearbeiten</a:t>
            </a:r>
            <a:endParaRPr/>
          </a:p>
        </p:txBody>
      </p:sp>
      <p:sp>
        <p:nvSpPr>
          <p:cNvPr id="3" name="Untertitel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
        <p:nvSpPr>
          <p:cNvPr id="4" name="Datumsplatzhalter 3"/>
          <p:cNvSpPr>
            <a:spLocks noGrp="1"/>
          </p:cNvSpPr>
          <p:nvPr>
            <p:ph type="dt" sz="half" idx="10"/>
          </p:nvPr>
        </p:nvSpPr>
        <p:spPr bwMode="auto"/>
        <p:txBody>
          <a:bodyPr/>
          <a:lstStyle/>
          <a:p>
            <a:pPr>
              <a:defRPr/>
            </a:pPr>
            <a:fld id="{65C49492-7E06-554A-9B69-69E8474968DD}" type="datetimeFigureOut">
              <a:rPr lang="de-DE"/>
              <a:t>23.06.25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46B454BF-8224-6A4A-918D-9D469F7446E1}" type="slidenum">
              <a:rPr lang="de-DE"/>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663C0E9-D35F-158F-FAC3-783CFB3D4D4D}"/>
              </a:ext>
            </a:extLst>
          </p:cNvPr>
          <p:cNvSpPr/>
          <p:nvPr userDrawn="1"/>
        </p:nvSpPr>
        <p:spPr>
          <a:xfrm>
            <a:off x="0" y="1"/>
            <a:ext cx="12192000" cy="4927600"/>
          </a:xfrm>
          <a:prstGeom prst="rect">
            <a:avLst/>
          </a:prstGeom>
          <a:solidFill>
            <a:srgbClr val="3161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reieck 3">
            <a:extLst>
              <a:ext uri="{FF2B5EF4-FFF2-40B4-BE49-F238E27FC236}">
                <a16:creationId xmlns:a16="http://schemas.microsoft.com/office/drawing/2014/main" id="{08A09320-B9A7-1E1E-02EB-5A8176C18F20}"/>
              </a:ext>
            </a:extLst>
          </p:cNvPr>
          <p:cNvSpPr/>
          <p:nvPr userDrawn="1"/>
        </p:nvSpPr>
        <p:spPr>
          <a:xfrm>
            <a:off x="152399" y="3431428"/>
            <a:ext cx="11887201" cy="320040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Text, Screenshot enthält.&#10;&#10;KI-generierte Inhalte können fehlerhaft sein.">
            <a:extLst>
              <a:ext uri="{FF2B5EF4-FFF2-40B4-BE49-F238E27FC236}">
                <a16:creationId xmlns:a16="http://schemas.microsoft.com/office/drawing/2014/main" id="{E8937473-2189-942D-1106-8003382EE789}"/>
              </a:ext>
            </a:extLst>
          </p:cNvPr>
          <p:cNvPicPr/>
          <p:nvPr userDrawn="1"/>
        </p:nvPicPr>
        <p:blipFill>
          <a:blip r:embed="rId2"/>
          <a:stretch>
            <a:fillRect/>
          </a:stretch>
        </p:blipFill>
        <p:spPr>
          <a:xfrm>
            <a:off x="2690636" y="2362203"/>
            <a:ext cx="6810726" cy="4554726"/>
          </a:xfrm>
          <a:prstGeom prst="rect">
            <a:avLst/>
          </a:prstGeom>
        </p:spPr>
      </p:pic>
      <p:sp>
        <p:nvSpPr>
          <p:cNvPr id="6" name="Textfeld 5">
            <a:extLst>
              <a:ext uri="{FF2B5EF4-FFF2-40B4-BE49-F238E27FC236}">
                <a16:creationId xmlns:a16="http://schemas.microsoft.com/office/drawing/2014/main" id="{1467FFCF-7E60-5AB5-1597-8DDD938401B2}"/>
              </a:ext>
            </a:extLst>
          </p:cNvPr>
          <p:cNvSpPr txBox="1"/>
          <p:nvPr userDrawn="1"/>
        </p:nvSpPr>
        <p:spPr>
          <a:xfrm>
            <a:off x="2386717" y="164845"/>
            <a:ext cx="7723364" cy="2308324"/>
          </a:xfrm>
          <a:prstGeom prst="rect">
            <a:avLst/>
          </a:prstGeom>
          <a:noFill/>
        </p:spPr>
        <p:txBody>
          <a:bodyPr wrap="square" rtlCol="0">
            <a:spAutoFit/>
          </a:bodyPr>
          <a:lstStyle/>
          <a:p>
            <a:pPr algn="ctr"/>
            <a:r>
              <a:rPr lang="de-DE" sz="7200" b="1" dirty="0">
                <a:solidFill>
                  <a:srgbClr val="FFFFFF"/>
                </a:solidFill>
                <a:effectLst/>
                <a:latin typeface="MuseoSans"/>
              </a:rPr>
              <a:t>K</a:t>
            </a:r>
          </a:p>
          <a:p>
            <a:pPr algn="ctr"/>
            <a:r>
              <a:rPr lang="de-DE" sz="7200" b="1" dirty="0">
                <a:solidFill>
                  <a:srgbClr val="FFFFFF"/>
                </a:solidFill>
                <a:effectLst/>
                <a:latin typeface="MuseoSans"/>
              </a:rPr>
              <a:t>Klassenführung</a:t>
            </a:r>
            <a:r>
              <a:rPr lang="de-DE" sz="7200" b="1" dirty="0">
                <a:solidFill>
                  <a:srgbClr val="FFFFFF"/>
                </a:solidFill>
                <a:effectLst/>
                <a:latin typeface="Calibri" panose="020F0502020204030204" pitchFamily="34" charset="0"/>
                <a:cs typeface="Calibri" panose="020F0502020204030204" pitchFamily="34" charset="0"/>
              </a:rPr>
              <a:t> </a:t>
            </a:r>
            <a:endParaRPr lang="de-DE" sz="7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864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1053829" y="1581355"/>
            <a:ext cx="9086685" cy="571701"/>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1047915" y="2704540"/>
            <a:ext cx="9086685" cy="3607360"/>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Textplatzhalter 2">
            <a:extLst>
              <a:ext uri="{FF2B5EF4-FFF2-40B4-BE49-F238E27FC236}">
                <a16:creationId xmlns:a16="http://schemas.microsoft.com/office/drawing/2014/main" id="{2D5105F2-9FC8-4EA9-9A59-6D2F2FDDC975}"/>
              </a:ext>
            </a:extLst>
          </p:cNvPr>
          <p:cNvSpPr>
            <a:spLocks noGrp="1"/>
          </p:cNvSpPr>
          <p:nvPr>
            <p:ph type="body" idx="14" hasCustomPrompt="1"/>
          </p:nvPr>
        </p:nvSpPr>
        <p:spPr>
          <a:xfrm>
            <a:off x="1047915" y="1118771"/>
            <a:ext cx="90866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3" name="Rechteck 2">
            <a:extLst>
              <a:ext uri="{FF2B5EF4-FFF2-40B4-BE49-F238E27FC236}">
                <a16:creationId xmlns:a16="http://schemas.microsoft.com/office/drawing/2014/main" id="{714FCAB9-1078-BF8B-C343-63AAB8F75662}"/>
              </a:ext>
            </a:extLst>
          </p:cNvPr>
          <p:cNvSpPr/>
          <p:nvPr userDrawn="1"/>
        </p:nvSpPr>
        <p:spPr>
          <a:xfrm>
            <a:off x="-6485" y="1355387"/>
            <a:ext cx="648000" cy="64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E1201B8B-3E84-0D09-483F-9876FDFA0E91}"/>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K</a:t>
            </a:r>
          </a:p>
        </p:txBody>
      </p:sp>
      <p:sp>
        <p:nvSpPr>
          <p:cNvPr id="8" name="Fußzeilenplatzhalter 7">
            <a:extLst>
              <a:ext uri="{FF2B5EF4-FFF2-40B4-BE49-F238E27FC236}">
                <a16:creationId xmlns:a16="http://schemas.microsoft.com/office/drawing/2014/main" id="{D5FDDBCE-B019-2EEA-E6A6-C14C3B56E37B}"/>
              </a:ext>
            </a:extLst>
          </p:cNvPr>
          <p:cNvSpPr>
            <a:spLocks noGrp="1"/>
          </p:cNvSpPr>
          <p:nvPr>
            <p:ph type="ftr" sz="quarter" idx="16"/>
          </p:nvPr>
        </p:nvSpPr>
        <p:spPr>
          <a:xfrm>
            <a:off x="3782438" y="6557385"/>
            <a:ext cx="4114800" cy="300615"/>
          </a:xfrm>
          <a:prstGeom prst="rect">
            <a:avLst/>
          </a:prstGeom>
        </p:spPr>
        <p:txBody>
          <a:bodyPr/>
          <a:lstStyle/>
          <a:p>
            <a:r>
              <a:rPr lang="de-DE" dirty="0"/>
              <a:t>K+5-Modell</a:t>
            </a:r>
          </a:p>
        </p:txBody>
      </p:sp>
      <p:sp>
        <p:nvSpPr>
          <p:cNvPr id="10" name="Foliennummernplatzhalter 9">
            <a:extLst>
              <a:ext uri="{FF2B5EF4-FFF2-40B4-BE49-F238E27FC236}">
                <a16:creationId xmlns:a16="http://schemas.microsoft.com/office/drawing/2014/main" id="{AB49E1C4-FB16-0DEF-EDD5-B8EDB4B6E91D}"/>
              </a:ext>
            </a:extLst>
          </p:cNvPr>
          <p:cNvSpPr>
            <a:spLocks noGrp="1"/>
          </p:cNvSpPr>
          <p:nvPr>
            <p:ph type="sldNum" sz="quarter" idx="17"/>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2691279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114800"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0" name="Bildplatzhalter 9">
            <a:extLst>
              <a:ext uri="{FF2B5EF4-FFF2-40B4-BE49-F238E27FC236}">
                <a16:creationId xmlns:a16="http://schemas.microsoft.com/office/drawing/2014/main" id="{B05A296C-044C-EBD1-4C3E-EE140097FA07}"/>
              </a:ext>
            </a:extLst>
          </p:cNvPr>
          <p:cNvSpPr>
            <a:spLocks noGrp="1"/>
          </p:cNvSpPr>
          <p:nvPr>
            <p:ph type="pic" sz="quarter" idx="15"/>
          </p:nvPr>
        </p:nvSpPr>
        <p:spPr>
          <a:xfrm>
            <a:off x="5397499" y="2709052"/>
            <a:ext cx="6189663" cy="3615548"/>
          </a:xfrm>
        </p:spPr>
        <p:txBody>
          <a:bodyPr/>
          <a:lstStyle/>
          <a:p>
            <a:endParaRPr lang="de-DE"/>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K</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4011548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K</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
        <p:nvSpPr>
          <p:cNvPr id="3" name="Textplatzhalter 2">
            <a:extLst>
              <a:ext uri="{FF2B5EF4-FFF2-40B4-BE49-F238E27FC236}">
                <a16:creationId xmlns:a16="http://schemas.microsoft.com/office/drawing/2014/main" id="{91F27F3A-CC4E-3A79-BD48-840F4A133550}"/>
              </a:ext>
            </a:extLst>
          </p:cNvPr>
          <p:cNvSpPr>
            <a:spLocks noGrp="1"/>
          </p:cNvSpPr>
          <p:nvPr>
            <p:ph type="body" idx="20" hasCustomPrompt="1"/>
          </p:nvPr>
        </p:nvSpPr>
        <p:spPr>
          <a:xfrm>
            <a:off x="6334899"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Tree>
    <p:extLst>
      <p:ext uri="{BB962C8B-B14F-4D97-AF65-F5344CB8AC3E}">
        <p14:creationId xmlns:p14="http://schemas.microsoft.com/office/powerpoint/2010/main" val="2220963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9D2B951-0184-2FDD-2DD6-8B9D8E422925}"/>
              </a:ext>
            </a:extLst>
          </p:cNvPr>
          <p:cNvSpPr>
            <a:spLocks noGrp="1"/>
          </p:cNvSpPr>
          <p:nvPr>
            <p:ph type="ftr" sz="quarter" idx="10"/>
          </p:nvPr>
        </p:nvSpPr>
        <p:spPr>
          <a:xfrm>
            <a:off x="3782438" y="6557385"/>
            <a:ext cx="4114800" cy="300615"/>
          </a:xfrm>
          <a:prstGeom prst="rect">
            <a:avLst/>
          </a:prstGeom>
        </p:spPr>
        <p:txBody>
          <a:bodyPr/>
          <a:lstStyle/>
          <a:p>
            <a:r>
              <a:rPr lang="de-DE" dirty="0"/>
              <a:t>K+5-Modell</a:t>
            </a:r>
          </a:p>
        </p:txBody>
      </p:sp>
      <p:sp>
        <p:nvSpPr>
          <p:cNvPr id="4" name="Foliennummernplatzhalter 3">
            <a:extLst>
              <a:ext uri="{FF2B5EF4-FFF2-40B4-BE49-F238E27FC236}">
                <a16:creationId xmlns:a16="http://schemas.microsoft.com/office/drawing/2014/main" id="{DFC6B666-4EF0-6B73-8DFB-BADCF9A3A7C7}"/>
              </a:ext>
            </a:extLst>
          </p:cNvPr>
          <p:cNvSpPr>
            <a:spLocks noGrp="1"/>
          </p:cNvSpPr>
          <p:nvPr>
            <p:ph type="sldNum" sz="quarter" idx="11"/>
          </p:nvPr>
        </p:nvSpPr>
        <p:spPr/>
        <p:txBody>
          <a:bodyPr/>
          <a:lstStyle/>
          <a:p>
            <a:fld id="{1D937574-5286-7C49-842E-2D6CFC549A1F}" type="slidenum">
              <a:rPr lang="de-DE" smtClean="0"/>
              <a:pPr/>
              <a:t>‹Nr.›</a:t>
            </a:fld>
            <a:endParaRPr lang="de-DE" dirty="0"/>
          </a:p>
        </p:txBody>
      </p:sp>
      <p:sp>
        <p:nvSpPr>
          <p:cNvPr id="5" name="Rechteck 4">
            <a:extLst>
              <a:ext uri="{FF2B5EF4-FFF2-40B4-BE49-F238E27FC236}">
                <a16:creationId xmlns:a16="http://schemas.microsoft.com/office/drawing/2014/main" id="{55D66375-C2BB-023A-339E-46B8FCF8BF12}"/>
              </a:ext>
            </a:extLst>
          </p:cNvPr>
          <p:cNvSpPr/>
          <p:nvPr userDrawn="1"/>
        </p:nvSpPr>
        <p:spPr>
          <a:xfrm>
            <a:off x="0" y="-1"/>
            <a:ext cx="12192000" cy="487110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Dreieck 5">
            <a:extLst>
              <a:ext uri="{FF2B5EF4-FFF2-40B4-BE49-F238E27FC236}">
                <a16:creationId xmlns:a16="http://schemas.microsoft.com/office/drawing/2014/main" id="{D64D1994-1F14-3AF6-C837-B66B407F1284}"/>
              </a:ext>
            </a:extLst>
          </p:cNvPr>
          <p:cNvSpPr/>
          <p:nvPr userDrawn="1"/>
        </p:nvSpPr>
        <p:spPr>
          <a:xfrm>
            <a:off x="8746944" y="4351828"/>
            <a:ext cx="4057035" cy="914382"/>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Text, Screenshot enthält.&#10;&#10;KI-generierte Inhalte können fehlerhaft sein.">
            <a:extLst>
              <a:ext uri="{FF2B5EF4-FFF2-40B4-BE49-F238E27FC236}">
                <a16:creationId xmlns:a16="http://schemas.microsoft.com/office/drawing/2014/main" id="{AA0F2EC0-6136-A0E5-EB5E-DA7D8AB0B413}"/>
              </a:ext>
            </a:extLst>
          </p:cNvPr>
          <p:cNvPicPr/>
          <p:nvPr userDrawn="1"/>
        </p:nvPicPr>
        <p:blipFill>
          <a:blip r:embed="rId2"/>
          <a:stretch>
            <a:fillRect/>
          </a:stretch>
        </p:blipFill>
        <p:spPr>
          <a:xfrm>
            <a:off x="9703238" y="4196782"/>
            <a:ext cx="2144446" cy="1220767"/>
          </a:xfrm>
          <a:prstGeom prst="rect">
            <a:avLst/>
          </a:prstGeom>
        </p:spPr>
      </p:pic>
      <p:sp>
        <p:nvSpPr>
          <p:cNvPr id="8" name="Textplatzhalter 2">
            <a:extLst>
              <a:ext uri="{FF2B5EF4-FFF2-40B4-BE49-F238E27FC236}">
                <a16:creationId xmlns:a16="http://schemas.microsoft.com/office/drawing/2014/main" id="{95290F40-8322-1033-722B-6CEEA06E6EA3}"/>
              </a:ext>
            </a:extLst>
          </p:cNvPr>
          <p:cNvSpPr>
            <a:spLocks noGrp="1"/>
          </p:cNvSpPr>
          <p:nvPr>
            <p:ph type="body" idx="1"/>
          </p:nvPr>
        </p:nvSpPr>
        <p:spPr>
          <a:xfrm>
            <a:off x="2346179" y="2905607"/>
            <a:ext cx="9501505" cy="507665"/>
          </a:xfrm>
        </p:spPr>
        <p:txBody>
          <a:bodyPr>
            <a:noAutofit/>
          </a:bodyPr>
          <a:lstStyle>
            <a:lvl1pPr marL="0" indent="0" algn="r">
              <a:buFontTx/>
              <a:buNone/>
              <a:defRPr sz="4400">
                <a:solidFill>
                  <a:schemeClr val="bg1"/>
                </a:solidFill>
              </a:defRPr>
            </a:lvl1pPr>
          </a:lstStyle>
          <a:p>
            <a:endParaRPr lang="de-DE" dirty="0"/>
          </a:p>
        </p:txBody>
      </p:sp>
    </p:spTree>
    <p:extLst>
      <p:ext uri="{BB962C8B-B14F-4D97-AF65-F5344CB8AC3E}">
        <p14:creationId xmlns:p14="http://schemas.microsoft.com/office/powerpoint/2010/main" val="1714292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Benutzerdefiniertes Layout">
    <p:spTree>
      <p:nvGrpSpPr>
        <p:cNvPr id="1" name=""/>
        <p:cNvGrpSpPr/>
        <p:nvPr/>
      </p:nvGrpSpPr>
      <p:grpSpPr bwMode="auto">
        <a:xfrm>
          <a:off x="0" y="0"/>
          <a:ext cx="0" cy="0"/>
          <a:chOff x="0" y="0"/>
          <a:chExt cx="0" cy="0"/>
        </a:xfrm>
      </p:grpSpPr>
      <p:sp>
        <p:nvSpPr>
          <p:cNvPr id="21" name="Inhaltsplatzhalter 20"/>
          <p:cNvSpPr>
            <a:spLocks noGrp="1"/>
          </p:cNvSpPr>
          <p:nvPr>
            <p:ph sz="quarter" idx="12" hasCustomPrompt="1"/>
          </p:nvPr>
        </p:nvSpPr>
        <p:spPr bwMode="auto">
          <a:xfrm>
            <a:off x="1560513" y="1897368"/>
            <a:ext cx="9913683" cy="4115843"/>
          </a:xfrm>
        </p:spPr>
        <p:txBody>
          <a:bodyPr/>
          <a:lstStyle>
            <a:lvl4pPr marL="12700" indent="0">
              <a:buNone/>
              <a:defRPr/>
            </a:lvl4pPr>
          </a:lstStyle>
          <a:p>
            <a:pPr lvl="3">
              <a:defRPr/>
            </a:pPr>
            <a:r>
              <a:rPr lang="de-DE"/>
              <a:t>Vierte Ebene</a:t>
            </a:r>
            <a:endParaRPr/>
          </a:p>
        </p:txBody>
      </p:sp>
      <p:sp>
        <p:nvSpPr>
          <p:cNvPr id="2" name="Titel 1"/>
          <p:cNvSpPr>
            <a:spLocks noGrp="1"/>
          </p:cNvSpPr>
          <p:nvPr>
            <p:ph type="title"/>
          </p:nvPr>
        </p:nvSpPr>
        <p:spPr bwMode="auto">
          <a:xfrm>
            <a:off x="1560513" y="763240"/>
            <a:ext cx="10515600" cy="779837"/>
          </a:xfrm>
        </p:spPr>
        <p:txBody>
          <a:bodyPr>
            <a:normAutofit/>
          </a:bodyPr>
          <a:lstStyle>
            <a:lvl1pPr>
              <a:lnSpc>
                <a:spcPts val="600"/>
              </a:lnSpc>
              <a:spcBef>
                <a:spcPts val="0"/>
              </a:spcBef>
              <a:defRPr sz="4400"/>
            </a:lvl1pPr>
          </a:lstStyle>
          <a:p>
            <a:pPr>
              <a:defRPr/>
            </a:pPr>
            <a:r>
              <a:rPr lang="de-DE"/>
              <a:t>Mastertitelformat bearbeiten</a:t>
            </a:r>
            <a:endParaRPr/>
          </a:p>
        </p:txBody>
      </p:sp>
      <p:sp>
        <p:nvSpPr>
          <p:cNvPr id="6" name="Textplatzhalter 5"/>
          <p:cNvSpPr>
            <a:spLocks noGrp="1"/>
          </p:cNvSpPr>
          <p:nvPr>
            <p:ph type="body" sz="quarter" idx="13"/>
          </p:nvPr>
        </p:nvSpPr>
        <p:spPr bwMode="auto">
          <a:xfrm>
            <a:off x="1560513" y="333623"/>
            <a:ext cx="10515600" cy="422275"/>
          </a:xfrm>
        </p:spPr>
        <p:txBody>
          <a:bodyPr/>
          <a:lstStyle>
            <a:lvl1pPr marL="0" indent="0">
              <a:buNone/>
              <a:defRPr sz="2000"/>
            </a:lvl1pPr>
          </a:lstStyle>
          <a:p>
            <a:pPr lvl="0">
              <a:defRPr/>
            </a:pPr>
            <a:r>
              <a:rPr lang="de-DE"/>
              <a:t>Mastertextformat bearbeiten</a:t>
            </a:r>
            <a:endParaRPr/>
          </a:p>
        </p:txBody>
      </p:sp>
      <p:grpSp>
        <p:nvGrpSpPr>
          <p:cNvPr id="16" name="Gruppieren 15"/>
          <p:cNvGrpSpPr/>
          <p:nvPr userDrawn="1"/>
        </p:nvGrpSpPr>
        <p:grpSpPr bwMode="auto">
          <a:xfrm>
            <a:off x="8565756" y="6013211"/>
            <a:ext cx="3262898" cy="434275"/>
            <a:chOff x="2128170" y="2693663"/>
            <a:chExt cx="3262898" cy="434275"/>
          </a:xfrm>
        </p:grpSpPr>
        <p:sp>
          <p:nvSpPr>
            <p:cNvPr id="17" name="Rechteck 16"/>
            <p:cNvSpPr/>
            <p:nvPr userDrawn="1"/>
          </p:nvSpPr>
          <p:spPr bwMode="auto">
            <a:xfrm>
              <a:off x="2128170" y="2707024"/>
              <a:ext cx="420914" cy="420914"/>
            </a:xfrm>
            <a:prstGeom prst="rect">
              <a:avLst/>
            </a:prstGeom>
            <a:solidFill>
              <a:srgbClr val="31619B"/>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8" name="Rechteck 17"/>
            <p:cNvSpPr/>
            <p:nvPr userDrawn="1"/>
          </p:nvSpPr>
          <p:spPr bwMode="auto">
            <a:xfrm>
              <a:off x="2693154" y="2704360"/>
              <a:ext cx="420914" cy="420914"/>
            </a:xfrm>
            <a:prstGeom prst="rect">
              <a:avLst/>
            </a:prstGeom>
            <a:solidFill>
              <a:srgbClr val="346FC0"/>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9" name="Rechteck 18"/>
            <p:cNvSpPr/>
            <p:nvPr userDrawn="1"/>
          </p:nvSpPr>
          <p:spPr bwMode="auto">
            <a:xfrm>
              <a:off x="3258140" y="2693663"/>
              <a:ext cx="420914" cy="420914"/>
            </a:xfrm>
            <a:prstGeom prst="rect">
              <a:avLst/>
            </a:prstGeom>
            <a:solidFill>
              <a:srgbClr val="499BD4"/>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0" name="Rechteck 19"/>
            <p:cNvSpPr/>
            <p:nvPr userDrawn="1"/>
          </p:nvSpPr>
          <p:spPr bwMode="auto">
            <a:xfrm>
              <a:off x="3828732" y="2693663"/>
              <a:ext cx="420914" cy="420914"/>
            </a:xfrm>
            <a:prstGeom prst="rect">
              <a:avLst/>
            </a:prstGeom>
            <a:solidFill>
              <a:srgbClr val="4999A0"/>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2" name="Rechteck 21"/>
            <p:cNvSpPr/>
            <p:nvPr userDrawn="1"/>
          </p:nvSpPr>
          <p:spPr bwMode="auto">
            <a:xfrm>
              <a:off x="4399316" y="2693663"/>
              <a:ext cx="420914" cy="420914"/>
            </a:xfrm>
            <a:prstGeom prst="rect">
              <a:avLst/>
            </a:prstGeom>
            <a:solidFill>
              <a:srgbClr val="4A9776"/>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Rechteck 22"/>
            <p:cNvSpPr/>
            <p:nvPr userDrawn="1"/>
          </p:nvSpPr>
          <p:spPr bwMode="auto">
            <a:xfrm>
              <a:off x="4970154" y="2704360"/>
              <a:ext cx="420914" cy="420914"/>
            </a:xfrm>
            <a:prstGeom prst="rect">
              <a:avLst/>
            </a:prstGeom>
            <a:solidFill>
              <a:srgbClr val="6CA448"/>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3_Benutzerdefiniertes Layout">
    <p:spTree>
      <p:nvGrpSpPr>
        <p:cNvPr id="1" name=""/>
        <p:cNvGrpSpPr/>
        <p:nvPr/>
      </p:nvGrpSpPr>
      <p:grpSpPr bwMode="auto">
        <a:xfrm>
          <a:off x="0" y="0"/>
          <a:ext cx="0" cy="0"/>
          <a:chOff x="0" y="0"/>
          <a:chExt cx="0" cy="0"/>
        </a:xfrm>
      </p:grpSpPr>
      <p:sp>
        <p:nvSpPr>
          <p:cNvPr id="6" name="Rechteck 5"/>
          <p:cNvSpPr/>
          <p:nvPr userDrawn="1"/>
        </p:nvSpPr>
        <p:spPr bwMode="auto">
          <a:xfrm>
            <a:off x="0" y="0"/>
            <a:ext cx="12192001" cy="6858000"/>
          </a:xfrm>
          <a:prstGeom prst="rect">
            <a:avLst/>
          </a:prstGeom>
          <a:solidFill>
            <a:srgbClr val="3161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Inhaltsplatzhalter 20"/>
          <p:cNvSpPr>
            <a:spLocks noGrp="1"/>
          </p:cNvSpPr>
          <p:nvPr>
            <p:ph sz="quarter" idx="12" hasCustomPrompt="1"/>
          </p:nvPr>
        </p:nvSpPr>
        <p:spPr bwMode="auto">
          <a:xfrm>
            <a:off x="10167333" y="1622265"/>
            <a:ext cx="1674337" cy="420915"/>
          </a:xfrm>
        </p:spPr>
        <p:txBody>
          <a:bodyPr/>
          <a:lstStyle>
            <a:lvl4pPr marL="12700" indent="0">
              <a:buNone/>
              <a:defRPr/>
            </a:lvl4pPr>
          </a:lstStyle>
          <a:p>
            <a:pPr lvl="3">
              <a:defRPr/>
            </a:pPr>
            <a:r>
              <a:rPr lang="de-DE"/>
              <a:t>Vierte Ebene</a:t>
            </a:r>
            <a:endParaRPr/>
          </a:p>
        </p:txBody>
      </p:sp>
      <p:sp>
        <p:nvSpPr>
          <p:cNvPr id="3" name="Inhaltsplatzhalter 2"/>
          <p:cNvSpPr>
            <a:spLocks noGrp="1"/>
          </p:cNvSpPr>
          <p:nvPr>
            <p:ph sz="quarter" idx="13" hasCustomPrompt="1"/>
          </p:nvPr>
        </p:nvSpPr>
        <p:spPr bwMode="auto">
          <a:xfrm>
            <a:off x="7689406" y="3421837"/>
            <a:ext cx="4221162" cy="638175"/>
          </a:xfrm>
        </p:spPr>
        <p:txBody>
          <a:bodyPr/>
          <a:lstStyle>
            <a:lvl2pPr marL="457200" indent="0">
              <a:buNone/>
              <a:defRPr/>
            </a:lvl2pPr>
          </a:lstStyle>
          <a:p>
            <a:pPr lvl="1">
              <a:defRPr/>
            </a:pPr>
            <a:r>
              <a:rPr lang="de-DE"/>
              <a:t>Zweite Ebene</a:t>
            </a:r>
            <a:endParaRPr/>
          </a:p>
        </p:txBody>
      </p:sp>
      <p:sp>
        <p:nvSpPr>
          <p:cNvPr id="2" name="Titel 1"/>
          <p:cNvSpPr>
            <a:spLocks noGrp="1"/>
          </p:cNvSpPr>
          <p:nvPr>
            <p:ph type="title"/>
          </p:nvPr>
        </p:nvSpPr>
        <p:spPr bwMode="auto">
          <a:xfrm>
            <a:off x="4989094" y="2244125"/>
            <a:ext cx="6898105" cy="999578"/>
          </a:xfrm>
        </p:spPr>
        <p:txBody>
          <a:bodyPr/>
          <a:lstStyle/>
          <a:p>
            <a:pPr>
              <a:defRPr/>
            </a:pPr>
            <a:r>
              <a:rPr lang="de-DE"/>
              <a:t>Mastertitelformat bearbeiten</a:t>
            </a:r>
            <a:endParaRPr/>
          </a:p>
        </p:txBody>
      </p:sp>
      <p:grpSp>
        <p:nvGrpSpPr>
          <p:cNvPr id="29" name="Gruppieren 28"/>
          <p:cNvGrpSpPr/>
          <p:nvPr userDrawn="1"/>
        </p:nvGrpSpPr>
        <p:grpSpPr bwMode="auto">
          <a:xfrm>
            <a:off x="8578772" y="6030697"/>
            <a:ext cx="3262898" cy="434275"/>
            <a:chOff x="2128170" y="2693663"/>
            <a:chExt cx="3262898" cy="434275"/>
          </a:xfrm>
        </p:grpSpPr>
        <p:sp>
          <p:nvSpPr>
            <p:cNvPr id="30" name="Rechteck 29"/>
            <p:cNvSpPr/>
            <p:nvPr userDrawn="1"/>
          </p:nvSpPr>
          <p:spPr bwMode="auto">
            <a:xfrm>
              <a:off x="2128170" y="2707024"/>
              <a:ext cx="420914" cy="420914"/>
            </a:xfrm>
            <a:prstGeom prst="rect">
              <a:avLst/>
            </a:prstGeom>
            <a:solidFill>
              <a:srgbClr val="31619B"/>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1" name="Rechteck 30"/>
            <p:cNvSpPr/>
            <p:nvPr userDrawn="1"/>
          </p:nvSpPr>
          <p:spPr bwMode="auto">
            <a:xfrm>
              <a:off x="2693154" y="2704360"/>
              <a:ext cx="420914" cy="420914"/>
            </a:xfrm>
            <a:prstGeom prst="rect">
              <a:avLst/>
            </a:prstGeom>
            <a:solidFill>
              <a:srgbClr val="346FC0"/>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2" name="Rechteck 31"/>
            <p:cNvSpPr/>
            <p:nvPr userDrawn="1"/>
          </p:nvSpPr>
          <p:spPr bwMode="auto">
            <a:xfrm>
              <a:off x="3258140" y="2693663"/>
              <a:ext cx="420914" cy="420914"/>
            </a:xfrm>
            <a:prstGeom prst="rect">
              <a:avLst/>
            </a:prstGeom>
            <a:solidFill>
              <a:srgbClr val="499BD4"/>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3" name="Rechteck 32"/>
            <p:cNvSpPr/>
            <p:nvPr userDrawn="1"/>
          </p:nvSpPr>
          <p:spPr bwMode="auto">
            <a:xfrm>
              <a:off x="3828732" y="2693663"/>
              <a:ext cx="420914" cy="420914"/>
            </a:xfrm>
            <a:prstGeom prst="rect">
              <a:avLst/>
            </a:prstGeom>
            <a:solidFill>
              <a:srgbClr val="4999A0"/>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4" name="Rechteck 33"/>
            <p:cNvSpPr/>
            <p:nvPr userDrawn="1"/>
          </p:nvSpPr>
          <p:spPr bwMode="auto">
            <a:xfrm>
              <a:off x="4399316" y="2693663"/>
              <a:ext cx="420914" cy="420914"/>
            </a:xfrm>
            <a:prstGeom prst="rect">
              <a:avLst/>
            </a:prstGeom>
            <a:solidFill>
              <a:srgbClr val="4A9776"/>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5" name="Rechteck 34"/>
            <p:cNvSpPr/>
            <p:nvPr userDrawn="1"/>
          </p:nvSpPr>
          <p:spPr bwMode="auto">
            <a:xfrm>
              <a:off x="4970154" y="2704360"/>
              <a:ext cx="420914" cy="420914"/>
            </a:xfrm>
            <a:prstGeom prst="rect">
              <a:avLst/>
            </a:prstGeom>
            <a:solidFill>
              <a:srgbClr val="6CA448"/>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4_Benutzerdefiniertes Layout">
    <p:spTree>
      <p:nvGrpSpPr>
        <p:cNvPr id="1" name=""/>
        <p:cNvGrpSpPr/>
        <p:nvPr/>
      </p:nvGrpSpPr>
      <p:grpSpPr bwMode="auto">
        <a:xfrm>
          <a:off x="0" y="0"/>
          <a:ext cx="0" cy="0"/>
          <a:chOff x="0" y="0"/>
          <a:chExt cx="0" cy="0"/>
        </a:xfrm>
      </p:grpSpPr>
      <p:sp>
        <p:nvSpPr>
          <p:cNvPr id="6" name="Rechteck 5"/>
          <p:cNvSpPr/>
          <p:nvPr userDrawn="1"/>
        </p:nvSpPr>
        <p:spPr bwMode="auto">
          <a:xfrm>
            <a:off x="0" y="0"/>
            <a:ext cx="12192001" cy="6858000"/>
          </a:xfrm>
          <a:prstGeom prst="rect">
            <a:avLst/>
          </a:prstGeom>
          <a:solidFill>
            <a:srgbClr val="346F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Inhaltsplatzhalter 20"/>
          <p:cNvSpPr>
            <a:spLocks noGrp="1"/>
          </p:cNvSpPr>
          <p:nvPr>
            <p:ph sz="quarter" idx="12" hasCustomPrompt="1"/>
          </p:nvPr>
        </p:nvSpPr>
        <p:spPr bwMode="auto">
          <a:xfrm>
            <a:off x="10167333" y="1622265"/>
            <a:ext cx="1674337" cy="420915"/>
          </a:xfrm>
        </p:spPr>
        <p:txBody>
          <a:bodyPr/>
          <a:lstStyle>
            <a:lvl4pPr marL="12700" indent="0">
              <a:buNone/>
              <a:defRPr/>
            </a:lvl4pPr>
          </a:lstStyle>
          <a:p>
            <a:pPr lvl="3">
              <a:defRPr/>
            </a:pPr>
            <a:r>
              <a:rPr lang="de-DE"/>
              <a:t>Vierte Ebene</a:t>
            </a:r>
            <a:endParaRPr/>
          </a:p>
        </p:txBody>
      </p:sp>
      <p:sp>
        <p:nvSpPr>
          <p:cNvPr id="3" name="Inhaltsplatzhalter 2"/>
          <p:cNvSpPr>
            <a:spLocks noGrp="1"/>
          </p:cNvSpPr>
          <p:nvPr>
            <p:ph sz="quarter" idx="13" hasCustomPrompt="1"/>
          </p:nvPr>
        </p:nvSpPr>
        <p:spPr bwMode="auto">
          <a:xfrm>
            <a:off x="7689406" y="3421837"/>
            <a:ext cx="4221162" cy="638175"/>
          </a:xfrm>
        </p:spPr>
        <p:txBody>
          <a:bodyPr/>
          <a:lstStyle>
            <a:lvl2pPr marL="457200" indent="0">
              <a:buNone/>
              <a:defRPr/>
            </a:lvl2pPr>
          </a:lstStyle>
          <a:p>
            <a:pPr lvl="1">
              <a:defRPr/>
            </a:pPr>
            <a:r>
              <a:rPr lang="de-DE"/>
              <a:t>Zweite Ebene</a:t>
            </a:r>
            <a:endParaRPr/>
          </a:p>
        </p:txBody>
      </p:sp>
      <p:sp>
        <p:nvSpPr>
          <p:cNvPr id="2" name="Titel 1"/>
          <p:cNvSpPr>
            <a:spLocks noGrp="1"/>
          </p:cNvSpPr>
          <p:nvPr>
            <p:ph type="title"/>
          </p:nvPr>
        </p:nvSpPr>
        <p:spPr bwMode="auto">
          <a:xfrm>
            <a:off x="4989094" y="2244125"/>
            <a:ext cx="6898105" cy="999578"/>
          </a:xfrm>
        </p:spPr>
        <p:txBody>
          <a:bodyPr/>
          <a:lstStyle/>
          <a:p>
            <a:pPr>
              <a:defRPr/>
            </a:pPr>
            <a:r>
              <a:rPr lang="de-DE"/>
              <a:t>Mastertitelformat bearbeiten</a:t>
            </a:r>
            <a:endParaRPr/>
          </a:p>
        </p:txBody>
      </p:sp>
      <p:grpSp>
        <p:nvGrpSpPr>
          <p:cNvPr id="29" name="Gruppieren 28"/>
          <p:cNvGrpSpPr/>
          <p:nvPr userDrawn="1"/>
        </p:nvGrpSpPr>
        <p:grpSpPr bwMode="auto">
          <a:xfrm>
            <a:off x="8578772" y="6020187"/>
            <a:ext cx="3262898" cy="434275"/>
            <a:chOff x="2128170" y="2693663"/>
            <a:chExt cx="3262898" cy="434275"/>
          </a:xfrm>
        </p:grpSpPr>
        <p:sp>
          <p:nvSpPr>
            <p:cNvPr id="30" name="Rechteck 29"/>
            <p:cNvSpPr/>
            <p:nvPr userDrawn="1"/>
          </p:nvSpPr>
          <p:spPr bwMode="auto">
            <a:xfrm>
              <a:off x="2128170" y="2707024"/>
              <a:ext cx="420914" cy="420914"/>
            </a:xfrm>
            <a:prstGeom prst="rect">
              <a:avLst/>
            </a:prstGeom>
            <a:solidFill>
              <a:srgbClr val="31619B"/>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1" name="Rechteck 30"/>
            <p:cNvSpPr/>
            <p:nvPr userDrawn="1"/>
          </p:nvSpPr>
          <p:spPr bwMode="auto">
            <a:xfrm>
              <a:off x="2693154" y="2704360"/>
              <a:ext cx="420914" cy="420914"/>
            </a:xfrm>
            <a:prstGeom prst="rect">
              <a:avLst/>
            </a:prstGeom>
            <a:solidFill>
              <a:srgbClr val="346FC0"/>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2" name="Rechteck 31"/>
            <p:cNvSpPr/>
            <p:nvPr userDrawn="1"/>
          </p:nvSpPr>
          <p:spPr bwMode="auto">
            <a:xfrm>
              <a:off x="3258140" y="2693663"/>
              <a:ext cx="420914" cy="420914"/>
            </a:xfrm>
            <a:prstGeom prst="rect">
              <a:avLst/>
            </a:prstGeom>
            <a:solidFill>
              <a:srgbClr val="499BD4"/>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3" name="Rechteck 32"/>
            <p:cNvSpPr/>
            <p:nvPr userDrawn="1"/>
          </p:nvSpPr>
          <p:spPr bwMode="auto">
            <a:xfrm>
              <a:off x="3828732" y="2693663"/>
              <a:ext cx="420914" cy="420914"/>
            </a:xfrm>
            <a:prstGeom prst="rect">
              <a:avLst/>
            </a:prstGeom>
            <a:solidFill>
              <a:srgbClr val="4999A0"/>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4" name="Rechteck 33"/>
            <p:cNvSpPr/>
            <p:nvPr userDrawn="1"/>
          </p:nvSpPr>
          <p:spPr bwMode="auto">
            <a:xfrm>
              <a:off x="4399316" y="2693663"/>
              <a:ext cx="420914" cy="420914"/>
            </a:xfrm>
            <a:prstGeom prst="rect">
              <a:avLst/>
            </a:prstGeom>
            <a:solidFill>
              <a:srgbClr val="4A9776"/>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5" name="Rechteck 34"/>
            <p:cNvSpPr/>
            <p:nvPr userDrawn="1"/>
          </p:nvSpPr>
          <p:spPr bwMode="auto">
            <a:xfrm>
              <a:off x="4970154" y="2704360"/>
              <a:ext cx="420914" cy="420914"/>
            </a:xfrm>
            <a:prstGeom prst="rect">
              <a:avLst/>
            </a:prstGeom>
            <a:solidFill>
              <a:srgbClr val="6CA448"/>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5_Benutzerdefiniertes Layout">
    <p:spTree>
      <p:nvGrpSpPr>
        <p:cNvPr id="1" name=""/>
        <p:cNvGrpSpPr/>
        <p:nvPr/>
      </p:nvGrpSpPr>
      <p:grpSpPr bwMode="auto">
        <a:xfrm>
          <a:off x="0" y="0"/>
          <a:ext cx="0" cy="0"/>
          <a:chOff x="0" y="0"/>
          <a:chExt cx="0" cy="0"/>
        </a:xfrm>
      </p:grpSpPr>
      <p:sp>
        <p:nvSpPr>
          <p:cNvPr id="6" name="Rechteck 5"/>
          <p:cNvSpPr/>
          <p:nvPr userDrawn="1"/>
        </p:nvSpPr>
        <p:spPr bwMode="auto">
          <a:xfrm>
            <a:off x="0" y="0"/>
            <a:ext cx="12192001" cy="6858000"/>
          </a:xfrm>
          <a:prstGeom prst="rect">
            <a:avLst/>
          </a:prstGeom>
          <a:solidFill>
            <a:srgbClr val="499BD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Inhaltsplatzhalter 20"/>
          <p:cNvSpPr>
            <a:spLocks noGrp="1"/>
          </p:cNvSpPr>
          <p:nvPr>
            <p:ph sz="quarter" idx="12" hasCustomPrompt="1"/>
          </p:nvPr>
        </p:nvSpPr>
        <p:spPr bwMode="auto">
          <a:xfrm>
            <a:off x="10167333" y="1622265"/>
            <a:ext cx="1674337" cy="420915"/>
          </a:xfrm>
        </p:spPr>
        <p:txBody>
          <a:bodyPr/>
          <a:lstStyle>
            <a:lvl4pPr marL="12700" indent="0">
              <a:buNone/>
              <a:defRPr/>
            </a:lvl4pPr>
          </a:lstStyle>
          <a:p>
            <a:pPr lvl="3">
              <a:defRPr/>
            </a:pPr>
            <a:r>
              <a:rPr lang="de-DE"/>
              <a:t>Vierte Ebene</a:t>
            </a:r>
            <a:endParaRPr/>
          </a:p>
        </p:txBody>
      </p:sp>
      <p:sp>
        <p:nvSpPr>
          <p:cNvPr id="3" name="Inhaltsplatzhalter 2"/>
          <p:cNvSpPr>
            <a:spLocks noGrp="1"/>
          </p:cNvSpPr>
          <p:nvPr>
            <p:ph sz="quarter" idx="13" hasCustomPrompt="1"/>
          </p:nvPr>
        </p:nvSpPr>
        <p:spPr bwMode="auto">
          <a:xfrm>
            <a:off x="7689406" y="3421837"/>
            <a:ext cx="4221162" cy="638175"/>
          </a:xfrm>
        </p:spPr>
        <p:txBody>
          <a:bodyPr/>
          <a:lstStyle>
            <a:lvl2pPr marL="457200" indent="0">
              <a:buNone/>
              <a:defRPr/>
            </a:lvl2pPr>
          </a:lstStyle>
          <a:p>
            <a:pPr lvl="1">
              <a:defRPr/>
            </a:pPr>
            <a:r>
              <a:rPr lang="de-DE"/>
              <a:t>Zweite Ebene</a:t>
            </a:r>
            <a:endParaRPr/>
          </a:p>
        </p:txBody>
      </p:sp>
      <p:sp>
        <p:nvSpPr>
          <p:cNvPr id="2" name="Titel 1"/>
          <p:cNvSpPr>
            <a:spLocks noGrp="1"/>
          </p:cNvSpPr>
          <p:nvPr>
            <p:ph type="title"/>
          </p:nvPr>
        </p:nvSpPr>
        <p:spPr bwMode="auto">
          <a:xfrm>
            <a:off x="4989094" y="2244125"/>
            <a:ext cx="6898105" cy="999578"/>
          </a:xfrm>
        </p:spPr>
        <p:txBody>
          <a:bodyPr/>
          <a:lstStyle/>
          <a:p>
            <a:pPr>
              <a:defRPr/>
            </a:pPr>
            <a:r>
              <a:rPr lang="de-DE"/>
              <a:t>Mastertitelformat bearbeiten</a:t>
            </a:r>
            <a:endParaRPr/>
          </a:p>
        </p:txBody>
      </p:sp>
      <p:grpSp>
        <p:nvGrpSpPr>
          <p:cNvPr id="29" name="Gruppieren 28"/>
          <p:cNvGrpSpPr/>
          <p:nvPr userDrawn="1"/>
        </p:nvGrpSpPr>
        <p:grpSpPr bwMode="auto">
          <a:xfrm>
            <a:off x="8578772" y="6020187"/>
            <a:ext cx="3262898" cy="434275"/>
            <a:chOff x="2128170" y="2693663"/>
            <a:chExt cx="3262898" cy="434275"/>
          </a:xfrm>
        </p:grpSpPr>
        <p:sp>
          <p:nvSpPr>
            <p:cNvPr id="30" name="Rechteck 29"/>
            <p:cNvSpPr/>
            <p:nvPr userDrawn="1"/>
          </p:nvSpPr>
          <p:spPr bwMode="auto">
            <a:xfrm>
              <a:off x="2128170" y="2707024"/>
              <a:ext cx="420914" cy="420914"/>
            </a:xfrm>
            <a:prstGeom prst="rect">
              <a:avLst/>
            </a:prstGeom>
            <a:solidFill>
              <a:srgbClr val="31619B"/>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1" name="Rechteck 30"/>
            <p:cNvSpPr/>
            <p:nvPr userDrawn="1"/>
          </p:nvSpPr>
          <p:spPr bwMode="auto">
            <a:xfrm>
              <a:off x="2693154" y="2704360"/>
              <a:ext cx="420914" cy="420914"/>
            </a:xfrm>
            <a:prstGeom prst="rect">
              <a:avLst/>
            </a:prstGeom>
            <a:solidFill>
              <a:srgbClr val="346FC0"/>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2" name="Rechteck 31"/>
            <p:cNvSpPr/>
            <p:nvPr userDrawn="1"/>
          </p:nvSpPr>
          <p:spPr bwMode="auto">
            <a:xfrm>
              <a:off x="3258140" y="2693663"/>
              <a:ext cx="420914" cy="420914"/>
            </a:xfrm>
            <a:prstGeom prst="rect">
              <a:avLst/>
            </a:prstGeom>
            <a:solidFill>
              <a:srgbClr val="499BD4"/>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3" name="Rechteck 32"/>
            <p:cNvSpPr/>
            <p:nvPr userDrawn="1"/>
          </p:nvSpPr>
          <p:spPr bwMode="auto">
            <a:xfrm>
              <a:off x="3828732" y="2693663"/>
              <a:ext cx="420914" cy="420914"/>
            </a:xfrm>
            <a:prstGeom prst="rect">
              <a:avLst/>
            </a:prstGeom>
            <a:solidFill>
              <a:srgbClr val="4999A0"/>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4" name="Rechteck 33"/>
            <p:cNvSpPr/>
            <p:nvPr userDrawn="1"/>
          </p:nvSpPr>
          <p:spPr bwMode="auto">
            <a:xfrm>
              <a:off x="4399316" y="2693663"/>
              <a:ext cx="420914" cy="420914"/>
            </a:xfrm>
            <a:prstGeom prst="rect">
              <a:avLst/>
            </a:prstGeom>
            <a:solidFill>
              <a:srgbClr val="4A9776"/>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5" name="Rechteck 34"/>
            <p:cNvSpPr/>
            <p:nvPr userDrawn="1"/>
          </p:nvSpPr>
          <p:spPr bwMode="auto">
            <a:xfrm>
              <a:off x="4970154" y="2704360"/>
              <a:ext cx="420914" cy="420914"/>
            </a:xfrm>
            <a:prstGeom prst="rect">
              <a:avLst/>
            </a:prstGeom>
            <a:solidFill>
              <a:srgbClr val="6CA448"/>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6_Benutzerdefiniertes Layout">
    <p:spTree>
      <p:nvGrpSpPr>
        <p:cNvPr id="1" name=""/>
        <p:cNvGrpSpPr/>
        <p:nvPr/>
      </p:nvGrpSpPr>
      <p:grpSpPr bwMode="auto">
        <a:xfrm>
          <a:off x="0" y="0"/>
          <a:ext cx="0" cy="0"/>
          <a:chOff x="0" y="0"/>
          <a:chExt cx="0" cy="0"/>
        </a:xfrm>
      </p:grpSpPr>
      <p:sp>
        <p:nvSpPr>
          <p:cNvPr id="6" name="Rechteck 5"/>
          <p:cNvSpPr/>
          <p:nvPr userDrawn="1"/>
        </p:nvSpPr>
        <p:spPr bwMode="auto">
          <a:xfrm>
            <a:off x="0" y="0"/>
            <a:ext cx="12192001" cy="6858000"/>
          </a:xfrm>
          <a:prstGeom prst="rect">
            <a:avLst/>
          </a:prstGeom>
          <a:solidFill>
            <a:srgbClr val="4A97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Inhaltsplatzhalter 20"/>
          <p:cNvSpPr>
            <a:spLocks noGrp="1"/>
          </p:cNvSpPr>
          <p:nvPr>
            <p:ph sz="quarter" idx="12" hasCustomPrompt="1"/>
          </p:nvPr>
        </p:nvSpPr>
        <p:spPr bwMode="auto">
          <a:xfrm>
            <a:off x="10167333" y="1622265"/>
            <a:ext cx="1674337" cy="420915"/>
          </a:xfrm>
        </p:spPr>
        <p:txBody>
          <a:bodyPr/>
          <a:lstStyle>
            <a:lvl4pPr marL="12700" indent="0">
              <a:buNone/>
              <a:defRPr/>
            </a:lvl4pPr>
          </a:lstStyle>
          <a:p>
            <a:pPr lvl="3">
              <a:defRPr/>
            </a:pPr>
            <a:r>
              <a:rPr lang="de-DE"/>
              <a:t>Vierte Ebene</a:t>
            </a:r>
            <a:endParaRPr/>
          </a:p>
        </p:txBody>
      </p:sp>
      <p:sp>
        <p:nvSpPr>
          <p:cNvPr id="3" name="Inhaltsplatzhalter 2"/>
          <p:cNvSpPr>
            <a:spLocks noGrp="1"/>
          </p:cNvSpPr>
          <p:nvPr>
            <p:ph sz="quarter" idx="13" hasCustomPrompt="1"/>
          </p:nvPr>
        </p:nvSpPr>
        <p:spPr bwMode="auto">
          <a:xfrm>
            <a:off x="7689406" y="3421837"/>
            <a:ext cx="4221162" cy="638175"/>
          </a:xfrm>
        </p:spPr>
        <p:txBody>
          <a:bodyPr/>
          <a:lstStyle>
            <a:lvl2pPr marL="457200" indent="0">
              <a:buNone/>
              <a:defRPr/>
            </a:lvl2pPr>
          </a:lstStyle>
          <a:p>
            <a:pPr lvl="1">
              <a:defRPr/>
            </a:pPr>
            <a:r>
              <a:rPr lang="de-DE"/>
              <a:t>Zweite Ebene</a:t>
            </a:r>
            <a:endParaRPr/>
          </a:p>
        </p:txBody>
      </p:sp>
      <p:sp>
        <p:nvSpPr>
          <p:cNvPr id="2" name="Titel 1"/>
          <p:cNvSpPr>
            <a:spLocks noGrp="1"/>
          </p:cNvSpPr>
          <p:nvPr>
            <p:ph type="title"/>
          </p:nvPr>
        </p:nvSpPr>
        <p:spPr bwMode="auto">
          <a:xfrm>
            <a:off x="4989094" y="2244125"/>
            <a:ext cx="6898105" cy="999578"/>
          </a:xfrm>
        </p:spPr>
        <p:txBody>
          <a:bodyPr/>
          <a:lstStyle/>
          <a:p>
            <a:pPr>
              <a:defRPr/>
            </a:pPr>
            <a:r>
              <a:rPr lang="de-DE"/>
              <a:t>Mastertitelformat bearbeiten</a:t>
            </a:r>
            <a:endParaRPr/>
          </a:p>
        </p:txBody>
      </p:sp>
      <p:grpSp>
        <p:nvGrpSpPr>
          <p:cNvPr id="29" name="Gruppieren 28"/>
          <p:cNvGrpSpPr/>
          <p:nvPr userDrawn="1"/>
        </p:nvGrpSpPr>
        <p:grpSpPr bwMode="auto">
          <a:xfrm>
            <a:off x="8578772" y="6020187"/>
            <a:ext cx="3262898" cy="434275"/>
            <a:chOff x="2128170" y="2693663"/>
            <a:chExt cx="3262898" cy="434275"/>
          </a:xfrm>
        </p:grpSpPr>
        <p:sp>
          <p:nvSpPr>
            <p:cNvPr id="30" name="Rechteck 29"/>
            <p:cNvSpPr/>
            <p:nvPr userDrawn="1"/>
          </p:nvSpPr>
          <p:spPr bwMode="auto">
            <a:xfrm>
              <a:off x="2128170" y="2707024"/>
              <a:ext cx="420914" cy="420914"/>
            </a:xfrm>
            <a:prstGeom prst="rect">
              <a:avLst/>
            </a:prstGeom>
            <a:solidFill>
              <a:srgbClr val="31619B"/>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1" name="Rechteck 30"/>
            <p:cNvSpPr/>
            <p:nvPr userDrawn="1"/>
          </p:nvSpPr>
          <p:spPr bwMode="auto">
            <a:xfrm>
              <a:off x="2693154" y="2704360"/>
              <a:ext cx="420914" cy="420914"/>
            </a:xfrm>
            <a:prstGeom prst="rect">
              <a:avLst/>
            </a:prstGeom>
            <a:solidFill>
              <a:srgbClr val="346FC0"/>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2" name="Rechteck 31"/>
            <p:cNvSpPr/>
            <p:nvPr userDrawn="1"/>
          </p:nvSpPr>
          <p:spPr bwMode="auto">
            <a:xfrm>
              <a:off x="3258140" y="2693663"/>
              <a:ext cx="420914" cy="420914"/>
            </a:xfrm>
            <a:prstGeom prst="rect">
              <a:avLst/>
            </a:prstGeom>
            <a:solidFill>
              <a:srgbClr val="499BD4"/>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3" name="Rechteck 32"/>
            <p:cNvSpPr/>
            <p:nvPr userDrawn="1"/>
          </p:nvSpPr>
          <p:spPr bwMode="auto">
            <a:xfrm>
              <a:off x="3828732" y="2693663"/>
              <a:ext cx="420914" cy="420914"/>
            </a:xfrm>
            <a:prstGeom prst="rect">
              <a:avLst/>
            </a:prstGeom>
            <a:solidFill>
              <a:srgbClr val="4999A0"/>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4" name="Rechteck 33"/>
            <p:cNvSpPr/>
            <p:nvPr userDrawn="1"/>
          </p:nvSpPr>
          <p:spPr bwMode="auto">
            <a:xfrm>
              <a:off x="4399316" y="2693663"/>
              <a:ext cx="420914" cy="420914"/>
            </a:xfrm>
            <a:prstGeom prst="rect">
              <a:avLst/>
            </a:prstGeom>
            <a:solidFill>
              <a:srgbClr val="4A9776"/>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5" name="Rechteck 34"/>
            <p:cNvSpPr/>
            <p:nvPr userDrawn="1"/>
          </p:nvSpPr>
          <p:spPr bwMode="auto">
            <a:xfrm>
              <a:off x="4970154" y="2704360"/>
              <a:ext cx="420914" cy="420914"/>
            </a:xfrm>
            <a:prstGeom prst="rect">
              <a:avLst/>
            </a:prstGeom>
            <a:solidFill>
              <a:srgbClr val="6CA448"/>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2_Benutzerdefiniertes Layout">
    <p:spTree>
      <p:nvGrpSpPr>
        <p:cNvPr id="1" name=""/>
        <p:cNvGrpSpPr/>
        <p:nvPr/>
      </p:nvGrpSpPr>
      <p:grpSpPr bwMode="auto">
        <a:xfrm>
          <a:off x="0" y="0"/>
          <a:ext cx="0" cy="0"/>
          <a:chOff x="0" y="0"/>
          <a:chExt cx="0" cy="0"/>
        </a:xfrm>
      </p:grpSpPr>
      <p:sp>
        <p:nvSpPr>
          <p:cNvPr id="6" name="Rechteck 5"/>
          <p:cNvSpPr/>
          <p:nvPr userDrawn="1"/>
        </p:nvSpPr>
        <p:spPr bwMode="auto">
          <a:xfrm>
            <a:off x="0" y="0"/>
            <a:ext cx="12192001" cy="6858000"/>
          </a:xfrm>
          <a:prstGeom prst="rect">
            <a:avLst/>
          </a:prstGeom>
          <a:solidFill>
            <a:srgbClr val="6CA4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 name="Inhaltsplatzhalter 20"/>
          <p:cNvSpPr>
            <a:spLocks noGrp="1"/>
          </p:cNvSpPr>
          <p:nvPr>
            <p:ph sz="quarter" idx="12" hasCustomPrompt="1"/>
          </p:nvPr>
        </p:nvSpPr>
        <p:spPr bwMode="auto">
          <a:xfrm>
            <a:off x="10167333" y="1622265"/>
            <a:ext cx="1674337" cy="420915"/>
          </a:xfrm>
        </p:spPr>
        <p:txBody>
          <a:bodyPr/>
          <a:lstStyle>
            <a:lvl4pPr marL="12700" indent="0">
              <a:buNone/>
              <a:defRPr/>
            </a:lvl4pPr>
          </a:lstStyle>
          <a:p>
            <a:pPr lvl="3">
              <a:defRPr/>
            </a:pPr>
            <a:r>
              <a:rPr lang="de-DE"/>
              <a:t>Vierte Ebene</a:t>
            </a:r>
            <a:endParaRPr/>
          </a:p>
        </p:txBody>
      </p:sp>
      <p:sp>
        <p:nvSpPr>
          <p:cNvPr id="3" name="Inhaltsplatzhalter 2"/>
          <p:cNvSpPr>
            <a:spLocks noGrp="1"/>
          </p:cNvSpPr>
          <p:nvPr>
            <p:ph sz="quarter" idx="13" hasCustomPrompt="1"/>
          </p:nvPr>
        </p:nvSpPr>
        <p:spPr bwMode="auto">
          <a:xfrm>
            <a:off x="7689406" y="3421837"/>
            <a:ext cx="4221162" cy="638175"/>
          </a:xfrm>
        </p:spPr>
        <p:txBody>
          <a:bodyPr/>
          <a:lstStyle>
            <a:lvl2pPr marL="457200" indent="0">
              <a:buNone/>
              <a:defRPr/>
            </a:lvl2pPr>
          </a:lstStyle>
          <a:p>
            <a:pPr lvl="1">
              <a:defRPr/>
            </a:pPr>
            <a:r>
              <a:rPr lang="de-DE"/>
              <a:t>Zweite Ebene</a:t>
            </a:r>
            <a:endParaRPr/>
          </a:p>
        </p:txBody>
      </p:sp>
      <p:sp>
        <p:nvSpPr>
          <p:cNvPr id="2" name="Titel 1"/>
          <p:cNvSpPr>
            <a:spLocks noGrp="1"/>
          </p:cNvSpPr>
          <p:nvPr>
            <p:ph type="title"/>
          </p:nvPr>
        </p:nvSpPr>
        <p:spPr bwMode="auto">
          <a:xfrm>
            <a:off x="4989094" y="2244125"/>
            <a:ext cx="6898105" cy="999578"/>
          </a:xfrm>
        </p:spPr>
        <p:txBody>
          <a:bodyPr/>
          <a:lstStyle/>
          <a:p>
            <a:pPr>
              <a:defRPr/>
            </a:pPr>
            <a:r>
              <a:rPr lang="de-DE"/>
              <a:t>Mastertitelformat bearbeiten</a:t>
            </a:r>
            <a:endParaRPr/>
          </a:p>
        </p:txBody>
      </p:sp>
      <p:grpSp>
        <p:nvGrpSpPr>
          <p:cNvPr id="29" name="Gruppieren 28"/>
          <p:cNvGrpSpPr/>
          <p:nvPr userDrawn="1"/>
        </p:nvGrpSpPr>
        <p:grpSpPr bwMode="auto">
          <a:xfrm>
            <a:off x="8578772" y="6020187"/>
            <a:ext cx="3262898" cy="434275"/>
            <a:chOff x="2128170" y="2693663"/>
            <a:chExt cx="3262898" cy="434275"/>
          </a:xfrm>
        </p:grpSpPr>
        <p:sp>
          <p:nvSpPr>
            <p:cNvPr id="30" name="Rechteck 29"/>
            <p:cNvSpPr/>
            <p:nvPr userDrawn="1"/>
          </p:nvSpPr>
          <p:spPr bwMode="auto">
            <a:xfrm>
              <a:off x="2128170" y="2707024"/>
              <a:ext cx="420914" cy="420914"/>
            </a:xfrm>
            <a:prstGeom prst="rect">
              <a:avLst/>
            </a:prstGeom>
            <a:solidFill>
              <a:srgbClr val="31619B"/>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1" name="Rechteck 30"/>
            <p:cNvSpPr/>
            <p:nvPr userDrawn="1"/>
          </p:nvSpPr>
          <p:spPr bwMode="auto">
            <a:xfrm>
              <a:off x="2693154" y="2704360"/>
              <a:ext cx="420914" cy="420914"/>
            </a:xfrm>
            <a:prstGeom prst="rect">
              <a:avLst/>
            </a:prstGeom>
            <a:solidFill>
              <a:srgbClr val="346FC0"/>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2" name="Rechteck 31"/>
            <p:cNvSpPr/>
            <p:nvPr userDrawn="1"/>
          </p:nvSpPr>
          <p:spPr bwMode="auto">
            <a:xfrm>
              <a:off x="3258140" y="2693663"/>
              <a:ext cx="420914" cy="420914"/>
            </a:xfrm>
            <a:prstGeom prst="rect">
              <a:avLst/>
            </a:prstGeom>
            <a:solidFill>
              <a:srgbClr val="499BD4"/>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3" name="Rechteck 32"/>
            <p:cNvSpPr/>
            <p:nvPr userDrawn="1"/>
          </p:nvSpPr>
          <p:spPr bwMode="auto">
            <a:xfrm>
              <a:off x="3828732" y="2693663"/>
              <a:ext cx="420914" cy="420914"/>
            </a:xfrm>
            <a:prstGeom prst="rect">
              <a:avLst/>
            </a:prstGeom>
            <a:solidFill>
              <a:srgbClr val="4999A0"/>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4" name="Rechteck 33"/>
            <p:cNvSpPr/>
            <p:nvPr userDrawn="1"/>
          </p:nvSpPr>
          <p:spPr bwMode="auto">
            <a:xfrm>
              <a:off x="4399316" y="2693663"/>
              <a:ext cx="420914" cy="420914"/>
            </a:xfrm>
            <a:prstGeom prst="rect">
              <a:avLst/>
            </a:prstGeom>
            <a:solidFill>
              <a:srgbClr val="4A9776"/>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5" name="Rechteck 34"/>
            <p:cNvSpPr/>
            <p:nvPr userDrawn="1"/>
          </p:nvSpPr>
          <p:spPr bwMode="auto">
            <a:xfrm>
              <a:off x="4970154" y="2704360"/>
              <a:ext cx="420914" cy="420914"/>
            </a:xfrm>
            <a:prstGeom prst="rect">
              <a:avLst/>
            </a:prstGeom>
            <a:solidFill>
              <a:srgbClr val="6CA448"/>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_Benutzerdefiniertes Layou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560643" y="224862"/>
            <a:ext cx="10515600" cy="999578"/>
          </a:xfrm>
        </p:spPr>
        <p:txBody>
          <a:bodyPr/>
          <a:lstStyle/>
          <a:p>
            <a:pPr>
              <a:defRPr/>
            </a:pPr>
            <a:r>
              <a:rPr lang="de-DE"/>
              <a:t>Mastertitelformat bearbeiten</a:t>
            </a:r>
            <a:endParaRPr/>
          </a:p>
        </p:txBody>
      </p:sp>
      <p:sp>
        <p:nvSpPr>
          <p:cNvPr id="5" name="Textplatzhalter 4"/>
          <p:cNvSpPr>
            <a:spLocks noGrp="1"/>
          </p:cNvSpPr>
          <p:nvPr>
            <p:ph type="body" sz="quarter" idx="14" hasCustomPrompt="1"/>
          </p:nvPr>
        </p:nvSpPr>
        <p:spPr bwMode="auto">
          <a:xfrm>
            <a:off x="1583453" y="1397747"/>
            <a:ext cx="4773612" cy="4668837"/>
          </a:xfrm>
        </p:spPr>
        <p:txBody>
          <a:bodyPr/>
          <a:lstStyle>
            <a:lvl3pPr marL="15875" indent="0">
              <a:buNone/>
              <a:defRPr/>
            </a:lvl3pPr>
          </a:lstStyle>
          <a:p>
            <a:pPr lvl="2">
              <a:defRPr/>
            </a:pPr>
            <a:r>
              <a:rPr lang="de-DE"/>
              <a:t>Dritte Ebene</a:t>
            </a:r>
            <a:endParaRPr/>
          </a:p>
        </p:txBody>
      </p:sp>
      <p:sp>
        <p:nvSpPr>
          <p:cNvPr id="14" name="Textplatzhalter 4"/>
          <p:cNvSpPr>
            <a:spLocks noGrp="1"/>
          </p:cNvSpPr>
          <p:nvPr>
            <p:ph type="body" sz="quarter" idx="15" hasCustomPrompt="1"/>
          </p:nvPr>
        </p:nvSpPr>
        <p:spPr bwMode="auto">
          <a:xfrm>
            <a:off x="6700714" y="1397747"/>
            <a:ext cx="4773612" cy="4668837"/>
          </a:xfrm>
        </p:spPr>
        <p:txBody>
          <a:bodyPr/>
          <a:lstStyle>
            <a:lvl3pPr marL="15875" indent="0">
              <a:buNone/>
              <a:defRPr/>
            </a:lvl3pPr>
          </a:lstStyle>
          <a:p>
            <a:pPr lvl="2">
              <a:defRPr/>
            </a:pPr>
            <a:r>
              <a:rPr lang="de-DE"/>
              <a:t>Dritte Ebene</a:t>
            </a:r>
            <a:endParaRPr/>
          </a:p>
        </p:txBody>
      </p:sp>
      <p:grpSp>
        <p:nvGrpSpPr>
          <p:cNvPr id="10" name="Gruppieren 9"/>
          <p:cNvGrpSpPr/>
          <p:nvPr userDrawn="1"/>
        </p:nvGrpSpPr>
        <p:grpSpPr bwMode="auto">
          <a:xfrm>
            <a:off x="8555077" y="6022753"/>
            <a:ext cx="3262898" cy="434275"/>
            <a:chOff x="2128170" y="2693663"/>
            <a:chExt cx="3262898" cy="434275"/>
          </a:xfrm>
        </p:grpSpPr>
        <p:sp>
          <p:nvSpPr>
            <p:cNvPr id="38" name="Rechteck 37"/>
            <p:cNvSpPr/>
            <p:nvPr userDrawn="1"/>
          </p:nvSpPr>
          <p:spPr bwMode="auto">
            <a:xfrm>
              <a:off x="2128170" y="2707024"/>
              <a:ext cx="420914" cy="420914"/>
            </a:xfrm>
            <a:prstGeom prst="rect">
              <a:avLst/>
            </a:prstGeom>
            <a:solidFill>
              <a:srgbClr val="31619B"/>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9" name="Rechteck 38"/>
            <p:cNvSpPr/>
            <p:nvPr userDrawn="1"/>
          </p:nvSpPr>
          <p:spPr bwMode="auto">
            <a:xfrm>
              <a:off x="2693154" y="2704360"/>
              <a:ext cx="420914" cy="420914"/>
            </a:xfrm>
            <a:prstGeom prst="rect">
              <a:avLst/>
            </a:prstGeom>
            <a:solidFill>
              <a:srgbClr val="346FC0"/>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40" name="Rechteck 39"/>
            <p:cNvSpPr/>
            <p:nvPr userDrawn="1"/>
          </p:nvSpPr>
          <p:spPr bwMode="auto">
            <a:xfrm>
              <a:off x="3258140" y="2693663"/>
              <a:ext cx="420914" cy="420914"/>
            </a:xfrm>
            <a:prstGeom prst="rect">
              <a:avLst/>
            </a:prstGeom>
            <a:solidFill>
              <a:srgbClr val="499BD4"/>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41" name="Rechteck 40"/>
            <p:cNvSpPr/>
            <p:nvPr userDrawn="1"/>
          </p:nvSpPr>
          <p:spPr bwMode="auto">
            <a:xfrm>
              <a:off x="3828732" y="2693663"/>
              <a:ext cx="420914" cy="420914"/>
            </a:xfrm>
            <a:prstGeom prst="rect">
              <a:avLst/>
            </a:prstGeom>
            <a:solidFill>
              <a:srgbClr val="4999A0"/>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42" name="Rechteck 41"/>
            <p:cNvSpPr/>
            <p:nvPr userDrawn="1"/>
          </p:nvSpPr>
          <p:spPr bwMode="auto">
            <a:xfrm>
              <a:off x="4399316" y="2693663"/>
              <a:ext cx="420914" cy="420914"/>
            </a:xfrm>
            <a:prstGeom prst="rect">
              <a:avLst/>
            </a:prstGeom>
            <a:solidFill>
              <a:srgbClr val="4A9776"/>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43" name="Rechteck 42"/>
            <p:cNvSpPr/>
            <p:nvPr userDrawn="1"/>
          </p:nvSpPr>
          <p:spPr bwMode="auto">
            <a:xfrm>
              <a:off x="4970154" y="2704360"/>
              <a:ext cx="420914" cy="420914"/>
            </a:xfrm>
            <a:prstGeom prst="rect">
              <a:avLst/>
            </a:prstGeom>
            <a:solidFill>
              <a:srgbClr val="6CA448"/>
            </a:solidFill>
            <a:ln>
              <a:solidFill>
                <a:schemeClr val="accent1">
                  <a:shade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obj"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4DE2C2B5-CBE7-6741-96BF-513BB1A755D6}" type="datetimeFigureOut">
              <a:rPr lang="de-DE"/>
              <a:t>23.06.25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FA0C4DC3-472D-6340-BB05-86539A6C8F04}"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de-DE"/>
              <a:t>Mastertitelformat bearbeiten</a:t>
            </a:r>
            <a:endParaRPr/>
          </a:p>
        </p:txBody>
      </p:sp>
      <p:sp>
        <p:nvSpPr>
          <p:cNvPr id="3"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a:defRPr/>
            </a:pPr>
            <a:fld id="{65C49492-7E06-554A-9B69-69E8474968DD}" type="datetimeFigureOut">
              <a:rPr lang="de-DE"/>
              <a:t>23.06.25</a:t>
            </a:fld>
            <a:endParaRPr lang="de-DE"/>
          </a:p>
        </p:txBody>
      </p:sp>
      <p:sp>
        <p:nvSpPr>
          <p:cNvPr id="5" name="Fußzeilenplatzhalt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a:defRPr/>
            </a:pPr>
            <a:endParaRPr lang="de-DE"/>
          </a:p>
        </p:txBody>
      </p:sp>
      <p:sp>
        <p:nvSpPr>
          <p:cNvPr id="6"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a:defRPr/>
            </a:pPr>
            <a:fld id="{46B454BF-8224-6A4A-918D-9D469F7446E1}"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4" r:id="rId10"/>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39DB9BF-11D5-79D5-BA01-21C1845C6C52}"/>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Dreieck 8">
            <a:extLst>
              <a:ext uri="{FF2B5EF4-FFF2-40B4-BE49-F238E27FC236}">
                <a16:creationId xmlns:a16="http://schemas.microsoft.com/office/drawing/2014/main" id="{9C5F4B4C-A14F-4E52-6871-129218458FAE}"/>
              </a:ext>
            </a:extLst>
          </p:cNvPr>
          <p:cNvSpPr/>
          <p:nvPr userDrawn="1"/>
        </p:nvSpPr>
        <p:spPr>
          <a:xfrm>
            <a:off x="8734916" y="292642"/>
            <a:ext cx="4057035" cy="107418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Text, Screenshot enthält.&#10;&#10;KI-generierte Inhalte können fehlerhaft sein.">
            <a:extLst>
              <a:ext uri="{FF2B5EF4-FFF2-40B4-BE49-F238E27FC236}">
                <a16:creationId xmlns:a16="http://schemas.microsoft.com/office/drawing/2014/main" id="{F3C9A958-81C7-7214-6F0A-2728278EA4DC}"/>
              </a:ext>
            </a:extLst>
          </p:cNvPr>
          <p:cNvPicPr/>
          <p:nvPr userDrawn="1"/>
        </p:nvPicPr>
        <p:blipFill>
          <a:blip r:embed="rId6"/>
          <a:stretch>
            <a:fillRect/>
          </a:stretch>
        </p:blipFill>
        <p:spPr>
          <a:xfrm>
            <a:off x="9691210" y="78810"/>
            <a:ext cx="2144446" cy="1434115"/>
          </a:xfrm>
          <a:prstGeom prst="rect">
            <a:avLst/>
          </a:prstGeom>
        </p:spPr>
      </p:pic>
      <p:sp>
        <p:nvSpPr>
          <p:cNvPr id="7" name="Rechteck 6">
            <a:extLst>
              <a:ext uri="{FF2B5EF4-FFF2-40B4-BE49-F238E27FC236}">
                <a16:creationId xmlns:a16="http://schemas.microsoft.com/office/drawing/2014/main" id="{DFEFCEE8-C6DB-CBED-37EF-A0CEA07007BC}"/>
              </a:ext>
            </a:extLst>
          </p:cNvPr>
          <p:cNvSpPr/>
          <p:nvPr userDrawn="1"/>
        </p:nvSpPr>
        <p:spPr>
          <a:xfrm>
            <a:off x="12192000" y="660400"/>
            <a:ext cx="599951" cy="706426"/>
          </a:xfrm>
          <a:prstGeom prst="rect">
            <a:avLst/>
          </a:prstGeom>
          <a:solidFill>
            <a:srgbClr val="EC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152333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733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4D422-05A5-6774-6F0C-ECC43509D15D}"/>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E8CF44C-E2CA-F363-3AF5-D6AA9A6FD10F}"/>
              </a:ext>
            </a:extLst>
          </p:cNvPr>
          <p:cNvSpPr>
            <a:spLocks noGrp="1"/>
          </p:cNvSpPr>
          <p:nvPr>
            <p:ph type="body" idx="1"/>
          </p:nvPr>
        </p:nvSpPr>
        <p:spPr>
          <a:xfrm>
            <a:off x="1053829" y="1581356"/>
            <a:ext cx="9086685" cy="606674"/>
          </a:xfrm>
        </p:spPr>
        <p:txBody>
          <a:bodyPr/>
          <a:lstStyle/>
          <a:p>
            <a:r>
              <a:rPr lang="de-DE" dirty="0"/>
              <a:t>Effektive Nutzung der Lernzeit</a:t>
            </a:r>
          </a:p>
        </p:txBody>
      </p:sp>
      <p:sp>
        <p:nvSpPr>
          <p:cNvPr id="3" name="Textplatzhalter 2">
            <a:extLst>
              <a:ext uri="{FF2B5EF4-FFF2-40B4-BE49-F238E27FC236}">
                <a16:creationId xmlns:a16="http://schemas.microsoft.com/office/drawing/2014/main" id="{70318A17-8756-8CF3-699B-1824995D7533}"/>
              </a:ext>
            </a:extLst>
          </p:cNvPr>
          <p:cNvSpPr>
            <a:spLocks noGrp="1"/>
          </p:cNvSpPr>
          <p:nvPr>
            <p:ph type="body" idx="13"/>
          </p:nvPr>
        </p:nvSpPr>
        <p:spPr>
          <a:xfrm>
            <a:off x="1047915" y="2704540"/>
            <a:ext cx="5734129" cy="3685374"/>
          </a:xfrm>
        </p:spPr>
        <p:txBody>
          <a:bodyPr>
            <a:normAutofit fontScale="85000" lnSpcReduction="10000"/>
          </a:bodyPr>
          <a:lstStyle/>
          <a:p>
            <a:pPr>
              <a:defRPr/>
            </a:pPr>
            <a:r>
              <a:rPr lang="de-DE" sz="2100" b="1" dirty="0">
                <a:solidFill>
                  <a:srgbClr val="000000"/>
                </a:solidFill>
                <a:ea typeface="Times New Roman"/>
              </a:rPr>
              <a:t>Dies gelingt durch…</a:t>
            </a:r>
            <a:endParaRPr lang="de-DE" sz="2100" b="1" dirty="0">
              <a:latin typeface="Calibri" panose="020F0502020204030204" pitchFamily="34" charset="0"/>
              <a:ea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de-DE" sz="1900" dirty="0">
                <a:latin typeface="Calibri" panose="020F0502020204030204" pitchFamily="34" charset="0"/>
                <a:cs typeface="Calibri" panose="020F0502020204030204" pitchFamily="34" charset="0"/>
              </a:rPr>
              <a:t>Einheitliche Strukturen – ggf. festgelegt für eine Jahrgangsstufe oder die gesamte Schule – ermöglichen den Schülerinnen und Schülern sowie den Lehrkräften eine gute Orientierung (z. B. verwendete Software, Systematik zur Dateiablage, Benennung von Dokumenten).</a:t>
            </a:r>
          </a:p>
          <a:p>
            <a:pPr marL="285750" lvl="0" indent="-285750">
              <a:buFont typeface="Arial" panose="020B0604020202020204" pitchFamily="34" charset="0"/>
              <a:buChar char="•"/>
            </a:pPr>
            <a:r>
              <a:rPr lang="de-DE" sz="1900" dirty="0">
                <a:latin typeface="Calibri" panose="020F0502020204030204" pitchFamily="34" charset="0"/>
                <a:cs typeface="Calibri" panose="020F0502020204030204" pitchFamily="34" charset="0"/>
              </a:rPr>
              <a:t>Eine vorbereitete digitale Lernumgebung unterstützt reibungslose Arbeitsabläufe (z. B. Verteilen und Einsammeln von Materialien und Aufgaben über eine Lernplattform, klare Bearbeitungsfristen).</a:t>
            </a:r>
          </a:p>
          <a:p>
            <a:pPr marL="285750" lvl="0" indent="-285750">
              <a:buFont typeface="Arial" panose="020B0604020202020204" pitchFamily="34" charset="0"/>
              <a:buChar char="•"/>
            </a:pPr>
            <a:r>
              <a:rPr lang="de-DE" sz="1900" dirty="0">
                <a:latin typeface="Calibri" panose="020F0502020204030204" pitchFamily="34" charset="0"/>
                <a:cs typeface="Calibri" panose="020F0502020204030204" pitchFamily="34" charset="0"/>
              </a:rPr>
              <a:t>Digitale Arbeitsweisen werden schrittweise und systematisch eingeführt, so dass Routinen entstehen können und der Fokus auf den Lerninhalten bleibt.</a:t>
            </a:r>
          </a:p>
          <a:p>
            <a:pPr marL="285750" indent="-285750">
              <a:buFont typeface="Arial" panose="020B0604020202020204" pitchFamily="34" charset="0"/>
              <a:buChar char="•"/>
            </a:pPr>
            <a:r>
              <a:rPr lang="de-DE" sz="1900" dirty="0">
                <a:latin typeface="Calibri" panose="020F0502020204030204" pitchFamily="34" charset="0"/>
                <a:cs typeface="Calibri" panose="020F0502020204030204" pitchFamily="34" charset="0"/>
              </a:rPr>
              <a:t>Die Lernenden sind erkennbar mit den Lerninhalten beschäftigt und auftretende Lernhindernisse werden schnell beseitigt. </a:t>
            </a:r>
            <a:endParaRPr lang="de-DE" sz="19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platzhalter 3">
            <a:extLst>
              <a:ext uri="{FF2B5EF4-FFF2-40B4-BE49-F238E27FC236}">
                <a16:creationId xmlns:a16="http://schemas.microsoft.com/office/drawing/2014/main" id="{2FB53B42-B060-004A-7DDF-98831013DB49}"/>
              </a:ext>
            </a:extLst>
          </p:cNvPr>
          <p:cNvSpPr>
            <a:spLocks noGrp="1"/>
          </p:cNvSpPr>
          <p:nvPr>
            <p:ph type="body" idx="14"/>
          </p:nvPr>
        </p:nvSpPr>
        <p:spPr/>
        <p:txBody>
          <a:bodyPr/>
          <a:lstStyle/>
          <a:p>
            <a:r>
              <a:rPr lang="de-DE" dirty="0"/>
              <a:t>Effektive Klassenführung</a:t>
            </a:r>
          </a:p>
        </p:txBody>
      </p:sp>
      <p:sp>
        <p:nvSpPr>
          <p:cNvPr id="5" name="Foliennummernplatzhalter 4">
            <a:extLst>
              <a:ext uri="{FF2B5EF4-FFF2-40B4-BE49-F238E27FC236}">
                <a16:creationId xmlns:a16="http://schemas.microsoft.com/office/drawing/2014/main" id="{A9667495-70AF-3937-0116-FB85AF81B5FE}"/>
              </a:ext>
            </a:extLst>
          </p:cNvPr>
          <p:cNvSpPr>
            <a:spLocks noGrp="1"/>
          </p:cNvSpPr>
          <p:nvPr>
            <p:ph type="sldNum" sz="quarter" idx="17"/>
          </p:nvPr>
        </p:nvSpPr>
        <p:spPr/>
        <p:txBody>
          <a:bodyPr/>
          <a:lstStyle/>
          <a:p>
            <a:fld id="{1D937574-5286-7C49-842E-2D6CFC549A1F}" type="slidenum">
              <a:rPr lang="de-DE" smtClean="0"/>
              <a:pPr/>
              <a:t>10</a:t>
            </a:fld>
            <a:endParaRPr lang="de-DE" dirty="0"/>
          </a:p>
        </p:txBody>
      </p:sp>
      <p:pic>
        <p:nvPicPr>
          <p:cNvPr id="8" name="Grafik 7" descr="Ein Bild, das Text, Screenshot, Schrift, Zahl enthält.&#10;&#10;KI-generierte Inhalte können fehlerhaft sein.">
            <a:extLst>
              <a:ext uri="{FF2B5EF4-FFF2-40B4-BE49-F238E27FC236}">
                <a16:creationId xmlns:a16="http://schemas.microsoft.com/office/drawing/2014/main" id="{F9B33163-456B-58CD-3830-380B1238483E}"/>
              </a:ext>
            </a:extLst>
          </p:cNvPr>
          <p:cNvPicPr>
            <a:picLocks noChangeAspect="1"/>
          </p:cNvPicPr>
          <p:nvPr/>
        </p:nvPicPr>
        <p:blipFill>
          <a:blip r:embed="rId2"/>
          <a:stretch>
            <a:fillRect/>
          </a:stretch>
        </p:blipFill>
        <p:spPr>
          <a:xfrm>
            <a:off x="6782044" y="2965955"/>
            <a:ext cx="5174603" cy="3162544"/>
          </a:xfrm>
          <a:prstGeom prst="rect">
            <a:avLst/>
          </a:prstGeom>
        </p:spPr>
      </p:pic>
    </p:spTree>
    <p:extLst>
      <p:ext uri="{BB962C8B-B14F-4D97-AF65-F5344CB8AC3E}">
        <p14:creationId xmlns:p14="http://schemas.microsoft.com/office/powerpoint/2010/main" val="1381132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A50DFBD-EE58-4FB4-9550-D0E1A9BD13E0}"/>
              </a:ext>
            </a:extLst>
          </p:cNvPr>
          <p:cNvSpPr>
            <a:spLocks noGrp="1"/>
          </p:cNvSpPr>
          <p:nvPr>
            <p:ph type="body" idx="1"/>
          </p:nvPr>
        </p:nvSpPr>
        <p:spPr>
          <a:xfrm>
            <a:off x="1053829" y="1581356"/>
            <a:ext cx="9086685" cy="606674"/>
          </a:xfrm>
        </p:spPr>
        <p:txBody>
          <a:bodyPr/>
          <a:lstStyle/>
          <a:p>
            <a:r>
              <a:rPr lang="de-DE" dirty="0"/>
              <a:t>Wann funktioniert es? </a:t>
            </a:r>
          </a:p>
        </p:txBody>
      </p:sp>
      <p:sp>
        <p:nvSpPr>
          <p:cNvPr id="3" name="Textplatzhalter 2">
            <a:extLst>
              <a:ext uri="{FF2B5EF4-FFF2-40B4-BE49-F238E27FC236}">
                <a16:creationId xmlns:a16="http://schemas.microsoft.com/office/drawing/2014/main" id="{922933BD-7DB8-49D0-A57C-A3B54E57BF23}"/>
              </a:ext>
            </a:extLst>
          </p:cNvPr>
          <p:cNvSpPr>
            <a:spLocks noGrp="1"/>
          </p:cNvSpPr>
          <p:nvPr>
            <p:ph type="body" idx="13"/>
          </p:nvPr>
        </p:nvSpPr>
        <p:spPr>
          <a:xfrm>
            <a:off x="1047916" y="2704538"/>
            <a:ext cx="6280482" cy="3288009"/>
          </a:xfrm>
        </p:spPr>
        <p:txBody>
          <a:bodyPr anchor="t" anchorCtr="0">
            <a:normAutofit/>
          </a:bodyPr>
          <a:lstStyle/>
          <a:p>
            <a:pPr marL="285750" indent="-285750">
              <a:buFont typeface="Arial" panose="020B0604020202020204" pitchFamily="34" charset="0"/>
              <a:buChar char="•"/>
              <a:defRPr/>
            </a:pPr>
            <a:r>
              <a:rPr lang="de-DE" sz="2000" dirty="0">
                <a:solidFill>
                  <a:srgbClr val="000000"/>
                </a:solidFill>
                <a:cs typeface="Calibri"/>
              </a:rPr>
              <a:t>Eine souveräne und reibungslose Unterrichtsgestaltung minimiert Ablenkungspotenzial und Störungen. Etablierte Regeln, Routinen und Rituale ermöglichen eine effektive Nutzung der Lernzeit. </a:t>
            </a:r>
            <a:endParaRPr lang="de-DE" sz="2000" dirty="0"/>
          </a:p>
          <a:p>
            <a:pPr marL="285750" indent="-285750">
              <a:buFont typeface="Arial" panose="020B0604020202020204" pitchFamily="34" charset="0"/>
              <a:buChar char="•"/>
              <a:defRPr/>
            </a:pPr>
            <a:r>
              <a:rPr lang="de-DE" sz="2000" dirty="0">
                <a:solidFill>
                  <a:srgbClr val="000000"/>
                </a:solidFill>
                <a:cs typeface="Calibri"/>
              </a:rPr>
              <a:t>Verlässliche Rahmenbedingungen unterstützen die Klassenführung, müssen aber von jeder Lehrkraft individuell ausgestaltet werden.</a:t>
            </a:r>
            <a:endParaRPr lang="de-DE" sz="2000" dirty="0"/>
          </a:p>
          <a:p>
            <a:pPr marL="285750" indent="-285750">
              <a:buFont typeface="Arial" panose="020B0604020202020204" pitchFamily="34" charset="0"/>
              <a:buChar char="•"/>
              <a:defRPr/>
            </a:pPr>
            <a:r>
              <a:rPr lang="de-DE" sz="2000" dirty="0">
                <a:solidFill>
                  <a:srgbClr val="000000"/>
                </a:solidFill>
                <a:cs typeface="Calibri"/>
              </a:rPr>
              <a:t>Das veränderte Unterrichtssetting erfordert von Lehrkräften spezifische Kompetenzen.</a:t>
            </a:r>
            <a:endParaRPr lang="de-DE" sz="2000" dirty="0"/>
          </a:p>
        </p:txBody>
      </p:sp>
      <p:sp>
        <p:nvSpPr>
          <p:cNvPr id="4" name="Textplatzhalter 3">
            <a:extLst>
              <a:ext uri="{FF2B5EF4-FFF2-40B4-BE49-F238E27FC236}">
                <a16:creationId xmlns:a16="http://schemas.microsoft.com/office/drawing/2014/main" id="{A9193F45-68CF-4769-AD98-22274FEAB740}"/>
              </a:ext>
            </a:extLst>
          </p:cNvPr>
          <p:cNvSpPr>
            <a:spLocks noGrp="1"/>
          </p:cNvSpPr>
          <p:nvPr>
            <p:ph type="body" idx="14"/>
          </p:nvPr>
        </p:nvSpPr>
        <p:spPr/>
        <p:txBody>
          <a:bodyPr/>
          <a:lstStyle/>
          <a:p>
            <a:r>
              <a:rPr lang="de-DE" dirty="0"/>
              <a:t>Effektive Klassenführung</a:t>
            </a:r>
          </a:p>
        </p:txBody>
      </p:sp>
      <p:sp>
        <p:nvSpPr>
          <p:cNvPr id="5" name="Foliennummernplatzhalter 4">
            <a:extLst>
              <a:ext uri="{FF2B5EF4-FFF2-40B4-BE49-F238E27FC236}">
                <a16:creationId xmlns:a16="http://schemas.microsoft.com/office/drawing/2014/main" id="{2C81CD45-E6BF-4E4C-B8B8-B527DCE10799}"/>
              </a:ext>
            </a:extLst>
          </p:cNvPr>
          <p:cNvSpPr>
            <a:spLocks noGrp="1"/>
          </p:cNvSpPr>
          <p:nvPr>
            <p:ph type="sldNum" sz="quarter" idx="17"/>
          </p:nvPr>
        </p:nvSpPr>
        <p:spPr/>
        <p:txBody>
          <a:bodyPr/>
          <a:lstStyle/>
          <a:p>
            <a:fld id="{1D937574-5286-7C49-842E-2D6CFC549A1F}" type="slidenum">
              <a:rPr lang="de-DE" smtClean="0"/>
              <a:pPr/>
              <a:t>11</a:t>
            </a:fld>
            <a:endParaRPr lang="de-DE" dirty="0"/>
          </a:p>
        </p:txBody>
      </p:sp>
      <p:pic>
        <p:nvPicPr>
          <p:cNvPr id="7" name="Grafik 6" descr="Ein Bild, das Text, Screenshot, Schrift, Webseite enthält.&#10;&#10;KI-generierte Inhalte können fehlerhaft sein.">
            <a:extLst>
              <a:ext uri="{FF2B5EF4-FFF2-40B4-BE49-F238E27FC236}">
                <a16:creationId xmlns:a16="http://schemas.microsoft.com/office/drawing/2014/main" id="{1113AE82-996C-2BFE-3B61-10EB2718F2CF}"/>
              </a:ext>
            </a:extLst>
          </p:cNvPr>
          <p:cNvPicPr>
            <a:picLocks noChangeAspect="1"/>
          </p:cNvPicPr>
          <p:nvPr/>
        </p:nvPicPr>
        <p:blipFill>
          <a:blip r:embed="rId2"/>
          <a:stretch>
            <a:fillRect/>
          </a:stretch>
        </p:blipFill>
        <p:spPr>
          <a:xfrm>
            <a:off x="7287210" y="1887415"/>
            <a:ext cx="4637708" cy="4669970"/>
          </a:xfrm>
          <a:prstGeom prst="rect">
            <a:avLst/>
          </a:prstGeom>
        </p:spPr>
      </p:pic>
    </p:spTree>
    <p:extLst>
      <p:ext uri="{BB962C8B-B14F-4D97-AF65-F5344CB8AC3E}">
        <p14:creationId xmlns:p14="http://schemas.microsoft.com/office/powerpoint/2010/main" val="354602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408F12D-1F4E-4798-8938-11181BD80C5B}"/>
              </a:ext>
            </a:extLst>
          </p:cNvPr>
          <p:cNvSpPr>
            <a:spLocks noGrp="1"/>
          </p:cNvSpPr>
          <p:nvPr>
            <p:ph type="sldNum" sz="quarter" idx="11"/>
          </p:nvPr>
        </p:nvSpPr>
        <p:spPr/>
        <p:txBody>
          <a:bodyPr/>
          <a:lstStyle/>
          <a:p>
            <a:fld id="{1D937574-5286-7C49-842E-2D6CFC549A1F}" type="slidenum">
              <a:rPr lang="de-DE" smtClean="0"/>
              <a:pPr/>
              <a:t>12</a:t>
            </a:fld>
            <a:endParaRPr lang="de-DE" dirty="0"/>
          </a:p>
        </p:txBody>
      </p:sp>
      <p:sp>
        <p:nvSpPr>
          <p:cNvPr id="3" name="Textplatzhalter 2">
            <a:extLst>
              <a:ext uri="{FF2B5EF4-FFF2-40B4-BE49-F238E27FC236}">
                <a16:creationId xmlns:a16="http://schemas.microsoft.com/office/drawing/2014/main" id="{C442EECC-E88E-4D82-A6D5-ABC3503333EE}"/>
              </a:ext>
            </a:extLst>
          </p:cNvPr>
          <p:cNvSpPr>
            <a:spLocks noGrp="1"/>
          </p:cNvSpPr>
          <p:nvPr>
            <p:ph type="body" idx="1"/>
          </p:nvPr>
        </p:nvSpPr>
        <p:spPr/>
        <p:txBody>
          <a:bodyPr/>
          <a:lstStyle/>
          <a:p>
            <a:r>
              <a:rPr lang="de-DE" dirty="0"/>
              <a:t>Reflexion</a:t>
            </a:r>
          </a:p>
        </p:txBody>
      </p:sp>
    </p:spTree>
    <p:extLst>
      <p:ext uri="{BB962C8B-B14F-4D97-AF65-F5344CB8AC3E}">
        <p14:creationId xmlns:p14="http://schemas.microsoft.com/office/powerpoint/2010/main" val="1630893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D1F5CB9-3B81-F96E-8D50-316EDD6E4878}"/>
              </a:ext>
            </a:extLst>
          </p:cNvPr>
          <p:cNvSpPr>
            <a:spLocks noGrp="1"/>
          </p:cNvSpPr>
          <p:nvPr>
            <p:ph type="body" idx="1"/>
          </p:nvPr>
        </p:nvSpPr>
        <p:spPr/>
        <p:txBody>
          <a:bodyPr/>
          <a:lstStyle/>
          <a:p>
            <a:r>
              <a:rPr lang="de-DE" dirty="0">
                <a:latin typeface="Aptos"/>
              </a:rPr>
              <a:t>Was gelingt uns bereits gut?</a:t>
            </a:r>
            <a:endParaRPr lang="de-DE" dirty="0"/>
          </a:p>
        </p:txBody>
      </p:sp>
      <p:sp>
        <p:nvSpPr>
          <p:cNvPr id="3" name="Textplatzhalter 2">
            <a:extLst>
              <a:ext uri="{FF2B5EF4-FFF2-40B4-BE49-F238E27FC236}">
                <a16:creationId xmlns:a16="http://schemas.microsoft.com/office/drawing/2014/main" id="{12E8EFB6-18ED-CAE1-C636-507AC9B5EF8C}"/>
              </a:ext>
            </a:extLst>
          </p:cNvPr>
          <p:cNvSpPr>
            <a:spLocks noGrp="1"/>
          </p:cNvSpPr>
          <p:nvPr>
            <p:ph type="body" idx="13"/>
          </p:nvPr>
        </p:nvSpPr>
        <p:spPr/>
        <p:txBody>
          <a:bodyPr/>
          <a:lstStyle/>
          <a:p>
            <a:r>
              <a:rPr lang="de-DE" b="1" dirty="0">
                <a:solidFill>
                  <a:schemeClr val="tx1"/>
                </a:solidFill>
              </a:rPr>
              <a:t>Tauschen Sie sich aus: </a:t>
            </a:r>
          </a:p>
          <a:p>
            <a:pPr marL="317500" lvl="1" indent="-269875">
              <a:lnSpc>
                <a:spcPct val="100000"/>
              </a:lnSpc>
              <a:buFont typeface="Arial" panose="020B0604020202020204" pitchFamily="34" charset="0"/>
              <a:buChar char="•"/>
              <a:defRPr/>
            </a:pPr>
            <a:r>
              <a:rPr lang="de-DE" sz="1800" b="0" dirty="0"/>
              <a:t>Welche verbindlichen Rahmenbedingungen (Absprachen bezüglich der Verwendung einer Lernumgebung, digitaler Heftführung, schulweite Regeln im Umgang mit den Endgeräten etc.) gelten an Ihrer Schule?</a:t>
            </a:r>
          </a:p>
          <a:p>
            <a:pPr marL="317500" lvl="1" indent="-269875">
              <a:lnSpc>
                <a:spcPct val="100000"/>
              </a:lnSpc>
              <a:buFont typeface="Arial" panose="020B0604020202020204" pitchFamily="34" charset="0"/>
              <a:buChar char="•"/>
              <a:defRPr/>
            </a:pPr>
            <a:r>
              <a:rPr lang="de-DE" sz="1800" b="0" dirty="0"/>
              <a:t>Wie organisieren Sie Absprachen bezüglich des Umgangs mit Störungen?</a:t>
            </a:r>
          </a:p>
          <a:p>
            <a:pPr marL="317500" lvl="1" indent="-269875">
              <a:lnSpc>
                <a:spcPct val="100000"/>
              </a:lnSpc>
              <a:buFont typeface="Arial" panose="020B0604020202020204" pitchFamily="34" charset="0"/>
              <a:buChar char="•"/>
              <a:defRPr/>
            </a:pPr>
            <a:r>
              <a:rPr lang="de-DE" sz="1800" b="0" dirty="0"/>
              <a:t>Wie werden Kollegen auf die neue Situation im Klassenzimmer vorbereitet?</a:t>
            </a:r>
          </a:p>
        </p:txBody>
      </p:sp>
      <p:sp>
        <p:nvSpPr>
          <p:cNvPr id="4" name="Textplatzhalter 3">
            <a:extLst>
              <a:ext uri="{FF2B5EF4-FFF2-40B4-BE49-F238E27FC236}">
                <a16:creationId xmlns:a16="http://schemas.microsoft.com/office/drawing/2014/main" id="{0A043B43-7254-C88E-FF99-B29A6B5985F8}"/>
              </a:ext>
            </a:extLst>
          </p:cNvPr>
          <p:cNvSpPr>
            <a:spLocks noGrp="1"/>
          </p:cNvSpPr>
          <p:nvPr>
            <p:ph type="body" idx="16"/>
          </p:nvPr>
        </p:nvSpPr>
        <p:spPr/>
        <p:txBody>
          <a:bodyPr/>
          <a:lstStyle/>
          <a:p>
            <a:r>
              <a:rPr lang="de-DE" dirty="0"/>
              <a:t>Klassenführung</a:t>
            </a:r>
          </a:p>
        </p:txBody>
      </p:sp>
      <p:sp>
        <p:nvSpPr>
          <p:cNvPr id="5" name="Foliennummernplatzhalter 4">
            <a:extLst>
              <a:ext uri="{FF2B5EF4-FFF2-40B4-BE49-F238E27FC236}">
                <a16:creationId xmlns:a16="http://schemas.microsoft.com/office/drawing/2014/main" id="{FA9EA930-0185-7194-AA85-105BAB9F0853}"/>
              </a:ext>
            </a:extLst>
          </p:cNvPr>
          <p:cNvSpPr>
            <a:spLocks noGrp="1"/>
          </p:cNvSpPr>
          <p:nvPr>
            <p:ph type="sldNum" sz="quarter" idx="19"/>
          </p:nvPr>
        </p:nvSpPr>
        <p:spPr/>
        <p:txBody>
          <a:bodyPr/>
          <a:lstStyle/>
          <a:p>
            <a:fld id="{1D937574-5286-7C49-842E-2D6CFC549A1F}" type="slidenum">
              <a:rPr lang="de-DE" smtClean="0"/>
              <a:pPr/>
              <a:t>13</a:t>
            </a:fld>
            <a:endParaRPr lang="de-DE" dirty="0"/>
          </a:p>
        </p:txBody>
      </p:sp>
      <p:pic>
        <p:nvPicPr>
          <p:cNvPr id="7" name="Grafik 6" descr="Chat mit einfarbiger Füllung">
            <a:extLst>
              <a:ext uri="{FF2B5EF4-FFF2-40B4-BE49-F238E27FC236}">
                <a16:creationId xmlns:a16="http://schemas.microsoft.com/office/drawing/2014/main" id="{9F319820-851C-1C51-46A5-ED2BE37ABA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39082" y="2519597"/>
            <a:ext cx="3805003" cy="3805003"/>
          </a:xfrm>
          <a:prstGeom prst="rect">
            <a:avLst/>
          </a:prstGeom>
        </p:spPr>
      </p:pic>
    </p:spTree>
    <p:extLst>
      <p:ext uri="{BB962C8B-B14F-4D97-AF65-F5344CB8AC3E}">
        <p14:creationId xmlns:p14="http://schemas.microsoft.com/office/powerpoint/2010/main" val="408148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7FAE4-D141-2A9B-46B6-49DE28F7FF2F}"/>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432717B9-1CCE-DBA1-8BDD-8FCF69DDF18E}"/>
              </a:ext>
            </a:extLst>
          </p:cNvPr>
          <p:cNvSpPr>
            <a:spLocks noGrp="1"/>
          </p:cNvSpPr>
          <p:nvPr>
            <p:ph type="body" idx="1"/>
          </p:nvPr>
        </p:nvSpPr>
        <p:spPr/>
        <p:txBody>
          <a:bodyPr/>
          <a:lstStyle/>
          <a:p>
            <a:r>
              <a:rPr lang="de-DE" dirty="0">
                <a:latin typeface="Aptos"/>
              </a:rPr>
              <a:t>Woran wollen Sie arbeiten?</a:t>
            </a:r>
            <a:endParaRPr lang="de-DE" dirty="0"/>
          </a:p>
        </p:txBody>
      </p:sp>
      <p:sp>
        <p:nvSpPr>
          <p:cNvPr id="3" name="Textplatzhalter 2">
            <a:extLst>
              <a:ext uri="{FF2B5EF4-FFF2-40B4-BE49-F238E27FC236}">
                <a16:creationId xmlns:a16="http://schemas.microsoft.com/office/drawing/2014/main" id="{20498DC7-6E4A-C729-FD66-890FAA3450D9}"/>
              </a:ext>
            </a:extLst>
          </p:cNvPr>
          <p:cNvSpPr>
            <a:spLocks noGrp="1"/>
          </p:cNvSpPr>
          <p:nvPr>
            <p:ph type="body" idx="13"/>
          </p:nvPr>
        </p:nvSpPr>
        <p:spPr/>
        <p:txBody>
          <a:bodyPr/>
          <a:lstStyle/>
          <a:p>
            <a:r>
              <a:rPr lang="de-DE" b="1" dirty="0">
                <a:solidFill>
                  <a:schemeClr val="tx1"/>
                </a:solidFill>
              </a:rPr>
              <a:t>Tauschen Sie sich aus: </a:t>
            </a:r>
          </a:p>
          <a:p>
            <a:pPr marL="317500" lvl="1" indent="-269875">
              <a:lnSpc>
                <a:spcPct val="100000"/>
              </a:lnSpc>
              <a:buFont typeface="Arial" panose="020B0604020202020204" pitchFamily="34" charset="0"/>
              <a:buChar char="•"/>
              <a:defRPr/>
            </a:pPr>
            <a:r>
              <a:rPr lang="de-DE" sz="1800" b="0"/>
              <a:t>Welche gemeinsamen verlässlichen </a:t>
            </a:r>
            <a:r>
              <a:rPr lang="de-DE" sz="1800" b="0" dirty="0"/>
              <a:t>Rahmenbedingungen (Regeln, Workflow etc.) wollen Sie an Ihrer Schule etablieren?</a:t>
            </a:r>
          </a:p>
          <a:p>
            <a:pPr marL="317500" lvl="1" indent="-269875">
              <a:lnSpc>
                <a:spcPct val="100000"/>
              </a:lnSpc>
              <a:buFont typeface="Arial" panose="020B0604020202020204" pitchFamily="34" charset="0"/>
              <a:buChar char="•"/>
              <a:defRPr/>
            </a:pPr>
            <a:r>
              <a:rPr lang="de-DE" sz="1800" b="0" dirty="0"/>
              <a:t>Welche Absprachen bezüglich des Umgangs mit Störungen sollen an ihrer Schule etabliert werden?</a:t>
            </a:r>
          </a:p>
          <a:p>
            <a:pPr marL="317500" lvl="1" indent="-269875">
              <a:lnSpc>
                <a:spcPct val="100000"/>
              </a:lnSpc>
              <a:buFont typeface="Arial" panose="020B0604020202020204" pitchFamily="34" charset="0"/>
              <a:buChar char="•"/>
              <a:defRPr/>
            </a:pPr>
            <a:r>
              <a:rPr lang="de-DE" sz="1800" b="0" dirty="0"/>
              <a:t>Wie sollen Kollegen auf die veränderte Situation im Unterricht vorbereitet werden? </a:t>
            </a:r>
          </a:p>
        </p:txBody>
      </p:sp>
      <p:sp>
        <p:nvSpPr>
          <p:cNvPr id="4" name="Textplatzhalter 3">
            <a:extLst>
              <a:ext uri="{FF2B5EF4-FFF2-40B4-BE49-F238E27FC236}">
                <a16:creationId xmlns:a16="http://schemas.microsoft.com/office/drawing/2014/main" id="{9F50E87A-4A43-C971-96B7-5F0EBB90CAF6}"/>
              </a:ext>
            </a:extLst>
          </p:cNvPr>
          <p:cNvSpPr>
            <a:spLocks noGrp="1"/>
          </p:cNvSpPr>
          <p:nvPr>
            <p:ph type="body" idx="16"/>
          </p:nvPr>
        </p:nvSpPr>
        <p:spPr/>
        <p:txBody>
          <a:bodyPr/>
          <a:lstStyle/>
          <a:p>
            <a:r>
              <a:rPr lang="de-DE" dirty="0"/>
              <a:t>Klassenführung</a:t>
            </a:r>
          </a:p>
        </p:txBody>
      </p:sp>
      <p:sp>
        <p:nvSpPr>
          <p:cNvPr id="5" name="Foliennummernplatzhalter 4">
            <a:extLst>
              <a:ext uri="{FF2B5EF4-FFF2-40B4-BE49-F238E27FC236}">
                <a16:creationId xmlns:a16="http://schemas.microsoft.com/office/drawing/2014/main" id="{370310CB-1F9B-097B-3DF4-035FCBEEC554}"/>
              </a:ext>
            </a:extLst>
          </p:cNvPr>
          <p:cNvSpPr>
            <a:spLocks noGrp="1"/>
          </p:cNvSpPr>
          <p:nvPr>
            <p:ph type="sldNum" sz="quarter" idx="19"/>
          </p:nvPr>
        </p:nvSpPr>
        <p:spPr/>
        <p:txBody>
          <a:bodyPr/>
          <a:lstStyle/>
          <a:p>
            <a:fld id="{1D937574-5286-7C49-842E-2D6CFC549A1F}" type="slidenum">
              <a:rPr lang="de-DE" smtClean="0"/>
              <a:pPr/>
              <a:t>14</a:t>
            </a:fld>
            <a:endParaRPr lang="de-DE" dirty="0"/>
          </a:p>
        </p:txBody>
      </p:sp>
      <p:pic>
        <p:nvPicPr>
          <p:cNvPr id="6" name="Grafik 5" descr="Besprechung mit einfarbiger Füllung">
            <a:extLst>
              <a:ext uri="{FF2B5EF4-FFF2-40B4-BE49-F238E27FC236}">
                <a16:creationId xmlns:a16="http://schemas.microsoft.com/office/drawing/2014/main" id="{93816F01-3E17-0C7E-7519-AA5BFF6023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73964" y="2259680"/>
            <a:ext cx="4203700" cy="4203700"/>
          </a:xfrm>
          <a:prstGeom prst="rect">
            <a:avLst/>
          </a:prstGeom>
        </p:spPr>
      </p:pic>
    </p:spTree>
    <p:extLst>
      <p:ext uri="{BB962C8B-B14F-4D97-AF65-F5344CB8AC3E}">
        <p14:creationId xmlns:p14="http://schemas.microsoft.com/office/powerpoint/2010/main" val="1151294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4597B5F-9CE8-F69F-A78F-EC8956DE6393}"/>
              </a:ext>
            </a:extLst>
          </p:cNvPr>
          <p:cNvSpPr>
            <a:spLocks noGrp="1"/>
          </p:cNvSpPr>
          <p:nvPr>
            <p:ph type="body" idx="1"/>
          </p:nvPr>
        </p:nvSpPr>
        <p:spPr>
          <a:xfrm>
            <a:off x="1040887" y="1465504"/>
            <a:ext cx="10546275" cy="507665"/>
          </a:xfrm>
        </p:spPr>
        <p:txBody>
          <a:bodyPr/>
          <a:lstStyle/>
          <a:p>
            <a:r>
              <a:rPr lang="de-DE" dirty="0"/>
              <a:t>Kartendeck zur Klassenführung</a:t>
            </a:r>
          </a:p>
        </p:txBody>
      </p:sp>
      <p:sp>
        <p:nvSpPr>
          <p:cNvPr id="6" name="Foliennummernplatzhalter 5">
            <a:extLst>
              <a:ext uri="{FF2B5EF4-FFF2-40B4-BE49-F238E27FC236}">
                <a16:creationId xmlns:a16="http://schemas.microsoft.com/office/drawing/2014/main" id="{DE4FDBA5-7638-7B38-D8E1-1236401BE9F3}"/>
              </a:ext>
            </a:extLst>
          </p:cNvPr>
          <p:cNvSpPr>
            <a:spLocks noGrp="1"/>
          </p:cNvSpPr>
          <p:nvPr>
            <p:ph type="sldNum" sz="quarter" idx="19"/>
          </p:nvPr>
        </p:nvSpPr>
        <p:spPr/>
        <p:txBody>
          <a:bodyPr/>
          <a:lstStyle/>
          <a:p>
            <a:fld id="{1D937574-5286-7C49-842E-2D6CFC549A1F}" type="slidenum">
              <a:rPr lang="de-DE" smtClean="0"/>
              <a:pPr/>
              <a:t>15</a:t>
            </a:fld>
            <a:endParaRPr lang="de-DE" dirty="0"/>
          </a:p>
        </p:txBody>
      </p:sp>
      <p:pic>
        <p:nvPicPr>
          <p:cNvPr id="9" name="Grafik 8" descr="Ein Bild, das Text, Screenshot, Dokument, Schrift enthält.&#10;&#10;KI-generierte Inhalte können fehlerhaft sein.">
            <a:extLst>
              <a:ext uri="{FF2B5EF4-FFF2-40B4-BE49-F238E27FC236}">
                <a16:creationId xmlns:a16="http://schemas.microsoft.com/office/drawing/2014/main" id="{F497D446-BBC8-2AF2-20A0-9AA896EB986F}"/>
              </a:ext>
            </a:extLst>
          </p:cNvPr>
          <p:cNvPicPr>
            <a:picLocks noChangeAspect="1"/>
          </p:cNvPicPr>
          <p:nvPr/>
        </p:nvPicPr>
        <p:blipFill>
          <a:blip r:embed="rId2"/>
          <a:stretch>
            <a:fillRect/>
          </a:stretch>
        </p:blipFill>
        <p:spPr>
          <a:xfrm>
            <a:off x="3946359" y="2696132"/>
            <a:ext cx="5633833" cy="4011560"/>
          </a:xfrm>
          <a:prstGeom prst="rect">
            <a:avLst/>
          </a:prstGeom>
        </p:spPr>
      </p:pic>
      <p:pic>
        <p:nvPicPr>
          <p:cNvPr id="7" name="Grafik 6" descr="Ein Bild, das Text, Screenshot, Schrift, Design enthält.&#10;&#10;KI-generierte Inhalte können fehlerhaft sein.">
            <a:extLst>
              <a:ext uri="{FF2B5EF4-FFF2-40B4-BE49-F238E27FC236}">
                <a16:creationId xmlns:a16="http://schemas.microsoft.com/office/drawing/2014/main" id="{58C81933-AA28-DB17-E490-7D8D74E9CB36}"/>
              </a:ext>
            </a:extLst>
          </p:cNvPr>
          <p:cNvPicPr>
            <a:picLocks noChangeAspect="1"/>
          </p:cNvPicPr>
          <p:nvPr/>
        </p:nvPicPr>
        <p:blipFill>
          <a:blip r:embed="rId3"/>
          <a:stretch>
            <a:fillRect/>
          </a:stretch>
        </p:blipFill>
        <p:spPr bwMode="auto">
          <a:xfrm>
            <a:off x="1903908" y="2156966"/>
            <a:ext cx="5277463" cy="3735591"/>
          </a:xfrm>
          <a:prstGeom prst="rect">
            <a:avLst/>
          </a:prstGeom>
        </p:spPr>
      </p:pic>
      <p:pic>
        <p:nvPicPr>
          <p:cNvPr id="11" name="Grafik 10" descr="Ein Bild, das Muster, Symmetrie, Quadrat, Pixel enthält.&#10;&#10;KI-generierte Inhalte können fehlerhaft sein.">
            <a:extLst>
              <a:ext uri="{FF2B5EF4-FFF2-40B4-BE49-F238E27FC236}">
                <a16:creationId xmlns:a16="http://schemas.microsoft.com/office/drawing/2014/main" id="{CA64E3BF-8B22-B795-B619-727157DEE74A}"/>
              </a:ext>
            </a:extLst>
          </p:cNvPr>
          <p:cNvPicPr>
            <a:picLocks noChangeAspect="1"/>
          </p:cNvPicPr>
          <p:nvPr/>
        </p:nvPicPr>
        <p:blipFill>
          <a:blip r:embed="rId4"/>
          <a:stretch>
            <a:fillRect/>
          </a:stretch>
        </p:blipFill>
        <p:spPr>
          <a:xfrm>
            <a:off x="10060012" y="2300476"/>
            <a:ext cx="1309867" cy="1309867"/>
          </a:xfrm>
          <a:prstGeom prst="rect">
            <a:avLst/>
          </a:prstGeom>
        </p:spPr>
      </p:pic>
    </p:spTree>
    <p:extLst>
      <p:ext uri="{BB962C8B-B14F-4D97-AF65-F5344CB8AC3E}">
        <p14:creationId xmlns:p14="http://schemas.microsoft.com/office/powerpoint/2010/main" val="1656529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31" name="Rectangle 1030"/>
          <p:cNvSpPr>
            <a:spLocks noGrp="1" noRot="1" noChangeAspect="1" noMove="1" noResize="1" noEditPoints="1" noAdjustHandles="1" noChangeArrowheads="1" noChangeShapeType="1" noTextEdit="1"/>
          </p:cNvSpPr>
          <p:nvPr/>
        </p:nvSpPr>
        <p:spPr bwMode="auto">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033" name="Rectangle 1032"/>
          <p:cNvSpPr>
            <a:spLocks noGrp="1" noRot="1" noChangeAspect="1" noMove="1" noResize="1" noEditPoints="1" noAdjustHandles="1" noChangeArrowheads="1" noChangeShapeType="1" noTextEdit="1"/>
          </p:cNvSpPr>
          <p:nvPr/>
        </p:nvSpPr>
        <p:spPr bwMode="auto">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useBgFill="1">
        <p:nvSpPr>
          <p:cNvPr id="1035" name="Rectangle 1034"/>
          <p:cNvSpPr>
            <a:spLocks noGrp="1" noRot="1" noChangeAspect="1" noMove="1" noResize="1" noEditPoints="1" noAdjustHandles="1" noChangeArrowheads="1" noChangeShapeType="1" noTextEdit="1"/>
          </p:cNvSpPr>
          <p:nvPr/>
        </p:nvSpPr>
        <p:spPr bwMode="auto">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4800"/>
          </a:p>
        </p:txBody>
      </p:sp>
      <p:pic>
        <p:nvPicPr>
          <p:cNvPr id="1026" name="Picture 2"/>
          <p:cNvPicPr>
            <a:picLocks noGrp="1" noChangeAspect="1" noChangeArrowheads="1"/>
          </p:cNvPicPr>
          <p:nvPr>
            <p:ph idx="1"/>
          </p:nvPr>
        </p:nvPicPr>
        <p:blipFill>
          <a:blip r:embed="rId3"/>
          <a:srcRect l="13465" r="13465"/>
          <a:stretch/>
        </p:blipFill>
        <p:spPr bwMode="auto">
          <a:xfrm>
            <a:off x="0" y="0"/>
            <a:ext cx="8751115" cy="6858000"/>
          </a:xfrm>
          <a:prstGeom prst="rect">
            <a:avLst/>
          </a:prstGeom>
          <a:noFill/>
        </p:spPr>
      </p:pic>
      <p:sp>
        <p:nvSpPr>
          <p:cNvPr id="1037" name="Rectangle 1036"/>
          <p:cNvSpPr>
            <a:spLocks noGrp="1" noRot="1" noChangeAspect="1" noMove="1" noResize="1" noEditPoints="1" noAdjustHandles="1" noChangeArrowheads="1" noChangeShapeType="1" noTextEdit="1"/>
          </p:cNvSpPr>
          <p:nvPr/>
        </p:nvSpPr>
        <p:spPr bwMode="auto">
          <a:xfrm flipH="1">
            <a:off x="3711653" y="0"/>
            <a:ext cx="8480347" cy="6858000"/>
          </a:xfrm>
          <a:prstGeom prst="rect">
            <a:avLst/>
          </a:prstGeom>
          <a:gradFill>
            <a:gsLst>
              <a:gs pos="0">
                <a:schemeClr val="bg1">
                  <a:alpha val="0"/>
                </a:schemeClr>
              </a:gs>
              <a:gs pos="19000">
                <a:schemeClr val="bg1">
                  <a:alpha val="38000"/>
                </a:schemeClr>
              </a:gs>
              <a:gs pos="35000">
                <a:schemeClr val="bg1">
                  <a:alpha val="77000"/>
                </a:schemeClr>
              </a:gs>
              <a:gs pos="48000">
                <a:schemeClr val="bg1"/>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4800"/>
          </a:p>
        </p:txBody>
      </p:sp>
      <p:sp>
        <p:nvSpPr>
          <p:cNvPr id="2" name="Titel 1"/>
          <p:cNvSpPr>
            <a:spLocks noGrp="1"/>
          </p:cNvSpPr>
          <p:nvPr>
            <p:ph type="title"/>
          </p:nvPr>
        </p:nvSpPr>
        <p:spPr bwMode="auto">
          <a:xfrm>
            <a:off x="7848600" y="1122363"/>
            <a:ext cx="4023360" cy="3204134"/>
          </a:xfrm>
        </p:spPr>
        <p:txBody>
          <a:bodyPr vert="horz" lIns="91440" tIns="45720" rIns="91440" bIns="45720" rtlCol="0" anchor="b">
            <a:normAutofit fontScale="90000"/>
          </a:bodyPr>
          <a:lstStyle/>
          <a:p>
            <a:pPr algn="l">
              <a:defRPr/>
            </a:pPr>
            <a:br>
              <a:rPr lang="de-DE" sz="1100" dirty="0"/>
            </a:br>
            <a:br>
              <a:rPr lang="de-DE" sz="2400" dirty="0"/>
            </a:br>
            <a:r>
              <a:rPr lang="de-DE" sz="2400" dirty="0"/>
              <a:t>Potenzial:</a:t>
            </a:r>
            <a:br>
              <a:rPr lang="de-DE" sz="2400" dirty="0"/>
            </a:br>
            <a:r>
              <a:rPr lang="de-DE" sz="2400" dirty="0">
                <a:latin typeface="Calibri"/>
                <a:cs typeface="Calibri"/>
              </a:rPr>
              <a:t>„Werfen Sie einen Blick in das Klassenzimmer der Zukunft, in dem digitale Medien gezielt eingesetzt werden, um einen lernwirksamen Unterricht zu fördern und die Kompetenzen zu vermitteln, die Schülerinnen und Schüler benötigen, um in einer digitalen Welt souverän und kritisch handeln zu können.“</a:t>
            </a:r>
            <a:endParaRPr dirty="0"/>
          </a:p>
        </p:txBody>
      </p:sp>
      <p:sp>
        <p:nvSpPr>
          <p:cNvPr id="1041" name="Rectangle 1040"/>
          <p:cNvSpPr>
            <a:spLocks noGrp="1" noRot="1" noChangeAspect="1" noMove="1" noResize="1" noEditPoints="1" noAdjustHandles="1" noChangeArrowheads="1" noChangeShapeType="1" noTextEdit="1"/>
          </p:cNvSpPr>
          <p:nvPr/>
        </p:nvSpPr>
        <p:spPr bwMode="auto">
          <a:xfrm>
            <a:off x="7851648"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31" name="Rectangle 1030"/>
          <p:cNvSpPr>
            <a:spLocks noGrp="1" noRot="1" noChangeAspect="1" noMove="1" noResize="1" noEditPoints="1" noAdjustHandles="1" noChangeArrowheads="1" noChangeShapeType="1" noTextEdit="1"/>
          </p:cNvSpPr>
          <p:nvPr/>
        </p:nvSpPr>
        <p:spPr bwMode="auto">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033" name="Rectangle 1032"/>
          <p:cNvSpPr>
            <a:spLocks noGrp="1" noRot="1" noChangeAspect="1" noMove="1" noResize="1" noEditPoints="1" noAdjustHandles="1" noChangeArrowheads="1" noChangeShapeType="1" noTextEdit="1"/>
          </p:cNvSpPr>
          <p:nvPr/>
        </p:nvSpPr>
        <p:spPr bwMode="auto">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useBgFill="1">
        <p:nvSpPr>
          <p:cNvPr id="1035" name="Rectangle 1034"/>
          <p:cNvSpPr>
            <a:spLocks noGrp="1" noRot="1" noChangeAspect="1" noMove="1" noResize="1" noEditPoints="1" noAdjustHandles="1" noChangeArrowheads="1" noChangeShapeType="1" noTextEdit="1"/>
          </p:cNvSpPr>
          <p:nvPr/>
        </p:nvSpPr>
        <p:spPr bwMode="auto">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4800"/>
          </a:p>
        </p:txBody>
      </p:sp>
      <p:pic>
        <p:nvPicPr>
          <p:cNvPr id="1026" name="Picture 2"/>
          <p:cNvPicPr>
            <a:picLocks noGrp="1" noChangeAspect="1" noChangeArrowheads="1"/>
          </p:cNvPicPr>
          <p:nvPr>
            <p:ph idx="1"/>
          </p:nvPr>
        </p:nvPicPr>
        <p:blipFill>
          <a:blip r:embed="rId3"/>
          <a:srcRect l="13465" r="13465"/>
          <a:stretch/>
        </p:blipFill>
        <p:spPr bwMode="auto">
          <a:xfrm>
            <a:off x="0" y="0"/>
            <a:ext cx="8751115" cy="6858000"/>
          </a:xfrm>
          <a:prstGeom prst="rect">
            <a:avLst/>
          </a:prstGeom>
          <a:noFill/>
        </p:spPr>
      </p:pic>
      <p:sp>
        <p:nvSpPr>
          <p:cNvPr id="1037" name="Rectangle 1036"/>
          <p:cNvSpPr>
            <a:spLocks noGrp="1" noRot="1" noChangeAspect="1" noMove="1" noResize="1" noEditPoints="1" noAdjustHandles="1" noChangeArrowheads="1" noChangeShapeType="1" noTextEdit="1"/>
          </p:cNvSpPr>
          <p:nvPr/>
        </p:nvSpPr>
        <p:spPr bwMode="auto">
          <a:xfrm flipH="1">
            <a:off x="3711653" y="0"/>
            <a:ext cx="8480347" cy="6858000"/>
          </a:xfrm>
          <a:prstGeom prst="rect">
            <a:avLst/>
          </a:prstGeom>
          <a:gradFill>
            <a:gsLst>
              <a:gs pos="0">
                <a:schemeClr val="bg1">
                  <a:alpha val="0"/>
                </a:schemeClr>
              </a:gs>
              <a:gs pos="19000">
                <a:schemeClr val="bg1">
                  <a:alpha val="38000"/>
                </a:schemeClr>
              </a:gs>
              <a:gs pos="35000">
                <a:schemeClr val="bg1">
                  <a:alpha val="77000"/>
                </a:schemeClr>
              </a:gs>
              <a:gs pos="48000">
                <a:schemeClr val="bg1"/>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4800"/>
          </a:p>
        </p:txBody>
      </p:sp>
      <p:sp>
        <p:nvSpPr>
          <p:cNvPr id="2" name="Titel 1"/>
          <p:cNvSpPr>
            <a:spLocks noGrp="1"/>
          </p:cNvSpPr>
          <p:nvPr>
            <p:ph type="title"/>
          </p:nvPr>
        </p:nvSpPr>
        <p:spPr bwMode="auto">
          <a:xfrm>
            <a:off x="7848600" y="1122363"/>
            <a:ext cx="4023360" cy="3204134"/>
          </a:xfrm>
        </p:spPr>
        <p:txBody>
          <a:bodyPr vert="horz" lIns="91440" tIns="45720" rIns="91440" bIns="45720" rtlCol="0" anchor="b">
            <a:normAutofit fontScale="90000"/>
          </a:bodyPr>
          <a:lstStyle/>
          <a:p>
            <a:pPr algn="l">
              <a:defRPr/>
            </a:pPr>
            <a:br>
              <a:rPr lang="de-DE" sz="1100" dirty="0"/>
            </a:br>
            <a:br>
              <a:rPr lang="de-DE" sz="2400" dirty="0"/>
            </a:br>
            <a:r>
              <a:rPr lang="de-DE" sz="2400" dirty="0"/>
              <a:t>Potenzial: </a:t>
            </a:r>
            <a:br>
              <a:rPr lang="de-DE" sz="2400" dirty="0"/>
            </a:br>
            <a:r>
              <a:rPr lang="de-DE" sz="2400" dirty="0">
                <a:latin typeface="Calibri"/>
                <a:cs typeface="Calibri"/>
              </a:rPr>
              <a:t>„Werfen Sie einen Blick in das Klassenzimmer der Zukunft, in dem digitale Medien gezielt eingesetzt werden, um einen lernwirksamen Unterricht zu fördern und die Kompetenzen zu vermitteln, die Schülerinnen und Schüler benötigen, um in einer digitalen Welt souverän und kritisch handeln zu können.“</a:t>
            </a:r>
            <a:endParaRPr dirty="0"/>
          </a:p>
        </p:txBody>
      </p:sp>
      <p:sp>
        <p:nvSpPr>
          <p:cNvPr id="1041" name="Rectangle 1040"/>
          <p:cNvSpPr>
            <a:spLocks noGrp="1" noRot="1" noChangeAspect="1" noMove="1" noResize="1" noEditPoints="1" noAdjustHandles="1" noChangeArrowheads="1" noChangeShapeType="1" noTextEdit="1"/>
          </p:cNvSpPr>
          <p:nvPr/>
        </p:nvSpPr>
        <p:spPr bwMode="auto">
          <a:xfrm>
            <a:off x="7851648"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3" name="Titel 1"/>
          <p:cNvSpPr txBox="1"/>
          <p:nvPr/>
        </p:nvSpPr>
        <p:spPr bwMode="auto">
          <a:xfrm>
            <a:off x="7848600" y="3653856"/>
            <a:ext cx="4023360" cy="3204134"/>
          </a:xfrm>
          <a:prstGeom prst="rect">
            <a:avLst/>
          </a:prstGeom>
        </p:spPr>
        <p:txBody>
          <a:bodyPr vert="horz" lIns="91440" tIns="45720" rIns="91440" bIns="45720" rtlCol="0" anchor="b">
            <a:normAutofit fontScale="97500"/>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2300" i="1" dirty="0">
                <a:latin typeface="Calibri"/>
                <a:cs typeface="Calibri"/>
              </a:rPr>
              <a:t>Herausforderungen:</a:t>
            </a:r>
            <a:endParaRPr dirty="0"/>
          </a:p>
          <a:p>
            <a:pPr marL="171450" indent="-171450">
              <a:buFont typeface="Arial"/>
              <a:buChar char="•"/>
              <a:defRPr/>
            </a:pPr>
            <a:r>
              <a:rPr lang="de-DE" sz="2300" i="1" dirty="0">
                <a:latin typeface="Calibri"/>
                <a:cs typeface="Calibri"/>
              </a:rPr>
              <a:t>Aufmerksamkeitsbindung durch die Lehrkraft</a:t>
            </a:r>
            <a:endParaRPr dirty="0"/>
          </a:p>
          <a:p>
            <a:pPr marL="171450" indent="-171450">
              <a:buFont typeface="Arial"/>
              <a:buChar char="•"/>
              <a:defRPr/>
            </a:pPr>
            <a:r>
              <a:rPr lang="de-DE" sz="2300" i="1" dirty="0">
                <a:latin typeface="Calibri"/>
                <a:cs typeface="Calibri"/>
              </a:rPr>
              <a:t>Ablenkung der Schülerinnen und Schüler</a:t>
            </a:r>
            <a:endParaRPr dirty="0"/>
          </a:p>
          <a:p>
            <a:pPr marL="171450" indent="-171450">
              <a:buFont typeface="Arial"/>
              <a:buChar char="•"/>
              <a:defRPr/>
            </a:pPr>
            <a:r>
              <a:rPr lang="de-DE" sz="2300" i="1" dirty="0">
                <a:latin typeface="Calibri"/>
                <a:cs typeface="Calibri"/>
              </a:rPr>
              <a:t>Technische Schwierigkeiten</a:t>
            </a:r>
            <a:endParaRPr dirty="0"/>
          </a:p>
          <a:p>
            <a:pPr>
              <a:defRPr/>
            </a:pPr>
            <a:endParaRPr lang="de-DE" sz="24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A50DFBD-EE58-4FB4-9550-D0E1A9BD13E0}"/>
              </a:ext>
            </a:extLst>
          </p:cNvPr>
          <p:cNvSpPr>
            <a:spLocks noGrp="1"/>
          </p:cNvSpPr>
          <p:nvPr>
            <p:ph type="body" idx="1"/>
          </p:nvPr>
        </p:nvSpPr>
        <p:spPr>
          <a:xfrm>
            <a:off x="1053829" y="1581355"/>
            <a:ext cx="9086685" cy="1123185"/>
          </a:xfrm>
        </p:spPr>
        <p:txBody>
          <a:bodyPr/>
          <a:lstStyle/>
          <a:p>
            <a:r>
              <a:rPr lang="de-DE" dirty="0"/>
              <a:t>Effektive Klassenführung als Grundlage für einen lernwirksamen Unterricht</a:t>
            </a:r>
          </a:p>
        </p:txBody>
      </p:sp>
      <p:sp>
        <p:nvSpPr>
          <p:cNvPr id="3" name="Textplatzhalter 2">
            <a:extLst>
              <a:ext uri="{FF2B5EF4-FFF2-40B4-BE49-F238E27FC236}">
                <a16:creationId xmlns:a16="http://schemas.microsoft.com/office/drawing/2014/main" id="{922933BD-7DB8-49D0-A57C-A3B54E57BF23}"/>
              </a:ext>
            </a:extLst>
          </p:cNvPr>
          <p:cNvSpPr>
            <a:spLocks noGrp="1"/>
          </p:cNvSpPr>
          <p:nvPr>
            <p:ph type="body" idx="13"/>
          </p:nvPr>
        </p:nvSpPr>
        <p:spPr>
          <a:xfrm>
            <a:off x="1047915" y="2704540"/>
            <a:ext cx="9391485" cy="3685374"/>
          </a:xfrm>
        </p:spPr>
        <p:txBody>
          <a:bodyPr>
            <a:normAutofit/>
          </a:bodyPr>
          <a:lstStyle/>
          <a:p>
            <a:pPr>
              <a:spcAft>
                <a:spcPts val="600"/>
              </a:spcAft>
              <a:defRPr/>
            </a:pPr>
            <a:r>
              <a:rPr lang="de-DE" b="1" dirty="0">
                <a:solidFill>
                  <a:schemeClr val="tx2"/>
                </a:solidFill>
                <a:ea typeface="Calibri"/>
                <a:cs typeface="Calibri"/>
              </a:rPr>
              <a:t>Prävention</a:t>
            </a:r>
            <a:endParaRPr lang="de-DE" dirty="0">
              <a:solidFill>
                <a:schemeClr val="tx2"/>
              </a:solidFill>
              <a:ea typeface="Calibri"/>
              <a:cs typeface="Calibri"/>
            </a:endParaRPr>
          </a:p>
          <a:p>
            <a:pPr>
              <a:spcAft>
                <a:spcPts val="600"/>
              </a:spcAft>
              <a:defRPr/>
            </a:pPr>
            <a:r>
              <a:rPr lang="de-DE" dirty="0">
                <a:ea typeface="Calibri"/>
                <a:cs typeface="Calibri"/>
              </a:rPr>
              <a:t>Präventive Maßnahmen für einen bewussten Umgang mit dem Ablenkungspotenzial digitaler Medien werden in die Unterrichtsplanung und -gestaltung integriert. Regeln in den Bereichen digitale Kommunikation, Arbeitsweise und Erreichbarkeit werden konsequent und angemessen umgesetzt.</a:t>
            </a:r>
            <a:endParaRPr lang="de-DE" dirty="0"/>
          </a:p>
          <a:p>
            <a:pPr>
              <a:spcAft>
                <a:spcPts val="600"/>
              </a:spcAft>
              <a:defRPr/>
            </a:pPr>
            <a:r>
              <a:rPr lang="de-DE" b="1" dirty="0">
                <a:solidFill>
                  <a:schemeClr val="tx2"/>
                </a:solidFill>
                <a:ea typeface="Calibri"/>
                <a:cs typeface="Calibri"/>
              </a:rPr>
              <a:t>Effektive Nutzung der Lernzeit</a:t>
            </a:r>
            <a:endParaRPr lang="de-DE" dirty="0">
              <a:solidFill>
                <a:schemeClr val="tx2"/>
              </a:solidFill>
              <a:ea typeface="Calibri"/>
              <a:cs typeface="Calibri"/>
            </a:endParaRPr>
          </a:p>
          <a:p>
            <a:pPr>
              <a:spcAft>
                <a:spcPts val="600"/>
              </a:spcAft>
              <a:defRPr/>
            </a:pPr>
            <a:r>
              <a:rPr lang="de-DE" dirty="0">
                <a:ea typeface="Calibri"/>
                <a:cs typeface="Calibri"/>
              </a:rPr>
              <a:t>Sorgfältig aufbereitete, leicht zugängliche digitale Materialien, kombiniert mit etablierten Routinen und vorab eingeübten Bedienkompetenzen, fördern einen effektiven Unterrichtablauf und eine kontinuierliche Auseinandersetzung mit den Lerninhalten. </a:t>
            </a:r>
            <a:endParaRPr lang="de-DE" dirty="0"/>
          </a:p>
          <a:p>
            <a:r>
              <a:rPr lang="de-DE" sz="1600" i="1" dirty="0">
                <a:latin typeface="Calibri" panose="020F0502020204030204" pitchFamily="34" charset="0"/>
                <a:ea typeface="Calibri" panose="020F0502020204030204" pitchFamily="34" charset="0"/>
                <a:cs typeface="Calibri" panose="020F0502020204030204" pitchFamily="34" charset="0"/>
              </a:rPr>
              <a:t>Erfolgreiche Klassenführung basiert auf einem positiven Lernklima, das durch eine</a:t>
            </a:r>
            <a:br>
              <a:rPr lang="de-DE" sz="1600" i="1" dirty="0">
                <a:latin typeface="Calibri" panose="020F0502020204030204" pitchFamily="34" charset="0"/>
                <a:ea typeface="Calibri" panose="020F0502020204030204" pitchFamily="34" charset="0"/>
                <a:cs typeface="Calibri" panose="020F0502020204030204" pitchFamily="34" charset="0"/>
              </a:rPr>
            </a:br>
            <a:r>
              <a:rPr lang="de-DE" sz="1600" i="1" dirty="0">
                <a:latin typeface="Calibri" panose="020F0502020204030204" pitchFamily="34" charset="0"/>
                <a:ea typeface="Calibri" panose="020F0502020204030204" pitchFamily="34" charset="0"/>
                <a:cs typeface="Calibri" panose="020F0502020204030204" pitchFamily="34" charset="0"/>
              </a:rPr>
              <a:t>vertrauensvolle und wertschätzende Beziehung zwischen Lehrkräften und Lernenden geprägt ist.</a:t>
            </a:r>
            <a:endParaRPr lang="en-US" sz="1600" i="1" dirty="0">
              <a:latin typeface="Calibri" panose="020F0502020204030204" pitchFamily="34" charset="0"/>
              <a:ea typeface="Calibri" panose="020F0502020204030204" pitchFamily="34" charset="0"/>
              <a:cs typeface="Calibri" panose="020F0502020204030204" pitchFamily="34" charset="0"/>
            </a:endParaRPr>
          </a:p>
          <a:p>
            <a:endParaRPr lang="de-DE" dirty="0"/>
          </a:p>
        </p:txBody>
      </p:sp>
      <p:sp>
        <p:nvSpPr>
          <p:cNvPr id="4" name="Textplatzhalter 3">
            <a:extLst>
              <a:ext uri="{FF2B5EF4-FFF2-40B4-BE49-F238E27FC236}">
                <a16:creationId xmlns:a16="http://schemas.microsoft.com/office/drawing/2014/main" id="{A9193F45-68CF-4769-AD98-22274FEAB740}"/>
              </a:ext>
            </a:extLst>
          </p:cNvPr>
          <p:cNvSpPr>
            <a:spLocks noGrp="1"/>
          </p:cNvSpPr>
          <p:nvPr>
            <p:ph type="body" idx="14"/>
          </p:nvPr>
        </p:nvSpPr>
        <p:spPr/>
        <p:txBody>
          <a:bodyPr/>
          <a:lstStyle/>
          <a:p>
            <a:r>
              <a:rPr lang="de-DE" dirty="0"/>
              <a:t>Guter Unterricht in einer digitalen Welt</a:t>
            </a:r>
          </a:p>
        </p:txBody>
      </p:sp>
      <p:sp>
        <p:nvSpPr>
          <p:cNvPr id="5" name="Foliennummernplatzhalter 4">
            <a:extLst>
              <a:ext uri="{FF2B5EF4-FFF2-40B4-BE49-F238E27FC236}">
                <a16:creationId xmlns:a16="http://schemas.microsoft.com/office/drawing/2014/main" id="{2C81CD45-E6BF-4E4C-B8B8-B527DCE10799}"/>
              </a:ext>
            </a:extLst>
          </p:cNvPr>
          <p:cNvSpPr>
            <a:spLocks noGrp="1"/>
          </p:cNvSpPr>
          <p:nvPr>
            <p:ph type="sldNum" sz="quarter" idx="17"/>
          </p:nvPr>
        </p:nvSpPr>
        <p:spPr/>
        <p:txBody>
          <a:bodyPr/>
          <a:lstStyle/>
          <a:p>
            <a:fld id="{1D937574-5286-7C49-842E-2D6CFC549A1F}" type="slidenum">
              <a:rPr lang="de-DE" smtClean="0"/>
              <a:pPr/>
              <a:t>4</a:t>
            </a:fld>
            <a:endParaRPr lang="de-DE" dirty="0"/>
          </a:p>
        </p:txBody>
      </p:sp>
    </p:spTree>
    <p:extLst>
      <p:ext uri="{BB962C8B-B14F-4D97-AF65-F5344CB8AC3E}">
        <p14:creationId xmlns:p14="http://schemas.microsoft.com/office/powerpoint/2010/main" val="1138374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A50DFBD-EE58-4FB4-9550-D0E1A9BD13E0}"/>
              </a:ext>
            </a:extLst>
          </p:cNvPr>
          <p:cNvSpPr>
            <a:spLocks noGrp="1"/>
          </p:cNvSpPr>
          <p:nvPr>
            <p:ph type="body" idx="1"/>
          </p:nvPr>
        </p:nvSpPr>
        <p:spPr>
          <a:xfrm>
            <a:off x="1053829" y="1581356"/>
            <a:ext cx="9086685" cy="606674"/>
          </a:xfrm>
        </p:spPr>
        <p:txBody>
          <a:bodyPr/>
          <a:lstStyle/>
          <a:p>
            <a:r>
              <a:rPr lang="de-DE" dirty="0"/>
              <a:t>Störungsprävention</a:t>
            </a:r>
          </a:p>
        </p:txBody>
      </p:sp>
      <p:sp>
        <p:nvSpPr>
          <p:cNvPr id="3" name="Textplatzhalter 2">
            <a:extLst>
              <a:ext uri="{FF2B5EF4-FFF2-40B4-BE49-F238E27FC236}">
                <a16:creationId xmlns:a16="http://schemas.microsoft.com/office/drawing/2014/main" id="{922933BD-7DB8-49D0-A57C-A3B54E57BF23}"/>
              </a:ext>
            </a:extLst>
          </p:cNvPr>
          <p:cNvSpPr>
            <a:spLocks noGrp="1"/>
          </p:cNvSpPr>
          <p:nvPr>
            <p:ph type="body" idx="13"/>
          </p:nvPr>
        </p:nvSpPr>
        <p:spPr>
          <a:xfrm>
            <a:off x="1047915" y="2704540"/>
            <a:ext cx="9391485" cy="3685374"/>
          </a:xfrm>
        </p:spPr>
        <p:txBody>
          <a:bodyPr>
            <a:normAutofit/>
          </a:bodyPr>
          <a:lstStyle/>
          <a:p>
            <a:pPr>
              <a:defRPr/>
            </a:pPr>
            <a:r>
              <a:rPr lang="de-DE" b="1" dirty="0">
                <a:solidFill>
                  <a:srgbClr val="000000"/>
                </a:solidFill>
                <a:ea typeface="Times New Roman"/>
              </a:rPr>
              <a:t>Unterrichtsstörungen werden verringert durch …  </a:t>
            </a:r>
            <a:endParaRPr lang="de-DE" sz="1900" b="1" dirty="0">
              <a:ea typeface="Times New Roman"/>
            </a:endParaRPr>
          </a:p>
          <a:p>
            <a:pPr>
              <a:defRPr/>
            </a:pPr>
            <a:endParaRPr lang="de-DE" dirty="0">
              <a:latin typeface="Times New Roman"/>
              <a:ea typeface="Times New Roman"/>
            </a:endParaRPr>
          </a:p>
          <a:p>
            <a:pPr>
              <a:spcAft>
                <a:spcPts val="600"/>
              </a:spcAft>
              <a:defRPr/>
            </a:pPr>
            <a:endParaRPr lang="en-US" dirty="0">
              <a:latin typeface="Calibri" panose="020F0502020204030204" pitchFamily="34" charset="0"/>
              <a:ea typeface="Calibri" panose="020F0502020204030204" pitchFamily="34" charset="0"/>
              <a:cs typeface="Calibri" panose="020F0502020204030204" pitchFamily="34" charset="0"/>
            </a:endParaRPr>
          </a:p>
          <a:p>
            <a:endParaRPr lang="de-DE" dirty="0"/>
          </a:p>
        </p:txBody>
      </p:sp>
      <p:sp>
        <p:nvSpPr>
          <p:cNvPr id="4" name="Textplatzhalter 3">
            <a:extLst>
              <a:ext uri="{FF2B5EF4-FFF2-40B4-BE49-F238E27FC236}">
                <a16:creationId xmlns:a16="http://schemas.microsoft.com/office/drawing/2014/main" id="{A9193F45-68CF-4769-AD98-22274FEAB740}"/>
              </a:ext>
            </a:extLst>
          </p:cNvPr>
          <p:cNvSpPr>
            <a:spLocks noGrp="1"/>
          </p:cNvSpPr>
          <p:nvPr>
            <p:ph type="body" idx="14"/>
          </p:nvPr>
        </p:nvSpPr>
        <p:spPr/>
        <p:txBody>
          <a:bodyPr/>
          <a:lstStyle/>
          <a:p>
            <a:r>
              <a:rPr lang="de-DE" dirty="0"/>
              <a:t>Effektive Klassenführung</a:t>
            </a:r>
          </a:p>
        </p:txBody>
      </p:sp>
      <p:sp>
        <p:nvSpPr>
          <p:cNvPr id="5" name="Foliennummernplatzhalter 4">
            <a:extLst>
              <a:ext uri="{FF2B5EF4-FFF2-40B4-BE49-F238E27FC236}">
                <a16:creationId xmlns:a16="http://schemas.microsoft.com/office/drawing/2014/main" id="{2C81CD45-E6BF-4E4C-B8B8-B527DCE10799}"/>
              </a:ext>
            </a:extLst>
          </p:cNvPr>
          <p:cNvSpPr>
            <a:spLocks noGrp="1"/>
          </p:cNvSpPr>
          <p:nvPr>
            <p:ph type="sldNum" sz="quarter" idx="17"/>
          </p:nvPr>
        </p:nvSpPr>
        <p:spPr/>
        <p:txBody>
          <a:bodyPr/>
          <a:lstStyle/>
          <a:p>
            <a:fld id="{1D937574-5286-7C49-842E-2D6CFC549A1F}" type="slidenum">
              <a:rPr lang="de-DE" smtClean="0"/>
              <a:pPr/>
              <a:t>5</a:t>
            </a:fld>
            <a:endParaRPr lang="de-DE" dirty="0"/>
          </a:p>
        </p:txBody>
      </p:sp>
      <p:graphicFrame>
        <p:nvGraphicFramePr>
          <p:cNvPr id="6" name="Diagramm 5">
            <a:extLst>
              <a:ext uri="{FF2B5EF4-FFF2-40B4-BE49-F238E27FC236}">
                <a16:creationId xmlns:a16="http://schemas.microsoft.com/office/drawing/2014/main" id="{C2B8014A-62BE-4D29-9EF0-F3189B312168}"/>
              </a:ext>
            </a:extLst>
          </p:cNvPr>
          <p:cNvGraphicFramePr>
            <a:graphicFrameLocks/>
          </p:cNvGraphicFramePr>
          <p:nvPr>
            <p:extLst>
              <p:ext uri="{D42A27DB-BD31-4B8C-83A1-F6EECF244321}">
                <p14:modId xmlns:p14="http://schemas.microsoft.com/office/powerpoint/2010/main" val="2612121079"/>
              </p:ext>
            </p:extLst>
          </p:nvPr>
        </p:nvGraphicFramePr>
        <p:xfrm>
          <a:off x="1047915" y="3230717"/>
          <a:ext cx="8954958" cy="2128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7231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58CA5-C073-A0CF-A60B-06D401F0D148}"/>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D5891A6C-6172-F4BA-F54F-5D0B17E59A66}"/>
              </a:ext>
            </a:extLst>
          </p:cNvPr>
          <p:cNvSpPr>
            <a:spLocks noGrp="1"/>
          </p:cNvSpPr>
          <p:nvPr>
            <p:ph type="body" idx="1"/>
          </p:nvPr>
        </p:nvSpPr>
        <p:spPr>
          <a:xfrm>
            <a:off x="1053829" y="1581356"/>
            <a:ext cx="9086685" cy="606674"/>
          </a:xfrm>
        </p:spPr>
        <p:txBody>
          <a:bodyPr/>
          <a:lstStyle/>
          <a:p>
            <a:r>
              <a:rPr lang="de-DE" dirty="0"/>
              <a:t>Störungsprävention</a:t>
            </a:r>
          </a:p>
        </p:txBody>
      </p:sp>
      <p:sp>
        <p:nvSpPr>
          <p:cNvPr id="3" name="Textplatzhalter 2">
            <a:extLst>
              <a:ext uri="{FF2B5EF4-FFF2-40B4-BE49-F238E27FC236}">
                <a16:creationId xmlns:a16="http://schemas.microsoft.com/office/drawing/2014/main" id="{906F86E8-18B9-B2BD-6AC2-5F0CB728D51F}"/>
              </a:ext>
            </a:extLst>
          </p:cNvPr>
          <p:cNvSpPr>
            <a:spLocks noGrp="1"/>
          </p:cNvSpPr>
          <p:nvPr>
            <p:ph type="body" idx="13"/>
          </p:nvPr>
        </p:nvSpPr>
        <p:spPr>
          <a:xfrm>
            <a:off x="1047916" y="2650615"/>
            <a:ext cx="4380612" cy="3685374"/>
          </a:xfrm>
        </p:spPr>
        <p:txBody>
          <a:bodyPr>
            <a:normAutofit/>
          </a:bodyPr>
          <a:lstStyle/>
          <a:p>
            <a:pPr>
              <a:defRPr/>
            </a:pPr>
            <a:r>
              <a:rPr lang="de-DE" sz="1600" b="1" dirty="0">
                <a:solidFill>
                  <a:srgbClr val="000000"/>
                </a:solidFill>
                <a:latin typeface="Calibri" panose="020F0502020204030204" pitchFamily="34" charset="0"/>
                <a:ea typeface="Calibri" panose="020F0502020204030204" pitchFamily="34" charset="0"/>
                <a:cs typeface="Calibri" panose="020F0502020204030204" pitchFamily="34" charset="0"/>
              </a:rPr>
              <a:t>Dies gelingt durch:</a:t>
            </a:r>
            <a:endParaRPr lang="de-DE" sz="1600" b="1" dirty="0">
              <a:latin typeface="Calibri" panose="020F0502020204030204" pitchFamily="34" charset="0"/>
              <a:ea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de-DE" sz="1600" dirty="0"/>
              <a:t>Klassen- und schulübergreifende Regeln zum Umgang mit mobilen Endgeräten sowie Richtlinien zur digitalen Kommunikation und Erreichbarkeit sind bekannt, im Alltag sichtbar und werden konsequent von der Lehrkraft eingefordert.</a:t>
            </a:r>
          </a:p>
          <a:p>
            <a:endParaRPr lang="de-DE" dirty="0"/>
          </a:p>
        </p:txBody>
      </p:sp>
      <p:sp>
        <p:nvSpPr>
          <p:cNvPr id="4" name="Textplatzhalter 3">
            <a:extLst>
              <a:ext uri="{FF2B5EF4-FFF2-40B4-BE49-F238E27FC236}">
                <a16:creationId xmlns:a16="http://schemas.microsoft.com/office/drawing/2014/main" id="{6C7BDF95-A7B8-0749-2F69-E38171A03BDD}"/>
              </a:ext>
            </a:extLst>
          </p:cNvPr>
          <p:cNvSpPr>
            <a:spLocks noGrp="1"/>
          </p:cNvSpPr>
          <p:nvPr>
            <p:ph type="body" idx="14"/>
          </p:nvPr>
        </p:nvSpPr>
        <p:spPr/>
        <p:txBody>
          <a:bodyPr/>
          <a:lstStyle/>
          <a:p>
            <a:r>
              <a:rPr lang="de-DE" dirty="0"/>
              <a:t>Effektive Klassenführung</a:t>
            </a:r>
          </a:p>
        </p:txBody>
      </p:sp>
      <p:sp>
        <p:nvSpPr>
          <p:cNvPr id="5" name="Foliennummernplatzhalter 4">
            <a:extLst>
              <a:ext uri="{FF2B5EF4-FFF2-40B4-BE49-F238E27FC236}">
                <a16:creationId xmlns:a16="http://schemas.microsoft.com/office/drawing/2014/main" id="{D9346240-0111-95C1-2366-DD5ED2318FF6}"/>
              </a:ext>
            </a:extLst>
          </p:cNvPr>
          <p:cNvSpPr>
            <a:spLocks noGrp="1"/>
          </p:cNvSpPr>
          <p:nvPr>
            <p:ph type="sldNum" sz="quarter" idx="17"/>
          </p:nvPr>
        </p:nvSpPr>
        <p:spPr/>
        <p:txBody>
          <a:bodyPr/>
          <a:lstStyle/>
          <a:p>
            <a:fld id="{1D937574-5286-7C49-842E-2D6CFC549A1F}" type="slidenum">
              <a:rPr lang="de-DE" smtClean="0"/>
              <a:pPr/>
              <a:t>6</a:t>
            </a:fld>
            <a:endParaRPr lang="de-DE" dirty="0"/>
          </a:p>
        </p:txBody>
      </p:sp>
      <p:pic>
        <p:nvPicPr>
          <p:cNvPr id="8" name="Grafik 7" descr="Ein Bild, das Text, Screenshot, Website, Webseite enthält.&#10;&#10;KI-generierte Inhalte können fehlerhaft sein.">
            <a:extLst>
              <a:ext uri="{FF2B5EF4-FFF2-40B4-BE49-F238E27FC236}">
                <a16:creationId xmlns:a16="http://schemas.microsoft.com/office/drawing/2014/main" id="{AECF1455-C2D4-28A8-47C5-8DE9A89BD756}"/>
              </a:ext>
            </a:extLst>
          </p:cNvPr>
          <p:cNvPicPr>
            <a:picLocks noChangeAspect="1"/>
          </p:cNvPicPr>
          <p:nvPr/>
        </p:nvPicPr>
        <p:blipFill>
          <a:blip r:embed="rId2"/>
          <a:stretch>
            <a:fillRect/>
          </a:stretch>
        </p:blipFill>
        <p:spPr>
          <a:xfrm>
            <a:off x="5707119" y="2537180"/>
            <a:ext cx="6201451" cy="3912243"/>
          </a:xfrm>
          <a:prstGeom prst="rect">
            <a:avLst/>
          </a:prstGeom>
        </p:spPr>
      </p:pic>
    </p:spTree>
    <p:extLst>
      <p:ext uri="{BB962C8B-B14F-4D97-AF65-F5344CB8AC3E}">
        <p14:creationId xmlns:p14="http://schemas.microsoft.com/office/powerpoint/2010/main" val="2527410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A50DFBD-EE58-4FB4-9550-D0E1A9BD13E0}"/>
              </a:ext>
            </a:extLst>
          </p:cNvPr>
          <p:cNvSpPr>
            <a:spLocks noGrp="1"/>
          </p:cNvSpPr>
          <p:nvPr>
            <p:ph type="body" idx="1"/>
          </p:nvPr>
        </p:nvSpPr>
        <p:spPr>
          <a:xfrm>
            <a:off x="1053829" y="1581356"/>
            <a:ext cx="9086685" cy="606674"/>
          </a:xfrm>
        </p:spPr>
        <p:txBody>
          <a:bodyPr/>
          <a:lstStyle/>
          <a:p>
            <a:r>
              <a:rPr lang="de-DE" dirty="0"/>
              <a:t>Störungsprävention</a:t>
            </a:r>
          </a:p>
        </p:txBody>
      </p:sp>
      <p:sp>
        <p:nvSpPr>
          <p:cNvPr id="3" name="Textplatzhalter 2">
            <a:extLst>
              <a:ext uri="{FF2B5EF4-FFF2-40B4-BE49-F238E27FC236}">
                <a16:creationId xmlns:a16="http://schemas.microsoft.com/office/drawing/2014/main" id="{922933BD-7DB8-49D0-A57C-A3B54E57BF23}"/>
              </a:ext>
            </a:extLst>
          </p:cNvPr>
          <p:cNvSpPr>
            <a:spLocks noGrp="1"/>
          </p:cNvSpPr>
          <p:nvPr>
            <p:ph type="body" idx="13"/>
          </p:nvPr>
        </p:nvSpPr>
        <p:spPr>
          <a:xfrm>
            <a:off x="1047915" y="2650615"/>
            <a:ext cx="6163113" cy="3685374"/>
          </a:xfrm>
        </p:spPr>
        <p:txBody>
          <a:bodyPr>
            <a:normAutofit/>
          </a:bodyPr>
          <a:lstStyle/>
          <a:p>
            <a:pPr>
              <a:defRPr/>
            </a:pPr>
            <a:r>
              <a:rPr lang="de-DE" sz="1600" b="1" dirty="0">
                <a:solidFill>
                  <a:srgbClr val="000000"/>
                </a:solidFill>
                <a:latin typeface="Calibri" panose="020F0502020204030204" pitchFamily="34" charset="0"/>
                <a:ea typeface="Calibri" panose="020F0502020204030204" pitchFamily="34" charset="0"/>
                <a:cs typeface="Calibri" panose="020F0502020204030204" pitchFamily="34" charset="0"/>
              </a:rPr>
              <a:t>Dies gelingt durch:</a:t>
            </a:r>
            <a:endParaRPr lang="de-DE" sz="1600" b="1" dirty="0">
              <a:latin typeface="Calibri" panose="020F0502020204030204" pitchFamily="34" charset="0"/>
              <a:ea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de-DE" sz="1600" dirty="0"/>
              <a:t>Klassen- und schulübergreifende Regeln zum Umgang mit mobilen Endgeräten sowie Richtlinien zur digitalen Kommunikation und Erreichbarkeit sind bekannt, im Alltag sichtbar und werden konsequent von der Lehrkraft eingefordert.</a:t>
            </a:r>
          </a:p>
          <a:p>
            <a:pPr marL="285750" lvl="0" indent="-285750">
              <a:buFont typeface="Arial" panose="020B0604020202020204" pitchFamily="34" charset="0"/>
              <a:buChar char="•"/>
            </a:pPr>
            <a:r>
              <a:rPr lang="de-DE" sz="1600" dirty="0"/>
              <a:t>Die Lehrkraft ist während digitaler Arbeitsphasen präsent, klärt offene Fragen und achtet auf die Sichtbarkeit der Bildschirme.</a:t>
            </a:r>
          </a:p>
          <a:p>
            <a:pPr marL="285750" lvl="0" indent="-285750">
              <a:buFont typeface="Arial" panose="020B0604020202020204" pitchFamily="34" charset="0"/>
              <a:buChar char="•"/>
            </a:pPr>
            <a:r>
              <a:rPr lang="de-DE" sz="1600" dirty="0"/>
              <a:t>Die Lehrkraft begleitet die Aktivitäten der Schülerinnen und Schüler im digitalen Raum, um Probleme frühzeitig zu erkennen und Maßnahmen ergreifen zu können.</a:t>
            </a:r>
          </a:p>
          <a:p>
            <a:pPr marL="285750" lvl="0" indent="-285750">
              <a:buFont typeface="Arial" panose="020B0604020202020204" pitchFamily="34" charset="0"/>
              <a:buChar char="•"/>
            </a:pPr>
            <a:r>
              <a:rPr lang="de-DE" sz="1600" dirty="0"/>
              <a:t>In Phasen, die keine Nutzung digitaler Geräte vorsehen, ist klar geregelt, wo diese sich befinden, um das Ablenkungspotenzial zu minimieren.</a:t>
            </a:r>
          </a:p>
          <a:p>
            <a:endParaRPr lang="de-DE" dirty="0"/>
          </a:p>
        </p:txBody>
      </p:sp>
      <p:sp>
        <p:nvSpPr>
          <p:cNvPr id="4" name="Textplatzhalter 3">
            <a:extLst>
              <a:ext uri="{FF2B5EF4-FFF2-40B4-BE49-F238E27FC236}">
                <a16:creationId xmlns:a16="http://schemas.microsoft.com/office/drawing/2014/main" id="{A9193F45-68CF-4769-AD98-22274FEAB740}"/>
              </a:ext>
            </a:extLst>
          </p:cNvPr>
          <p:cNvSpPr>
            <a:spLocks noGrp="1"/>
          </p:cNvSpPr>
          <p:nvPr>
            <p:ph type="body" idx="14"/>
          </p:nvPr>
        </p:nvSpPr>
        <p:spPr/>
        <p:txBody>
          <a:bodyPr/>
          <a:lstStyle/>
          <a:p>
            <a:r>
              <a:rPr lang="de-DE" dirty="0"/>
              <a:t>Effektive Klassenführung</a:t>
            </a:r>
          </a:p>
        </p:txBody>
      </p:sp>
      <p:sp>
        <p:nvSpPr>
          <p:cNvPr id="5" name="Foliennummernplatzhalter 4">
            <a:extLst>
              <a:ext uri="{FF2B5EF4-FFF2-40B4-BE49-F238E27FC236}">
                <a16:creationId xmlns:a16="http://schemas.microsoft.com/office/drawing/2014/main" id="{2C81CD45-E6BF-4E4C-B8B8-B527DCE10799}"/>
              </a:ext>
            </a:extLst>
          </p:cNvPr>
          <p:cNvSpPr>
            <a:spLocks noGrp="1"/>
          </p:cNvSpPr>
          <p:nvPr>
            <p:ph type="sldNum" sz="quarter" idx="17"/>
          </p:nvPr>
        </p:nvSpPr>
        <p:spPr/>
        <p:txBody>
          <a:bodyPr/>
          <a:lstStyle/>
          <a:p>
            <a:fld id="{1D937574-5286-7C49-842E-2D6CFC549A1F}" type="slidenum">
              <a:rPr lang="de-DE" smtClean="0"/>
              <a:pPr/>
              <a:t>7</a:t>
            </a:fld>
            <a:endParaRPr lang="de-DE" dirty="0"/>
          </a:p>
        </p:txBody>
      </p:sp>
      <p:pic>
        <p:nvPicPr>
          <p:cNvPr id="7" name="Grafik 6" descr="Ein Bild, das Mobiliar, Im Haus, Büroausstattung, Computertisch enthält.&#10;&#10;KI-generierte Inhalte können fehlerhaft sein.">
            <a:extLst>
              <a:ext uri="{FF2B5EF4-FFF2-40B4-BE49-F238E27FC236}">
                <a16:creationId xmlns:a16="http://schemas.microsoft.com/office/drawing/2014/main" id="{6E0C559C-B24F-6121-B27E-CF1DF81C30C0}"/>
              </a:ext>
            </a:extLst>
          </p:cNvPr>
          <p:cNvPicPr>
            <a:picLocks noChangeAspect="1"/>
          </p:cNvPicPr>
          <p:nvPr/>
        </p:nvPicPr>
        <p:blipFill>
          <a:blip r:embed="rId2"/>
          <a:stretch>
            <a:fillRect/>
          </a:stretch>
        </p:blipFill>
        <p:spPr>
          <a:xfrm>
            <a:off x="7391400" y="2650615"/>
            <a:ext cx="3902871" cy="3551199"/>
          </a:xfrm>
          <a:prstGeom prst="rect">
            <a:avLst/>
          </a:prstGeom>
        </p:spPr>
      </p:pic>
    </p:spTree>
    <p:extLst>
      <p:ext uri="{BB962C8B-B14F-4D97-AF65-F5344CB8AC3E}">
        <p14:creationId xmlns:p14="http://schemas.microsoft.com/office/powerpoint/2010/main" val="3306345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A50DFBD-EE58-4FB4-9550-D0E1A9BD13E0}"/>
              </a:ext>
            </a:extLst>
          </p:cNvPr>
          <p:cNvSpPr>
            <a:spLocks noGrp="1"/>
          </p:cNvSpPr>
          <p:nvPr>
            <p:ph type="body" idx="1"/>
          </p:nvPr>
        </p:nvSpPr>
        <p:spPr>
          <a:xfrm>
            <a:off x="1053829" y="1581356"/>
            <a:ext cx="9086685" cy="606674"/>
          </a:xfrm>
        </p:spPr>
        <p:txBody>
          <a:bodyPr/>
          <a:lstStyle/>
          <a:p>
            <a:r>
              <a:rPr lang="de-DE" dirty="0"/>
              <a:t>Effektive Nutzung der Lernzeit</a:t>
            </a:r>
          </a:p>
        </p:txBody>
      </p:sp>
      <p:sp>
        <p:nvSpPr>
          <p:cNvPr id="3" name="Textplatzhalter 2">
            <a:extLst>
              <a:ext uri="{FF2B5EF4-FFF2-40B4-BE49-F238E27FC236}">
                <a16:creationId xmlns:a16="http://schemas.microsoft.com/office/drawing/2014/main" id="{922933BD-7DB8-49D0-A57C-A3B54E57BF23}"/>
              </a:ext>
            </a:extLst>
          </p:cNvPr>
          <p:cNvSpPr>
            <a:spLocks noGrp="1"/>
          </p:cNvSpPr>
          <p:nvPr>
            <p:ph type="body" idx="13"/>
          </p:nvPr>
        </p:nvSpPr>
        <p:spPr>
          <a:xfrm>
            <a:off x="1047915" y="2704540"/>
            <a:ext cx="9391485" cy="3685374"/>
          </a:xfrm>
        </p:spPr>
        <p:txBody>
          <a:bodyPr>
            <a:normAutofit/>
          </a:bodyPr>
          <a:lstStyle/>
          <a:p>
            <a:pPr>
              <a:defRPr/>
            </a:pPr>
            <a:r>
              <a:rPr lang="de-DE" b="1" dirty="0">
                <a:solidFill>
                  <a:srgbClr val="000000"/>
                </a:solidFill>
                <a:ea typeface="Times New Roman"/>
              </a:rPr>
              <a:t>Eine effektive Nutzung der Unterrichtszeit erfordert….</a:t>
            </a:r>
            <a:endParaRPr lang="de-DE" dirty="0">
              <a:latin typeface="Times New Roman"/>
              <a:ea typeface="Times New Roman"/>
            </a:endParaRPr>
          </a:p>
          <a:p>
            <a:pPr>
              <a:defRPr/>
            </a:pPr>
            <a:endParaRPr lang="de-DE" sz="1900" b="1" dirty="0">
              <a:ea typeface="Times New Roman"/>
            </a:endParaRPr>
          </a:p>
          <a:p>
            <a:pPr>
              <a:defRPr/>
            </a:pPr>
            <a:endParaRPr lang="de-DE" dirty="0">
              <a:latin typeface="Times New Roman"/>
              <a:ea typeface="Times New Roman"/>
            </a:endParaRPr>
          </a:p>
          <a:p>
            <a:pPr>
              <a:spcAft>
                <a:spcPts val="600"/>
              </a:spcAft>
              <a:defRPr/>
            </a:pPr>
            <a:endParaRPr lang="en-US" dirty="0">
              <a:latin typeface="Calibri" panose="020F0502020204030204" pitchFamily="34" charset="0"/>
              <a:ea typeface="Calibri" panose="020F0502020204030204" pitchFamily="34" charset="0"/>
              <a:cs typeface="Calibri" panose="020F0502020204030204" pitchFamily="34" charset="0"/>
            </a:endParaRPr>
          </a:p>
          <a:p>
            <a:endParaRPr lang="de-DE" dirty="0"/>
          </a:p>
        </p:txBody>
      </p:sp>
      <p:sp>
        <p:nvSpPr>
          <p:cNvPr id="4" name="Textplatzhalter 3">
            <a:extLst>
              <a:ext uri="{FF2B5EF4-FFF2-40B4-BE49-F238E27FC236}">
                <a16:creationId xmlns:a16="http://schemas.microsoft.com/office/drawing/2014/main" id="{A9193F45-68CF-4769-AD98-22274FEAB740}"/>
              </a:ext>
            </a:extLst>
          </p:cNvPr>
          <p:cNvSpPr>
            <a:spLocks noGrp="1"/>
          </p:cNvSpPr>
          <p:nvPr>
            <p:ph type="body" idx="14"/>
          </p:nvPr>
        </p:nvSpPr>
        <p:spPr/>
        <p:txBody>
          <a:bodyPr/>
          <a:lstStyle/>
          <a:p>
            <a:r>
              <a:rPr lang="de-DE" dirty="0"/>
              <a:t>Effektive Klassenführung</a:t>
            </a:r>
          </a:p>
        </p:txBody>
      </p:sp>
      <p:sp>
        <p:nvSpPr>
          <p:cNvPr id="5" name="Foliennummernplatzhalter 4">
            <a:extLst>
              <a:ext uri="{FF2B5EF4-FFF2-40B4-BE49-F238E27FC236}">
                <a16:creationId xmlns:a16="http://schemas.microsoft.com/office/drawing/2014/main" id="{2C81CD45-E6BF-4E4C-B8B8-B527DCE10799}"/>
              </a:ext>
            </a:extLst>
          </p:cNvPr>
          <p:cNvSpPr>
            <a:spLocks noGrp="1"/>
          </p:cNvSpPr>
          <p:nvPr>
            <p:ph type="sldNum" sz="quarter" idx="17"/>
          </p:nvPr>
        </p:nvSpPr>
        <p:spPr/>
        <p:txBody>
          <a:bodyPr/>
          <a:lstStyle/>
          <a:p>
            <a:fld id="{1D937574-5286-7C49-842E-2D6CFC549A1F}" type="slidenum">
              <a:rPr lang="de-DE" smtClean="0"/>
              <a:pPr/>
              <a:t>8</a:t>
            </a:fld>
            <a:endParaRPr lang="de-DE" dirty="0"/>
          </a:p>
        </p:txBody>
      </p:sp>
      <p:graphicFrame>
        <p:nvGraphicFramePr>
          <p:cNvPr id="7" name="Diagramm 6">
            <a:extLst>
              <a:ext uri="{FF2B5EF4-FFF2-40B4-BE49-F238E27FC236}">
                <a16:creationId xmlns:a16="http://schemas.microsoft.com/office/drawing/2014/main" id="{4A5D6355-C79B-4D7A-8253-611E61C9645E}"/>
              </a:ext>
            </a:extLst>
          </p:cNvPr>
          <p:cNvGraphicFramePr>
            <a:graphicFrameLocks/>
          </p:cNvGraphicFramePr>
          <p:nvPr>
            <p:extLst>
              <p:ext uri="{D42A27DB-BD31-4B8C-83A1-F6EECF244321}">
                <p14:modId xmlns:p14="http://schemas.microsoft.com/office/powerpoint/2010/main" val="533402581"/>
              </p:ext>
            </p:extLst>
          </p:nvPr>
        </p:nvGraphicFramePr>
        <p:xfrm>
          <a:off x="1047915" y="3139633"/>
          <a:ext cx="8954958" cy="3044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4812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A50DFBD-EE58-4FB4-9550-D0E1A9BD13E0}"/>
              </a:ext>
            </a:extLst>
          </p:cNvPr>
          <p:cNvSpPr>
            <a:spLocks noGrp="1"/>
          </p:cNvSpPr>
          <p:nvPr>
            <p:ph type="body" idx="1"/>
          </p:nvPr>
        </p:nvSpPr>
        <p:spPr>
          <a:xfrm>
            <a:off x="1053829" y="1581356"/>
            <a:ext cx="9086685" cy="606674"/>
          </a:xfrm>
        </p:spPr>
        <p:txBody>
          <a:bodyPr/>
          <a:lstStyle/>
          <a:p>
            <a:r>
              <a:rPr lang="de-DE" dirty="0"/>
              <a:t>Effektive Nutzung der Lernzeit</a:t>
            </a:r>
          </a:p>
        </p:txBody>
      </p:sp>
      <p:sp>
        <p:nvSpPr>
          <p:cNvPr id="3" name="Textplatzhalter 2">
            <a:extLst>
              <a:ext uri="{FF2B5EF4-FFF2-40B4-BE49-F238E27FC236}">
                <a16:creationId xmlns:a16="http://schemas.microsoft.com/office/drawing/2014/main" id="{922933BD-7DB8-49D0-A57C-A3B54E57BF23}"/>
              </a:ext>
            </a:extLst>
          </p:cNvPr>
          <p:cNvSpPr>
            <a:spLocks noGrp="1"/>
          </p:cNvSpPr>
          <p:nvPr>
            <p:ph type="body" idx="13"/>
          </p:nvPr>
        </p:nvSpPr>
        <p:spPr>
          <a:xfrm>
            <a:off x="1047915" y="2704540"/>
            <a:ext cx="4612105" cy="3685374"/>
          </a:xfrm>
        </p:spPr>
        <p:txBody>
          <a:bodyPr>
            <a:normAutofit/>
          </a:bodyPr>
          <a:lstStyle/>
          <a:p>
            <a:pPr>
              <a:defRPr/>
            </a:pPr>
            <a:r>
              <a:rPr lang="de-DE" b="1" dirty="0">
                <a:solidFill>
                  <a:srgbClr val="000000"/>
                </a:solidFill>
                <a:ea typeface="Times New Roman"/>
              </a:rPr>
              <a:t>Dies gelingt durch…</a:t>
            </a:r>
            <a:endParaRPr lang="de-DE" b="1" dirty="0">
              <a:latin typeface="Calibri" panose="020F0502020204030204" pitchFamily="34" charset="0"/>
              <a:ea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de-DE" sz="1700" dirty="0">
                <a:latin typeface="Calibri" panose="020F0502020204030204" pitchFamily="34" charset="0"/>
                <a:cs typeface="Calibri" panose="020F0502020204030204" pitchFamily="34" charset="0"/>
              </a:rPr>
              <a:t>Einheitliche Strukturen – ggf. festgelegt für eine Jahrgangsstufe oder die gesamte Schule – ermöglichen den Schülerinnen und Schülern sowie den Lehrkräften eine gute Orientierung (z. B. verwendete Software, Systematik zur Dateiablage, Benennung von Dokumenten).</a:t>
            </a:r>
          </a:p>
          <a:p>
            <a:pPr marL="285750" lvl="0" indent="-285750">
              <a:buFont typeface="Arial" panose="020B0604020202020204" pitchFamily="34" charset="0"/>
              <a:buChar char="•"/>
            </a:pPr>
            <a:r>
              <a:rPr lang="de-DE" sz="1700" dirty="0">
                <a:latin typeface="Calibri" panose="020F0502020204030204" pitchFamily="34" charset="0"/>
                <a:cs typeface="Calibri" panose="020F0502020204030204" pitchFamily="34" charset="0"/>
              </a:rPr>
              <a:t>Eine vorbereitete digitale Lernumgebung unterstützt reibungslose Arbeitsabläufe (z. B. Verteilen und Einsammeln von Materialien und Aufgaben über eine Lernplattform, klare Bearbeitungsfristen).</a:t>
            </a:r>
          </a:p>
        </p:txBody>
      </p:sp>
      <p:sp>
        <p:nvSpPr>
          <p:cNvPr id="4" name="Textplatzhalter 3">
            <a:extLst>
              <a:ext uri="{FF2B5EF4-FFF2-40B4-BE49-F238E27FC236}">
                <a16:creationId xmlns:a16="http://schemas.microsoft.com/office/drawing/2014/main" id="{A9193F45-68CF-4769-AD98-22274FEAB740}"/>
              </a:ext>
            </a:extLst>
          </p:cNvPr>
          <p:cNvSpPr>
            <a:spLocks noGrp="1"/>
          </p:cNvSpPr>
          <p:nvPr>
            <p:ph type="body" idx="14"/>
          </p:nvPr>
        </p:nvSpPr>
        <p:spPr/>
        <p:txBody>
          <a:bodyPr/>
          <a:lstStyle/>
          <a:p>
            <a:r>
              <a:rPr lang="de-DE" dirty="0"/>
              <a:t>Effektive Klassenführung</a:t>
            </a:r>
          </a:p>
        </p:txBody>
      </p:sp>
      <p:sp>
        <p:nvSpPr>
          <p:cNvPr id="5" name="Foliennummernplatzhalter 4">
            <a:extLst>
              <a:ext uri="{FF2B5EF4-FFF2-40B4-BE49-F238E27FC236}">
                <a16:creationId xmlns:a16="http://schemas.microsoft.com/office/drawing/2014/main" id="{2C81CD45-E6BF-4E4C-B8B8-B527DCE10799}"/>
              </a:ext>
            </a:extLst>
          </p:cNvPr>
          <p:cNvSpPr>
            <a:spLocks noGrp="1"/>
          </p:cNvSpPr>
          <p:nvPr>
            <p:ph type="sldNum" sz="quarter" idx="17"/>
          </p:nvPr>
        </p:nvSpPr>
        <p:spPr/>
        <p:txBody>
          <a:bodyPr/>
          <a:lstStyle/>
          <a:p>
            <a:fld id="{1D937574-5286-7C49-842E-2D6CFC549A1F}" type="slidenum">
              <a:rPr lang="de-DE" smtClean="0"/>
              <a:pPr/>
              <a:t>9</a:t>
            </a:fld>
            <a:endParaRPr lang="de-DE" dirty="0"/>
          </a:p>
        </p:txBody>
      </p:sp>
      <p:pic>
        <p:nvPicPr>
          <p:cNvPr id="7" name="Grafik 6" descr="Ein Bild, das Text, Kreis, Schrift, Diagramm enthält.&#10;&#10;KI-generierte Inhalte können fehlerhaft sein.">
            <a:extLst>
              <a:ext uri="{FF2B5EF4-FFF2-40B4-BE49-F238E27FC236}">
                <a16:creationId xmlns:a16="http://schemas.microsoft.com/office/drawing/2014/main" id="{265D3A17-649A-34F3-C442-F0B91F147AE7}"/>
              </a:ext>
            </a:extLst>
          </p:cNvPr>
          <p:cNvPicPr>
            <a:picLocks noChangeAspect="1"/>
          </p:cNvPicPr>
          <p:nvPr/>
        </p:nvPicPr>
        <p:blipFill>
          <a:blip r:embed="rId2"/>
          <a:stretch>
            <a:fillRect/>
          </a:stretch>
        </p:blipFill>
        <p:spPr>
          <a:xfrm>
            <a:off x="5826441" y="2760734"/>
            <a:ext cx="5317644" cy="3818474"/>
          </a:xfrm>
          <a:prstGeom prst="rect">
            <a:avLst/>
          </a:prstGeom>
        </p:spPr>
      </p:pic>
    </p:spTree>
    <p:extLst>
      <p:ext uri="{BB962C8B-B14F-4D97-AF65-F5344CB8AC3E}">
        <p14:creationId xmlns:p14="http://schemas.microsoft.com/office/powerpoint/2010/main" val="20226202"/>
      </p:ext>
    </p:extLst>
  </p:cSld>
  <p:clrMapOvr>
    <a:masterClrMapping/>
  </p:clrMapOvr>
</p:sld>
</file>

<file path=ppt/theme/theme1.xml><?xml version="1.0" encoding="utf-8"?>
<a:theme xmlns:a="http://schemas.openxmlformats.org/drawingml/2006/main" name="Office">
  <a:themeElements>
    <a:clrScheme name="Benutzerdefiniert 1">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Klassenführung">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800</Words>
  <Application>Microsoft Macintosh PowerPoint</Application>
  <DocSecurity>0</DocSecurity>
  <PresentationFormat>Breitbild</PresentationFormat>
  <Paragraphs>85</Paragraphs>
  <Slides>15</Slides>
  <Notes>2</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15</vt:i4>
      </vt:variant>
    </vt:vector>
  </HeadingPairs>
  <TitlesOfParts>
    <vt:vector size="23" baseType="lpstr">
      <vt:lpstr>Aptos</vt:lpstr>
      <vt:lpstr>Aptos Display</vt:lpstr>
      <vt:lpstr>Arial</vt:lpstr>
      <vt:lpstr>Calibri</vt:lpstr>
      <vt:lpstr>MuseoSans</vt:lpstr>
      <vt:lpstr>Times New Roman</vt:lpstr>
      <vt:lpstr>Office</vt:lpstr>
      <vt:lpstr>1_Klassenführung</vt:lpstr>
      <vt:lpstr>PowerPoint-Präsentation</vt:lpstr>
      <vt:lpstr>  Potenzial: „Werfen Sie einen Blick in das Klassenzimmer der Zukunft, in dem digitale Medien gezielt eingesetzt werden, um einen lernwirksamen Unterricht zu fördern und die Kompetenzen zu vermitteln, die Schülerinnen und Schüler benötigen, um in einer digitalen Welt souverän und kritisch handeln zu können.“</vt:lpstr>
      <vt:lpstr>  Potenzial:  „Werfen Sie einen Blick in das Klassenzimmer der Zukunft, in dem digitale Medien gezielt eingesetzt werden, um einen lernwirksamen Unterricht zu fördern und die Kompetenzen zu vermitteln, die Schülerinnen und Schüler benötigen, um in einer digitalen Welt souverän und kritisch handeln zu können.“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Viola Bauer</dc:creator>
  <cp:keywords/>
  <dc:description/>
  <cp:lastModifiedBy>Viola Bauer</cp:lastModifiedBy>
  <cp:revision>62</cp:revision>
  <dcterms:created xsi:type="dcterms:W3CDTF">2025-01-25T20:35:15Z</dcterms:created>
  <dcterms:modified xsi:type="dcterms:W3CDTF">2025-06-23T14:23:21Z</dcterms:modified>
  <cp:category/>
  <dc:identifier/>
  <cp:contentStatus/>
  <dc:language/>
  <cp:version/>
</cp:coreProperties>
</file>