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715" r:id="rId2"/>
    <p:sldMasterId id="2147483721" r:id="rId3"/>
    <p:sldMasterId id="2147483726" r:id="rId4"/>
    <p:sldMasterId id="2147483731" r:id="rId5"/>
    <p:sldMasterId id="2147483736" r:id="rId6"/>
    <p:sldMasterId id="2147483741" r:id="rId7"/>
    <p:sldMasterId id="2147483676" r:id="rId8"/>
  </p:sldMasterIdLst>
  <p:notesMasterIdLst>
    <p:notesMasterId r:id="rId31"/>
  </p:notesMasterIdLst>
  <p:sldIdLst>
    <p:sldId id="283" r:id="rId9"/>
    <p:sldId id="257" r:id="rId10"/>
    <p:sldId id="278" r:id="rId11"/>
    <p:sldId id="282" r:id="rId12"/>
    <p:sldId id="284" r:id="rId13"/>
    <p:sldId id="285" r:id="rId14"/>
    <p:sldId id="281" r:id="rId15"/>
    <p:sldId id="259" r:id="rId16"/>
    <p:sldId id="287" r:id="rId17"/>
    <p:sldId id="260" r:id="rId18"/>
    <p:sldId id="261" r:id="rId19"/>
    <p:sldId id="262" r:id="rId20"/>
    <p:sldId id="288" r:id="rId21"/>
    <p:sldId id="263" r:id="rId22"/>
    <p:sldId id="286" r:id="rId23"/>
    <p:sldId id="264" r:id="rId24"/>
    <p:sldId id="277" r:id="rId25"/>
    <p:sldId id="265" r:id="rId26"/>
    <p:sldId id="274" r:id="rId27"/>
    <p:sldId id="279" r:id="rId28"/>
    <p:sldId id="280" r:id="rId29"/>
    <p:sldId id="289" r:id="rId3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CEBEB"/>
    <a:srgbClr val="E2E2E2"/>
    <a:srgbClr val="399A3C"/>
    <a:srgbClr val="008F6D"/>
    <a:srgbClr val="009299"/>
    <a:srgbClr val="0097D3"/>
    <a:srgbClr val="006DBD"/>
    <a:srgbClr val="005D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287"/>
    <p:restoredTop sz="74359"/>
  </p:normalViewPr>
  <p:slideViewPr>
    <p:cSldViewPr snapToGrid="0">
      <p:cViewPr varScale="1">
        <p:scale>
          <a:sx n="84" d="100"/>
          <a:sy n="84" d="100"/>
        </p:scale>
        <p:origin x="672"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 Id="rId8" Type="http://schemas.openxmlformats.org/officeDocument/2006/relationships/slideMaster" Target="slideMasters/slideMaster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CAA0C4-14D4-2542-BDBC-DA162504347E}" type="doc">
      <dgm:prSet loTypeId="urn:microsoft.com/office/officeart/2005/8/layout/vList5" loCatId="" qsTypeId="urn:microsoft.com/office/officeart/2005/8/quickstyle/simple1" qsCatId="simple" csTypeId="urn:microsoft.com/office/officeart/2005/8/colors/accent1_2" csCatId="accent1" phldr="1"/>
      <dgm:spPr bwMode="auto"/>
      <dgm:t>
        <a:bodyPr/>
        <a:lstStyle/>
        <a:p>
          <a:pPr>
            <a:defRPr/>
          </a:pPr>
          <a:endParaRPr lang="de-DE"/>
        </a:p>
      </dgm:t>
    </dgm:pt>
    <dgm:pt modelId="{F3AF6C04-7988-1141-A962-F98138332EFD}">
      <dgm:prSet phldrT="[Text]"/>
      <dgm:spPr bwMode="auto">
        <a:solidFill>
          <a:srgbClr val="6CA448"/>
        </a:solidFill>
      </dgm:spPr>
      <dgm:t>
        <a:bodyPr/>
        <a:lstStyle/>
        <a:p>
          <a:pPr>
            <a:defRPr/>
          </a:pPr>
          <a:r>
            <a:rPr lang="de-DE"/>
            <a:t>Kooperation und Interaktion</a:t>
          </a:r>
          <a:endParaRPr dirty="0"/>
        </a:p>
      </dgm:t>
    </dgm:pt>
    <dgm:pt modelId="{D9268B65-A53F-B847-AA28-98E92D339E1B}" type="parTrans" cxnId="{D698133E-71ED-F547-8E61-C23FD6EE5E88}">
      <dgm:prSet/>
      <dgm:spPr bwMode="auto"/>
      <dgm:t>
        <a:bodyPr/>
        <a:lstStyle/>
        <a:p>
          <a:pPr>
            <a:defRPr/>
          </a:pPr>
          <a:endParaRPr lang="de-DE"/>
        </a:p>
      </dgm:t>
    </dgm:pt>
    <dgm:pt modelId="{E6158595-A7AC-644F-B0AB-24B0151BCFF1}" type="sibTrans" cxnId="{D698133E-71ED-F547-8E61-C23FD6EE5E88}">
      <dgm:prSet/>
      <dgm:spPr bwMode="auto"/>
      <dgm:t>
        <a:bodyPr/>
        <a:lstStyle/>
        <a:p>
          <a:pPr>
            <a:defRPr/>
          </a:pPr>
          <a:endParaRPr lang="de-DE"/>
        </a:p>
      </dgm:t>
    </dgm:pt>
    <dgm:pt modelId="{62412A4C-F50D-194C-A0B6-D2FE923EDAAD}">
      <dgm:prSet phldrT="[Text]"/>
      <dgm:spPr bwMode="auto">
        <a:solidFill>
          <a:srgbClr val="6CA448"/>
        </a:solidFill>
      </dgm:spPr>
      <dgm:t>
        <a:bodyPr/>
        <a:lstStyle/>
        <a:p>
          <a:pPr>
            <a:defRPr/>
          </a:pPr>
          <a:r>
            <a:rPr lang="de-DE"/>
            <a:t>Produktorientierung</a:t>
          </a:r>
          <a:endParaRPr/>
        </a:p>
      </dgm:t>
    </dgm:pt>
    <dgm:pt modelId="{C4EE80F4-2E30-814D-A511-D58BBC2CD5F4}" type="parTrans" cxnId="{C7FB3A59-8B87-F848-9851-92F6F29E200C}">
      <dgm:prSet/>
      <dgm:spPr bwMode="auto"/>
      <dgm:t>
        <a:bodyPr/>
        <a:lstStyle/>
        <a:p>
          <a:pPr>
            <a:defRPr/>
          </a:pPr>
          <a:endParaRPr lang="de-DE"/>
        </a:p>
      </dgm:t>
    </dgm:pt>
    <dgm:pt modelId="{ACEDCF20-B0A9-F34C-BB47-C157B8CEF396}" type="sibTrans" cxnId="{C7FB3A59-8B87-F848-9851-92F6F29E200C}">
      <dgm:prSet/>
      <dgm:spPr bwMode="auto"/>
      <dgm:t>
        <a:bodyPr/>
        <a:lstStyle/>
        <a:p>
          <a:pPr>
            <a:defRPr/>
          </a:pPr>
          <a:endParaRPr lang="de-DE"/>
        </a:p>
      </dgm:t>
    </dgm:pt>
    <dgm:pt modelId="{A48AB4F3-7B91-254E-8A8D-2A76E2D6FFDE}">
      <dgm:prSet phldrT="[Text]" custT="1"/>
      <dgm:spPr bwMode="auto">
        <a:solidFill>
          <a:srgbClr val="6CA448">
            <a:alpha val="46000"/>
          </a:srgbClr>
        </a:solidFill>
      </dgm:spPr>
      <dgm:t>
        <a:bodyPr/>
        <a:lstStyle/>
        <a:p>
          <a:pPr>
            <a:buNone/>
            <a:defRPr/>
          </a:pPr>
          <a:r>
            <a:rPr lang="de-DE" sz="1400" dirty="0">
              <a:solidFill>
                <a:srgbClr val="1C1D2F"/>
              </a:solidFill>
            </a:rPr>
            <a:t>Intelligente schüleraktivierende Lernaufgaben…</a:t>
          </a:r>
          <a:endParaRPr lang="de-DE" sz="1400" dirty="0"/>
        </a:p>
      </dgm:t>
    </dgm:pt>
    <dgm:pt modelId="{AD7562E2-9F2C-2F43-BBBF-3F78AFBCB9AC}" type="parTrans" cxnId="{00966FFB-F2E4-F646-B2BB-8C13112FBCB9}">
      <dgm:prSet/>
      <dgm:spPr bwMode="auto"/>
      <dgm:t>
        <a:bodyPr/>
        <a:lstStyle/>
        <a:p>
          <a:pPr>
            <a:defRPr/>
          </a:pPr>
          <a:endParaRPr lang="de-DE"/>
        </a:p>
      </dgm:t>
    </dgm:pt>
    <dgm:pt modelId="{6DA37336-DD92-944F-AEDB-F8874225B2B4}" type="sibTrans" cxnId="{00966FFB-F2E4-F646-B2BB-8C13112FBCB9}">
      <dgm:prSet/>
      <dgm:spPr bwMode="auto"/>
      <dgm:t>
        <a:bodyPr/>
        <a:lstStyle/>
        <a:p>
          <a:pPr>
            <a:defRPr/>
          </a:pPr>
          <a:endParaRPr lang="de-DE"/>
        </a:p>
      </dgm:t>
    </dgm:pt>
    <dgm:pt modelId="{657ABB2D-F449-864E-8EE9-B338591D4FD7}">
      <dgm:prSet phldrT="" custT="1"/>
      <dgm:spPr bwMode="auto">
        <a:solidFill>
          <a:srgbClr val="6CA448">
            <a:alpha val="44990"/>
          </a:srgbClr>
        </a:solidFill>
      </dgm:spPr>
      <dgm:t>
        <a:bodyPr/>
        <a:lstStyle/>
        <a:p>
          <a:pPr>
            <a:defRPr/>
          </a:pPr>
          <a:r>
            <a:rPr lang="de-DE" sz="1400" dirty="0">
              <a:solidFill>
                <a:srgbClr val="1C1D2F"/>
              </a:solidFill>
            </a:rPr>
            <a:t>… eröffnen individuelle und kooperative Lernwege.</a:t>
          </a:r>
          <a:endParaRPr lang="de-DE" sz="1400" dirty="0"/>
        </a:p>
      </dgm:t>
    </dgm:pt>
    <dgm:pt modelId="{54D1AD51-7489-3547-8B93-E38370A67A51}" type="parTrans" cxnId="{2641FC36-6C3E-A449-86C6-4B30D1CF70B3}">
      <dgm:prSet/>
      <dgm:spPr bwMode="auto"/>
      <dgm:t>
        <a:bodyPr/>
        <a:lstStyle/>
        <a:p>
          <a:pPr>
            <a:defRPr/>
          </a:pPr>
          <a:endParaRPr lang="de-DE"/>
        </a:p>
      </dgm:t>
    </dgm:pt>
    <dgm:pt modelId="{9A572B79-EB1C-F04F-A4A8-DF71BE837A8C}" type="sibTrans" cxnId="{2641FC36-6C3E-A449-86C6-4B30D1CF70B3}">
      <dgm:prSet/>
      <dgm:spPr bwMode="auto"/>
      <dgm:t>
        <a:bodyPr/>
        <a:lstStyle/>
        <a:p>
          <a:pPr>
            <a:defRPr/>
          </a:pPr>
          <a:endParaRPr lang="de-DE"/>
        </a:p>
      </dgm:t>
    </dgm:pt>
    <dgm:pt modelId="{E7562AB1-BC09-4285-8950-12D9A143AF67}">
      <dgm:prSet phldrT="[Text]" custT="1"/>
      <dgm:spPr bwMode="auto">
        <a:solidFill>
          <a:srgbClr val="6CA448">
            <a:alpha val="44990"/>
          </a:srgbClr>
        </a:solidFill>
      </dgm:spPr>
      <dgm:t>
        <a:bodyPr/>
        <a:lstStyle/>
        <a:p>
          <a:pPr>
            <a:buNone/>
            <a:defRPr/>
          </a:pPr>
          <a:r>
            <a:rPr lang="de-DE" sz="1400" dirty="0">
              <a:solidFill>
                <a:srgbClr val="1C1D2F"/>
              </a:solidFill>
            </a:rPr>
            <a:t>Intelligente schüleraktivierende Lernaufgaben…</a:t>
          </a:r>
          <a:endParaRPr lang="de-DE" sz="1400" dirty="0"/>
        </a:p>
      </dgm:t>
    </dgm:pt>
    <dgm:pt modelId="{51835271-3C2F-4536-9D48-36805050B923}" type="parTrans" cxnId="{161A5C8E-5AC8-42B6-91B2-10E56622DAF5}">
      <dgm:prSet/>
      <dgm:spPr/>
      <dgm:t>
        <a:bodyPr/>
        <a:lstStyle/>
        <a:p>
          <a:endParaRPr lang="de-DE"/>
        </a:p>
      </dgm:t>
    </dgm:pt>
    <dgm:pt modelId="{DA859216-00DC-42B5-9F4A-BED2177266C1}" type="sibTrans" cxnId="{161A5C8E-5AC8-42B6-91B2-10E56622DAF5}">
      <dgm:prSet/>
      <dgm:spPr/>
      <dgm:t>
        <a:bodyPr/>
        <a:lstStyle/>
        <a:p>
          <a:endParaRPr lang="de-DE"/>
        </a:p>
      </dgm:t>
    </dgm:pt>
    <dgm:pt modelId="{D9654D0B-CC5B-4619-8DD6-AACFD2E677CE}">
      <dgm:prSet phldrT="[Text]" custT="1"/>
      <dgm:spPr bwMode="auto">
        <a:solidFill>
          <a:srgbClr val="6CA448">
            <a:alpha val="44990"/>
          </a:srgbClr>
        </a:solidFill>
      </dgm:spPr>
      <dgm:t>
        <a:bodyPr/>
        <a:lstStyle/>
        <a:p>
          <a:pPr>
            <a:defRPr/>
          </a:pPr>
          <a:r>
            <a:rPr lang="de-DE" sz="1400" dirty="0">
              <a:solidFill>
                <a:srgbClr val="1C1D2F"/>
              </a:solidFill>
            </a:rPr>
            <a:t>… schaffen vielseitige Kooperationsanlässe und ermöglichen eine unterstützende Interaktion zwischen den Schülerinnen und Schülern (soziale Eingebundenheit).</a:t>
          </a:r>
          <a:endParaRPr lang="de-DE" sz="1400" dirty="0"/>
        </a:p>
      </dgm:t>
    </dgm:pt>
    <dgm:pt modelId="{68D56361-59B7-4A52-88F1-A3D6EE3B5B61}" type="parTrans" cxnId="{A726293A-E4A6-4CD1-A8D2-593B5762F519}">
      <dgm:prSet/>
      <dgm:spPr/>
      <dgm:t>
        <a:bodyPr/>
        <a:lstStyle/>
        <a:p>
          <a:endParaRPr lang="de-DE"/>
        </a:p>
      </dgm:t>
    </dgm:pt>
    <dgm:pt modelId="{2690D3BA-3554-4264-9E23-F6611611FA5E}" type="sibTrans" cxnId="{A726293A-E4A6-4CD1-A8D2-593B5762F519}">
      <dgm:prSet/>
      <dgm:spPr/>
      <dgm:t>
        <a:bodyPr/>
        <a:lstStyle/>
        <a:p>
          <a:endParaRPr lang="de-DE"/>
        </a:p>
      </dgm:t>
    </dgm:pt>
    <dgm:pt modelId="{B3BBEDF1-1FCC-44B1-A6E6-49C607C7CE57}">
      <dgm:prSet phldrT="[Text]" custT="1"/>
      <dgm:spPr bwMode="auto">
        <a:solidFill>
          <a:srgbClr val="6CA448">
            <a:alpha val="46000"/>
          </a:srgbClr>
        </a:solidFill>
      </dgm:spPr>
      <dgm:t>
        <a:bodyPr/>
        <a:lstStyle/>
        <a:p>
          <a:pPr>
            <a:buFont typeface="Arial" panose="020B0604020202020204" pitchFamily="34" charset="0"/>
            <a:buChar char="•"/>
            <a:defRPr/>
          </a:pPr>
          <a:r>
            <a:rPr lang="de-DE" sz="1400" dirty="0">
              <a:solidFill>
                <a:srgbClr val="1C1D2F"/>
              </a:solidFill>
            </a:rPr>
            <a:t>…zielen auf ein materielles oder immaterielles Lernprodukt (Erklärung, Ergebnistext, Präsentation, Begriffsnetz, Visualisierung, digitale Medienprodukte wie Podcasts, Blogs, Websites, E-Books, Erklärvideos u. a.), das in einer geeigneten Sozialform kriterienorientiert ausgewertet, diskutiert, in einen Zusammenhang eingeordnet und weiterentwickelt werden kann.</a:t>
          </a:r>
          <a:endParaRPr lang="de-DE" sz="1400" dirty="0"/>
        </a:p>
      </dgm:t>
    </dgm:pt>
    <dgm:pt modelId="{99E583A9-F44B-4AA2-9FFB-BD9612D2143A}" type="parTrans" cxnId="{68723BC3-4016-438A-AD40-43E08792AEBE}">
      <dgm:prSet/>
      <dgm:spPr/>
      <dgm:t>
        <a:bodyPr/>
        <a:lstStyle/>
        <a:p>
          <a:endParaRPr lang="de-DE"/>
        </a:p>
      </dgm:t>
    </dgm:pt>
    <dgm:pt modelId="{38375B90-9D63-42D4-8686-BF212330ED82}" type="sibTrans" cxnId="{68723BC3-4016-438A-AD40-43E08792AEBE}">
      <dgm:prSet/>
      <dgm:spPr/>
      <dgm:t>
        <a:bodyPr/>
        <a:lstStyle/>
        <a:p>
          <a:endParaRPr lang="de-DE"/>
        </a:p>
      </dgm:t>
    </dgm:pt>
    <dgm:pt modelId="{D7503D9C-044A-CC4E-940F-1CD6353DDAE3}" type="pres">
      <dgm:prSet presAssocID="{48CAA0C4-14D4-2542-BDBC-DA162504347E}" presName="Name0" presStyleCnt="0">
        <dgm:presLayoutVars>
          <dgm:dir/>
          <dgm:animLvl val="lvl"/>
          <dgm:resizeHandles val="exact"/>
        </dgm:presLayoutVars>
      </dgm:prSet>
      <dgm:spPr bwMode="auto"/>
    </dgm:pt>
    <dgm:pt modelId="{A025BC44-51DC-FE4E-9914-A92E282702B5}" type="pres">
      <dgm:prSet presAssocID="{F3AF6C04-7988-1141-A962-F98138332EFD}" presName="linNode" presStyleCnt="0"/>
      <dgm:spPr bwMode="auto"/>
    </dgm:pt>
    <dgm:pt modelId="{021D90FA-048A-1D4B-87F6-9B16F417CE55}" type="pres">
      <dgm:prSet presAssocID="{F3AF6C04-7988-1141-A962-F98138332EFD}" presName="parentText" presStyleLbl="node1" presStyleIdx="0" presStyleCnt="2" custScaleX="51673">
        <dgm:presLayoutVars>
          <dgm:chMax val="1"/>
          <dgm:bulletEnabled val="1"/>
        </dgm:presLayoutVars>
      </dgm:prSet>
      <dgm:spPr bwMode="auto"/>
    </dgm:pt>
    <dgm:pt modelId="{EB3468F0-2C2E-0F49-859C-1BFFD9CB5E51}" type="pres">
      <dgm:prSet presAssocID="{F3AF6C04-7988-1141-A962-F98138332EFD}" presName="descendantText" presStyleLbl="alignAccFollowNode1" presStyleIdx="0" presStyleCnt="2" custScaleY="120219">
        <dgm:presLayoutVars>
          <dgm:bulletEnabled val="1"/>
        </dgm:presLayoutVars>
      </dgm:prSet>
      <dgm:spPr bwMode="auto"/>
    </dgm:pt>
    <dgm:pt modelId="{65A0FEF6-3EFA-B04C-8438-967274021233}" type="pres">
      <dgm:prSet presAssocID="{E6158595-A7AC-644F-B0AB-24B0151BCFF1}" presName="sp" presStyleCnt="0"/>
      <dgm:spPr bwMode="auto"/>
    </dgm:pt>
    <dgm:pt modelId="{AD29A91C-4A4C-8A49-8314-6E6F811CFEC1}" type="pres">
      <dgm:prSet presAssocID="{62412A4C-F50D-194C-A0B6-D2FE923EDAAD}" presName="linNode" presStyleCnt="0"/>
      <dgm:spPr bwMode="auto"/>
    </dgm:pt>
    <dgm:pt modelId="{D5A4B4F1-F8A4-524D-BA0F-926EB7798803}" type="pres">
      <dgm:prSet presAssocID="{62412A4C-F50D-194C-A0B6-D2FE923EDAAD}" presName="parentText" presStyleLbl="node1" presStyleIdx="1" presStyleCnt="2" custScaleX="52793">
        <dgm:presLayoutVars>
          <dgm:chMax val="1"/>
          <dgm:bulletEnabled val="1"/>
        </dgm:presLayoutVars>
      </dgm:prSet>
      <dgm:spPr bwMode="auto"/>
    </dgm:pt>
    <dgm:pt modelId="{2309C08C-CA30-6F46-9CE6-C5E094C07BFD}" type="pres">
      <dgm:prSet presAssocID="{62412A4C-F50D-194C-A0B6-D2FE923EDAAD}" presName="descendantText" presStyleLbl="alignAccFollowNode1" presStyleIdx="1" presStyleCnt="2" custScaleY="104835">
        <dgm:presLayoutVars>
          <dgm:bulletEnabled val="1"/>
        </dgm:presLayoutVars>
      </dgm:prSet>
      <dgm:spPr bwMode="auto"/>
    </dgm:pt>
  </dgm:ptLst>
  <dgm:cxnLst>
    <dgm:cxn modelId="{6FB4AA0D-FB8B-40E0-A2D1-893B85567A77}" type="presOf" srcId="{B3BBEDF1-1FCC-44B1-A6E6-49C607C7CE57}" destId="{2309C08C-CA30-6F46-9CE6-C5E094C07BFD}" srcOrd="0" destOrd="1" presId="urn:microsoft.com/office/officeart/2005/8/layout/vList5"/>
    <dgm:cxn modelId="{7A2D172F-2F47-420D-BEAC-EE1FA0612B32}" type="presOf" srcId="{D9654D0B-CC5B-4619-8DD6-AACFD2E677CE}" destId="{EB3468F0-2C2E-0F49-859C-1BFFD9CB5E51}" srcOrd="0" destOrd="1" presId="urn:microsoft.com/office/officeart/2005/8/layout/vList5"/>
    <dgm:cxn modelId="{2641FC36-6C3E-A449-86C6-4B30D1CF70B3}" srcId="{F3AF6C04-7988-1141-A962-F98138332EFD}" destId="{657ABB2D-F449-864E-8EE9-B338591D4FD7}" srcOrd="2" destOrd="0" parTransId="{54D1AD51-7489-3547-8B93-E38370A67A51}" sibTransId="{9A572B79-EB1C-F04F-A4A8-DF71BE837A8C}"/>
    <dgm:cxn modelId="{A726293A-E4A6-4CD1-A8D2-593B5762F519}" srcId="{F3AF6C04-7988-1141-A962-F98138332EFD}" destId="{D9654D0B-CC5B-4619-8DD6-AACFD2E677CE}" srcOrd="1" destOrd="0" parTransId="{68D56361-59B7-4A52-88F1-A3D6EE3B5B61}" sibTransId="{2690D3BA-3554-4264-9E23-F6611611FA5E}"/>
    <dgm:cxn modelId="{D698133E-71ED-F547-8E61-C23FD6EE5E88}" srcId="{48CAA0C4-14D4-2542-BDBC-DA162504347E}" destId="{F3AF6C04-7988-1141-A962-F98138332EFD}" srcOrd="0" destOrd="0" parTransId="{D9268B65-A53F-B847-AA28-98E92D339E1B}" sibTransId="{E6158595-A7AC-644F-B0AB-24B0151BCFF1}"/>
    <dgm:cxn modelId="{B3ABB94C-5824-2B44-A8F0-468D62C827DC}" type="presOf" srcId="{62412A4C-F50D-194C-A0B6-D2FE923EDAAD}" destId="{D5A4B4F1-F8A4-524D-BA0F-926EB7798803}" srcOrd="0" destOrd="0" presId="urn:microsoft.com/office/officeart/2005/8/layout/vList5"/>
    <dgm:cxn modelId="{C7FB3A59-8B87-F848-9851-92F6F29E200C}" srcId="{48CAA0C4-14D4-2542-BDBC-DA162504347E}" destId="{62412A4C-F50D-194C-A0B6-D2FE923EDAAD}" srcOrd="1" destOrd="0" parTransId="{C4EE80F4-2E30-814D-A511-D58BBC2CD5F4}" sibTransId="{ACEDCF20-B0A9-F34C-BB47-C157B8CEF396}"/>
    <dgm:cxn modelId="{C9BA4366-F549-8B4A-8DD3-A7AFD63AD2B3}" type="presOf" srcId="{F3AF6C04-7988-1141-A962-F98138332EFD}" destId="{021D90FA-048A-1D4B-87F6-9B16F417CE55}" srcOrd="0" destOrd="0" presId="urn:microsoft.com/office/officeart/2005/8/layout/vList5"/>
    <dgm:cxn modelId="{52D9FE7D-AA7B-2A44-81BB-E579E4152E81}" type="presOf" srcId="{657ABB2D-F449-864E-8EE9-B338591D4FD7}" destId="{EB3468F0-2C2E-0F49-859C-1BFFD9CB5E51}" srcOrd="0" destOrd="2" presId="urn:microsoft.com/office/officeart/2005/8/layout/vList5"/>
    <dgm:cxn modelId="{161A5C8E-5AC8-42B6-91B2-10E56622DAF5}" srcId="{F3AF6C04-7988-1141-A962-F98138332EFD}" destId="{E7562AB1-BC09-4285-8950-12D9A143AF67}" srcOrd="0" destOrd="0" parTransId="{51835271-3C2F-4536-9D48-36805050B923}" sibTransId="{DA859216-00DC-42B5-9F4A-BED2177266C1}"/>
    <dgm:cxn modelId="{E46460A2-59A4-4240-BF55-6B71FAEF5015}" type="presOf" srcId="{E7562AB1-BC09-4285-8950-12D9A143AF67}" destId="{EB3468F0-2C2E-0F49-859C-1BFFD9CB5E51}" srcOrd="0" destOrd="0" presId="urn:microsoft.com/office/officeart/2005/8/layout/vList5"/>
    <dgm:cxn modelId="{68723BC3-4016-438A-AD40-43E08792AEBE}" srcId="{62412A4C-F50D-194C-A0B6-D2FE923EDAAD}" destId="{B3BBEDF1-1FCC-44B1-A6E6-49C607C7CE57}" srcOrd="1" destOrd="0" parTransId="{99E583A9-F44B-4AA2-9FFB-BD9612D2143A}" sibTransId="{38375B90-9D63-42D4-8686-BF212330ED82}"/>
    <dgm:cxn modelId="{EE339FCA-5029-C944-B1E8-9498378AC21F}" type="presOf" srcId="{A48AB4F3-7B91-254E-8A8D-2A76E2D6FFDE}" destId="{2309C08C-CA30-6F46-9CE6-C5E094C07BFD}" srcOrd="0" destOrd="0" presId="urn:microsoft.com/office/officeart/2005/8/layout/vList5"/>
    <dgm:cxn modelId="{946C9EF3-48A1-4941-9F47-C5FE1FF37945}" type="presOf" srcId="{48CAA0C4-14D4-2542-BDBC-DA162504347E}" destId="{D7503D9C-044A-CC4E-940F-1CD6353DDAE3}" srcOrd="0" destOrd="0" presId="urn:microsoft.com/office/officeart/2005/8/layout/vList5"/>
    <dgm:cxn modelId="{00966FFB-F2E4-F646-B2BB-8C13112FBCB9}" srcId="{62412A4C-F50D-194C-A0B6-D2FE923EDAAD}" destId="{A48AB4F3-7B91-254E-8A8D-2A76E2D6FFDE}" srcOrd="0" destOrd="0" parTransId="{AD7562E2-9F2C-2F43-BBBF-3F78AFBCB9AC}" sibTransId="{6DA37336-DD92-944F-AEDB-F8874225B2B4}"/>
    <dgm:cxn modelId="{7E40C0E5-3370-E047-9203-3733BE5B4AA0}" type="presParOf" srcId="{D7503D9C-044A-CC4E-940F-1CD6353DDAE3}" destId="{A025BC44-51DC-FE4E-9914-A92E282702B5}" srcOrd="0" destOrd="0" presId="urn:microsoft.com/office/officeart/2005/8/layout/vList5"/>
    <dgm:cxn modelId="{716FA587-F758-144A-AD22-8D3280E98AF7}" type="presParOf" srcId="{A025BC44-51DC-FE4E-9914-A92E282702B5}" destId="{021D90FA-048A-1D4B-87F6-9B16F417CE55}" srcOrd="0" destOrd="0" presId="urn:microsoft.com/office/officeart/2005/8/layout/vList5"/>
    <dgm:cxn modelId="{CF968D28-86C8-3348-BF0F-7FC7BC9421F6}" type="presParOf" srcId="{A025BC44-51DC-FE4E-9914-A92E282702B5}" destId="{EB3468F0-2C2E-0F49-859C-1BFFD9CB5E51}" srcOrd="1" destOrd="0" presId="urn:microsoft.com/office/officeart/2005/8/layout/vList5"/>
    <dgm:cxn modelId="{CC2152DC-36EF-4647-9CB3-28728CBA2B87}" type="presParOf" srcId="{D7503D9C-044A-CC4E-940F-1CD6353DDAE3}" destId="{65A0FEF6-3EFA-B04C-8438-967274021233}" srcOrd="1" destOrd="0" presId="urn:microsoft.com/office/officeart/2005/8/layout/vList5"/>
    <dgm:cxn modelId="{FFD3953D-1F31-E74A-81EB-F709882651D2}" type="presParOf" srcId="{D7503D9C-044A-CC4E-940F-1CD6353DDAE3}" destId="{AD29A91C-4A4C-8A49-8314-6E6F811CFEC1}" srcOrd="2" destOrd="0" presId="urn:microsoft.com/office/officeart/2005/8/layout/vList5"/>
    <dgm:cxn modelId="{8A3A80EF-0A2C-D749-920C-2FDDF8F7EF7B}" type="presParOf" srcId="{AD29A91C-4A4C-8A49-8314-6E6F811CFEC1}" destId="{D5A4B4F1-F8A4-524D-BA0F-926EB7798803}" srcOrd="0" destOrd="0" presId="urn:microsoft.com/office/officeart/2005/8/layout/vList5"/>
    <dgm:cxn modelId="{0CF4ADBC-D08D-FF44-B76D-3BB65584C606}" type="presParOf" srcId="{AD29A91C-4A4C-8A49-8314-6E6F811CFEC1}" destId="{2309C08C-CA30-6F46-9CE6-C5E094C07BF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959EBF-2EFC-5C41-8DEA-1AF03848A6D5}" type="doc">
      <dgm:prSet loTypeId="urn:microsoft.com/office/officeart/2005/8/layout/vList2" loCatId="" qsTypeId="urn:microsoft.com/office/officeart/2005/8/quickstyle/simple1" qsCatId="simple" csTypeId="urn:microsoft.com/office/officeart/2005/8/colors/accent1_2" csCatId="accent1" phldr="1"/>
      <dgm:spPr bwMode="auto"/>
      <dgm:t>
        <a:bodyPr/>
        <a:lstStyle/>
        <a:p>
          <a:pPr>
            <a:defRPr/>
          </a:pPr>
          <a:endParaRPr lang="de-DE"/>
        </a:p>
      </dgm:t>
    </dgm:pt>
    <dgm:pt modelId="{502B9EEC-DFA8-584D-A59C-F00003526DCF}">
      <dgm:prSet phldrT="" custT="1"/>
      <dgm:spPr bwMode="auto">
        <a:solidFill>
          <a:srgbClr val="6CA448"/>
        </a:solidFill>
      </dgm:spPr>
      <dgm:t>
        <a:bodyPr/>
        <a:lstStyle/>
        <a:p>
          <a:pPr>
            <a:buClr>
              <a:srgbClr val="000000"/>
            </a:buClr>
            <a:buSzPts val="1000"/>
            <a:buFont typeface="Symbol"/>
            <a:buNone/>
            <a:defRPr/>
          </a:pPr>
          <a:r>
            <a:rPr lang="de-DE" sz="1600" dirty="0">
              <a:latin typeface="Calibri" panose="020F0502020204030204" pitchFamily="34" charset="0"/>
              <a:cs typeface="Calibri" panose="020F0502020204030204" pitchFamily="34" charset="0"/>
            </a:rPr>
            <a:t>… eine aktive Auseinandersetzung mit Lerninhalten durch die kollaborative Erstellung kreativer Lernprodukte wie z. B. Präsentationen, Comics, Erklärvideos und Podcasts.</a:t>
          </a:r>
          <a:endParaRPr sz="1600" dirty="0">
            <a:latin typeface="Calibri" panose="020F0502020204030204" pitchFamily="34" charset="0"/>
            <a:cs typeface="Calibri" panose="020F0502020204030204" pitchFamily="34" charset="0"/>
          </a:endParaRPr>
        </a:p>
      </dgm:t>
    </dgm:pt>
    <dgm:pt modelId="{478DA31E-35A4-7C40-9A13-0063232CFCF4}" type="parTrans" cxnId="{5139938A-8DB1-424F-8CCE-A3B080DCAC30}">
      <dgm:prSet/>
      <dgm:spPr bwMode="auto"/>
      <dgm:t>
        <a:bodyPr/>
        <a:lstStyle/>
        <a:p>
          <a:pPr>
            <a:defRPr/>
          </a:pPr>
          <a:endParaRPr lang="de-DE"/>
        </a:p>
      </dgm:t>
    </dgm:pt>
    <dgm:pt modelId="{A4373099-077A-0E4A-8E61-054CAFC52214}" type="sibTrans" cxnId="{5139938A-8DB1-424F-8CCE-A3B080DCAC30}">
      <dgm:prSet/>
      <dgm:spPr bwMode="auto"/>
      <dgm:t>
        <a:bodyPr/>
        <a:lstStyle/>
        <a:p>
          <a:pPr>
            <a:defRPr/>
          </a:pPr>
          <a:endParaRPr lang="de-DE"/>
        </a:p>
      </dgm:t>
    </dgm:pt>
    <dgm:pt modelId="{577990B4-CC8A-8C4A-9C9B-BC77A478B69C}">
      <dgm:prSet phldrT="" custT="1"/>
      <dgm:spPr bwMode="auto">
        <a:solidFill>
          <a:srgbClr val="6CA448"/>
        </a:solidFill>
      </dgm:spPr>
      <dgm:t>
        <a:bodyPr/>
        <a:lstStyle/>
        <a:p>
          <a:pPr>
            <a:buClr>
              <a:srgbClr val="000000"/>
            </a:buClr>
            <a:buSzPts val="1000"/>
            <a:buFont typeface="Symbol"/>
            <a:buNone/>
            <a:defRPr/>
          </a:pPr>
          <a:r>
            <a:rPr lang="de-DE" sz="1600" dirty="0">
              <a:latin typeface="Calibri" panose="020F0502020204030204" pitchFamily="34" charset="0"/>
              <a:cs typeface="Calibri" panose="020F0502020204030204" pitchFamily="34" charset="0"/>
            </a:rPr>
            <a:t>… die flexible, zeit- und ortsunabhängige Erstellung und Bearbeitung von Medienprodukten.</a:t>
          </a:r>
          <a:endParaRPr sz="1600" dirty="0">
            <a:latin typeface="Calibri" panose="020F0502020204030204" pitchFamily="34" charset="0"/>
            <a:cs typeface="Calibri" panose="020F0502020204030204" pitchFamily="34" charset="0"/>
          </a:endParaRPr>
        </a:p>
      </dgm:t>
    </dgm:pt>
    <dgm:pt modelId="{F3F33682-4062-2144-A64E-6006912DE924}" type="parTrans" cxnId="{BA8E6608-7CD2-FD46-B015-9ACEBEDF6FD9}">
      <dgm:prSet/>
      <dgm:spPr bwMode="auto"/>
      <dgm:t>
        <a:bodyPr/>
        <a:lstStyle/>
        <a:p>
          <a:pPr>
            <a:defRPr/>
          </a:pPr>
          <a:endParaRPr lang="de-DE"/>
        </a:p>
      </dgm:t>
    </dgm:pt>
    <dgm:pt modelId="{379F242D-EFDF-6542-B5D4-12306E0002AB}" type="sibTrans" cxnId="{BA8E6608-7CD2-FD46-B015-9ACEBEDF6FD9}">
      <dgm:prSet/>
      <dgm:spPr bwMode="auto"/>
      <dgm:t>
        <a:bodyPr/>
        <a:lstStyle/>
        <a:p>
          <a:pPr>
            <a:defRPr/>
          </a:pPr>
          <a:endParaRPr lang="de-DE"/>
        </a:p>
      </dgm:t>
    </dgm:pt>
    <dgm:pt modelId="{5D6C5E1B-D11C-3149-8470-645AE1656A5C}">
      <dgm:prSet phldrT="" custT="1"/>
      <dgm:spPr bwMode="auto">
        <a:solidFill>
          <a:srgbClr val="6CA448"/>
        </a:solidFill>
      </dgm:spPr>
      <dgm:t>
        <a:bodyPr/>
        <a:lstStyle/>
        <a:p>
          <a:pPr>
            <a:buNone/>
            <a:defRPr/>
          </a:pPr>
          <a:r>
            <a:rPr lang="de-DE" sz="1600" dirty="0">
              <a:latin typeface="Calibri" panose="020F0502020204030204" pitchFamily="34" charset="0"/>
              <a:cs typeface="Calibri" panose="020F0502020204030204" pitchFamily="34" charset="0"/>
            </a:rPr>
            <a:t>… eine einfache Überarbeitung der Lernprodukte, um erhaltenes Feedback einzuarbeiten und Feedback als Teil des Lernprozesses zu verstehen. </a:t>
          </a:r>
          <a:endParaRPr sz="1600" dirty="0">
            <a:latin typeface="Calibri" panose="020F0502020204030204" pitchFamily="34" charset="0"/>
            <a:cs typeface="Calibri" panose="020F0502020204030204" pitchFamily="34" charset="0"/>
          </a:endParaRPr>
        </a:p>
      </dgm:t>
    </dgm:pt>
    <dgm:pt modelId="{B5EC5871-1FF6-3441-8F4A-0BA8E4BF6958}" type="parTrans" cxnId="{52199062-0802-2943-8B08-5AABC09913BE}">
      <dgm:prSet/>
      <dgm:spPr bwMode="auto"/>
      <dgm:t>
        <a:bodyPr/>
        <a:lstStyle/>
        <a:p>
          <a:pPr>
            <a:defRPr/>
          </a:pPr>
          <a:endParaRPr lang="de-DE"/>
        </a:p>
      </dgm:t>
    </dgm:pt>
    <dgm:pt modelId="{BB12EC44-094A-A24D-B306-AEE2A3EC7C41}" type="sibTrans" cxnId="{52199062-0802-2943-8B08-5AABC09913BE}">
      <dgm:prSet/>
      <dgm:spPr bwMode="auto"/>
      <dgm:t>
        <a:bodyPr/>
        <a:lstStyle/>
        <a:p>
          <a:pPr>
            <a:defRPr/>
          </a:pPr>
          <a:endParaRPr lang="de-DE"/>
        </a:p>
      </dgm:t>
    </dgm:pt>
    <dgm:pt modelId="{1FE08623-E8A4-234A-BF00-360001389615}" type="pres">
      <dgm:prSet presAssocID="{17959EBF-2EFC-5C41-8DEA-1AF03848A6D5}" presName="linear" presStyleCnt="0">
        <dgm:presLayoutVars>
          <dgm:animLvl val="lvl"/>
          <dgm:resizeHandles val="exact"/>
        </dgm:presLayoutVars>
      </dgm:prSet>
      <dgm:spPr bwMode="auto"/>
    </dgm:pt>
    <dgm:pt modelId="{C100251C-DC63-5B48-8C00-DD5CD7E7A4E3}" type="pres">
      <dgm:prSet presAssocID="{502B9EEC-DFA8-584D-A59C-F00003526DCF}" presName="parentText" presStyleLbl="node1" presStyleIdx="0" presStyleCnt="3">
        <dgm:presLayoutVars>
          <dgm:chMax val="0"/>
          <dgm:bulletEnabled val="1"/>
        </dgm:presLayoutVars>
      </dgm:prSet>
      <dgm:spPr bwMode="auto"/>
    </dgm:pt>
    <dgm:pt modelId="{83FC28F7-EA50-B046-96A6-E23E900BF22E}" type="pres">
      <dgm:prSet presAssocID="{A4373099-077A-0E4A-8E61-054CAFC52214}" presName="spacer" presStyleCnt="0"/>
      <dgm:spPr bwMode="auto"/>
    </dgm:pt>
    <dgm:pt modelId="{17980EC9-90B6-1C4A-8249-06E31D03D34A}" type="pres">
      <dgm:prSet presAssocID="{577990B4-CC8A-8C4A-9C9B-BC77A478B69C}" presName="parentText" presStyleLbl="node1" presStyleIdx="1" presStyleCnt="3">
        <dgm:presLayoutVars>
          <dgm:chMax val="0"/>
          <dgm:bulletEnabled val="1"/>
        </dgm:presLayoutVars>
      </dgm:prSet>
      <dgm:spPr bwMode="auto"/>
    </dgm:pt>
    <dgm:pt modelId="{474A8151-8FF9-B746-829B-3DEEF6312B7B}" type="pres">
      <dgm:prSet presAssocID="{379F242D-EFDF-6542-B5D4-12306E0002AB}" presName="spacer" presStyleCnt="0"/>
      <dgm:spPr bwMode="auto"/>
    </dgm:pt>
    <dgm:pt modelId="{B1F13AB4-E23D-7446-911D-3C756445833D}" type="pres">
      <dgm:prSet presAssocID="{5D6C5E1B-D11C-3149-8470-645AE1656A5C}" presName="parentText" presStyleLbl="node1" presStyleIdx="2" presStyleCnt="3">
        <dgm:presLayoutVars>
          <dgm:chMax val="0"/>
          <dgm:bulletEnabled val="1"/>
        </dgm:presLayoutVars>
      </dgm:prSet>
      <dgm:spPr bwMode="auto"/>
    </dgm:pt>
  </dgm:ptLst>
  <dgm:cxnLst>
    <dgm:cxn modelId="{BA8E6608-7CD2-FD46-B015-9ACEBEDF6FD9}" srcId="{17959EBF-2EFC-5C41-8DEA-1AF03848A6D5}" destId="{577990B4-CC8A-8C4A-9C9B-BC77A478B69C}" srcOrd="1" destOrd="0" parTransId="{F3F33682-4062-2144-A64E-6006912DE924}" sibTransId="{379F242D-EFDF-6542-B5D4-12306E0002AB}"/>
    <dgm:cxn modelId="{FADA9125-5A68-A94C-AC43-5C8919CED9B3}" type="presOf" srcId="{577990B4-CC8A-8C4A-9C9B-BC77A478B69C}" destId="{17980EC9-90B6-1C4A-8249-06E31D03D34A}" srcOrd="0" destOrd="0" presId="urn:microsoft.com/office/officeart/2005/8/layout/vList2"/>
    <dgm:cxn modelId="{B028D23B-08CF-7D4E-85D4-8984124B8062}" type="presOf" srcId="{17959EBF-2EFC-5C41-8DEA-1AF03848A6D5}" destId="{1FE08623-E8A4-234A-BF00-360001389615}" srcOrd="0" destOrd="0" presId="urn:microsoft.com/office/officeart/2005/8/layout/vList2"/>
    <dgm:cxn modelId="{352FD658-0946-3E49-9E37-C63954C14B60}" type="presOf" srcId="{5D6C5E1B-D11C-3149-8470-645AE1656A5C}" destId="{B1F13AB4-E23D-7446-911D-3C756445833D}" srcOrd="0" destOrd="0" presId="urn:microsoft.com/office/officeart/2005/8/layout/vList2"/>
    <dgm:cxn modelId="{52199062-0802-2943-8B08-5AABC09913BE}" srcId="{17959EBF-2EFC-5C41-8DEA-1AF03848A6D5}" destId="{5D6C5E1B-D11C-3149-8470-645AE1656A5C}" srcOrd="2" destOrd="0" parTransId="{B5EC5871-1FF6-3441-8F4A-0BA8E4BF6958}" sibTransId="{BB12EC44-094A-A24D-B306-AEE2A3EC7C41}"/>
    <dgm:cxn modelId="{5139938A-8DB1-424F-8CCE-A3B080DCAC30}" srcId="{17959EBF-2EFC-5C41-8DEA-1AF03848A6D5}" destId="{502B9EEC-DFA8-584D-A59C-F00003526DCF}" srcOrd="0" destOrd="0" parTransId="{478DA31E-35A4-7C40-9A13-0063232CFCF4}" sibTransId="{A4373099-077A-0E4A-8E61-054CAFC52214}"/>
    <dgm:cxn modelId="{6F40F5FA-1309-BC48-9853-4433D375EA4C}" type="presOf" srcId="{502B9EEC-DFA8-584D-A59C-F00003526DCF}" destId="{C100251C-DC63-5B48-8C00-DD5CD7E7A4E3}" srcOrd="0" destOrd="0" presId="urn:microsoft.com/office/officeart/2005/8/layout/vList2"/>
    <dgm:cxn modelId="{E2F48FB6-D4E0-D74E-92DB-A32E083AA812}" type="presParOf" srcId="{1FE08623-E8A4-234A-BF00-360001389615}" destId="{C100251C-DC63-5B48-8C00-DD5CD7E7A4E3}" srcOrd="0" destOrd="0" presId="urn:microsoft.com/office/officeart/2005/8/layout/vList2"/>
    <dgm:cxn modelId="{A57C2CFE-B5FD-D94A-A892-A46F2DC0C084}" type="presParOf" srcId="{1FE08623-E8A4-234A-BF00-360001389615}" destId="{83FC28F7-EA50-B046-96A6-E23E900BF22E}" srcOrd="1" destOrd="0" presId="urn:microsoft.com/office/officeart/2005/8/layout/vList2"/>
    <dgm:cxn modelId="{4824434B-1F02-E74A-BEDA-9E9806BD5BBB}" type="presParOf" srcId="{1FE08623-E8A4-234A-BF00-360001389615}" destId="{17980EC9-90B6-1C4A-8249-06E31D03D34A}" srcOrd="2" destOrd="0" presId="urn:microsoft.com/office/officeart/2005/8/layout/vList2"/>
    <dgm:cxn modelId="{FA34CC2F-9083-204F-A980-FCD6037B9FDF}" type="presParOf" srcId="{1FE08623-E8A4-234A-BF00-360001389615}" destId="{474A8151-8FF9-B746-829B-3DEEF6312B7B}" srcOrd="3" destOrd="0" presId="urn:microsoft.com/office/officeart/2005/8/layout/vList2"/>
    <dgm:cxn modelId="{E484ADDF-D126-EC42-904A-11E7F4FAC47A}" type="presParOf" srcId="{1FE08623-E8A4-234A-BF00-360001389615}" destId="{B1F13AB4-E23D-7446-911D-3C756445833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468F0-2C2E-0F49-859C-1BFFD9CB5E51}">
      <dsp:nvSpPr>
        <dsp:cNvPr id="0" name=""/>
        <dsp:cNvSpPr/>
      </dsp:nvSpPr>
      <dsp:spPr bwMode="auto">
        <a:xfrm rot="5400000">
          <a:off x="5814157" y="-2788371"/>
          <a:ext cx="1443764" cy="7077999"/>
        </a:xfrm>
        <a:prstGeom prst="round2SameRect">
          <a:avLst/>
        </a:prstGeom>
        <a:solidFill>
          <a:srgbClr val="6CA448">
            <a:alpha val="4499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None/>
            <a:defRPr/>
          </a:pPr>
          <a:r>
            <a:rPr lang="de-DE" sz="1400" kern="1200" dirty="0">
              <a:solidFill>
                <a:srgbClr val="1C1D2F"/>
              </a:solidFill>
            </a:rPr>
            <a:t>Intelligente schüleraktivierende Lernaufgaben…</a:t>
          </a:r>
          <a:endParaRPr lang="de-DE" sz="1400" kern="1200" dirty="0"/>
        </a:p>
        <a:p>
          <a:pPr marL="114300" lvl="1" indent="-114300" algn="l" defTabSz="622300">
            <a:lnSpc>
              <a:spcPct val="90000"/>
            </a:lnSpc>
            <a:spcBef>
              <a:spcPct val="0"/>
            </a:spcBef>
            <a:spcAft>
              <a:spcPct val="15000"/>
            </a:spcAft>
            <a:buChar char="•"/>
            <a:defRPr/>
          </a:pPr>
          <a:r>
            <a:rPr lang="de-DE" sz="1400" kern="1200" dirty="0">
              <a:solidFill>
                <a:srgbClr val="1C1D2F"/>
              </a:solidFill>
            </a:rPr>
            <a:t>… schaffen vielseitige Kooperationsanlässe und ermöglichen eine unterstützende Interaktion zwischen den Schülerinnen und Schülern (soziale Eingebundenheit).</a:t>
          </a:r>
          <a:endParaRPr lang="de-DE" sz="1400" kern="1200" dirty="0"/>
        </a:p>
        <a:p>
          <a:pPr marL="114300" lvl="1" indent="-114300" algn="l" defTabSz="622300">
            <a:lnSpc>
              <a:spcPct val="90000"/>
            </a:lnSpc>
            <a:spcBef>
              <a:spcPct val="0"/>
            </a:spcBef>
            <a:spcAft>
              <a:spcPct val="15000"/>
            </a:spcAft>
            <a:buChar char="•"/>
            <a:defRPr/>
          </a:pPr>
          <a:r>
            <a:rPr lang="de-DE" sz="1400" kern="1200" dirty="0">
              <a:solidFill>
                <a:srgbClr val="1C1D2F"/>
              </a:solidFill>
            </a:rPr>
            <a:t>… eröffnen individuelle und kooperative Lernwege.</a:t>
          </a:r>
          <a:endParaRPr lang="de-DE" sz="1400" kern="1200" dirty="0"/>
        </a:p>
      </dsp:txBody>
      <dsp:txXfrm rot="-5400000">
        <a:off x="2997040" y="99225"/>
        <a:ext cx="7007520" cy="1302806"/>
      </dsp:txXfrm>
    </dsp:sp>
    <dsp:sp modelId="{021D90FA-048A-1D4B-87F6-9B16F417CE55}">
      <dsp:nvSpPr>
        <dsp:cNvPr id="0" name=""/>
        <dsp:cNvSpPr/>
      </dsp:nvSpPr>
      <dsp:spPr bwMode="auto">
        <a:xfrm>
          <a:off x="939743" y="37"/>
          <a:ext cx="2057295" cy="1501181"/>
        </a:xfrm>
        <a:prstGeom prst="roundRect">
          <a:avLst/>
        </a:prstGeom>
        <a:solidFill>
          <a:srgbClr val="6CA4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defRPr/>
          </a:pPr>
          <a:r>
            <a:rPr lang="de-DE" sz="1600" kern="1200"/>
            <a:t>Kooperation und Interaktion</a:t>
          </a:r>
          <a:endParaRPr sz="1600" kern="1200" dirty="0"/>
        </a:p>
      </dsp:txBody>
      <dsp:txXfrm>
        <a:off x="1013025" y="73319"/>
        <a:ext cx="1910731" cy="1354617"/>
      </dsp:txXfrm>
    </dsp:sp>
    <dsp:sp modelId="{2309C08C-CA30-6F46-9CE6-C5E094C07BFD}">
      <dsp:nvSpPr>
        <dsp:cNvPr id="0" name=""/>
        <dsp:cNvSpPr/>
      </dsp:nvSpPr>
      <dsp:spPr bwMode="auto">
        <a:xfrm rot="5400000">
          <a:off x="5951125" y="-1212130"/>
          <a:ext cx="1259010" cy="7077999"/>
        </a:xfrm>
        <a:prstGeom prst="round2SameRect">
          <a:avLst/>
        </a:prstGeom>
        <a:solidFill>
          <a:srgbClr val="6CA448">
            <a:alpha val="46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None/>
            <a:defRPr/>
          </a:pPr>
          <a:r>
            <a:rPr lang="de-DE" sz="1400" kern="1200" dirty="0">
              <a:solidFill>
                <a:srgbClr val="1C1D2F"/>
              </a:solidFill>
            </a:rPr>
            <a:t>Intelligente schüleraktivierende Lernaufgaben…</a:t>
          </a:r>
          <a:endParaRPr lang="de-DE" sz="1400" kern="1200" dirty="0"/>
        </a:p>
        <a:p>
          <a:pPr marL="114300" lvl="1" indent="-114300" algn="l" defTabSz="622300">
            <a:lnSpc>
              <a:spcPct val="90000"/>
            </a:lnSpc>
            <a:spcBef>
              <a:spcPct val="0"/>
            </a:spcBef>
            <a:spcAft>
              <a:spcPct val="15000"/>
            </a:spcAft>
            <a:buFont typeface="Arial" panose="020B0604020202020204" pitchFamily="34" charset="0"/>
            <a:buChar char="•"/>
            <a:defRPr/>
          </a:pPr>
          <a:r>
            <a:rPr lang="de-DE" sz="1400" kern="1200" dirty="0">
              <a:solidFill>
                <a:srgbClr val="1C1D2F"/>
              </a:solidFill>
            </a:rPr>
            <a:t>…zielen auf ein materielles oder immaterielles Lernprodukt (Erklärung, Ergebnistext, Präsentation, Begriffsnetz, Visualisierung, digitale Medienprodukte wie Podcasts, Blogs, Websites, E-Books, Erklärvideos u. a.), das in einer geeigneten Sozialform kriterienorientiert ausgewertet, diskutiert, in einen Zusammenhang eingeordnet und weiterentwickelt werden kann.</a:t>
          </a:r>
          <a:endParaRPr lang="de-DE" sz="1400" kern="1200" dirty="0"/>
        </a:p>
      </dsp:txBody>
      <dsp:txXfrm rot="-5400000">
        <a:off x="3041631" y="1758824"/>
        <a:ext cx="7016539" cy="1136090"/>
      </dsp:txXfrm>
    </dsp:sp>
    <dsp:sp modelId="{D5A4B4F1-F8A4-524D-BA0F-926EB7798803}">
      <dsp:nvSpPr>
        <dsp:cNvPr id="0" name=""/>
        <dsp:cNvSpPr/>
      </dsp:nvSpPr>
      <dsp:spPr bwMode="auto">
        <a:xfrm>
          <a:off x="939743" y="1576278"/>
          <a:ext cx="2101887" cy="1501181"/>
        </a:xfrm>
        <a:prstGeom prst="roundRect">
          <a:avLst/>
        </a:prstGeom>
        <a:solidFill>
          <a:srgbClr val="6CA4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defRPr/>
          </a:pPr>
          <a:r>
            <a:rPr lang="de-DE" sz="1600" kern="1200"/>
            <a:t>Produktorientierung</a:t>
          </a:r>
          <a:endParaRPr sz="1600" kern="1200"/>
        </a:p>
      </dsp:txBody>
      <dsp:txXfrm>
        <a:off x="1013025" y="1649560"/>
        <a:ext cx="1955323" cy="13546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0251C-DC63-5B48-8C00-DD5CD7E7A4E3}">
      <dsp:nvSpPr>
        <dsp:cNvPr id="0" name=""/>
        <dsp:cNvSpPr/>
      </dsp:nvSpPr>
      <dsp:spPr bwMode="auto">
        <a:xfrm>
          <a:off x="0" y="853"/>
          <a:ext cx="8599358" cy="823680"/>
        </a:xfrm>
        <a:prstGeom prst="roundRect">
          <a:avLst/>
        </a:prstGeom>
        <a:solidFill>
          <a:srgbClr val="6CA4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Clr>
              <a:srgbClr val="000000"/>
            </a:buClr>
            <a:buSzPts val="1000"/>
            <a:buFont typeface="Symbol"/>
            <a:buNone/>
            <a:defRPr/>
          </a:pPr>
          <a:r>
            <a:rPr lang="de-DE" sz="1600" kern="1200" dirty="0">
              <a:latin typeface="Calibri" panose="020F0502020204030204" pitchFamily="34" charset="0"/>
              <a:cs typeface="Calibri" panose="020F0502020204030204" pitchFamily="34" charset="0"/>
            </a:rPr>
            <a:t>… eine aktive Auseinandersetzung mit Lerninhalten durch die kollaborative Erstellung kreativer Lernprodukte wie z. B. Präsentationen, Comics, Erklärvideos und Podcasts.</a:t>
          </a:r>
          <a:endParaRPr sz="1600" kern="1200" dirty="0">
            <a:latin typeface="Calibri" panose="020F0502020204030204" pitchFamily="34" charset="0"/>
            <a:cs typeface="Calibri" panose="020F0502020204030204" pitchFamily="34" charset="0"/>
          </a:endParaRPr>
        </a:p>
      </dsp:txBody>
      <dsp:txXfrm>
        <a:off x="40209" y="41062"/>
        <a:ext cx="8518940" cy="743262"/>
      </dsp:txXfrm>
    </dsp:sp>
    <dsp:sp modelId="{17980EC9-90B6-1C4A-8249-06E31D03D34A}">
      <dsp:nvSpPr>
        <dsp:cNvPr id="0" name=""/>
        <dsp:cNvSpPr/>
      </dsp:nvSpPr>
      <dsp:spPr bwMode="auto">
        <a:xfrm>
          <a:off x="0" y="951253"/>
          <a:ext cx="8599358" cy="823680"/>
        </a:xfrm>
        <a:prstGeom prst="roundRect">
          <a:avLst/>
        </a:prstGeom>
        <a:solidFill>
          <a:srgbClr val="6CA4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Clr>
              <a:srgbClr val="000000"/>
            </a:buClr>
            <a:buSzPts val="1000"/>
            <a:buFont typeface="Symbol"/>
            <a:buNone/>
            <a:defRPr/>
          </a:pPr>
          <a:r>
            <a:rPr lang="de-DE" sz="1600" kern="1200" dirty="0">
              <a:latin typeface="Calibri" panose="020F0502020204030204" pitchFamily="34" charset="0"/>
              <a:cs typeface="Calibri" panose="020F0502020204030204" pitchFamily="34" charset="0"/>
            </a:rPr>
            <a:t>… die flexible, zeit- und ortsunabhängige Erstellung und Bearbeitung von Medienprodukten.</a:t>
          </a:r>
          <a:endParaRPr sz="1600" kern="1200" dirty="0">
            <a:latin typeface="Calibri" panose="020F0502020204030204" pitchFamily="34" charset="0"/>
            <a:cs typeface="Calibri" panose="020F0502020204030204" pitchFamily="34" charset="0"/>
          </a:endParaRPr>
        </a:p>
      </dsp:txBody>
      <dsp:txXfrm>
        <a:off x="40209" y="991462"/>
        <a:ext cx="8518940" cy="743262"/>
      </dsp:txXfrm>
    </dsp:sp>
    <dsp:sp modelId="{B1F13AB4-E23D-7446-911D-3C756445833D}">
      <dsp:nvSpPr>
        <dsp:cNvPr id="0" name=""/>
        <dsp:cNvSpPr/>
      </dsp:nvSpPr>
      <dsp:spPr bwMode="auto">
        <a:xfrm>
          <a:off x="0" y="1901653"/>
          <a:ext cx="8599358" cy="823680"/>
        </a:xfrm>
        <a:prstGeom prst="roundRect">
          <a:avLst/>
        </a:prstGeom>
        <a:solidFill>
          <a:srgbClr val="6CA4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defRPr/>
          </a:pPr>
          <a:r>
            <a:rPr lang="de-DE" sz="1600" kern="1200" dirty="0">
              <a:latin typeface="Calibri" panose="020F0502020204030204" pitchFamily="34" charset="0"/>
              <a:cs typeface="Calibri" panose="020F0502020204030204" pitchFamily="34" charset="0"/>
            </a:rPr>
            <a:t>… eine einfache Überarbeitung der Lernprodukte, um erhaltenes Feedback einzuarbeiten und Feedback als Teil des Lernprozesses zu verstehen. </a:t>
          </a:r>
          <a:endParaRPr sz="1600" kern="1200" dirty="0">
            <a:latin typeface="Calibri" panose="020F0502020204030204" pitchFamily="34" charset="0"/>
            <a:cs typeface="Calibri" panose="020F0502020204030204" pitchFamily="34" charset="0"/>
          </a:endParaRPr>
        </a:p>
      </dsp:txBody>
      <dsp:txXfrm>
        <a:off x="40209" y="1941862"/>
        <a:ext cx="8518940" cy="74326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57606-28D9-6B46-92AF-6D027D063382}" type="datetimeFigureOut">
              <a:rPr lang="de-DE" smtClean="0"/>
              <a:t>17.06.25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6C6DE8-65F9-4342-B5CF-25CC34B61EB9}" type="slidenum">
              <a:rPr lang="de-DE" smtClean="0"/>
              <a:t>‹Nr.›</a:t>
            </a:fld>
            <a:endParaRPr lang="de-DE"/>
          </a:p>
        </p:txBody>
      </p:sp>
    </p:spTree>
    <p:extLst>
      <p:ext uri="{BB962C8B-B14F-4D97-AF65-F5344CB8AC3E}">
        <p14:creationId xmlns:p14="http://schemas.microsoft.com/office/powerpoint/2010/main" val="3366643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dirty="0">
                <a:solidFill>
                  <a:schemeClr val="tx1"/>
                </a:solidFill>
                <a:effectLst/>
                <a:latin typeface="+mn-lt"/>
                <a:ea typeface="+mn-ea"/>
                <a:cs typeface="+mn-cs"/>
              </a:rPr>
              <a:t>Brägger, G. &amp; Steiner, N. (2022). Neue digital orientierte Aufgaben- und Lernkultur. In G. Brägger &amp; H. Rolff, </a:t>
            </a:r>
            <a:r>
              <a:rPr lang="de-DE" sz="1200" b="0" i="1" u="none" strike="noStrike" kern="1200" dirty="0">
                <a:solidFill>
                  <a:schemeClr val="tx1"/>
                </a:solidFill>
                <a:effectLst/>
                <a:latin typeface="+mn-lt"/>
                <a:ea typeface="+mn-ea"/>
                <a:cs typeface="+mn-cs"/>
              </a:rPr>
              <a:t>Handbuch Lernen mit digitalen Medien</a:t>
            </a:r>
            <a:r>
              <a:rPr lang="de-DE" sz="1200" b="0" i="0" u="none" strike="noStrike" kern="1200" dirty="0">
                <a:solidFill>
                  <a:schemeClr val="tx1"/>
                </a:solidFill>
                <a:effectLst/>
                <a:latin typeface="+mn-lt"/>
                <a:ea typeface="+mn-ea"/>
                <a:cs typeface="+mn-cs"/>
              </a:rPr>
              <a:t> (S. 627-675) (2. korrigierte Auflage.). Weinheim und Basel: Beltz Verlag.</a:t>
            </a:r>
          </a:p>
          <a:p>
            <a:endParaRPr lang="de-DE" dirty="0"/>
          </a:p>
        </p:txBody>
      </p:sp>
      <p:sp>
        <p:nvSpPr>
          <p:cNvPr id="4" name="Foliennummernplatzhalter 3"/>
          <p:cNvSpPr>
            <a:spLocks noGrp="1"/>
          </p:cNvSpPr>
          <p:nvPr>
            <p:ph type="sldNum" sz="quarter" idx="5"/>
          </p:nvPr>
        </p:nvSpPr>
        <p:spPr/>
        <p:txBody>
          <a:bodyPr/>
          <a:lstStyle/>
          <a:p>
            <a:fld id="{7B6C6DE8-65F9-4342-B5CF-25CC34B61EB9}" type="slidenum">
              <a:rPr lang="de-DE" smtClean="0"/>
              <a:t>5</a:t>
            </a:fld>
            <a:endParaRPr lang="de-DE"/>
          </a:p>
        </p:txBody>
      </p:sp>
    </p:spTree>
    <p:extLst>
      <p:ext uri="{BB962C8B-B14F-4D97-AF65-F5344CB8AC3E}">
        <p14:creationId xmlns:p14="http://schemas.microsoft.com/office/powerpoint/2010/main" val="3206734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99F67-5494-55D1-382A-06E87FE70B4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78B719A-1411-804A-6E86-F5FEA245F1C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3B62A3F-938A-DD7C-A156-B4D29A8AB6B0}"/>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5AF586FC-6535-D640-4076-35B89DF74046}"/>
              </a:ext>
            </a:extLst>
          </p:cNvPr>
          <p:cNvSpPr>
            <a:spLocks noGrp="1"/>
          </p:cNvSpPr>
          <p:nvPr>
            <p:ph type="sldNum" sz="quarter" idx="5"/>
          </p:nvPr>
        </p:nvSpPr>
        <p:spPr/>
        <p:txBody>
          <a:bodyPr/>
          <a:lstStyle/>
          <a:p>
            <a:fld id="{7B6C6DE8-65F9-4342-B5CF-25CC34B61EB9}" type="slidenum">
              <a:rPr lang="de-DE" smtClean="0"/>
              <a:t>9</a:t>
            </a:fld>
            <a:endParaRPr lang="de-DE"/>
          </a:p>
        </p:txBody>
      </p:sp>
    </p:spTree>
    <p:extLst>
      <p:ext uri="{BB962C8B-B14F-4D97-AF65-F5344CB8AC3E}">
        <p14:creationId xmlns:p14="http://schemas.microsoft.com/office/powerpoint/2010/main" val="3226181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B6C6DE8-65F9-4342-B5CF-25CC34B61EB9}" type="slidenum">
              <a:rPr lang="de-DE" smtClean="0"/>
              <a:t>10</a:t>
            </a:fld>
            <a:endParaRPr lang="de-DE"/>
          </a:p>
        </p:txBody>
      </p:sp>
    </p:spTree>
    <p:extLst>
      <p:ext uri="{BB962C8B-B14F-4D97-AF65-F5344CB8AC3E}">
        <p14:creationId xmlns:p14="http://schemas.microsoft.com/office/powerpoint/2010/main" val="1178791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D86A8-D6C2-23D7-B6C5-AA3D39DEF04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4D11BA5-9E7F-F0C3-88D7-C66EB065202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D995067-2EF7-4E05-1AFA-B0384CB1DC42}"/>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3D5FF932-1C92-4298-B738-BAA361537B79}"/>
              </a:ext>
            </a:extLst>
          </p:cNvPr>
          <p:cNvSpPr>
            <a:spLocks noGrp="1"/>
          </p:cNvSpPr>
          <p:nvPr>
            <p:ph type="sldNum" sz="quarter" idx="5"/>
          </p:nvPr>
        </p:nvSpPr>
        <p:spPr/>
        <p:txBody>
          <a:bodyPr/>
          <a:lstStyle/>
          <a:p>
            <a:fld id="{7B6C6DE8-65F9-4342-B5CF-25CC34B61EB9}" type="slidenum">
              <a:rPr lang="de-DE" smtClean="0"/>
              <a:t>13</a:t>
            </a:fld>
            <a:endParaRPr lang="de-DE"/>
          </a:p>
        </p:txBody>
      </p:sp>
    </p:spTree>
    <p:extLst>
      <p:ext uri="{BB962C8B-B14F-4D97-AF65-F5344CB8AC3E}">
        <p14:creationId xmlns:p14="http://schemas.microsoft.com/office/powerpoint/2010/main" val="3177813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1" u="none" strike="noStrike" kern="1200" dirty="0">
                <a:solidFill>
                  <a:schemeClr val="tx1"/>
                </a:solidFill>
                <a:effectLst/>
                <a:latin typeface="+mn-lt"/>
                <a:ea typeface="+mn-ea"/>
                <a:cs typeface="+mn-cs"/>
              </a:rPr>
              <a:t>Das selbstständige Generieren von Lerninhalten im Rahmen einer medienproduktiven Aufgabe kann mit gesteigertem Lernerfolg verbunden sein, bedarf aber in der Regel einer guten Anleitung und Strukturierung der Aufgabe, damit Lernende nicht überfordert sind und zielgerichtet arbeiten. Insbesondere während konstruktiver und interaktiver Lernphasen lassen empirische Befunde zum </a:t>
            </a:r>
            <a:r>
              <a:rPr lang="de-DE" sz="1200" b="0" i="1" u="none" strike="noStrike" kern="1200" dirty="0" err="1">
                <a:solidFill>
                  <a:schemeClr val="tx1"/>
                </a:solidFill>
                <a:effectLst/>
                <a:latin typeface="+mn-lt"/>
                <a:ea typeface="+mn-ea"/>
                <a:cs typeface="+mn-cs"/>
              </a:rPr>
              <a:t>Scaffolding</a:t>
            </a:r>
            <a:r>
              <a:rPr lang="de-DE" sz="1200" b="0" i="1" u="none" strike="noStrike" kern="1200" dirty="0">
                <a:solidFill>
                  <a:schemeClr val="tx1"/>
                </a:solidFill>
                <a:effectLst/>
                <a:latin typeface="+mn-lt"/>
                <a:ea typeface="+mn-ea"/>
                <a:cs typeface="+mn-cs"/>
              </a:rPr>
              <a:t> und zum kooperativen Lernen darauf schließen, dass eine an das Vorwissen angepasste, prozessbezogene Unterstützung notwendig ist, um positive Effekte zu erzielen (z. B. Weinberger, Stegmann &amp; Fischer, 2010).</a:t>
            </a:r>
            <a:endParaRPr lang="de-DE" dirty="0"/>
          </a:p>
        </p:txBody>
      </p:sp>
      <p:sp>
        <p:nvSpPr>
          <p:cNvPr id="4" name="Foliennummernplatzhalter 3"/>
          <p:cNvSpPr>
            <a:spLocks noGrp="1"/>
          </p:cNvSpPr>
          <p:nvPr>
            <p:ph type="sldNum" sz="quarter" idx="5"/>
          </p:nvPr>
        </p:nvSpPr>
        <p:spPr/>
        <p:txBody>
          <a:bodyPr/>
          <a:lstStyle/>
          <a:p>
            <a:fld id="{7B6C6DE8-65F9-4342-B5CF-25CC34B61EB9}" type="slidenum">
              <a:rPr lang="de-DE" smtClean="0"/>
              <a:t>14</a:t>
            </a:fld>
            <a:endParaRPr lang="de-DE"/>
          </a:p>
        </p:txBody>
      </p:sp>
    </p:spTree>
    <p:extLst>
      <p:ext uri="{BB962C8B-B14F-4D97-AF65-F5344CB8AC3E}">
        <p14:creationId xmlns:p14="http://schemas.microsoft.com/office/powerpoint/2010/main" val="2747074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ln>
                  <a:noFill/>
                </a:ln>
                <a:solidFill>
                  <a:srgbClr val="000000"/>
                </a:solidFill>
                <a:latin typeface="Helvetica Neue"/>
                <a:ea typeface="Arial Unicode MS"/>
                <a:cs typeface="Arial Unicode MS"/>
              </a:rPr>
              <a:t>Aktuelle Studien (z.B. </a:t>
            </a:r>
            <a:r>
              <a:rPr lang="de-DE" sz="1200" i="1" dirty="0">
                <a:ln>
                  <a:noFill/>
                </a:ln>
                <a:solidFill>
                  <a:srgbClr val="000000"/>
                </a:solidFill>
                <a:latin typeface="Helvetica Neue"/>
                <a:ea typeface="Arial Unicode MS"/>
                <a:cs typeface="Arial Unicode MS"/>
              </a:rPr>
              <a:t>Jugend, Information, Medien. JIM-Studie, 2024</a:t>
            </a:r>
            <a:r>
              <a:rPr lang="de-DE" sz="1200" dirty="0">
                <a:ln>
                  <a:noFill/>
                </a:ln>
                <a:solidFill>
                  <a:srgbClr val="000000"/>
                </a:solidFill>
                <a:latin typeface="Helvetica Neue"/>
                <a:ea typeface="Arial Unicode MS"/>
                <a:cs typeface="Arial Unicode MS"/>
              </a:rPr>
              <a:t> oder </a:t>
            </a:r>
            <a:r>
              <a:rPr lang="de-DE" sz="1200" i="1" dirty="0">
                <a:ln>
                  <a:noFill/>
                </a:ln>
                <a:solidFill>
                  <a:srgbClr val="000000"/>
                </a:solidFill>
                <a:latin typeface="Helvetica Neue"/>
                <a:ea typeface="Arial Unicode MS"/>
                <a:cs typeface="Arial Unicode MS"/>
              </a:rPr>
              <a:t>Vodafone Stiftung. Europäische Schülerbefragung zum Einsatz von Künstlicher Intelligenz</a:t>
            </a:r>
            <a:r>
              <a:rPr lang="de-DE" sz="1200" dirty="0">
                <a:ln>
                  <a:noFill/>
                </a:ln>
                <a:solidFill>
                  <a:srgbClr val="000000"/>
                </a:solidFill>
                <a:latin typeface="Helvetica Neue"/>
                <a:ea typeface="Arial Unicode MS"/>
                <a:cs typeface="Arial Unicode MS"/>
              </a:rPr>
              <a:t>, 2025.) deuten darauf hin, dass eine signifikante Anzahl, wenn nicht bereits die Mehrheit der Jugendlichen an weiterführenden Schulen KI schulisch oder außerschulisch nutzt. Damit stellt sich für Lehrkräfte die Herausforderung, Aufgaben so zu formulieren, dass Lernende KI zwar als Werkzeug einsetzen und dessen Nutzung reflektieren, die eigentliche kognitive und kreative Leistung, die die Lernziele adressiert, aber nicht vollständig von der KI erledigt werden kann.</a:t>
            </a:r>
            <a:endParaRPr lang="de-DE" dirty="0"/>
          </a:p>
          <a:p>
            <a:endParaRPr lang="de-DE" dirty="0"/>
          </a:p>
        </p:txBody>
      </p:sp>
      <p:sp>
        <p:nvSpPr>
          <p:cNvPr id="4" name="Foliennummernplatzhalter 3"/>
          <p:cNvSpPr>
            <a:spLocks noGrp="1"/>
          </p:cNvSpPr>
          <p:nvPr>
            <p:ph type="sldNum" sz="quarter" idx="5"/>
          </p:nvPr>
        </p:nvSpPr>
        <p:spPr/>
        <p:txBody>
          <a:bodyPr/>
          <a:lstStyle/>
          <a:p>
            <a:fld id="{7B6C6DE8-65F9-4342-B5CF-25CC34B61EB9}" type="slidenum">
              <a:rPr lang="de-DE" smtClean="0"/>
              <a:t>16</a:t>
            </a:fld>
            <a:endParaRPr lang="de-DE"/>
          </a:p>
        </p:txBody>
      </p:sp>
    </p:spTree>
    <p:extLst>
      <p:ext uri="{BB962C8B-B14F-4D97-AF65-F5344CB8AC3E}">
        <p14:creationId xmlns:p14="http://schemas.microsoft.com/office/powerpoint/2010/main" val="2742395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CD0E7-9A34-0D13-9CAD-74D73C4880C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4EED1B8-9EE9-717A-3954-A6F9CAB8490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83CCF8D-1673-C2CE-A3BB-EF9248E85420}"/>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23E42CA4-5297-6C5B-3DB3-C20FC28960F7}"/>
              </a:ext>
            </a:extLst>
          </p:cNvPr>
          <p:cNvSpPr>
            <a:spLocks noGrp="1"/>
          </p:cNvSpPr>
          <p:nvPr>
            <p:ph type="sldNum" sz="quarter" idx="5"/>
          </p:nvPr>
        </p:nvSpPr>
        <p:spPr/>
        <p:txBody>
          <a:bodyPr/>
          <a:lstStyle/>
          <a:p>
            <a:fld id="{7B6C6DE8-65F9-4342-B5CF-25CC34B61EB9}" type="slidenum">
              <a:rPr lang="de-DE" smtClean="0"/>
              <a:t>17</a:t>
            </a:fld>
            <a:endParaRPr lang="de-DE"/>
          </a:p>
        </p:txBody>
      </p:sp>
    </p:spTree>
    <p:extLst>
      <p:ext uri="{BB962C8B-B14F-4D97-AF65-F5344CB8AC3E}">
        <p14:creationId xmlns:p14="http://schemas.microsoft.com/office/powerpoint/2010/main" val="333086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D759D-5F50-9555-61B4-E07E58D44CC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84DA494-8F90-AB5D-6105-EE55ABFD37D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5D005D3-D7F1-DA6B-65AE-BDB0C8572ABD}"/>
              </a:ext>
            </a:extLst>
          </p:cNvPr>
          <p:cNvSpPr>
            <a:spLocks noGrp="1"/>
          </p:cNvSpPr>
          <p:nvPr>
            <p:ph type="body" idx="1"/>
          </p:nvPr>
        </p:nvSpPr>
        <p:spPr/>
        <p:txBody>
          <a:bodyPr/>
          <a:lstStyle/>
          <a:p>
            <a:pPr marL="0" marR="0" lvl="0" indent="0" algn="l" defTabSz="914400">
              <a:lnSpc>
                <a:spcPct val="100000"/>
              </a:lnSpc>
              <a:spcBef>
                <a:spcPts val="0"/>
              </a:spcBef>
              <a:spcAft>
                <a:spcPts val="0"/>
              </a:spcAft>
              <a:buClrTx/>
              <a:buSzTx/>
              <a:buFontTx/>
              <a:buNone/>
              <a:defRPr/>
            </a:pPr>
            <a:r>
              <a:rPr lang="de-DE" sz="1200" dirty="0">
                <a:ln>
                  <a:noFill/>
                </a:ln>
                <a:solidFill>
                  <a:srgbClr val="000000"/>
                </a:solidFill>
                <a:latin typeface="Helvetica Neue"/>
                <a:ea typeface="Arial Unicode MS"/>
                <a:cs typeface="Arial Unicode MS"/>
              </a:rPr>
              <a:t>Gleichzeitig bietet sich die Chance, den reflektierten Umgang mit KI bewusst als Bestandteil des Lernprozesses zu integrieren. </a:t>
            </a:r>
            <a:endParaRPr lang="de-DE" dirty="0"/>
          </a:p>
          <a:p>
            <a:endParaRPr lang="de-DE" dirty="0"/>
          </a:p>
        </p:txBody>
      </p:sp>
      <p:sp>
        <p:nvSpPr>
          <p:cNvPr id="4" name="Foliennummernplatzhalter 3">
            <a:extLst>
              <a:ext uri="{FF2B5EF4-FFF2-40B4-BE49-F238E27FC236}">
                <a16:creationId xmlns:a16="http://schemas.microsoft.com/office/drawing/2014/main" id="{E7EB535B-1E02-16ED-7643-E3FCF159AC0C}"/>
              </a:ext>
            </a:extLst>
          </p:cNvPr>
          <p:cNvSpPr>
            <a:spLocks noGrp="1"/>
          </p:cNvSpPr>
          <p:nvPr>
            <p:ph type="sldNum" sz="quarter" idx="5"/>
          </p:nvPr>
        </p:nvSpPr>
        <p:spPr/>
        <p:txBody>
          <a:bodyPr/>
          <a:lstStyle/>
          <a:p>
            <a:fld id="{7B6C6DE8-65F9-4342-B5CF-25CC34B61EB9}" type="slidenum">
              <a:rPr lang="de-DE" smtClean="0"/>
              <a:t>18</a:t>
            </a:fld>
            <a:endParaRPr lang="de-DE"/>
          </a:p>
        </p:txBody>
      </p:sp>
    </p:spTree>
    <p:extLst>
      <p:ext uri="{BB962C8B-B14F-4D97-AF65-F5344CB8AC3E}">
        <p14:creationId xmlns:p14="http://schemas.microsoft.com/office/powerpoint/2010/main" val="3390048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D58E401F-3433-0239-F43B-71A7B1CF59D0}"/>
              </a:ext>
            </a:extLst>
          </p:cNvPr>
          <p:cNvSpPr>
            <a:spLocks noGrp="1"/>
          </p:cNvSpPr>
          <p:nvPr>
            <p:ph type="dt" sz="half" idx="10"/>
          </p:nvPr>
        </p:nvSpPr>
        <p:spPr/>
        <p:txBody>
          <a:bodyPr/>
          <a:lstStyle/>
          <a:p>
            <a:fld id="{D7C9A704-402A-1D4F-81DA-954FED7B3FF4}" type="datetime1">
              <a:rPr lang="de-DE" smtClean="0"/>
              <a:t>17.06.25</a:t>
            </a:fld>
            <a:endParaRPr lang="de-DE"/>
          </a:p>
        </p:txBody>
      </p:sp>
      <p:sp>
        <p:nvSpPr>
          <p:cNvPr id="5" name="Fußzeilenplatzhalter 4">
            <a:extLst>
              <a:ext uri="{FF2B5EF4-FFF2-40B4-BE49-F238E27FC236}">
                <a16:creationId xmlns:a16="http://schemas.microsoft.com/office/drawing/2014/main" id="{4C188772-FCD0-82C9-4B87-249822EFE454}"/>
              </a:ext>
            </a:extLst>
          </p:cNvPr>
          <p:cNvSpPr>
            <a:spLocks noGrp="1"/>
          </p:cNvSpPr>
          <p:nvPr>
            <p:ph type="ftr" sz="quarter" idx="11"/>
          </p:nvPr>
        </p:nvSpPr>
        <p:spPr>
          <a:xfrm>
            <a:off x="3746772" y="6557385"/>
            <a:ext cx="4114800" cy="300615"/>
          </a:xfrm>
        </p:spPr>
        <p:txBody>
          <a:bodyPr/>
          <a:lstStyle/>
          <a:p>
            <a:endParaRPr lang="de-DE"/>
          </a:p>
        </p:txBody>
      </p:sp>
      <p:sp>
        <p:nvSpPr>
          <p:cNvPr id="9" name="Textplatzhalter 2">
            <a:extLst>
              <a:ext uri="{FF2B5EF4-FFF2-40B4-BE49-F238E27FC236}">
                <a16:creationId xmlns:a16="http://schemas.microsoft.com/office/drawing/2014/main" id="{FE8AC7E5-2DD6-6175-0A0B-DF10446AFF6A}"/>
              </a:ext>
            </a:extLst>
          </p:cNvPr>
          <p:cNvSpPr>
            <a:spLocks noGrp="1"/>
          </p:cNvSpPr>
          <p:nvPr>
            <p:ph type="body" idx="1" hasCustomPrompt="1"/>
          </p:nvPr>
        </p:nvSpPr>
        <p:spPr>
          <a:xfrm>
            <a:off x="641515" y="1039140"/>
            <a:ext cx="10772272" cy="823912"/>
          </a:xfrm>
          <a:prstGeom prst="rect">
            <a:avLst/>
          </a:prstGeom>
        </p:spPr>
        <p:txBody>
          <a:bodyPr anchor="b">
            <a:normAutofit/>
          </a:bodyPr>
          <a:lstStyle>
            <a:lvl1pPr marL="0" indent="0">
              <a:buNone/>
              <a:defRPr sz="28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13" name="Textplatzhalter 2">
            <a:extLst>
              <a:ext uri="{FF2B5EF4-FFF2-40B4-BE49-F238E27FC236}">
                <a16:creationId xmlns:a16="http://schemas.microsoft.com/office/drawing/2014/main" id="{790EA008-8625-5A64-0AAD-DAF54F0906DC}"/>
              </a:ext>
            </a:extLst>
          </p:cNvPr>
          <p:cNvSpPr>
            <a:spLocks noGrp="1"/>
          </p:cNvSpPr>
          <p:nvPr>
            <p:ph type="body" idx="13" hasCustomPrompt="1"/>
          </p:nvPr>
        </p:nvSpPr>
        <p:spPr>
          <a:xfrm>
            <a:off x="713363" y="1876022"/>
            <a:ext cx="10700424" cy="504422"/>
          </a:xfrm>
          <a:prstGeom prst="rect">
            <a:avLst/>
          </a:prstGeom>
        </p:spPr>
        <p:txBody>
          <a:bodyPr anchor="b">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6" name="Foliennummernplatzhalter 5">
            <a:extLst>
              <a:ext uri="{FF2B5EF4-FFF2-40B4-BE49-F238E27FC236}">
                <a16:creationId xmlns:a16="http://schemas.microsoft.com/office/drawing/2014/main" id="{57D1F29C-BDC8-01DB-3A19-15A6D92C1514}"/>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3499953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9" name="Textplatzhalter 2">
            <a:extLst>
              <a:ext uri="{FF2B5EF4-FFF2-40B4-BE49-F238E27FC236}">
                <a16:creationId xmlns:a16="http://schemas.microsoft.com/office/drawing/2014/main" id="{FE8AC7E5-2DD6-6175-0A0B-DF10446AFF6A}"/>
              </a:ext>
            </a:extLst>
          </p:cNvPr>
          <p:cNvSpPr>
            <a:spLocks noGrp="1"/>
          </p:cNvSpPr>
          <p:nvPr>
            <p:ph type="body" idx="1" hasCustomPrompt="1"/>
          </p:nvPr>
        </p:nvSpPr>
        <p:spPr>
          <a:xfrm>
            <a:off x="1053829" y="1581355"/>
            <a:ext cx="9086685" cy="571701"/>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13" name="Textplatzhalter 2">
            <a:extLst>
              <a:ext uri="{FF2B5EF4-FFF2-40B4-BE49-F238E27FC236}">
                <a16:creationId xmlns:a16="http://schemas.microsoft.com/office/drawing/2014/main" id="{790EA008-8625-5A64-0AAD-DAF54F0906DC}"/>
              </a:ext>
            </a:extLst>
          </p:cNvPr>
          <p:cNvSpPr>
            <a:spLocks noGrp="1"/>
          </p:cNvSpPr>
          <p:nvPr>
            <p:ph type="body" idx="13" hasCustomPrompt="1"/>
          </p:nvPr>
        </p:nvSpPr>
        <p:spPr>
          <a:xfrm>
            <a:off x="1047915" y="2704540"/>
            <a:ext cx="9086685" cy="3607360"/>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2" name="Textplatzhalter 2">
            <a:extLst>
              <a:ext uri="{FF2B5EF4-FFF2-40B4-BE49-F238E27FC236}">
                <a16:creationId xmlns:a16="http://schemas.microsoft.com/office/drawing/2014/main" id="{2D5105F2-9FC8-4EA9-9A59-6D2F2FDDC975}"/>
              </a:ext>
            </a:extLst>
          </p:cNvPr>
          <p:cNvSpPr>
            <a:spLocks noGrp="1"/>
          </p:cNvSpPr>
          <p:nvPr>
            <p:ph type="body" idx="14" hasCustomPrompt="1"/>
          </p:nvPr>
        </p:nvSpPr>
        <p:spPr>
          <a:xfrm>
            <a:off x="1047915" y="1118771"/>
            <a:ext cx="90866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3" name="Rechteck 2">
            <a:extLst>
              <a:ext uri="{FF2B5EF4-FFF2-40B4-BE49-F238E27FC236}">
                <a16:creationId xmlns:a16="http://schemas.microsoft.com/office/drawing/2014/main" id="{714FCAB9-1078-BF8B-C343-63AAB8F75662}"/>
              </a:ext>
            </a:extLst>
          </p:cNvPr>
          <p:cNvSpPr/>
          <p:nvPr userDrawn="1"/>
        </p:nvSpPr>
        <p:spPr>
          <a:xfrm>
            <a:off x="-6485" y="1355387"/>
            <a:ext cx="648000" cy="648000"/>
          </a:xfrm>
          <a:prstGeom prst="rect">
            <a:avLst/>
          </a:prstGeom>
          <a:solidFill>
            <a:srgbClr val="006D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E1201B8B-3E84-0D09-483F-9876FDFA0E91}"/>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1</a:t>
            </a:r>
          </a:p>
        </p:txBody>
      </p:sp>
      <p:sp>
        <p:nvSpPr>
          <p:cNvPr id="8" name="Fußzeilenplatzhalter 7">
            <a:extLst>
              <a:ext uri="{FF2B5EF4-FFF2-40B4-BE49-F238E27FC236}">
                <a16:creationId xmlns:a16="http://schemas.microsoft.com/office/drawing/2014/main" id="{D5FDDBCE-B019-2EEA-E6A6-C14C3B56E37B}"/>
              </a:ext>
            </a:extLst>
          </p:cNvPr>
          <p:cNvSpPr>
            <a:spLocks noGrp="1"/>
          </p:cNvSpPr>
          <p:nvPr>
            <p:ph type="ftr" sz="quarter" idx="16"/>
          </p:nvPr>
        </p:nvSpPr>
        <p:spPr>
          <a:xfrm>
            <a:off x="3782438" y="6557385"/>
            <a:ext cx="4114800" cy="300615"/>
          </a:xfrm>
          <a:prstGeom prst="rect">
            <a:avLst/>
          </a:prstGeom>
        </p:spPr>
        <p:txBody>
          <a:bodyPr/>
          <a:lstStyle/>
          <a:p>
            <a:r>
              <a:rPr lang="de-DE" dirty="0"/>
              <a:t>K+5-Modell</a:t>
            </a:r>
          </a:p>
        </p:txBody>
      </p:sp>
      <p:sp>
        <p:nvSpPr>
          <p:cNvPr id="10" name="Foliennummernplatzhalter 9">
            <a:extLst>
              <a:ext uri="{FF2B5EF4-FFF2-40B4-BE49-F238E27FC236}">
                <a16:creationId xmlns:a16="http://schemas.microsoft.com/office/drawing/2014/main" id="{AB49E1C4-FB16-0DEF-EDD5-B8EDB4B6E91D}"/>
              </a:ext>
            </a:extLst>
          </p:cNvPr>
          <p:cNvSpPr>
            <a:spLocks noGrp="1"/>
          </p:cNvSpPr>
          <p:nvPr>
            <p:ph type="sldNum" sz="quarter" idx="17"/>
          </p:nvPr>
        </p:nvSpPr>
        <p:spPr/>
        <p:txBody>
          <a:body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1499904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extplatzhalter 2">
            <a:extLst>
              <a:ext uri="{FF2B5EF4-FFF2-40B4-BE49-F238E27FC236}">
                <a16:creationId xmlns:a16="http://schemas.microsoft.com/office/drawing/2014/main" id="{65A722E6-F263-B2EC-AD02-FA76B35A0D4B}"/>
              </a:ext>
            </a:extLst>
          </p:cNvPr>
          <p:cNvSpPr>
            <a:spLocks noGrp="1"/>
          </p:cNvSpPr>
          <p:nvPr>
            <p:ph type="body" idx="1" hasCustomPrompt="1"/>
          </p:nvPr>
        </p:nvSpPr>
        <p:spPr>
          <a:xfrm>
            <a:off x="1040887" y="1658010"/>
            <a:ext cx="10546275" cy="507665"/>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7" name="Textplatzhalter 2">
            <a:extLst>
              <a:ext uri="{FF2B5EF4-FFF2-40B4-BE49-F238E27FC236}">
                <a16:creationId xmlns:a16="http://schemas.microsoft.com/office/drawing/2014/main" id="{3053F99F-E6B1-D22B-547A-1AF051D582F8}"/>
              </a:ext>
            </a:extLst>
          </p:cNvPr>
          <p:cNvSpPr>
            <a:spLocks noGrp="1"/>
          </p:cNvSpPr>
          <p:nvPr>
            <p:ph type="body" idx="13" hasCustomPrompt="1"/>
          </p:nvPr>
        </p:nvSpPr>
        <p:spPr>
          <a:xfrm>
            <a:off x="1047915" y="2721752"/>
            <a:ext cx="4114800"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0" name="Bildplatzhalter 9">
            <a:extLst>
              <a:ext uri="{FF2B5EF4-FFF2-40B4-BE49-F238E27FC236}">
                <a16:creationId xmlns:a16="http://schemas.microsoft.com/office/drawing/2014/main" id="{B05A296C-044C-EBD1-4C3E-EE140097FA07}"/>
              </a:ext>
            </a:extLst>
          </p:cNvPr>
          <p:cNvSpPr>
            <a:spLocks noGrp="1"/>
          </p:cNvSpPr>
          <p:nvPr>
            <p:ph type="pic" sz="quarter" idx="15"/>
          </p:nvPr>
        </p:nvSpPr>
        <p:spPr>
          <a:xfrm>
            <a:off x="5397499" y="2709052"/>
            <a:ext cx="6189663" cy="3615548"/>
          </a:xfrm>
        </p:spPr>
        <p:txBody>
          <a:bodyPr/>
          <a:lstStyle/>
          <a:p>
            <a:endParaRPr lang="de-DE"/>
          </a:p>
        </p:txBody>
      </p:sp>
      <p:sp>
        <p:nvSpPr>
          <p:cNvPr id="2" name="Rechteck 1">
            <a:extLst>
              <a:ext uri="{FF2B5EF4-FFF2-40B4-BE49-F238E27FC236}">
                <a16:creationId xmlns:a16="http://schemas.microsoft.com/office/drawing/2014/main" id="{77D1EB75-A4EB-5511-FB04-7A1A9405D192}"/>
              </a:ext>
            </a:extLst>
          </p:cNvPr>
          <p:cNvSpPr/>
          <p:nvPr userDrawn="1"/>
        </p:nvSpPr>
        <p:spPr>
          <a:xfrm>
            <a:off x="-6485" y="1355387"/>
            <a:ext cx="648000" cy="648000"/>
          </a:xfrm>
          <a:prstGeom prst="rect">
            <a:avLst/>
          </a:prstGeom>
          <a:solidFill>
            <a:srgbClr val="006D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103D85B9-5F87-59F5-6EBA-DDE04D5CCC0B}"/>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1</a:t>
            </a:r>
          </a:p>
        </p:txBody>
      </p:sp>
      <p:sp>
        <p:nvSpPr>
          <p:cNvPr id="9" name="Textplatzhalter 2">
            <a:extLst>
              <a:ext uri="{FF2B5EF4-FFF2-40B4-BE49-F238E27FC236}">
                <a16:creationId xmlns:a16="http://schemas.microsoft.com/office/drawing/2014/main" id="{FF5D5462-CC2D-7B44-7747-9504E1E01EF5}"/>
              </a:ext>
            </a:extLst>
          </p:cNvPr>
          <p:cNvSpPr>
            <a:spLocks noGrp="1"/>
          </p:cNvSpPr>
          <p:nvPr>
            <p:ph type="body" idx="16" hasCustomPrompt="1"/>
          </p:nvPr>
        </p:nvSpPr>
        <p:spPr>
          <a:xfrm>
            <a:off x="1047915" y="1103176"/>
            <a:ext cx="87945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6" name="Fußzeilenplatzhalter 15">
            <a:extLst>
              <a:ext uri="{FF2B5EF4-FFF2-40B4-BE49-F238E27FC236}">
                <a16:creationId xmlns:a16="http://schemas.microsoft.com/office/drawing/2014/main" id="{EA6683A1-6C48-C899-392D-6FE84312FDCD}"/>
              </a:ext>
            </a:extLst>
          </p:cNvPr>
          <p:cNvSpPr>
            <a:spLocks noGrp="1"/>
          </p:cNvSpPr>
          <p:nvPr>
            <p:ph type="ftr" sz="quarter" idx="18"/>
          </p:nvPr>
        </p:nvSpPr>
        <p:spPr>
          <a:xfrm>
            <a:off x="3782438" y="6557385"/>
            <a:ext cx="4114800" cy="300615"/>
          </a:xfrm>
          <a:prstGeom prst="rect">
            <a:avLst/>
          </a:prstGeom>
        </p:spPr>
        <p:txBody>
          <a:bodyPr/>
          <a:lstStyle/>
          <a:p>
            <a:r>
              <a:rPr lang="de-DE" dirty="0"/>
              <a:t>K+5-Modell</a:t>
            </a:r>
          </a:p>
        </p:txBody>
      </p:sp>
      <p:sp>
        <p:nvSpPr>
          <p:cNvPr id="17" name="Foliennummernplatzhalter 16">
            <a:extLst>
              <a:ext uri="{FF2B5EF4-FFF2-40B4-BE49-F238E27FC236}">
                <a16:creationId xmlns:a16="http://schemas.microsoft.com/office/drawing/2014/main" id="{57DAFB96-561C-BB75-702A-EAC7E1C53933}"/>
              </a:ext>
            </a:extLst>
          </p:cNvPr>
          <p:cNvSpPr>
            <a:spLocks noGrp="1"/>
          </p:cNvSpPr>
          <p:nvPr>
            <p:ph type="sldNum" sz="quarter" idx="19"/>
          </p:nvPr>
        </p:nvSpPr>
        <p:spPr/>
        <p:txBody>
          <a:body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3837170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6" name="Textplatzhalter 2">
            <a:extLst>
              <a:ext uri="{FF2B5EF4-FFF2-40B4-BE49-F238E27FC236}">
                <a16:creationId xmlns:a16="http://schemas.microsoft.com/office/drawing/2014/main" id="{65A722E6-F263-B2EC-AD02-FA76B35A0D4B}"/>
              </a:ext>
            </a:extLst>
          </p:cNvPr>
          <p:cNvSpPr>
            <a:spLocks noGrp="1"/>
          </p:cNvSpPr>
          <p:nvPr>
            <p:ph type="body" idx="1" hasCustomPrompt="1"/>
          </p:nvPr>
        </p:nvSpPr>
        <p:spPr>
          <a:xfrm>
            <a:off x="1040887" y="1658010"/>
            <a:ext cx="10546275" cy="507665"/>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7" name="Textplatzhalter 2">
            <a:extLst>
              <a:ext uri="{FF2B5EF4-FFF2-40B4-BE49-F238E27FC236}">
                <a16:creationId xmlns:a16="http://schemas.microsoft.com/office/drawing/2014/main" id="{3053F99F-E6B1-D22B-547A-1AF051D582F8}"/>
              </a:ext>
            </a:extLst>
          </p:cNvPr>
          <p:cNvSpPr>
            <a:spLocks noGrp="1"/>
          </p:cNvSpPr>
          <p:nvPr>
            <p:ph type="body" idx="13" hasCustomPrompt="1"/>
          </p:nvPr>
        </p:nvSpPr>
        <p:spPr>
          <a:xfrm>
            <a:off x="1047915" y="2721752"/>
            <a:ext cx="4809188"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2" name="Rechteck 1">
            <a:extLst>
              <a:ext uri="{FF2B5EF4-FFF2-40B4-BE49-F238E27FC236}">
                <a16:creationId xmlns:a16="http://schemas.microsoft.com/office/drawing/2014/main" id="{77D1EB75-A4EB-5511-FB04-7A1A9405D192}"/>
              </a:ext>
            </a:extLst>
          </p:cNvPr>
          <p:cNvSpPr/>
          <p:nvPr userDrawn="1"/>
        </p:nvSpPr>
        <p:spPr>
          <a:xfrm>
            <a:off x="-6485" y="1355387"/>
            <a:ext cx="648000" cy="648000"/>
          </a:xfrm>
          <a:prstGeom prst="rect">
            <a:avLst/>
          </a:prstGeom>
          <a:solidFill>
            <a:srgbClr val="006D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103D85B9-5F87-59F5-6EBA-DDE04D5CCC0B}"/>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1</a:t>
            </a:r>
          </a:p>
        </p:txBody>
      </p:sp>
      <p:sp>
        <p:nvSpPr>
          <p:cNvPr id="9" name="Textplatzhalter 2">
            <a:extLst>
              <a:ext uri="{FF2B5EF4-FFF2-40B4-BE49-F238E27FC236}">
                <a16:creationId xmlns:a16="http://schemas.microsoft.com/office/drawing/2014/main" id="{FF5D5462-CC2D-7B44-7747-9504E1E01EF5}"/>
              </a:ext>
            </a:extLst>
          </p:cNvPr>
          <p:cNvSpPr>
            <a:spLocks noGrp="1"/>
          </p:cNvSpPr>
          <p:nvPr>
            <p:ph type="body" idx="16" hasCustomPrompt="1"/>
          </p:nvPr>
        </p:nvSpPr>
        <p:spPr>
          <a:xfrm>
            <a:off x="1047915" y="1103176"/>
            <a:ext cx="87945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6" name="Fußzeilenplatzhalter 15">
            <a:extLst>
              <a:ext uri="{FF2B5EF4-FFF2-40B4-BE49-F238E27FC236}">
                <a16:creationId xmlns:a16="http://schemas.microsoft.com/office/drawing/2014/main" id="{EA6683A1-6C48-C899-392D-6FE84312FDCD}"/>
              </a:ext>
            </a:extLst>
          </p:cNvPr>
          <p:cNvSpPr>
            <a:spLocks noGrp="1"/>
          </p:cNvSpPr>
          <p:nvPr>
            <p:ph type="ftr" sz="quarter" idx="18"/>
          </p:nvPr>
        </p:nvSpPr>
        <p:spPr>
          <a:xfrm>
            <a:off x="3782438" y="6557385"/>
            <a:ext cx="4114800" cy="300615"/>
          </a:xfrm>
          <a:prstGeom prst="rect">
            <a:avLst/>
          </a:prstGeom>
        </p:spPr>
        <p:txBody>
          <a:bodyPr/>
          <a:lstStyle/>
          <a:p>
            <a:r>
              <a:rPr lang="de-DE" dirty="0"/>
              <a:t>K+5-Modell</a:t>
            </a:r>
          </a:p>
        </p:txBody>
      </p:sp>
      <p:sp>
        <p:nvSpPr>
          <p:cNvPr id="17" name="Foliennummernplatzhalter 16">
            <a:extLst>
              <a:ext uri="{FF2B5EF4-FFF2-40B4-BE49-F238E27FC236}">
                <a16:creationId xmlns:a16="http://schemas.microsoft.com/office/drawing/2014/main" id="{57DAFB96-561C-BB75-702A-EAC7E1C53933}"/>
              </a:ext>
            </a:extLst>
          </p:cNvPr>
          <p:cNvSpPr>
            <a:spLocks noGrp="1"/>
          </p:cNvSpPr>
          <p:nvPr>
            <p:ph type="sldNum" sz="quarter" idx="19"/>
          </p:nvPr>
        </p:nvSpPr>
        <p:spPr/>
        <p:txBody>
          <a:bodyPr/>
          <a:lstStyle/>
          <a:p>
            <a:fld id="{1D937574-5286-7C49-842E-2D6CFC549A1F}" type="slidenum">
              <a:rPr lang="de-DE" smtClean="0"/>
              <a:pPr/>
              <a:t>‹Nr.›</a:t>
            </a:fld>
            <a:endParaRPr lang="de-DE" dirty="0"/>
          </a:p>
        </p:txBody>
      </p:sp>
      <p:sp>
        <p:nvSpPr>
          <p:cNvPr id="3" name="Textplatzhalter 2">
            <a:extLst>
              <a:ext uri="{FF2B5EF4-FFF2-40B4-BE49-F238E27FC236}">
                <a16:creationId xmlns:a16="http://schemas.microsoft.com/office/drawing/2014/main" id="{91F27F3A-CC4E-3A79-BD48-840F4A133550}"/>
              </a:ext>
            </a:extLst>
          </p:cNvPr>
          <p:cNvSpPr>
            <a:spLocks noGrp="1"/>
          </p:cNvSpPr>
          <p:nvPr>
            <p:ph type="body" idx="20" hasCustomPrompt="1"/>
          </p:nvPr>
        </p:nvSpPr>
        <p:spPr>
          <a:xfrm>
            <a:off x="6334899" y="2721752"/>
            <a:ext cx="4809188"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Tree>
    <p:extLst>
      <p:ext uri="{BB962C8B-B14F-4D97-AF65-F5344CB8AC3E}">
        <p14:creationId xmlns:p14="http://schemas.microsoft.com/office/powerpoint/2010/main" val="3718962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59D2B951-0184-2FDD-2DD6-8B9D8E422925}"/>
              </a:ext>
            </a:extLst>
          </p:cNvPr>
          <p:cNvSpPr>
            <a:spLocks noGrp="1"/>
          </p:cNvSpPr>
          <p:nvPr>
            <p:ph type="ftr" sz="quarter" idx="10"/>
          </p:nvPr>
        </p:nvSpPr>
        <p:spPr>
          <a:xfrm>
            <a:off x="3782438" y="6557385"/>
            <a:ext cx="4114800" cy="300615"/>
          </a:xfrm>
          <a:prstGeom prst="rect">
            <a:avLst/>
          </a:prstGeom>
        </p:spPr>
        <p:txBody>
          <a:bodyPr/>
          <a:lstStyle/>
          <a:p>
            <a:r>
              <a:rPr lang="de-DE" dirty="0"/>
              <a:t>K+5-Modell</a:t>
            </a:r>
          </a:p>
        </p:txBody>
      </p:sp>
      <p:sp>
        <p:nvSpPr>
          <p:cNvPr id="4" name="Foliennummernplatzhalter 3">
            <a:extLst>
              <a:ext uri="{FF2B5EF4-FFF2-40B4-BE49-F238E27FC236}">
                <a16:creationId xmlns:a16="http://schemas.microsoft.com/office/drawing/2014/main" id="{DFC6B666-4EF0-6B73-8DFB-BADCF9A3A7C7}"/>
              </a:ext>
            </a:extLst>
          </p:cNvPr>
          <p:cNvSpPr>
            <a:spLocks noGrp="1"/>
          </p:cNvSpPr>
          <p:nvPr>
            <p:ph type="sldNum" sz="quarter" idx="11"/>
          </p:nvPr>
        </p:nvSpPr>
        <p:spPr/>
        <p:txBody>
          <a:bodyPr/>
          <a:lstStyle/>
          <a:p>
            <a:fld id="{1D937574-5286-7C49-842E-2D6CFC549A1F}" type="slidenum">
              <a:rPr lang="de-DE" smtClean="0"/>
              <a:pPr/>
              <a:t>‹Nr.›</a:t>
            </a:fld>
            <a:endParaRPr lang="de-DE" dirty="0"/>
          </a:p>
        </p:txBody>
      </p:sp>
      <p:sp>
        <p:nvSpPr>
          <p:cNvPr id="5" name="Rechteck 4">
            <a:extLst>
              <a:ext uri="{FF2B5EF4-FFF2-40B4-BE49-F238E27FC236}">
                <a16:creationId xmlns:a16="http://schemas.microsoft.com/office/drawing/2014/main" id="{55D66375-C2BB-023A-339E-46B8FCF8BF12}"/>
              </a:ext>
            </a:extLst>
          </p:cNvPr>
          <p:cNvSpPr/>
          <p:nvPr userDrawn="1"/>
        </p:nvSpPr>
        <p:spPr>
          <a:xfrm>
            <a:off x="0" y="-1"/>
            <a:ext cx="12192000" cy="487110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Dreieck 5">
            <a:extLst>
              <a:ext uri="{FF2B5EF4-FFF2-40B4-BE49-F238E27FC236}">
                <a16:creationId xmlns:a16="http://schemas.microsoft.com/office/drawing/2014/main" id="{D64D1994-1F14-3AF6-C837-B66B407F1284}"/>
              </a:ext>
            </a:extLst>
          </p:cNvPr>
          <p:cNvSpPr/>
          <p:nvPr userDrawn="1"/>
        </p:nvSpPr>
        <p:spPr>
          <a:xfrm>
            <a:off x="8746944" y="4351828"/>
            <a:ext cx="4057035" cy="914382"/>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descr="Ein Bild, das Text, Screenshot enthält.&#10;&#10;KI-generierte Inhalte können fehlerhaft sein.">
            <a:extLst>
              <a:ext uri="{FF2B5EF4-FFF2-40B4-BE49-F238E27FC236}">
                <a16:creationId xmlns:a16="http://schemas.microsoft.com/office/drawing/2014/main" id="{AA0F2EC0-6136-A0E5-EB5E-DA7D8AB0B413}"/>
              </a:ext>
            </a:extLst>
          </p:cNvPr>
          <p:cNvPicPr/>
          <p:nvPr userDrawn="1"/>
        </p:nvPicPr>
        <p:blipFill>
          <a:blip r:embed="rId2" cstate="hqprint">
            <a:extLst>
              <a:ext uri="{28A0092B-C50C-407E-A947-70E740481C1C}">
                <a14:useLocalDpi xmlns:a14="http://schemas.microsoft.com/office/drawing/2010/main"/>
              </a:ext>
            </a:extLst>
          </a:blip>
          <a:stretch>
            <a:fillRect/>
          </a:stretch>
        </p:blipFill>
        <p:spPr>
          <a:xfrm>
            <a:off x="9703238" y="4196782"/>
            <a:ext cx="2144446" cy="1220767"/>
          </a:xfrm>
          <a:prstGeom prst="rect">
            <a:avLst/>
          </a:prstGeom>
        </p:spPr>
      </p:pic>
      <p:sp>
        <p:nvSpPr>
          <p:cNvPr id="8" name="Textplatzhalter 2">
            <a:extLst>
              <a:ext uri="{FF2B5EF4-FFF2-40B4-BE49-F238E27FC236}">
                <a16:creationId xmlns:a16="http://schemas.microsoft.com/office/drawing/2014/main" id="{95290F40-8322-1033-722B-6CEEA06E6EA3}"/>
              </a:ext>
            </a:extLst>
          </p:cNvPr>
          <p:cNvSpPr>
            <a:spLocks noGrp="1"/>
          </p:cNvSpPr>
          <p:nvPr>
            <p:ph type="body" idx="1"/>
          </p:nvPr>
        </p:nvSpPr>
        <p:spPr>
          <a:xfrm>
            <a:off x="2346179" y="2905607"/>
            <a:ext cx="9501505" cy="507665"/>
          </a:xfrm>
        </p:spPr>
        <p:txBody>
          <a:bodyPr>
            <a:noAutofit/>
          </a:bodyPr>
          <a:lstStyle>
            <a:lvl1pPr marL="0" indent="0" algn="r">
              <a:buFontTx/>
              <a:buNone/>
              <a:defRPr sz="4400">
                <a:solidFill>
                  <a:schemeClr val="bg1"/>
                </a:solidFill>
              </a:defRPr>
            </a:lvl1pPr>
          </a:lstStyle>
          <a:p>
            <a:endParaRPr lang="de-DE" dirty="0"/>
          </a:p>
        </p:txBody>
      </p:sp>
    </p:spTree>
    <p:extLst>
      <p:ext uri="{BB962C8B-B14F-4D97-AF65-F5344CB8AC3E}">
        <p14:creationId xmlns:p14="http://schemas.microsoft.com/office/powerpoint/2010/main" val="104890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9" name="Textplatzhalter 2">
            <a:extLst>
              <a:ext uri="{FF2B5EF4-FFF2-40B4-BE49-F238E27FC236}">
                <a16:creationId xmlns:a16="http://schemas.microsoft.com/office/drawing/2014/main" id="{FE8AC7E5-2DD6-6175-0A0B-DF10446AFF6A}"/>
              </a:ext>
            </a:extLst>
          </p:cNvPr>
          <p:cNvSpPr>
            <a:spLocks noGrp="1"/>
          </p:cNvSpPr>
          <p:nvPr>
            <p:ph type="body" idx="1" hasCustomPrompt="1"/>
          </p:nvPr>
        </p:nvSpPr>
        <p:spPr>
          <a:xfrm>
            <a:off x="1053829" y="1581355"/>
            <a:ext cx="9086685" cy="571701"/>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13" name="Textplatzhalter 2">
            <a:extLst>
              <a:ext uri="{FF2B5EF4-FFF2-40B4-BE49-F238E27FC236}">
                <a16:creationId xmlns:a16="http://schemas.microsoft.com/office/drawing/2014/main" id="{790EA008-8625-5A64-0AAD-DAF54F0906DC}"/>
              </a:ext>
            </a:extLst>
          </p:cNvPr>
          <p:cNvSpPr>
            <a:spLocks noGrp="1"/>
          </p:cNvSpPr>
          <p:nvPr>
            <p:ph type="body" idx="13" hasCustomPrompt="1"/>
          </p:nvPr>
        </p:nvSpPr>
        <p:spPr>
          <a:xfrm>
            <a:off x="1047915" y="2704540"/>
            <a:ext cx="9086685" cy="3607360"/>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2" name="Textplatzhalter 2">
            <a:extLst>
              <a:ext uri="{FF2B5EF4-FFF2-40B4-BE49-F238E27FC236}">
                <a16:creationId xmlns:a16="http://schemas.microsoft.com/office/drawing/2014/main" id="{2D5105F2-9FC8-4EA9-9A59-6D2F2FDDC975}"/>
              </a:ext>
            </a:extLst>
          </p:cNvPr>
          <p:cNvSpPr>
            <a:spLocks noGrp="1"/>
          </p:cNvSpPr>
          <p:nvPr>
            <p:ph type="body" idx="14" hasCustomPrompt="1"/>
          </p:nvPr>
        </p:nvSpPr>
        <p:spPr>
          <a:xfrm>
            <a:off x="1047915" y="1118771"/>
            <a:ext cx="90866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3" name="Rechteck 2">
            <a:extLst>
              <a:ext uri="{FF2B5EF4-FFF2-40B4-BE49-F238E27FC236}">
                <a16:creationId xmlns:a16="http://schemas.microsoft.com/office/drawing/2014/main" id="{714FCAB9-1078-BF8B-C343-63AAB8F75662}"/>
              </a:ext>
            </a:extLst>
          </p:cNvPr>
          <p:cNvSpPr/>
          <p:nvPr userDrawn="1"/>
        </p:nvSpPr>
        <p:spPr>
          <a:xfrm>
            <a:off x="-6485" y="1355387"/>
            <a:ext cx="648000" cy="64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E1201B8B-3E84-0D09-483F-9876FDFA0E91}"/>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2</a:t>
            </a:r>
          </a:p>
        </p:txBody>
      </p:sp>
      <p:sp>
        <p:nvSpPr>
          <p:cNvPr id="8" name="Fußzeilenplatzhalter 7">
            <a:extLst>
              <a:ext uri="{FF2B5EF4-FFF2-40B4-BE49-F238E27FC236}">
                <a16:creationId xmlns:a16="http://schemas.microsoft.com/office/drawing/2014/main" id="{D5FDDBCE-B019-2EEA-E6A6-C14C3B56E37B}"/>
              </a:ext>
            </a:extLst>
          </p:cNvPr>
          <p:cNvSpPr>
            <a:spLocks noGrp="1"/>
          </p:cNvSpPr>
          <p:nvPr>
            <p:ph type="ftr" sz="quarter" idx="16"/>
          </p:nvPr>
        </p:nvSpPr>
        <p:spPr>
          <a:xfrm>
            <a:off x="3782438" y="6557385"/>
            <a:ext cx="4114800" cy="300615"/>
          </a:xfrm>
          <a:prstGeom prst="rect">
            <a:avLst/>
          </a:prstGeom>
        </p:spPr>
        <p:txBody>
          <a:bodyPr/>
          <a:lstStyle/>
          <a:p>
            <a:r>
              <a:rPr lang="de-DE" dirty="0"/>
              <a:t>K+5-Modell</a:t>
            </a:r>
          </a:p>
        </p:txBody>
      </p:sp>
      <p:sp>
        <p:nvSpPr>
          <p:cNvPr id="10" name="Foliennummernplatzhalter 9">
            <a:extLst>
              <a:ext uri="{FF2B5EF4-FFF2-40B4-BE49-F238E27FC236}">
                <a16:creationId xmlns:a16="http://schemas.microsoft.com/office/drawing/2014/main" id="{AB49E1C4-FB16-0DEF-EDD5-B8EDB4B6E91D}"/>
              </a:ext>
            </a:extLst>
          </p:cNvPr>
          <p:cNvSpPr>
            <a:spLocks noGrp="1"/>
          </p:cNvSpPr>
          <p:nvPr>
            <p:ph type="sldNum" sz="quarter" idx="17"/>
          </p:nvPr>
        </p:nvSpPr>
        <p:spPr/>
        <p:txBody>
          <a:body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661756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extplatzhalter 2">
            <a:extLst>
              <a:ext uri="{FF2B5EF4-FFF2-40B4-BE49-F238E27FC236}">
                <a16:creationId xmlns:a16="http://schemas.microsoft.com/office/drawing/2014/main" id="{65A722E6-F263-B2EC-AD02-FA76B35A0D4B}"/>
              </a:ext>
            </a:extLst>
          </p:cNvPr>
          <p:cNvSpPr>
            <a:spLocks noGrp="1"/>
          </p:cNvSpPr>
          <p:nvPr>
            <p:ph type="body" idx="1" hasCustomPrompt="1"/>
          </p:nvPr>
        </p:nvSpPr>
        <p:spPr>
          <a:xfrm>
            <a:off x="1040887" y="1658010"/>
            <a:ext cx="10546275" cy="507665"/>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7" name="Textplatzhalter 2">
            <a:extLst>
              <a:ext uri="{FF2B5EF4-FFF2-40B4-BE49-F238E27FC236}">
                <a16:creationId xmlns:a16="http://schemas.microsoft.com/office/drawing/2014/main" id="{3053F99F-E6B1-D22B-547A-1AF051D582F8}"/>
              </a:ext>
            </a:extLst>
          </p:cNvPr>
          <p:cNvSpPr>
            <a:spLocks noGrp="1"/>
          </p:cNvSpPr>
          <p:nvPr>
            <p:ph type="body" idx="13" hasCustomPrompt="1"/>
          </p:nvPr>
        </p:nvSpPr>
        <p:spPr>
          <a:xfrm>
            <a:off x="1047915" y="2721752"/>
            <a:ext cx="4114800"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0" name="Bildplatzhalter 9">
            <a:extLst>
              <a:ext uri="{FF2B5EF4-FFF2-40B4-BE49-F238E27FC236}">
                <a16:creationId xmlns:a16="http://schemas.microsoft.com/office/drawing/2014/main" id="{B05A296C-044C-EBD1-4C3E-EE140097FA07}"/>
              </a:ext>
            </a:extLst>
          </p:cNvPr>
          <p:cNvSpPr>
            <a:spLocks noGrp="1"/>
          </p:cNvSpPr>
          <p:nvPr>
            <p:ph type="pic" sz="quarter" idx="15"/>
          </p:nvPr>
        </p:nvSpPr>
        <p:spPr>
          <a:xfrm>
            <a:off x="5397499" y="2709052"/>
            <a:ext cx="6189663" cy="3615548"/>
          </a:xfrm>
        </p:spPr>
        <p:txBody>
          <a:bodyPr/>
          <a:lstStyle/>
          <a:p>
            <a:endParaRPr lang="de-DE"/>
          </a:p>
        </p:txBody>
      </p:sp>
      <p:sp>
        <p:nvSpPr>
          <p:cNvPr id="2" name="Rechteck 1">
            <a:extLst>
              <a:ext uri="{FF2B5EF4-FFF2-40B4-BE49-F238E27FC236}">
                <a16:creationId xmlns:a16="http://schemas.microsoft.com/office/drawing/2014/main" id="{77D1EB75-A4EB-5511-FB04-7A1A9405D192}"/>
              </a:ext>
            </a:extLst>
          </p:cNvPr>
          <p:cNvSpPr/>
          <p:nvPr userDrawn="1"/>
        </p:nvSpPr>
        <p:spPr>
          <a:xfrm>
            <a:off x="-6485" y="1355387"/>
            <a:ext cx="648000" cy="64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103D85B9-5F87-59F5-6EBA-DDE04D5CCC0B}"/>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2</a:t>
            </a:r>
          </a:p>
        </p:txBody>
      </p:sp>
      <p:sp>
        <p:nvSpPr>
          <p:cNvPr id="9" name="Textplatzhalter 2">
            <a:extLst>
              <a:ext uri="{FF2B5EF4-FFF2-40B4-BE49-F238E27FC236}">
                <a16:creationId xmlns:a16="http://schemas.microsoft.com/office/drawing/2014/main" id="{FF5D5462-CC2D-7B44-7747-9504E1E01EF5}"/>
              </a:ext>
            </a:extLst>
          </p:cNvPr>
          <p:cNvSpPr>
            <a:spLocks noGrp="1"/>
          </p:cNvSpPr>
          <p:nvPr>
            <p:ph type="body" idx="16" hasCustomPrompt="1"/>
          </p:nvPr>
        </p:nvSpPr>
        <p:spPr>
          <a:xfrm>
            <a:off x="1047915" y="1103176"/>
            <a:ext cx="87945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6" name="Fußzeilenplatzhalter 15">
            <a:extLst>
              <a:ext uri="{FF2B5EF4-FFF2-40B4-BE49-F238E27FC236}">
                <a16:creationId xmlns:a16="http://schemas.microsoft.com/office/drawing/2014/main" id="{EA6683A1-6C48-C899-392D-6FE84312FDCD}"/>
              </a:ext>
            </a:extLst>
          </p:cNvPr>
          <p:cNvSpPr>
            <a:spLocks noGrp="1"/>
          </p:cNvSpPr>
          <p:nvPr>
            <p:ph type="ftr" sz="quarter" idx="18"/>
          </p:nvPr>
        </p:nvSpPr>
        <p:spPr>
          <a:xfrm>
            <a:off x="3782438" y="6557385"/>
            <a:ext cx="4114800" cy="300615"/>
          </a:xfrm>
          <a:prstGeom prst="rect">
            <a:avLst/>
          </a:prstGeom>
        </p:spPr>
        <p:txBody>
          <a:bodyPr/>
          <a:lstStyle/>
          <a:p>
            <a:r>
              <a:rPr lang="de-DE" dirty="0"/>
              <a:t>K+5-Modell</a:t>
            </a:r>
          </a:p>
        </p:txBody>
      </p:sp>
      <p:sp>
        <p:nvSpPr>
          <p:cNvPr id="17" name="Foliennummernplatzhalter 16">
            <a:extLst>
              <a:ext uri="{FF2B5EF4-FFF2-40B4-BE49-F238E27FC236}">
                <a16:creationId xmlns:a16="http://schemas.microsoft.com/office/drawing/2014/main" id="{57DAFB96-561C-BB75-702A-EAC7E1C53933}"/>
              </a:ext>
            </a:extLst>
          </p:cNvPr>
          <p:cNvSpPr>
            <a:spLocks noGrp="1"/>
          </p:cNvSpPr>
          <p:nvPr>
            <p:ph type="sldNum" sz="quarter" idx="19"/>
          </p:nvPr>
        </p:nvSpPr>
        <p:spPr/>
        <p:txBody>
          <a:body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224074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6" name="Textplatzhalter 2">
            <a:extLst>
              <a:ext uri="{FF2B5EF4-FFF2-40B4-BE49-F238E27FC236}">
                <a16:creationId xmlns:a16="http://schemas.microsoft.com/office/drawing/2014/main" id="{65A722E6-F263-B2EC-AD02-FA76B35A0D4B}"/>
              </a:ext>
            </a:extLst>
          </p:cNvPr>
          <p:cNvSpPr>
            <a:spLocks noGrp="1"/>
          </p:cNvSpPr>
          <p:nvPr>
            <p:ph type="body" idx="1" hasCustomPrompt="1"/>
          </p:nvPr>
        </p:nvSpPr>
        <p:spPr>
          <a:xfrm>
            <a:off x="1040887" y="1658010"/>
            <a:ext cx="10546275" cy="507665"/>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7" name="Textplatzhalter 2">
            <a:extLst>
              <a:ext uri="{FF2B5EF4-FFF2-40B4-BE49-F238E27FC236}">
                <a16:creationId xmlns:a16="http://schemas.microsoft.com/office/drawing/2014/main" id="{3053F99F-E6B1-D22B-547A-1AF051D582F8}"/>
              </a:ext>
            </a:extLst>
          </p:cNvPr>
          <p:cNvSpPr>
            <a:spLocks noGrp="1"/>
          </p:cNvSpPr>
          <p:nvPr>
            <p:ph type="body" idx="13" hasCustomPrompt="1"/>
          </p:nvPr>
        </p:nvSpPr>
        <p:spPr>
          <a:xfrm>
            <a:off x="1047915" y="2721752"/>
            <a:ext cx="4809188"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2" name="Rechteck 1">
            <a:extLst>
              <a:ext uri="{FF2B5EF4-FFF2-40B4-BE49-F238E27FC236}">
                <a16:creationId xmlns:a16="http://schemas.microsoft.com/office/drawing/2014/main" id="{77D1EB75-A4EB-5511-FB04-7A1A9405D192}"/>
              </a:ext>
            </a:extLst>
          </p:cNvPr>
          <p:cNvSpPr/>
          <p:nvPr userDrawn="1"/>
        </p:nvSpPr>
        <p:spPr>
          <a:xfrm>
            <a:off x="-6485" y="1355387"/>
            <a:ext cx="648000" cy="64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103D85B9-5F87-59F5-6EBA-DDE04D5CCC0B}"/>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2</a:t>
            </a:r>
          </a:p>
        </p:txBody>
      </p:sp>
      <p:sp>
        <p:nvSpPr>
          <p:cNvPr id="9" name="Textplatzhalter 2">
            <a:extLst>
              <a:ext uri="{FF2B5EF4-FFF2-40B4-BE49-F238E27FC236}">
                <a16:creationId xmlns:a16="http://schemas.microsoft.com/office/drawing/2014/main" id="{FF5D5462-CC2D-7B44-7747-9504E1E01EF5}"/>
              </a:ext>
            </a:extLst>
          </p:cNvPr>
          <p:cNvSpPr>
            <a:spLocks noGrp="1"/>
          </p:cNvSpPr>
          <p:nvPr>
            <p:ph type="body" idx="16" hasCustomPrompt="1"/>
          </p:nvPr>
        </p:nvSpPr>
        <p:spPr>
          <a:xfrm>
            <a:off x="1047915" y="1103176"/>
            <a:ext cx="87945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6" name="Fußzeilenplatzhalter 15">
            <a:extLst>
              <a:ext uri="{FF2B5EF4-FFF2-40B4-BE49-F238E27FC236}">
                <a16:creationId xmlns:a16="http://schemas.microsoft.com/office/drawing/2014/main" id="{EA6683A1-6C48-C899-392D-6FE84312FDCD}"/>
              </a:ext>
            </a:extLst>
          </p:cNvPr>
          <p:cNvSpPr>
            <a:spLocks noGrp="1"/>
          </p:cNvSpPr>
          <p:nvPr>
            <p:ph type="ftr" sz="quarter" idx="18"/>
          </p:nvPr>
        </p:nvSpPr>
        <p:spPr>
          <a:xfrm>
            <a:off x="3782438" y="6557385"/>
            <a:ext cx="4114800" cy="300615"/>
          </a:xfrm>
          <a:prstGeom prst="rect">
            <a:avLst/>
          </a:prstGeom>
        </p:spPr>
        <p:txBody>
          <a:bodyPr/>
          <a:lstStyle/>
          <a:p>
            <a:r>
              <a:rPr lang="de-DE" dirty="0"/>
              <a:t>K+5-Modell</a:t>
            </a:r>
          </a:p>
        </p:txBody>
      </p:sp>
      <p:sp>
        <p:nvSpPr>
          <p:cNvPr id="17" name="Foliennummernplatzhalter 16">
            <a:extLst>
              <a:ext uri="{FF2B5EF4-FFF2-40B4-BE49-F238E27FC236}">
                <a16:creationId xmlns:a16="http://schemas.microsoft.com/office/drawing/2014/main" id="{57DAFB96-561C-BB75-702A-EAC7E1C53933}"/>
              </a:ext>
            </a:extLst>
          </p:cNvPr>
          <p:cNvSpPr>
            <a:spLocks noGrp="1"/>
          </p:cNvSpPr>
          <p:nvPr>
            <p:ph type="sldNum" sz="quarter" idx="19"/>
          </p:nvPr>
        </p:nvSpPr>
        <p:spPr/>
        <p:txBody>
          <a:bodyPr/>
          <a:lstStyle/>
          <a:p>
            <a:fld id="{1D937574-5286-7C49-842E-2D6CFC549A1F}" type="slidenum">
              <a:rPr lang="de-DE" smtClean="0"/>
              <a:pPr/>
              <a:t>‹Nr.›</a:t>
            </a:fld>
            <a:endParaRPr lang="de-DE" dirty="0"/>
          </a:p>
        </p:txBody>
      </p:sp>
      <p:sp>
        <p:nvSpPr>
          <p:cNvPr id="3" name="Textplatzhalter 2">
            <a:extLst>
              <a:ext uri="{FF2B5EF4-FFF2-40B4-BE49-F238E27FC236}">
                <a16:creationId xmlns:a16="http://schemas.microsoft.com/office/drawing/2014/main" id="{91F27F3A-CC4E-3A79-BD48-840F4A133550}"/>
              </a:ext>
            </a:extLst>
          </p:cNvPr>
          <p:cNvSpPr>
            <a:spLocks noGrp="1"/>
          </p:cNvSpPr>
          <p:nvPr>
            <p:ph type="body" idx="20" hasCustomPrompt="1"/>
          </p:nvPr>
        </p:nvSpPr>
        <p:spPr>
          <a:xfrm>
            <a:off x="6334899" y="2721752"/>
            <a:ext cx="4809188"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Tree>
    <p:extLst>
      <p:ext uri="{BB962C8B-B14F-4D97-AF65-F5344CB8AC3E}">
        <p14:creationId xmlns:p14="http://schemas.microsoft.com/office/powerpoint/2010/main" val="552764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59D2B951-0184-2FDD-2DD6-8B9D8E422925}"/>
              </a:ext>
            </a:extLst>
          </p:cNvPr>
          <p:cNvSpPr>
            <a:spLocks noGrp="1"/>
          </p:cNvSpPr>
          <p:nvPr>
            <p:ph type="ftr" sz="quarter" idx="10"/>
          </p:nvPr>
        </p:nvSpPr>
        <p:spPr>
          <a:xfrm>
            <a:off x="3782438" y="6557385"/>
            <a:ext cx="4114800" cy="300615"/>
          </a:xfrm>
          <a:prstGeom prst="rect">
            <a:avLst/>
          </a:prstGeom>
        </p:spPr>
        <p:txBody>
          <a:bodyPr/>
          <a:lstStyle/>
          <a:p>
            <a:r>
              <a:rPr lang="de-DE" dirty="0"/>
              <a:t>K+5-Modell</a:t>
            </a:r>
          </a:p>
        </p:txBody>
      </p:sp>
      <p:sp>
        <p:nvSpPr>
          <p:cNvPr id="4" name="Foliennummernplatzhalter 3">
            <a:extLst>
              <a:ext uri="{FF2B5EF4-FFF2-40B4-BE49-F238E27FC236}">
                <a16:creationId xmlns:a16="http://schemas.microsoft.com/office/drawing/2014/main" id="{DFC6B666-4EF0-6B73-8DFB-BADCF9A3A7C7}"/>
              </a:ext>
            </a:extLst>
          </p:cNvPr>
          <p:cNvSpPr>
            <a:spLocks noGrp="1"/>
          </p:cNvSpPr>
          <p:nvPr>
            <p:ph type="sldNum" sz="quarter" idx="11"/>
          </p:nvPr>
        </p:nvSpPr>
        <p:spPr/>
        <p:txBody>
          <a:bodyPr/>
          <a:lstStyle/>
          <a:p>
            <a:fld id="{1D937574-5286-7C49-842E-2D6CFC549A1F}" type="slidenum">
              <a:rPr lang="de-DE" smtClean="0"/>
              <a:pPr/>
              <a:t>‹Nr.›</a:t>
            </a:fld>
            <a:endParaRPr lang="de-DE" dirty="0"/>
          </a:p>
        </p:txBody>
      </p:sp>
      <p:sp>
        <p:nvSpPr>
          <p:cNvPr id="5" name="Rechteck 4">
            <a:extLst>
              <a:ext uri="{FF2B5EF4-FFF2-40B4-BE49-F238E27FC236}">
                <a16:creationId xmlns:a16="http://schemas.microsoft.com/office/drawing/2014/main" id="{55D66375-C2BB-023A-339E-46B8FCF8BF12}"/>
              </a:ext>
            </a:extLst>
          </p:cNvPr>
          <p:cNvSpPr/>
          <p:nvPr userDrawn="1"/>
        </p:nvSpPr>
        <p:spPr>
          <a:xfrm>
            <a:off x="0" y="-1"/>
            <a:ext cx="12192000" cy="487110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Dreieck 5">
            <a:extLst>
              <a:ext uri="{FF2B5EF4-FFF2-40B4-BE49-F238E27FC236}">
                <a16:creationId xmlns:a16="http://schemas.microsoft.com/office/drawing/2014/main" id="{D64D1994-1F14-3AF6-C837-B66B407F1284}"/>
              </a:ext>
            </a:extLst>
          </p:cNvPr>
          <p:cNvSpPr/>
          <p:nvPr userDrawn="1"/>
        </p:nvSpPr>
        <p:spPr>
          <a:xfrm>
            <a:off x="8746944" y="4351828"/>
            <a:ext cx="4057035" cy="914382"/>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descr="Ein Bild, das Text, Screenshot enthält.&#10;&#10;KI-generierte Inhalte können fehlerhaft sein.">
            <a:extLst>
              <a:ext uri="{FF2B5EF4-FFF2-40B4-BE49-F238E27FC236}">
                <a16:creationId xmlns:a16="http://schemas.microsoft.com/office/drawing/2014/main" id="{AA0F2EC0-6136-A0E5-EB5E-DA7D8AB0B413}"/>
              </a:ext>
            </a:extLst>
          </p:cNvPr>
          <p:cNvPicPr/>
          <p:nvPr userDrawn="1"/>
        </p:nvPicPr>
        <p:blipFill>
          <a:blip r:embed="rId2" cstate="hqprint">
            <a:extLst>
              <a:ext uri="{28A0092B-C50C-407E-A947-70E740481C1C}">
                <a14:useLocalDpi xmlns:a14="http://schemas.microsoft.com/office/drawing/2010/main"/>
              </a:ext>
            </a:extLst>
          </a:blip>
          <a:stretch>
            <a:fillRect/>
          </a:stretch>
        </p:blipFill>
        <p:spPr>
          <a:xfrm>
            <a:off x="9703238" y="4196782"/>
            <a:ext cx="2144446" cy="1220767"/>
          </a:xfrm>
          <a:prstGeom prst="rect">
            <a:avLst/>
          </a:prstGeom>
        </p:spPr>
      </p:pic>
      <p:sp>
        <p:nvSpPr>
          <p:cNvPr id="8" name="Textplatzhalter 2">
            <a:extLst>
              <a:ext uri="{FF2B5EF4-FFF2-40B4-BE49-F238E27FC236}">
                <a16:creationId xmlns:a16="http://schemas.microsoft.com/office/drawing/2014/main" id="{95290F40-8322-1033-722B-6CEEA06E6EA3}"/>
              </a:ext>
            </a:extLst>
          </p:cNvPr>
          <p:cNvSpPr>
            <a:spLocks noGrp="1"/>
          </p:cNvSpPr>
          <p:nvPr>
            <p:ph type="body" idx="1"/>
          </p:nvPr>
        </p:nvSpPr>
        <p:spPr>
          <a:xfrm>
            <a:off x="2346179" y="2905607"/>
            <a:ext cx="9501505" cy="507665"/>
          </a:xfrm>
        </p:spPr>
        <p:txBody>
          <a:bodyPr>
            <a:noAutofit/>
          </a:bodyPr>
          <a:lstStyle>
            <a:lvl1pPr marL="0" indent="0" algn="r">
              <a:buFontTx/>
              <a:buNone/>
              <a:defRPr sz="4400">
                <a:solidFill>
                  <a:schemeClr val="bg1"/>
                </a:solidFill>
              </a:defRPr>
            </a:lvl1pPr>
          </a:lstStyle>
          <a:p>
            <a:endParaRPr lang="de-DE" dirty="0"/>
          </a:p>
        </p:txBody>
      </p:sp>
    </p:spTree>
    <p:extLst>
      <p:ext uri="{BB962C8B-B14F-4D97-AF65-F5344CB8AC3E}">
        <p14:creationId xmlns:p14="http://schemas.microsoft.com/office/powerpoint/2010/main" val="2547686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9" name="Textplatzhalter 2">
            <a:extLst>
              <a:ext uri="{FF2B5EF4-FFF2-40B4-BE49-F238E27FC236}">
                <a16:creationId xmlns:a16="http://schemas.microsoft.com/office/drawing/2014/main" id="{FE8AC7E5-2DD6-6175-0A0B-DF10446AFF6A}"/>
              </a:ext>
            </a:extLst>
          </p:cNvPr>
          <p:cNvSpPr>
            <a:spLocks noGrp="1"/>
          </p:cNvSpPr>
          <p:nvPr>
            <p:ph type="body" idx="1" hasCustomPrompt="1"/>
          </p:nvPr>
        </p:nvSpPr>
        <p:spPr>
          <a:xfrm>
            <a:off x="1053829" y="1581355"/>
            <a:ext cx="9086685" cy="571701"/>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13" name="Textplatzhalter 2">
            <a:extLst>
              <a:ext uri="{FF2B5EF4-FFF2-40B4-BE49-F238E27FC236}">
                <a16:creationId xmlns:a16="http://schemas.microsoft.com/office/drawing/2014/main" id="{790EA008-8625-5A64-0AAD-DAF54F0906DC}"/>
              </a:ext>
            </a:extLst>
          </p:cNvPr>
          <p:cNvSpPr>
            <a:spLocks noGrp="1"/>
          </p:cNvSpPr>
          <p:nvPr>
            <p:ph type="body" idx="13" hasCustomPrompt="1"/>
          </p:nvPr>
        </p:nvSpPr>
        <p:spPr>
          <a:xfrm>
            <a:off x="1047915" y="2704540"/>
            <a:ext cx="9086685" cy="3607360"/>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2" name="Textplatzhalter 2">
            <a:extLst>
              <a:ext uri="{FF2B5EF4-FFF2-40B4-BE49-F238E27FC236}">
                <a16:creationId xmlns:a16="http://schemas.microsoft.com/office/drawing/2014/main" id="{2D5105F2-9FC8-4EA9-9A59-6D2F2FDDC975}"/>
              </a:ext>
            </a:extLst>
          </p:cNvPr>
          <p:cNvSpPr>
            <a:spLocks noGrp="1"/>
          </p:cNvSpPr>
          <p:nvPr>
            <p:ph type="body" idx="14" hasCustomPrompt="1"/>
          </p:nvPr>
        </p:nvSpPr>
        <p:spPr>
          <a:xfrm>
            <a:off x="1047915" y="1118771"/>
            <a:ext cx="90866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3" name="Rechteck 2">
            <a:extLst>
              <a:ext uri="{FF2B5EF4-FFF2-40B4-BE49-F238E27FC236}">
                <a16:creationId xmlns:a16="http://schemas.microsoft.com/office/drawing/2014/main" id="{714FCAB9-1078-BF8B-C343-63AAB8F75662}"/>
              </a:ext>
            </a:extLst>
          </p:cNvPr>
          <p:cNvSpPr/>
          <p:nvPr userDrawn="1"/>
        </p:nvSpPr>
        <p:spPr>
          <a:xfrm>
            <a:off x="-6485" y="1355387"/>
            <a:ext cx="648000" cy="64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Textfeld 5">
            <a:extLst>
              <a:ext uri="{FF2B5EF4-FFF2-40B4-BE49-F238E27FC236}">
                <a16:creationId xmlns:a16="http://schemas.microsoft.com/office/drawing/2014/main" id="{E1201B8B-3E84-0D09-483F-9876FDFA0E91}"/>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3</a:t>
            </a:r>
          </a:p>
        </p:txBody>
      </p:sp>
      <p:sp>
        <p:nvSpPr>
          <p:cNvPr id="8" name="Fußzeilenplatzhalter 7">
            <a:extLst>
              <a:ext uri="{FF2B5EF4-FFF2-40B4-BE49-F238E27FC236}">
                <a16:creationId xmlns:a16="http://schemas.microsoft.com/office/drawing/2014/main" id="{D5FDDBCE-B019-2EEA-E6A6-C14C3B56E37B}"/>
              </a:ext>
            </a:extLst>
          </p:cNvPr>
          <p:cNvSpPr>
            <a:spLocks noGrp="1"/>
          </p:cNvSpPr>
          <p:nvPr>
            <p:ph type="ftr" sz="quarter" idx="16"/>
          </p:nvPr>
        </p:nvSpPr>
        <p:spPr>
          <a:xfrm>
            <a:off x="3782438" y="6557385"/>
            <a:ext cx="4114800" cy="300615"/>
          </a:xfrm>
          <a:prstGeom prst="rect">
            <a:avLst/>
          </a:prstGeom>
        </p:spPr>
        <p:txBody>
          <a:bodyPr/>
          <a:lstStyle/>
          <a:p>
            <a:r>
              <a:rPr lang="de-DE" dirty="0"/>
              <a:t>K+5-Modell</a:t>
            </a:r>
          </a:p>
        </p:txBody>
      </p:sp>
      <p:sp>
        <p:nvSpPr>
          <p:cNvPr id="10" name="Foliennummernplatzhalter 9">
            <a:extLst>
              <a:ext uri="{FF2B5EF4-FFF2-40B4-BE49-F238E27FC236}">
                <a16:creationId xmlns:a16="http://schemas.microsoft.com/office/drawing/2014/main" id="{AB49E1C4-FB16-0DEF-EDD5-B8EDB4B6E91D}"/>
              </a:ext>
            </a:extLst>
          </p:cNvPr>
          <p:cNvSpPr>
            <a:spLocks noGrp="1"/>
          </p:cNvSpPr>
          <p:nvPr>
            <p:ph type="sldNum" sz="quarter" idx="17"/>
          </p:nvPr>
        </p:nvSpPr>
        <p:spPr/>
        <p:txBody>
          <a:body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2361396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extplatzhalter 2">
            <a:extLst>
              <a:ext uri="{FF2B5EF4-FFF2-40B4-BE49-F238E27FC236}">
                <a16:creationId xmlns:a16="http://schemas.microsoft.com/office/drawing/2014/main" id="{65A722E6-F263-B2EC-AD02-FA76B35A0D4B}"/>
              </a:ext>
            </a:extLst>
          </p:cNvPr>
          <p:cNvSpPr>
            <a:spLocks noGrp="1"/>
          </p:cNvSpPr>
          <p:nvPr>
            <p:ph type="body" idx="1" hasCustomPrompt="1"/>
          </p:nvPr>
        </p:nvSpPr>
        <p:spPr>
          <a:xfrm>
            <a:off x="1040887" y="1658010"/>
            <a:ext cx="10546275" cy="507665"/>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7" name="Textplatzhalter 2">
            <a:extLst>
              <a:ext uri="{FF2B5EF4-FFF2-40B4-BE49-F238E27FC236}">
                <a16:creationId xmlns:a16="http://schemas.microsoft.com/office/drawing/2014/main" id="{3053F99F-E6B1-D22B-547A-1AF051D582F8}"/>
              </a:ext>
            </a:extLst>
          </p:cNvPr>
          <p:cNvSpPr>
            <a:spLocks noGrp="1"/>
          </p:cNvSpPr>
          <p:nvPr>
            <p:ph type="body" idx="13" hasCustomPrompt="1"/>
          </p:nvPr>
        </p:nvSpPr>
        <p:spPr>
          <a:xfrm>
            <a:off x="1047915" y="2721752"/>
            <a:ext cx="4114800"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0" name="Bildplatzhalter 9">
            <a:extLst>
              <a:ext uri="{FF2B5EF4-FFF2-40B4-BE49-F238E27FC236}">
                <a16:creationId xmlns:a16="http://schemas.microsoft.com/office/drawing/2014/main" id="{B05A296C-044C-EBD1-4C3E-EE140097FA07}"/>
              </a:ext>
            </a:extLst>
          </p:cNvPr>
          <p:cNvSpPr>
            <a:spLocks noGrp="1"/>
          </p:cNvSpPr>
          <p:nvPr>
            <p:ph type="pic" sz="quarter" idx="15"/>
          </p:nvPr>
        </p:nvSpPr>
        <p:spPr>
          <a:xfrm>
            <a:off x="5397499" y="2709052"/>
            <a:ext cx="6189663" cy="3615548"/>
          </a:xfrm>
        </p:spPr>
        <p:txBody>
          <a:bodyPr/>
          <a:lstStyle/>
          <a:p>
            <a:endParaRPr lang="de-DE"/>
          </a:p>
        </p:txBody>
      </p:sp>
      <p:sp>
        <p:nvSpPr>
          <p:cNvPr id="2" name="Rechteck 1">
            <a:extLst>
              <a:ext uri="{FF2B5EF4-FFF2-40B4-BE49-F238E27FC236}">
                <a16:creationId xmlns:a16="http://schemas.microsoft.com/office/drawing/2014/main" id="{77D1EB75-A4EB-5511-FB04-7A1A9405D192}"/>
              </a:ext>
            </a:extLst>
          </p:cNvPr>
          <p:cNvSpPr/>
          <p:nvPr userDrawn="1"/>
        </p:nvSpPr>
        <p:spPr>
          <a:xfrm>
            <a:off x="-6485" y="1355387"/>
            <a:ext cx="648000" cy="64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103D85B9-5F87-59F5-6EBA-DDE04D5CCC0B}"/>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3</a:t>
            </a:r>
          </a:p>
        </p:txBody>
      </p:sp>
      <p:sp>
        <p:nvSpPr>
          <p:cNvPr id="9" name="Textplatzhalter 2">
            <a:extLst>
              <a:ext uri="{FF2B5EF4-FFF2-40B4-BE49-F238E27FC236}">
                <a16:creationId xmlns:a16="http://schemas.microsoft.com/office/drawing/2014/main" id="{FF5D5462-CC2D-7B44-7747-9504E1E01EF5}"/>
              </a:ext>
            </a:extLst>
          </p:cNvPr>
          <p:cNvSpPr>
            <a:spLocks noGrp="1"/>
          </p:cNvSpPr>
          <p:nvPr>
            <p:ph type="body" idx="16" hasCustomPrompt="1"/>
          </p:nvPr>
        </p:nvSpPr>
        <p:spPr>
          <a:xfrm>
            <a:off x="1047915" y="1103176"/>
            <a:ext cx="87945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6" name="Fußzeilenplatzhalter 15">
            <a:extLst>
              <a:ext uri="{FF2B5EF4-FFF2-40B4-BE49-F238E27FC236}">
                <a16:creationId xmlns:a16="http://schemas.microsoft.com/office/drawing/2014/main" id="{EA6683A1-6C48-C899-392D-6FE84312FDCD}"/>
              </a:ext>
            </a:extLst>
          </p:cNvPr>
          <p:cNvSpPr>
            <a:spLocks noGrp="1"/>
          </p:cNvSpPr>
          <p:nvPr>
            <p:ph type="ftr" sz="quarter" idx="18"/>
          </p:nvPr>
        </p:nvSpPr>
        <p:spPr>
          <a:xfrm>
            <a:off x="3782438" y="6557385"/>
            <a:ext cx="4114800" cy="300615"/>
          </a:xfrm>
          <a:prstGeom prst="rect">
            <a:avLst/>
          </a:prstGeom>
        </p:spPr>
        <p:txBody>
          <a:bodyPr/>
          <a:lstStyle/>
          <a:p>
            <a:r>
              <a:rPr lang="de-DE" dirty="0"/>
              <a:t>K+5-Modell</a:t>
            </a:r>
          </a:p>
        </p:txBody>
      </p:sp>
      <p:sp>
        <p:nvSpPr>
          <p:cNvPr id="17" name="Foliennummernplatzhalter 16">
            <a:extLst>
              <a:ext uri="{FF2B5EF4-FFF2-40B4-BE49-F238E27FC236}">
                <a16:creationId xmlns:a16="http://schemas.microsoft.com/office/drawing/2014/main" id="{57DAFB96-561C-BB75-702A-EAC7E1C53933}"/>
              </a:ext>
            </a:extLst>
          </p:cNvPr>
          <p:cNvSpPr>
            <a:spLocks noGrp="1"/>
          </p:cNvSpPr>
          <p:nvPr>
            <p:ph type="sldNum" sz="quarter" idx="19"/>
          </p:nvPr>
        </p:nvSpPr>
        <p:spPr/>
        <p:txBody>
          <a:body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3705792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D58E401F-3433-0239-F43B-71A7B1CF59D0}"/>
              </a:ext>
            </a:extLst>
          </p:cNvPr>
          <p:cNvSpPr>
            <a:spLocks noGrp="1"/>
          </p:cNvSpPr>
          <p:nvPr>
            <p:ph type="dt" sz="half" idx="10"/>
          </p:nvPr>
        </p:nvSpPr>
        <p:spPr/>
        <p:txBody>
          <a:bodyPr/>
          <a:lstStyle/>
          <a:p>
            <a:fld id="{D7C9A704-402A-1D4F-81DA-954FED7B3FF4}" type="datetime1">
              <a:rPr lang="de-DE" smtClean="0"/>
              <a:t>17.06.25</a:t>
            </a:fld>
            <a:endParaRPr lang="de-DE"/>
          </a:p>
        </p:txBody>
      </p:sp>
      <p:sp>
        <p:nvSpPr>
          <p:cNvPr id="5" name="Fußzeilenplatzhalter 4">
            <a:extLst>
              <a:ext uri="{FF2B5EF4-FFF2-40B4-BE49-F238E27FC236}">
                <a16:creationId xmlns:a16="http://schemas.microsoft.com/office/drawing/2014/main" id="{4C188772-FCD0-82C9-4B87-249822EFE454}"/>
              </a:ext>
            </a:extLst>
          </p:cNvPr>
          <p:cNvSpPr>
            <a:spLocks noGrp="1"/>
          </p:cNvSpPr>
          <p:nvPr>
            <p:ph type="ftr" sz="quarter" idx="11"/>
          </p:nvPr>
        </p:nvSpPr>
        <p:spPr>
          <a:xfrm>
            <a:off x="3746772" y="6557385"/>
            <a:ext cx="4114800" cy="300615"/>
          </a:xfrm>
        </p:spPr>
        <p:txBody>
          <a:bodyPr/>
          <a:lstStyle/>
          <a:p>
            <a:endParaRPr lang="de-DE"/>
          </a:p>
        </p:txBody>
      </p:sp>
      <p:sp>
        <p:nvSpPr>
          <p:cNvPr id="9" name="Textplatzhalter 2">
            <a:extLst>
              <a:ext uri="{FF2B5EF4-FFF2-40B4-BE49-F238E27FC236}">
                <a16:creationId xmlns:a16="http://schemas.microsoft.com/office/drawing/2014/main" id="{FE8AC7E5-2DD6-6175-0A0B-DF10446AFF6A}"/>
              </a:ext>
            </a:extLst>
          </p:cNvPr>
          <p:cNvSpPr>
            <a:spLocks noGrp="1"/>
          </p:cNvSpPr>
          <p:nvPr>
            <p:ph type="body" idx="1" hasCustomPrompt="1"/>
          </p:nvPr>
        </p:nvSpPr>
        <p:spPr>
          <a:xfrm>
            <a:off x="641515" y="1291350"/>
            <a:ext cx="10772272" cy="571701"/>
          </a:xfrm>
          <a:prstGeom prst="rect">
            <a:avLst/>
          </a:prstGeom>
        </p:spPr>
        <p:txBody>
          <a:bodyPr anchor="b">
            <a:normAutofit/>
          </a:bodyPr>
          <a:lstStyle>
            <a:lvl1pPr marL="0" indent="0">
              <a:buNone/>
              <a:defRPr sz="32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13" name="Textplatzhalter 2">
            <a:extLst>
              <a:ext uri="{FF2B5EF4-FFF2-40B4-BE49-F238E27FC236}">
                <a16:creationId xmlns:a16="http://schemas.microsoft.com/office/drawing/2014/main" id="{790EA008-8625-5A64-0AAD-DAF54F0906DC}"/>
              </a:ext>
            </a:extLst>
          </p:cNvPr>
          <p:cNvSpPr>
            <a:spLocks noGrp="1"/>
          </p:cNvSpPr>
          <p:nvPr>
            <p:ph type="body" idx="13" hasCustomPrompt="1"/>
          </p:nvPr>
        </p:nvSpPr>
        <p:spPr>
          <a:xfrm>
            <a:off x="713363" y="1943301"/>
            <a:ext cx="10700424" cy="4127770"/>
          </a:xfrm>
          <a:prstGeom prst="rect">
            <a:avLst/>
          </a:prstGeom>
        </p:spPr>
        <p:txBody>
          <a:bodyPr anchor="b">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6" name="Foliennummernplatzhalter 5">
            <a:extLst>
              <a:ext uri="{FF2B5EF4-FFF2-40B4-BE49-F238E27FC236}">
                <a16:creationId xmlns:a16="http://schemas.microsoft.com/office/drawing/2014/main" id="{57D1F29C-BDC8-01DB-3A19-15A6D92C1514}"/>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
        <p:nvSpPr>
          <p:cNvPr id="2" name="Textplatzhalter 2">
            <a:extLst>
              <a:ext uri="{FF2B5EF4-FFF2-40B4-BE49-F238E27FC236}">
                <a16:creationId xmlns:a16="http://schemas.microsoft.com/office/drawing/2014/main" id="{2D5105F2-9FC8-4EA9-9A59-6D2F2FDDC975}"/>
              </a:ext>
            </a:extLst>
          </p:cNvPr>
          <p:cNvSpPr>
            <a:spLocks noGrp="1"/>
          </p:cNvSpPr>
          <p:nvPr>
            <p:ph type="body" idx="14" hasCustomPrompt="1"/>
          </p:nvPr>
        </p:nvSpPr>
        <p:spPr>
          <a:xfrm>
            <a:off x="682557" y="786929"/>
            <a:ext cx="10700424"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6" name="Textfeld 5">
            <a:extLst>
              <a:ext uri="{FF2B5EF4-FFF2-40B4-BE49-F238E27FC236}">
                <a16:creationId xmlns:a16="http://schemas.microsoft.com/office/drawing/2014/main" id="{E1201B8B-3E84-0D09-483F-9876FDFA0E91}"/>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1</a:t>
            </a:r>
          </a:p>
        </p:txBody>
      </p:sp>
    </p:spTree>
    <p:extLst>
      <p:ext uri="{BB962C8B-B14F-4D97-AF65-F5344CB8AC3E}">
        <p14:creationId xmlns:p14="http://schemas.microsoft.com/office/powerpoint/2010/main" val="3669159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6" name="Textplatzhalter 2">
            <a:extLst>
              <a:ext uri="{FF2B5EF4-FFF2-40B4-BE49-F238E27FC236}">
                <a16:creationId xmlns:a16="http://schemas.microsoft.com/office/drawing/2014/main" id="{65A722E6-F263-B2EC-AD02-FA76B35A0D4B}"/>
              </a:ext>
            </a:extLst>
          </p:cNvPr>
          <p:cNvSpPr>
            <a:spLocks noGrp="1"/>
          </p:cNvSpPr>
          <p:nvPr>
            <p:ph type="body" idx="1" hasCustomPrompt="1"/>
          </p:nvPr>
        </p:nvSpPr>
        <p:spPr>
          <a:xfrm>
            <a:off x="1040887" y="1658010"/>
            <a:ext cx="10546275" cy="507665"/>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7" name="Textplatzhalter 2">
            <a:extLst>
              <a:ext uri="{FF2B5EF4-FFF2-40B4-BE49-F238E27FC236}">
                <a16:creationId xmlns:a16="http://schemas.microsoft.com/office/drawing/2014/main" id="{3053F99F-E6B1-D22B-547A-1AF051D582F8}"/>
              </a:ext>
            </a:extLst>
          </p:cNvPr>
          <p:cNvSpPr>
            <a:spLocks noGrp="1"/>
          </p:cNvSpPr>
          <p:nvPr>
            <p:ph type="body" idx="13" hasCustomPrompt="1"/>
          </p:nvPr>
        </p:nvSpPr>
        <p:spPr>
          <a:xfrm>
            <a:off x="1047915" y="2721752"/>
            <a:ext cx="4809188"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2" name="Rechteck 1">
            <a:extLst>
              <a:ext uri="{FF2B5EF4-FFF2-40B4-BE49-F238E27FC236}">
                <a16:creationId xmlns:a16="http://schemas.microsoft.com/office/drawing/2014/main" id="{77D1EB75-A4EB-5511-FB04-7A1A9405D192}"/>
              </a:ext>
            </a:extLst>
          </p:cNvPr>
          <p:cNvSpPr/>
          <p:nvPr userDrawn="1"/>
        </p:nvSpPr>
        <p:spPr>
          <a:xfrm>
            <a:off x="-6485" y="1355387"/>
            <a:ext cx="648000" cy="64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103D85B9-5F87-59F5-6EBA-DDE04D5CCC0B}"/>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3</a:t>
            </a:r>
          </a:p>
        </p:txBody>
      </p:sp>
      <p:sp>
        <p:nvSpPr>
          <p:cNvPr id="9" name="Textplatzhalter 2">
            <a:extLst>
              <a:ext uri="{FF2B5EF4-FFF2-40B4-BE49-F238E27FC236}">
                <a16:creationId xmlns:a16="http://schemas.microsoft.com/office/drawing/2014/main" id="{FF5D5462-CC2D-7B44-7747-9504E1E01EF5}"/>
              </a:ext>
            </a:extLst>
          </p:cNvPr>
          <p:cNvSpPr>
            <a:spLocks noGrp="1"/>
          </p:cNvSpPr>
          <p:nvPr>
            <p:ph type="body" idx="16" hasCustomPrompt="1"/>
          </p:nvPr>
        </p:nvSpPr>
        <p:spPr>
          <a:xfrm>
            <a:off x="1047915" y="1103176"/>
            <a:ext cx="87945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6" name="Fußzeilenplatzhalter 15">
            <a:extLst>
              <a:ext uri="{FF2B5EF4-FFF2-40B4-BE49-F238E27FC236}">
                <a16:creationId xmlns:a16="http://schemas.microsoft.com/office/drawing/2014/main" id="{EA6683A1-6C48-C899-392D-6FE84312FDCD}"/>
              </a:ext>
            </a:extLst>
          </p:cNvPr>
          <p:cNvSpPr>
            <a:spLocks noGrp="1"/>
          </p:cNvSpPr>
          <p:nvPr>
            <p:ph type="ftr" sz="quarter" idx="18"/>
          </p:nvPr>
        </p:nvSpPr>
        <p:spPr>
          <a:xfrm>
            <a:off x="3782438" y="6557385"/>
            <a:ext cx="4114800" cy="300615"/>
          </a:xfrm>
          <a:prstGeom prst="rect">
            <a:avLst/>
          </a:prstGeom>
        </p:spPr>
        <p:txBody>
          <a:bodyPr/>
          <a:lstStyle/>
          <a:p>
            <a:r>
              <a:rPr lang="de-DE" dirty="0"/>
              <a:t>K+5-Modell</a:t>
            </a:r>
          </a:p>
        </p:txBody>
      </p:sp>
      <p:sp>
        <p:nvSpPr>
          <p:cNvPr id="17" name="Foliennummernplatzhalter 16">
            <a:extLst>
              <a:ext uri="{FF2B5EF4-FFF2-40B4-BE49-F238E27FC236}">
                <a16:creationId xmlns:a16="http://schemas.microsoft.com/office/drawing/2014/main" id="{57DAFB96-561C-BB75-702A-EAC7E1C53933}"/>
              </a:ext>
            </a:extLst>
          </p:cNvPr>
          <p:cNvSpPr>
            <a:spLocks noGrp="1"/>
          </p:cNvSpPr>
          <p:nvPr>
            <p:ph type="sldNum" sz="quarter" idx="19"/>
          </p:nvPr>
        </p:nvSpPr>
        <p:spPr/>
        <p:txBody>
          <a:bodyPr/>
          <a:lstStyle/>
          <a:p>
            <a:fld id="{1D937574-5286-7C49-842E-2D6CFC549A1F}" type="slidenum">
              <a:rPr lang="de-DE" smtClean="0"/>
              <a:pPr/>
              <a:t>‹Nr.›</a:t>
            </a:fld>
            <a:endParaRPr lang="de-DE" dirty="0"/>
          </a:p>
        </p:txBody>
      </p:sp>
      <p:sp>
        <p:nvSpPr>
          <p:cNvPr id="3" name="Textplatzhalter 2">
            <a:extLst>
              <a:ext uri="{FF2B5EF4-FFF2-40B4-BE49-F238E27FC236}">
                <a16:creationId xmlns:a16="http://schemas.microsoft.com/office/drawing/2014/main" id="{91F27F3A-CC4E-3A79-BD48-840F4A133550}"/>
              </a:ext>
            </a:extLst>
          </p:cNvPr>
          <p:cNvSpPr>
            <a:spLocks noGrp="1"/>
          </p:cNvSpPr>
          <p:nvPr>
            <p:ph type="body" idx="20" hasCustomPrompt="1"/>
          </p:nvPr>
        </p:nvSpPr>
        <p:spPr>
          <a:xfrm>
            <a:off x="6334899" y="2721752"/>
            <a:ext cx="4809188"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Tree>
    <p:extLst>
      <p:ext uri="{BB962C8B-B14F-4D97-AF65-F5344CB8AC3E}">
        <p14:creationId xmlns:p14="http://schemas.microsoft.com/office/powerpoint/2010/main" val="3175938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59D2B951-0184-2FDD-2DD6-8B9D8E422925}"/>
              </a:ext>
            </a:extLst>
          </p:cNvPr>
          <p:cNvSpPr>
            <a:spLocks noGrp="1"/>
          </p:cNvSpPr>
          <p:nvPr>
            <p:ph type="ftr" sz="quarter" idx="10"/>
          </p:nvPr>
        </p:nvSpPr>
        <p:spPr>
          <a:xfrm>
            <a:off x="3782438" y="6557385"/>
            <a:ext cx="4114800" cy="300615"/>
          </a:xfrm>
          <a:prstGeom prst="rect">
            <a:avLst/>
          </a:prstGeom>
        </p:spPr>
        <p:txBody>
          <a:bodyPr/>
          <a:lstStyle/>
          <a:p>
            <a:r>
              <a:rPr lang="de-DE" dirty="0"/>
              <a:t>K+5-Modell</a:t>
            </a:r>
          </a:p>
        </p:txBody>
      </p:sp>
      <p:sp>
        <p:nvSpPr>
          <p:cNvPr id="4" name="Foliennummernplatzhalter 3">
            <a:extLst>
              <a:ext uri="{FF2B5EF4-FFF2-40B4-BE49-F238E27FC236}">
                <a16:creationId xmlns:a16="http://schemas.microsoft.com/office/drawing/2014/main" id="{DFC6B666-4EF0-6B73-8DFB-BADCF9A3A7C7}"/>
              </a:ext>
            </a:extLst>
          </p:cNvPr>
          <p:cNvSpPr>
            <a:spLocks noGrp="1"/>
          </p:cNvSpPr>
          <p:nvPr>
            <p:ph type="sldNum" sz="quarter" idx="11"/>
          </p:nvPr>
        </p:nvSpPr>
        <p:spPr/>
        <p:txBody>
          <a:bodyPr/>
          <a:lstStyle/>
          <a:p>
            <a:fld id="{1D937574-5286-7C49-842E-2D6CFC549A1F}" type="slidenum">
              <a:rPr lang="de-DE" smtClean="0"/>
              <a:pPr/>
              <a:t>‹Nr.›</a:t>
            </a:fld>
            <a:endParaRPr lang="de-DE" dirty="0"/>
          </a:p>
        </p:txBody>
      </p:sp>
      <p:sp>
        <p:nvSpPr>
          <p:cNvPr id="5" name="Rechteck 4">
            <a:extLst>
              <a:ext uri="{FF2B5EF4-FFF2-40B4-BE49-F238E27FC236}">
                <a16:creationId xmlns:a16="http://schemas.microsoft.com/office/drawing/2014/main" id="{55D66375-C2BB-023A-339E-46B8FCF8BF12}"/>
              </a:ext>
            </a:extLst>
          </p:cNvPr>
          <p:cNvSpPr/>
          <p:nvPr userDrawn="1"/>
        </p:nvSpPr>
        <p:spPr>
          <a:xfrm>
            <a:off x="0" y="-1"/>
            <a:ext cx="12192000" cy="487110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Dreieck 5">
            <a:extLst>
              <a:ext uri="{FF2B5EF4-FFF2-40B4-BE49-F238E27FC236}">
                <a16:creationId xmlns:a16="http://schemas.microsoft.com/office/drawing/2014/main" id="{D64D1994-1F14-3AF6-C837-B66B407F1284}"/>
              </a:ext>
            </a:extLst>
          </p:cNvPr>
          <p:cNvSpPr/>
          <p:nvPr userDrawn="1"/>
        </p:nvSpPr>
        <p:spPr>
          <a:xfrm>
            <a:off x="8746944" y="4351828"/>
            <a:ext cx="4057035" cy="914382"/>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descr="Ein Bild, das Text, Screenshot enthält.&#10;&#10;KI-generierte Inhalte können fehlerhaft sein.">
            <a:extLst>
              <a:ext uri="{FF2B5EF4-FFF2-40B4-BE49-F238E27FC236}">
                <a16:creationId xmlns:a16="http://schemas.microsoft.com/office/drawing/2014/main" id="{AA0F2EC0-6136-A0E5-EB5E-DA7D8AB0B413}"/>
              </a:ext>
            </a:extLst>
          </p:cNvPr>
          <p:cNvPicPr/>
          <p:nvPr userDrawn="1"/>
        </p:nvPicPr>
        <p:blipFill>
          <a:blip r:embed="rId2" cstate="hqprint">
            <a:extLst>
              <a:ext uri="{28A0092B-C50C-407E-A947-70E740481C1C}">
                <a14:useLocalDpi xmlns:a14="http://schemas.microsoft.com/office/drawing/2010/main"/>
              </a:ext>
            </a:extLst>
          </a:blip>
          <a:stretch>
            <a:fillRect/>
          </a:stretch>
        </p:blipFill>
        <p:spPr>
          <a:xfrm>
            <a:off x="9703238" y="4196782"/>
            <a:ext cx="2144446" cy="1220767"/>
          </a:xfrm>
          <a:prstGeom prst="rect">
            <a:avLst/>
          </a:prstGeom>
        </p:spPr>
      </p:pic>
      <p:sp>
        <p:nvSpPr>
          <p:cNvPr id="8" name="Textplatzhalter 2">
            <a:extLst>
              <a:ext uri="{FF2B5EF4-FFF2-40B4-BE49-F238E27FC236}">
                <a16:creationId xmlns:a16="http://schemas.microsoft.com/office/drawing/2014/main" id="{95290F40-8322-1033-722B-6CEEA06E6EA3}"/>
              </a:ext>
            </a:extLst>
          </p:cNvPr>
          <p:cNvSpPr>
            <a:spLocks noGrp="1"/>
          </p:cNvSpPr>
          <p:nvPr>
            <p:ph type="body" idx="1"/>
          </p:nvPr>
        </p:nvSpPr>
        <p:spPr>
          <a:xfrm>
            <a:off x="2346179" y="2905607"/>
            <a:ext cx="9501505" cy="507665"/>
          </a:xfrm>
        </p:spPr>
        <p:txBody>
          <a:bodyPr>
            <a:noAutofit/>
          </a:bodyPr>
          <a:lstStyle>
            <a:lvl1pPr marL="0" indent="0" algn="r">
              <a:buFontTx/>
              <a:buNone/>
              <a:defRPr sz="4400">
                <a:solidFill>
                  <a:schemeClr val="bg1"/>
                </a:solidFill>
              </a:defRPr>
            </a:lvl1pPr>
          </a:lstStyle>
          <a:p>
            <a:endParaRPr lang="de-DE" dirty="0"/>
          </a:p>
        </p:txBody>
      </p:sp>
    </p:spTree>
    <p:extLst>
      <p:ext uri="{BB962C8B-B14F-4D97-AF65-F5344CB8AC3E}">
        <p14:creationId xmlns:p14="http://schemas.microsoft.com/office/powerpoint/2010/main" val="16182002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9" name="Textplatzhalter 2">
            <a:extLst>
              <a:ext uri="{FF2B5EF4-FFF2-40B4-BE49-F238E27FC236}">
                <a16:creationId xmlns:a16="http://schemas.microsoft.com/office/drawing/2014/main" id="{FE8AC7E5-2DD6-6175-0A0B-DF10446AFF6A}"/>
              </a:ext>
            </a:extLst>
          </p:cNvPr>
          <p:cNvSpPr>
            <a:spLocks noGrp="1"/>
          </p:cNvSpPr>
          <p:nvPr>
            <p:ph type="body" idx="1" hasCustomPrompt="1"/>
          </p:nvPr>
        </p:nvSpPr>
        <p:spPr>
          <a:xfrm>
            <a:off x="1053829" y="1581355"/>
            <a:ext cx="9086685" cy="571701"/>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13" name="Textplatzhalter 2">
            <a:extLst>
              <a:ext uri="{FF2B5EF4-FFF2-40B4-BE49-F238E27FC236}">
                <a16:creationId xmlns:a16="http://schemas.microsoft.com/office/drawing/2014/main" id="{790EA008-8625-5A64-0AAD-DAF54F0906DC}"/>
              </a:ext>
            </a:extLst>
          </p:cNvPr>
          <p:cNvSpPr>
            <a:spLocks noGrp="1"/>
          </p:cNvSpPr>
          <p:nvPr>
            <p:ph type="body" idx="13" hasCustomPrompt="1"/>
          </p:nvPr>
        </p:nvSpPr>
        <p:spPr>
          <a:xfrm>
            <a:off x="1047915" y="2704540"/>
            <a:ext cx="9086685" cy="3607360"/>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2" name="Textplatzhalter 2">
            <a:extLst>
              <a:ext uri="{FF2B5EF4-FFF2-40B4-BE49-F238E27FC236}">
                <a16:creationId xmlns:a16="http://schemas.microsoft.com/office/drawing/2014/main" id="{2D5105F2-9FC8-4EA9-9A59-6D2F2FDDC975}"/>
              </a:ext>
            </a:extLst>
          </p:cNvPr>
          <p:cNvSpPr>
            <a:spLocks noGrp="1"/>
          </p:cNvSpPr>
          <p:nvPr>
            <p:ph type="body" idx="14" hasCustomPrompt="1"/>
          </p:nvPr>
        </p:nvSpPr>
        <p:spPr>
          <a:xfrm>
            <a:off x="1047915" y="1118771"/>
            <a:ext cx="90866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3" name="Rechteck 2">
            <a:extLst>
              <a:ext uri="{FF2B5EF4-FFF2-40B4-BE49-F238E27FC236}">
                <a16:creationId xmlns:a16="http://schemas.microsoft.com/office/drawing/2014/main" id="{714FCAB9-1078-BF8B-C343-63AAB8F75662}"/>
              </a:ext>
            </a:extLst>
          </p:cNvPr>
          <p:cNvSpPr/>
          <p:nvPr userDrawn="1"/>
        </p:nvSpPr>
        <p:spPr>
          <a:xfrm>
            <a:off x="-6485" y="1355387"/>
            <a:ext cx="648000" cy="64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E1201B8B-3E84-0D09-483F-9876FDFA0E91}"/>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4</a:t>
            </a:r>
          </a:p>
        </p:txBody>
      </p:sp>
      <p:sp>
        <p:nvSpPr>
          <p:cNvPr id="8" name="Fußzeilenplatzhalter 7">
            <a:extLst>
              <a:ext uri="{FF2B5EF4-FFF2-40B4-BE49-F238E27FC236}">
                <a16:creationId xmlns:a16="http://schemas.microsoft.com/office/drawing/2014/main" id="{D5FDDBCE-B019-2EEA-E6A6-C14C3B56E37B}"/>
              </a:ext>
            </a:extLst>
          </p:cNvPr>
          <p:cNvSpPr>
            <a:spLocks noGrp="1"/>
          </p:cNvSpPr>
          <p:nvPr>
            <p:ph type="ftr" sz="quarter" idx="16"/>
          </p:nvPr>
        </p:nvSpPr>
        <p:spPr>
          <a:xfrm>
            <a:off x="3782438" y="6557385"/>
            <a:ext cx="4114800" cy="300615"/>
          </a:xfrm>
          <a:prstGeom prst="rect">
            <a:avLst/>
          </a:prstGeom>
        </p:spPr>
        <p:txBody>
          <a:bodyPr/>
          <a:lstStyle/>
          <a:p>
            <a:r>
              <a:rPr lang="de-DE" dirty="0"/>
              <a:t>K+5-Modell</a:t>
            </a:r>
          </a:p>
        </p:txBody>
      </p:sp>
      <p:sp>
        <p:nvSpPr>
          <p:cNvPr id="10" name="Foliennummernplatzhalter 9">
            <a:extLst>
              <a:ext uri="{FF2B5EF4-FFF2-40B4-BE49-F238E27FC236}">
                <a16:creationId xmlns:a16="http://schemas.microsoft.com/office/drawing/2014/main" id="{AB49E1C4-FB16-0DEF-EDD5-B8EDB4B6E91D}"/>
              </a:ext>
            </a:extLst>
          </p:cNvPr>
          <p:cNvSpPr>
            <a:spLocks noGrp="1"/>
          </p:cNvSpPr>
          <p:nvPr>
            <p:ph type="sldNum" sz="quarter" idx="17"/>
          </p:nvPr>
        </p:nvSpPr>
        <p:spPr/>
        <p:txBody>
          <a:body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36834777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extplatzhalter 2">
            <a:extLst>
              <a:ext uri="{FF2B5EF4-FFF2-40B4-BE49-F238E27FC236}">
                <a16:creationId xmlns:a16="http://schemas.microsoft.com/office/drawing/2014/main" id="{65A722E6-F263-B2EC-AD02-FA76B35A0D4B}"/>
              </a:ext>
            </a:extLst>
          </p:cNvPr>
          <p:cNvSpPr>
            <a:spLocks noGrp="1"/>
          </p:cNvSpPr>
          <p:nvPr>
            <p:ph type="body" idx="1" hasCustomPrompt="1"/>
          </p:nvPr>
        </p:nvSpPr>
        <p:spPr>
          <a:xfrm>
            <a:off x="1040887" y="1658010"/>
            <a:ext cx="10546275" cy="507665"/>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7" name="Textplatzhalter 2">
            <a:extLst>
              <a:ext uri="{FF2B5EF4-FFF2-40B4-BE49-F238E27FC236}">
                <a16:creationId xmlns:a16="http://schemas.microsoft.com/office/drawing/2014/main" id="{3053F99F-E6B1-D22B-547A-1AF051D582F8}"/>
              </a:ext>
            </a:extLst>
          </p:cNvPr>
          <p:cNvSpPr>
            <a:spLocks noGrp="1"/>
          </p:cNvSpPr>
          <p:nvPr>
            <p:ph type="body" idx="13" hasCustomPrompt="1"/>
          </p:nvPr>
        </p:nvSpPr>
        <p:spPr>
          <a:xfrm>
            <a:off x="1047915" y="2721752"/>
            <a:ext cx="4114800"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0" name="Bildplatzhalter 9">
            <a:extLst>
              <a:ext uri="{FF2B5EF4-FFF2-40B4-BE49-F238E27FC236}">
                <a16:creationId xmlns:a16="http://schemas.microsoft.com/office/drawing/2014/main" id="{B05A296C-044C-EBD1-4C3E-EE140097FA07}"/>
              </a:ext>
            </a:extLst>
          </p:cNvPr>
          <p:cNvSpPr>
            <a:spLocks noGrp="1"/>
          </p:cNvSpPr>
          <p:nvPr>
            <p:ph type="pic" sz="quarter" idx="15"/>
          </p:nvPr>
        </p:nvSpPr>
        <p:spPr>
          <a:xfrm>
            <a:off x="5397499" y="2709052"/>
            <a:ext cx="6189663" cy="3615548"/>
          </a:xfrm>
        </p:spPr>
        <p:txBody>
          <a:bodyPr/>
          <a:lstStyle/>
          <a:p>
            <a:endParaRPr lang="de-DE"/>
          </a:p>
        </p:txBody>
      </p:sp>
      <p:sp>
        <p:nvSpPr>
          <p:cNvPr id="2" name="Rechteck 1">
            <a:extLst>
              <a:ext uri="{FF2B5EF4-FFF2-40B4-BE49-F238E27FC236}">
                <a16:creationId xmlns:a16="http://schemas.microsoft.com/office/drawing/2014/main" id="{77D1EB75-A4EB-5511-FB04-7A1A9405D192}"/>
              </a:ext>
            </a:extLst>
          </p:cNvPr>
          <p:cNvSpPr/>
          <p:nvPr userDrawn="1"/>
        </p:nvSpPr>
        <p:spPr>
          <a:xfrm>
            <a:off x="-6485" y="1355387"/>
            <a:ext cx="648000" cy="64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103D85B9-5F87-59F5-6EBA-DDE04D5CCC0B}"/>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4</a:t>
            </a:r>
          </a:p>
        </p:txBody>
      </p:sp>
      <p:sp>
        <p:nvSpPr>
          <p:cNvPr id="9" name="Textplatzhalter 2">
            <a:extLst>
              <a:ext uri="{FF2B5EF4-FFF2-40B4-BE49-F238E27FC236}">
                <a16:creationId xmlns:a16="http://schemas.microsoft.com/office/drawing/2014/main" id="{FF5D5462-CC2D-7B44-7747-9504E1E01EF5}"/>
              </a:ext>
            </a:extLst>
          </p:cNvPr>
          <p:cNvSpPr>
            <a:spLocks noGrp="1"/>
          </p:cNvSpPr>
          <p:nvPr>
            <p:ph type="body" idx="16" hasCustomPrompt="1"/>
          </p:nvPr>
        </p:nvSpPr>
        <p:spPr>
          <a:xfrm>
            <a:off x="1047915" y="1103176"/>
            <a:ext cx="87945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6" name="Fußzeilenplatzhalter 15">
            <a:extLst>
              <a:ext uri="{FF2B5EF4-FFF2-40B4-BE49-F238E27FC236}">
                <a16:creationId xmlns:a16="http://schemas.microsoft.com/office/drawing/2014/main" id="{EA6683A1-6C48-C899-392D-6FE84312FDCD}"/>
              </a:ext>
            </a:extLst>
          </p:cNvPr>
          <p:cNvSpPr>
            <a:spLocks noGrp="1"/>
          </p:cNvSpPr>
          <p:nvPr>
            <p:ph type="ftr" sz="quarter" idx="18"/>
          </p:nvPr>
        </p:nvSpPr>
        <p:spPr>
          <a:xfrm>
            <a:off x="3782438" y="6557385"/>
            <a:ext cx="4114800" cy="300615"/>
          </a:xfrm>
          <a:prstGeom prst="rect">
            <a:avLst/>
          </a:prstGeom>
        </p:spPr>
        <p:txBody>
          <a:bodyPr/>
          <a:lstStyle/>
          <a:p>
            <a:r>
              <a:rPr lang="de-DE" dirty="0"/>
              <a:t>K+5-Modell</a:t>
            </a:r>
          </a:p>
        </p:txBody>
      </p:sp>
      <p:sp>
        <p:nvSpPr>
          <p:cNvPr id="17" name="Foliennummernplatzhalter 16">
            <a:extLst>
              <a:ext uri="{FF2B5EF4-FFF2-40B4-BE49-F238E27FC236}">
                <a16:creationId xmlns:a16="http://schemas.microsoft.com/office/drawing/2014/main" id="{57DAFB96-561C-BB75-702A-EAC7E1C53933}"/>
              </a:ext>
            </a:extLst>
          </p:cNvPr>
          <p:cNvSpPr>
            <a:spLocks noGrp="1"/>
          </p:cNvSpPr>
          <p:nvPr>
            <p:ph type="sldNum" sz="quarter" idx="19"/>
          </p:nvPr>
        </p:nvSpPr>
        <p:spPr/>
        <p:txBody>
          <a:body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254437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6" name="Textplatzhalter 2">
            <a:extLst>
              <a:ext uri="{FF2B5EF4-FFF2-40B4-BE49-F238E27FC236}">
                <a16:creationId xmlns:a16="http://schemas.microsoft.com/office/drawing/2014/main" id="{65A722E6-F263-B2EC-AD02-FA76B35A0D4B}"/>
              </a:ext>
            </a:extLst>
          </p:cNvPr>
          <p:cNvSpPr>
            <a:spLocks noGrp="1"/>
          </p:cNvSpPr>
          <p:nvPr>
            <p:ph type="body" idx="1" hasCustomPrompt="1"/>
          </p:nvPr>
        </p:nvSpPr>
        <p:spPr>
          <a:xfrm>
            <a:off x="1040887" y="1658010"/>
            <a:ext cx="10546275" cy="507665"/>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7" name="Textplatzhalter 2">
            <a:extLst>
              <a:ext uri="{FF2B5EF4-FFF2-40B4-BE49-F238E27FC236}">
                <a16:creationId xmlns:a16="http://schemas.microsoft.com/office/drawing/2014/main" id="{3053F99F-E6B1-D22B-547A-1AF051D582F8}"/>
              </a:ext>
            </a:extLst>
          </p:cNvPr>
          <p:cNvSpPr>
            <a:spLocks noGrp="1"/>
          </p:cNvSpPr>
          <p:nvPr>
            <p:ph type="body" idx="13" hasCustomPrompt="1"/>
          </p:nvPr>
        </p:nvSpPr>
        <p:spPr>
          <a:xfrm>
            <a:off x="1047915" y="2721752"/>
            <a:ext cx="4809188"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2" name="Rechteck 1">
            <a:extLst>
              <a:ext uri="{FF2B5EF4-FFF2-40B4-BE49-F238E27FC236}">
                <a16:creationId xmlns:a16="http://schemas.microsoft.com/office/drawing/2014/main" id="{77D1EB75-A4EB-5511-FB04-7A1A9405D192}"/>
              </a:ext>
            </a:extLst>
          </p:cNvPr>
          <p:cNvSpPr/>
          <p:nvPr userDrawn="1"/>
        </p:nvSpPr>
        <p:spPr>
          <a:xfrm>
            <a:off x="-6485" y="1355387"/>
            <a:ext cx="648000" cy="64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103D85B9-5F87-59F5-6EBA-DDE04D5CCC0B}"/>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4</a:t>
            </a:r>
          </a:p>
        </p:txBody>
      </p:sp>
      <p:sp>
        <p:nvSpPr>
          <p:cNvPr id="9" name="Textplatzhalter 2">
            <a:extLst>
              <a:ext uri="{FF2B5EF4-FFF2-40B4-BE49-F238E27FC236}">
                <a16:creationId xmlns:a16="http://schemas.microsoft.com/office/drawing/2014/main" id="{FF5D5462-CC2D-7B44-7747-9504E1E01EF5}"/>
              </a:ext>
            </a:extLst>
          </p:cNvPr>
          <p:cNvSpPr>
            <a:spLocks noGrp="1"/>
          </p:cNvSpPr>
          <p:nvPr>
            <p:ph type="body" idx="16" hasCustomPrompt="1"/>
          </p:nvPr>
        </p:nvSpPr>
        <p:spPr>
          <a:xfrm>
            <a:off x="1047915" y="1103176"/>
            <a:ext cx="87945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6" name="Fußzeilenplatzhalter 15">
            <a:extLst>
              <a:ext uri="{FF2B5EF4-FFF2-40B4-BE49-F238E27FC236}">
                <a16:creationId xmlns:a16="http://schemas.microsoft.com/office/drawing/2014/main" id="{EA6683A1-6C48-C899-392D-6FE84312FDCD}"/>
              </a:ext>
            </a:extLst>
          </p:cNvPr>
          <p:cNvSpPr>
            <a:spLocks noGrp="1"/>
          </p:cNvSpPr>
          <p:nvPr>
            <p:ph type="ftr" sz="quarter" idx="18"/>
          </p:nvPr>
        </p:nvSpPr>
        <p:spPr>
          <a:xfrm>
            <a:off x="3782438" y="6557385"/>
            <a:ext cx="4114800" cy="300615"/>
          </a:xfrm>
          <a:prstGeom prst="rect">
            <a:avLst/>
          </a:prstGeom>
        </p:spPr>
        <p:txBody>
          <a:bodyPr/>
          <a:lstStyle/>
          <a:p>
            <a:r>
              <a:rPr lang="de-DE" dirty="0"/>
              <a:t>K+5-Modell</a:t>
            </a:r>
          </a:p>
        </p:txBody>
      </p:sp>
      <p:sp>
        <p:nvSpPr>
          <p:cNvPr id="17" name="Foliennummernplatzhalter 16">
            <a:extLst>
              <a:ext uri="{FF2B5EF4-FFF2-40B4-BE49-F238E27FC236}">
                <a16:creationId xmlns:a16="http://schemas.microsoft.com/office/drawing/2014/main" id="{57DAFB96-561C-BB75-702A-EAC7E1C53933}"/>
              </a:ext>
            </a:extLst>
          </p:cNvPr>
          <p:cNvSpPr>
            <a:spLocks noGrp="1"/>
          </p:cNvSpPr>
          <p:nvPr>
            <p:ph type="sldNum" sz="quarter" idx="19"/>
          </p:nvPr>
        </p:nvSpPr>
        <p:spPr/>
        <p:txBody>
          <a:bodyPr/>
          <a:lstStyle/>
          <a:p>
            <a:fld id="{1D937574-5286-7C49-842E-2D6CFC549A1F}" type="slidenum">
              <a:rPr lang="de-DE" smtClean="0"/>
              <a:pPr/>
              <a:t>‹Nr.›</a:t>
            </a:fld>
            <a:endParaRPr lang="de-DE" dirty="0"/>
          </a:p>
        </p:txBody>
      </p:sp>
      <p:sp>
        <p:nvSpPr>
          <p:cNvPr id="3" name="Textplatzhalter 2">
            <a:extLst>
              <a:ext uri="{FF2B5EF4-FFF2-40B4-BE49-F238E27FC236}">
                <a16:creationId xmlns:a16="http://schemas.microsoft.com/office/drawing/2014/main" id="{91F27F3A-CC4E-3A79-BD48-840F4A133550}"/>
              </a:ext>
            </a:extLst>
          </p:cNvPr>
          <p:cNvSpPr>
            <a:spLocks noGrp="1"/>
          </p:cNvSpPr>
          <p:nvPr>
            <p:ph type="body" idx="20" hasCustomPrompt="1"/>
          </p:nvPr>
        </p:nvSpPr>
        <p:spPr>
          <a:xfrm>
            <a:off x="6334899" y="2721752"/>
            <a:ext cx="4809188"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Tree>
    <p:extLst>
      <p:ext uri="{BB962C8B-B14F-4D97-AF65-F5344CB8AC3E}">
        <p14:creationId xmlns:p14="http://schemas.microsoft.com/office/powerpoint/2010/main" val="2296723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59D2B951-0184-2FDD-2DD6-8B9D8E422925}"/>
              </a:ext>
            </a:extLst>
          </p:cNvPr>
          <p:cNvSpPr>
            <a:spLocks noGrp="1"/>
          </p:cNvSpPr>
          <p:nvPr>
            <p:ph type="ftr" sz="quarter" idx="10"/>
          </p:nvPr>
        </p:nvSpPr>
        <p:spPr>
          <a:xfrm>
            <a:off x="3782438" y="6557385"/>
            <a:ext cx="4114800" cy="300615"/>
          </a:xfrm>
          <a:prstGeom prst="rect">
            <a:avLst/>
          </a:prstGeom>
        </p:spPr>
        <p:txBody>
          <a:bodyPr/>
          <a:lstStyle/>
          <a:p>
            <a:r>
              <a:rPr lang="de-DE" dirty="0"/>
              <a:t>K+5-Modell</a:t>
            </a:r>
          </a:p>
        </p:txBody>
      </p:sp>
      <p:sp>
        <p:nvSpPr>
          <p:cNvPr id="4" name="Foliennummernplatzhalter 3">
            <a:extLst>
              <a:ext uri="{FF2B5EF4-FFF2-40B4-BE49-F238E27FC236}">
                <a16:creationId xmlns:a16="http://schemas.microsoft.com/office/drawing/2014/main" id="{DFC6B666-4EF0-6B73-8DFB-BADCF9A3A7C7}"/>
              </a:ext>
            </a:extLst>
          </p:cNvPr>
          <p:cNvSpPr>
            <a:spLocks noGrp="1"/>
          </p:cNvSpPr>
          <p:nvPr>
            <p:ph type="sldNum" sz="quarter" idx="11"/>
          </p:nvPr>
        </p:nvSpPr>
        <p:spPr/>
        <p:txBody>
          <a:bodyPr/>
          <a:lstStyle/>
          <a:p>
            <a:fld id="{1D937574-5286-7C49-842E-2D6CFC549A1F}" type="slidenum">
              <a:rPr lang="de-DE" smtClean="0"/>
              <a:pPr/>
              <a:t>‹Nr.›</a:t>
            </a:fld>
            <a:endParaRPr lang="de-DE" dirty="0"/>
          </a:p>
        </p:txBody>
      </p:sp>
      <p:sp>
        <p:nvSpPr>
          <p:cNvPr id="5" name="Rechteck 4">
            <a:extLst>
              <a:ext uri="{FF2B5EF4-FFF2-40B4-BE49-F238E27FC236}">
                <a16:creationId xmlns:a16="http://schemas.microsoft.com/office/drawing/2014/main" id="{55D66375-C2BB-023A-339E-46B8FCF8BF12}"/>
              </a:ext>
            </a:extLst>
          </p:cNvPr>
          <p:cNvSpPr/>
          <p:nvPr userDrawn="1"/>
        </p:nvSpPr>
        <p:spPr>
          <a:xfrm>
            <a:off x="0" y="-1"/>
            <a:ext cx="12192000" cy="487110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Dreieck 5">
            <a:extLst>
              <a:ext uri="{FF2B5EF4-FFF2-40B4-BE49-F238E27FC236}">
                <a16:creationId xmlns:a16="http://schemas.microsoft.com/office/drawing/2014/main" id="{D64D1994-1F14-3AF6-C837-B66B407F1284}"/>
              </a:ext>
            </a:extLst>
          </p:cNvPr>
          <p:cNvSpPr/>
          <p:nvPr userDrawn="1"/>
        </p:nvSpPr>
        <p:spPr>
          <a:xfrm>
            <a:off x="8746944" y="4351828"/>
            <a:ext cx="4057035" cy="914382"/>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descr="Ein Bild, das Text, Screenshot enthält.&#10;&#10;KI-generierte Inhalte können fehlerhaft sein.">
            <a:extLst>
              <a:ext uri="{FF2B5EF4-FFF2-40B4-BE49-F238E27FC236}">
                <a16:creationId xmlns:a16="http://schemas.microsoft.com/office/drawing/2014/main" id="{AA0F2EC0-6136-A0E5-EB5E-DA7D8AB0B413}"/>
              </a:ext>
            </a:extLst>
          </p:cNvPr>
          <p:cNvPicPr/>
          <p:nvPr userDrawn="1"/>
        </p:nvPicPr>
        <p:blipFill>
          <a:blip r:embed="rId2" cstate="hqprint">
            <a:extLst>
              <a:ext uri="{28A0092B-C50C-407E-A947-70E740481C1C}">
                <a14:useLocalDpi xmlns:a14="http://schemas.microsoft.com/office/drawing/2010/main"/>
              </a:ext>
            </a:extLst>
          </a:blip>
          <a:stretch>
            <a:fillRect/>
          </a:stretch>
        </p:blipFill>
        <p:spPr>
          <a:xfrm>
            <a:off x="9703238" y="4196782"/>
            <a:ext cx="2144446" cy="1220767"/>
          </a:xfrm>
          <a:prstGeom prst="rect">
            <a:avLst/>
          </a:prstGeom>
        </p:spPr>
      </p:pic>
      <p:sp>
        <p:nvSpPr>
          <p:cNvPr id="8" name="Textplatzhalter 2">
            <a:extLst>
              <a:ext uri="{FF2B5EF4-FFF2-40B4-BE49-F238E27FC236}">
                <a16:creationId xmlns:a16="http://schemas.microsoft.com/office/drawing/2014/main" id="{95290F40-8322-1033-722B-6CEEA06E6EA3}"/>
              </a:ext>
            </a:extLst>
          </p:cNvPr>
          <p:cNvSpPr>
            <a:spLocks noGrp="1"/>
          </p:cNvSpPr>
          <p:nvPr>
            <p:ph type="body" idx="1"/>
          </p:nvPr>
        </p:nvSpPr>
        <p:spPr>
          <a:xfrm>
            <a:off x="2346179" y="2905607"/>
            <a:ext cx="9501505" cy="507665"/>
          </a:xfrm>
        </p:spPr>
        <p:txBody>
          <a:bodyPr>
            <a:noAutofit/>
          </a:bodyPr>
          <a:lstStyle>
            <a:lvl1pPr marL="0" indent="0" algn="r">
              <a:buFontTx/>
              <a:buNone/>
              <a:defRPr sz="4400">
                <a:solidFill>
                  <a:schemeClr val="bg1"/>
                </a:solidFill>
              </a:defRPr>
            </a:lvl1pPr>
          </a:lstStyle>
          <a:p>
            <a:endParaRPr lang="de-DE" dirty="0"/>
          </a:p>
        </p:txBody>
      </p:sp>
    </p:spTree>
    <p:extLst>
      <p:ext uri="{BB962C8B-B14F-4D97-AF65-F5344CB8AC3E}">
        <p14:creationId xmlns:p14="http://schemas.microsoft.com/office/powerpoint/2010/main" val="9545500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9" name="Textplatzhalter 2">
            <a:extLst>
              <a:ext uri="{FF2B5EF4-FFF2-40B4-BE49-F238E27FC236}">
                <a16:creationId xmlns:a16="http://schemas.microsoft.com/office/drawing/2014/main" id="{FE8AC7E5-2DD6-6175-0A0B-DF10446AFF6A}"/>
              </a:ext>
            </a:extLst>
          </p:cNvPr>
          <p:cNvSpPr>
            <a:spLocks noGrp="1"/>
          </p:cNvSpPr>
          <p:nvPr>
            <p:ph type="body" idx="1" hasCustomPrompt="1"/>
          </p:nvPr>
        </p:nvSpPr>
        <p:spPr>
          <a:xfrm>
            <a:off x="1053829" y="1581355"/>
            <a:ext cx="9086685" cy="571701"/>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13" name="Textplatzhalter 2">
            <a:extLst>
              <a:ext uri="{FF2B5EF4-FFF2-40B4-BE49-F238E27FC236}">
                <a16:creationId xmlns:a16="http://schemas.microsoft.com/office/drawing/2014/main" id="{790EA008-8625-5A64-0AAD-DAF54F0906DC}"/>
              </a:ext>
            </a:extLst>
          </p:cNvPr>
          <p:cNvSpPr>
            <a:spLocks noGrp="1"/>
          </p:cNvSpPr>
          <p:nvPr>
            <p:ph type="body" idx="13" hasCustomPrompt="1"/>
          </p:nvPr>
        </p:nvSpPr>
        <p:spPr>
          <a:xfrm>
            <a:off x="1047915" y="2704540"/>
            <a:ext cx="9086685" cy="3607360"/>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2" name="Textplatzhalter 2">
            <a:extLst>
              <a:ext uri="{FF2B5EF4-FFF2-40B4-BE49-F238E27FC236}">
                <a16:creationId xmlns:a16="http://schemas.microsoft.com/office/drawing/2014/main" id="{2D5105F2-9FC8-4EA9-9A59-6D2F2FDDC975}"/>
              </a:ext>
            </a:extLst>
          </p:cNvPr>
          <p:cNvSpPr>
            <a:spLocks noGrp="1"/>
          </p:cNvSpPr>
          <p:nvPr>
            <p:ph type="body" idx="14" hasCustomPrompt="1"/>
          </p:nvPr>
        </p:nvSpPr>
        <p:spPr>
          <a:xfrm>
            <a:off x="1047915" y="1118771"/>
            <a:ext cx="90866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3" name="Rechteck 2">
            <a:extLst>
              <a:ext uri="{FF2B5EF4-FFF2-40B4-BE49-F238E27FC236}">
                <a16:creationId xmlns:a16="http://schemas.microsoft.com/office/drawing/2014/main" id="{714FCAB9-1078-BF8B-C343-63AAB8F75662}"/>
              </a:ext>
            </a:extLst>
          </p:cNvPr>
          <p:cNvSpPr/>
          <p:nvPr userDrawn="1"/>
        </p:nvSpPr>
        <p:spPr>
          <a:xfrm>
            <a:off x="-6485" y="1355387"/>
            <a:ext cx="648000" cy="64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E1201B8B-3E84-0D09-483F-9876FDFA0E91}"/>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5</a:t>
            </a:r>
          </a:p>
        </p:txBody>
      </p:sp>
      <p:sp>
        <p:nvSpPr>
          <p:cNvPr id="8" name="Fußzeilenplatzhalter 7">
            <a:extLst>
              <a:ext uri="{FF2B5EF4-FFF2-40B4-BE49-F238E27FC236}">
                <a16:creationId xmlns:a16="http://schemas.microsoft.com/office/drawing/2014/main" id="{D5FDDBCE-B019-2EEA-E6A6-C14C3B56E37B}"/>
              </a:ext>
            </a:extLst>
          </p:cNvPr>
          <p:cNvSpPr>
            <a:spLocks noGrp="1"/>
          </p:cNvSpPr>
          <p:nvPr>
            <p:ph type="ftr" sz="quarter" idx="16"/>
          </p:nvPr>
        </p:nvSpPr>
        <p:spPr>
          <a:xfrm>
            <a:off x="3782438" y="6557385"/>
            <a:ext cx="4114800" cy="300615"/>
          </a:xfrm>
          <a:prstGeom prst="rect">
            <a:avLst/>
          </a:prstGeom>
        </p:spPr>
        <p:txBody>
          <a:bodyPr/>
          <a:lstStyle/>
          <a:p>
            <a:r>
              <a:rPr lang="de-DE" dirty="0"/>
              <a:t>K+5-Modell</a:t>
            </a:r>
          </a:p>
        </p:txBody>
      </p:sp>
      <p:sp>
        <p:nvSpPr>
          <p:cNvPr id="10" name="Foliennummernplatzhalter 9">
            <a:extLst>
              <a:ext uri="{FF2B5EF4-FFF2-40B4-BE49-F238E27FC236}">
                <a16:creationId xmlns:a16="http://schemas.microsoft.com/office/drawing/2014/main" id="{AB49E1C4-FB16-0DEF-EDD5-B8EDB4B6E91D}"/>
              </a:ext>
            </a:extLst>
          </p:cNvPr>
          <p:cNvSpPr>
            <a:spLocks noGrp="1"/>
          </p:cNvSpPr>
          <p:nvPr>
            <p:ph type="sldNum" sz="quarter" idx="17"/>
          </p:nvPr>
        </p:nvSpPr>
        <p:spPr/>
        <p:txBody>
          <a:body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5569059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extplatzhalter 2">
            <a:extLst>
              <a:ext uri="{FF2B5EF4-FFF2-40B4-BE49-F238E27FC236}">
                <a16:creationId xmlns:a16="http://schemas.microsoft.com/office/drawing/2014/main" id="{65A722E6-F263-B2EC-AD02-FA76B35A0D4B}"/>
              </a:ext>
            </a:extLst>
          </p:cNvPr>
          <p:cNvSpPr>
            <a:spLocks noGrp="1"/>
          </p:cNvSpPr>
          <p:nvPr>
            <p:ph type="body" idx="1" hasCustomPrompt="1"/>
          </p:nvPr>
        </p:nvSpPr>
        <p:spPr>
          <a:xfrm>
            <a:off x="1040887" y="1658010"/>
            <a:ext cx="10546275" cy="507665"/>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7" name="Textplatzhalter 2">
            <a:extLst>
              <a:ext uri="{FF2B5EF4-FFF2-40B4-BE49-F238E27FC236}">
                <a16:creationId xmlns:a16="http://schemas.microsoft.com/office/drawing/2014/main" id="{3053F99F-E6B1-D22B-547A-1AF051D582F8}"/>
              </a:ext>
            </a:extLst>
          </p:cNvPr>
          <p:cNvSpPr>
            <a:spLocks noGrp="1"/>
          </p:cNvSpPr>
          <p:nvPr>
            <p:ph type="body" idx="13" hasCustomPrompt="1"/>
          </p:nvPr>
        </p:nvSpPr>
        <p:spPr>
          <a:xfrm>
            <a:off x="1047915" y="2721752"/>
            <a:ext cx="4114800"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0" name="Bildplatzhalter 9">
            <a:extLst>
              <a:ext uri="{FF2B5EF4-FFF2-40B4-BE49-F238E27FC236}">
                <a16:creationId xmlns:a16="http://schemas.microsoft.com/office/drawing/2014/main" id="{B05A296C-044C-EBD1-4C3E-EE140097FA07}"/>
              </a:ext>
            </a:extLst>
          </p:cNvPr>
          <p:cNvSpPr>
            <a:spLocks noGrp="1"/>
          </p:cNvSpPr>
          <p:nvPr>
            <p:ph type="pic" sz="quarter" idx="15"/>
          </p:nvPr>
        </p:nvSpPr>
        <p:spPr>
          <a:xfrm>
            <a:off x="5397499" y="2709052"/>
            <a:ext cx="6189663" cy="3615548"/>
          </a:xfrm>
        </p:spPr>
        <p:txBody>
          <a:bodyPr/>
          <a:lstStyle/>
          <a:p>
            <a:endParaRPr lang="de-DE"/>
          </a:p>
        </p:txBody>
      </p:sp>
      <p:sp>
        <p:nvSpPr>
          <p:cNvPr id="2" name="Rechteck 1">
            <a:extLst>
              <a:ext uri="{FF2B5EF4-FFF2-40B4-BE49-F238E27FC236}">
                <a16:creationId xmlns:a16="http://schemas.microsoft.com/office/drawing/2014/main" id="{77D1EB75-A4EB-5511-FB04-7A1A9405D192}"/>
              </a:ext>
            </a:extLst>
          </p:cNvPr>
          <p:cNvSpPr/>
          <p:nvPr userDrawn="1"/>
        </p:nvSpPr>
        <p:spPr>
          <a:xfrm>
            <a:off x="-6485" y="1355387"/>
            <a:ext cx="648000" cy="64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103D85B9-5F87-59F5-6EBA-DDE04D5CCC0B}"/>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5</a:t>
            </a:r>
          </a:p>
        </p:txBody>
      </p:sp>
      <p:sp>
        <p:nvSpPr>
          <p:cNvPr id="9" name="Textplatzhalter 2">
            <a:extLst>
              <a:ext uri="{FF2B5EF4-FFF2-40B4-BE49-F238E27FC236}">
                <a16:creationId xmlns:a16="http://schemas.microsoft.com/office/drawing/2014/main" id="{FF5D5462-CC2D-7B44-7747-9504E1E01EF5}"/>
              </a:ext>
            </a:extLst>
          </p:cNvPr>
          <p:cNvSpPr>
            <a:spLocks noGrp="1"/>
          </p:cNvSpPr>
          <p:nvPr>
            <p:ph type="body" idx="16" hasCustomPrompt="1"/>
          </p:nvPr>
        </p:nvSpPr>
        <p:spPr>
          <a:xfrm>
            <a:off x="1047915" y="1103176"/>
            <a:ext cx="87945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6" name="Fußzeilenplatzhalter 15">
            <a:extLst>
              <a:ext uri="{FF2B5EF4-FFF2-40B4-BE49-F238E27FC236}">
                <a16:creationId xmlns:a16="http://schemas.microsoft.com/office/drawing/2014/main" id="{EA6683A1-6C48-C899-392D-6FE84312FDCD}"/>
              </a:ext>
            </a:extLst>
          </p:cNvPr>
          <p:cNvSpPr>
            <a:spLocks noGrp="1"/>
          </p:cNvSpPr>
          <p:nvPr>
            <p:ph type="ftr" sz="quarter" idx="18"/>
          </p:nvPr>
        </p:nvSpPr>
        <p:spPr>
          <a:xfrm>
            <a:off x="3782438" y="6557385"/>
            <a:ext cx="4114800" cy="300615"/>
          </a:xfrm>
          <a:prstGeom prst="rect">
            <a:avLst/>
          </a:prstGeom>
        </p:spPr>
        <p:txBody>
          <a:bodyPr/>
          <a:lstStyle/>
          <a:p>
            <a:r>
              <a:rPr lang="de-DE" dirty="0"/>
              <a:t>K+5-Modell</a:t>
            </a:r>
          </a:p>
        </p:txBody>
      </p:sp>
      <p:sp>
        <p:nvSpPr>
          <p:cNvPr id="17" name="Foliennummernplatzhalter 16">
            <a:extLst>
              <a:ext uri="{FF2B5EF4-FFF2-40B4-BE49-F238E27FC236}">
                <a16:creationId xmlns:a16="http://schemas.microsoft.com/office/drawing/2014/main" id="{57DAFB96-561C-BB75-702A-EAC7E1C53933}"/>
              </a:ext>
            </a:extLst>
          </p:cNvPr>
          <p:cNvSpPr>
            <a:spLocks noGrp="1"/>
          </p:cNvSpPr>
          <p:nvPr>
            <p:ph type="sldNum" sz="quarter" idx="19"/>
          </p:nvPr>
        </p:nvSpPr>
        <p:spPr/>
        <p:txBody>
          <a:body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3837522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6" name="Textplatzhalter 2">
            <a:extLst>
              <a:ext uri="{FF2B5EF4-FFF2-40B4-BE49-F238E27FC236}">
                <a16:creationId xmlns:a16="http://schemas.microsoft.com/office/drawing/2014/main" id="{65A722E6-F263-B2EC-AD02-FA76B35A0D4B}"/>
              </a:ext>
            </a:extLst>
          </p:cNvPr>
          <p:cNvSpPr>
            <a:spLocks noGrp="1"/>
          </p:cNvSpPr>
          <p:nvPr>
            <p:ph type="body" idx="1" hasCustomPrompt="1"/>
          </p:nvPr>
        </p:nvSpPr>
        <p:spPr>
          <a:xfrm>
            <a:off x="1040887" y="1658010"/>
            <a:ext cx="10546275" cy="507665"/>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7" name="Textplatzhalter 2">
            <a:extLst>
              <a:ext uri="{FF2B5EF4-FFF2-40B4-BE49-F238E27FC236}">
                <a16:creationId xmlns:a16="http://schemas.microsoft.com/office/drawing/2014/main" id="{3053F99F-E6B1-D22B-547A-1AF051D582F8}"/>
              </a:ext>
            </a:extLst>
          </p:cNvPr>
          <p:cNvSpPr>
            <a:spLocks noGrp="1"/>
          </p:cNvSpPr>
          <p:nvPr>
            <p:ph type="body" idx="13" hasCustomPrompt="1"/>
          </p:nvPr>
        </p:nvSpPr>
        <p:spPr>
          <a:xfrm>
            <a:off x="1047915" y="2721752"/>
            <a:ext cx="4809188"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2" name="Rechteck 1">
            <a:extLst>
              <a:ext uri="{FF2B5EF4-FFF2-40B4-BE49-F238E27FC236}">
                <a16:creationId xmlns:a16="http://schemas.microsoft.com/office/drawing/2014/main" id="{77D1EB75-A4EB-5511-FB04-7A1A9405D192}"/>
              </a:ext>
            </a:extLst>
          </p:cNvPr>
          <p:cNvSpPr/>
          <p:nvPr userDrawn="1"/>
        </p:nvSpPr>
        <p:spPr>
          <a:xfrm>
            <a:off x="-6485" y="1355387"/>
            <a:ext cx="648000" cy="64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103D85B9-5F87-59F5-6EBA-DDE04D5CCC0B}"/>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5</a:t>
            </a:r>
          </a:p>
        </p:txBody>
      </p:sp>
      <p:sp>
        <p:nvSpPr>
          <p:cNvPr id="9" name="Textplatzhalter 2">
            <a:extLst>
              <a:ext uri="{FF2B5EF4-FFF2-40B4-BE49-F238E27FC236}">
                <a16:creationId xmlns:a16="http://schemas.microsoft.com/office/drawing/2014/main" id="{FF5D5462-CC2D-7B44-7747-9504E1E01EF5}"/>
              </a:ext>
            </a:extLst>
          </p:cNvPr>
          <p:cNvSpPr>
            <a:spLocks noGrp="1"/>
          </p:cNvSpPr>
          <p:nvPr>
            <p:ph type="body" idx="16" hasCustomPrompt="1"/>
          </p:nvPr>
        </p:nvSpPr>
        <p:spPr>
          <a:xfrm>
            <a:off x="1047915" y="1103176"/>
            <a:ext cx="87945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6" name="Fußzeilenplatzhalter 15">
            <a:extLst>
              <a:ext uri="{FF2B5EF4-FFF2-40B4-BE49-F238E27FC236}">
                <a16:creationId xmlns:a16="http://schemas.microsoft.com/office/drawing/2014/main" id="{EA6683A1-6C48-C899-392D-6FE84312FDCD}"/>
              </a:ext>
            </a:extLst>
          </p:cNvPr>
          <p:cNvSpPr>
            <a:spLocks noGrp="1"/>
          </p:cNvSpPr>
          <p:nvPr>
            <p:ph type="ftr" sz="quarter" idx="18"/>
          </p:nvPr>
        </p:nvSpPr>
        <p:spPr>
          <a:xfrm>
            <a:off x="3782438" y="6557385"/>
            <a:ext cx="4114800" cy="300615"/>
          </a:xfrm>
          <a:prstGeom prst="rect">
            <a:avLst/>
          </a:prstGeom>
        </p:spPr>
        <p:txBody>
          <a:bodyPr/>
          <a:lstStyle/>
          <a:p>
            <a:r>
              <a:rPr lang="de-DE" dirty="0"/>
              <a:t>K+5-Modell</a:t>
            </a:r>
          </a:p>
        </p:txBody>
      </p:sp>
      <p:sp>
        <p:nvSpPr>
          <p:cNvPr id="17" name="Foliennummernplatzhalter 16">
            <a:extLst>
              <a:ext uri="{FF2B5EF4-FFF2-40B4-BE49-F238E27FC236}">
                <a16:creationId xmlns:a16="http://schemas.microsoft.com/office/drawing/2014/main" id="{57DAFB96-561C-BB75-702A-EAC7E1C53933}"/>
              </a:ext>
            </a:extLst>
          </p:cNvPr>
          <p:cNvSpPr>
            <a:spLocks noGrp="1"/>
          </p:cNvSpPr>
          <p:nvPr>
            <p:ph type="sldNum" sz="quarter" idx="19"/>
          </p:nvPr>
        </p:nvSpPr>
        <p:spPr/>
        <p:txBody>
          <a:bodyPr/>
          <a:lstStyle/>
          <a:p>
            <a:fld id="{1D937574-5286-7C49-842E-2D6CFC549A1F}" type="slidenum">
              <a:rPr lang="de-DE" smtClean="0"/>
              <a:pPr/>
              <a:t>‹Nr.›</a:t>
            </a:fld>
            <a:endParaRPr lang="de-DE" dirty="0"/>
          </a:p>
        </p:txBody>
      </p:sp>
      <p:sp>
        <p:nvSpPr>
          <p:cNvPr id="3" name="Textplatzhalter 2">
            <a:extLst>
              <a:ext uri="{FF2B5EF4-FFF2-40B4-BE49-F238E27FC236}">
                <a16:creationId xmlns:a16="http://schemas.microsoft.com/office/drawing/2014/main" id="{91F27F3A-CC4E-3A79-BD48-840F4A133550}"/>
              </a:ext>
            </a:extLst>
          </p:cNvPr>
          <p:cNvSpPr>
            <a:spLocks noGrp="1"/>
          </p:cNvSpPr>
          <p:nvPr>
            <p:ph type="body" idx="20" hasCustomPrompt="1"/>
          </p:nvPr>
        </p:nvSpPr>
        <p:spPr>
          <a:xfrm>
            <a:off x="6334899" y="2721752"/>
            <a:ext cx="4809188"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Tree>
    <p:extLst>
      <p:ext uri="{BB962C8B-B14F-4D97-AF65-F5344CB8AC3E}">
        <p14:creationId xmlns:p14="http://schemas.microsoft.com/office/powerpoint/2010/main" val="2129115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59D2B951-0184-2FDD-2DD6-8B9D8E422925}"/>
              </a:ext>
            </a:extLst>
          </p:cNvPr>
          <p:cNvSpPr>
            <a:spLocks noGrp="1"/>
          </p:cNvSpPr>
          <p:nvPr>
            <p:ph type="ftr" sz="quarter" idx="10"/>
          </p:nvPr>
        </p:nvSpPr>
        <p:spPr>
          <a:xfrm>
            <a:off x="3782438" y="6557385"/>
            <a:ext cx="4114800" cy="300615"/>
          </a:xfrm>
          <a:prstGeom prst="rect">
            <a:avLst/>
          </a:prstGeom>
        </p:spPr>
        <p:txBody>
          <a:bodyPr/>
          <a:lstStyle/>
          <a:p>
            <a:r>
              <a:rPr lang="de-DE" dirty="0"/>
              <a:t>K+5-Modell</a:t>
            </a:r>
          </a:p>
        </p:txBody>
      </p:sp>
      <p:sp>
        <p:nvSpPr>
          <p:cNvPr id="4" name="Foliennummernplatzhalter 3">
            <a:extLst>
              <a:ext uri="{FF2B5EF4-FFF2-40B4-BE49-F238E27FC236}">
                <a16:creationId xmlns:a16="http://schemas.microsoft.com/office/drawing/2014/main" id="{DFC6B666-4EF0-6B73-8DFB-BADCF9A3A7C7}"/>
              </a:ext>
            </a:extLst>
          </p:cNvPr>
          <p:cNvSpPr>
            <a:spLocks noGrp="1"/>
          </p:cNvSpPr>
          <p:nvPr>
            <p:ph type="sldNum" sz="quarter" idx="11"/>
          </p:nvPr>
        </p:nvSpPr>
        <p:spPr/>
        <p:txBody>
          <a:bodyPr/>
          <a:lstStyle/>
          <a:p>
            <a:fld id="{1D937574-5286-7C49-842E-2D6CFC549A1F}" type="slidenum">
              <a:rPr lang="de-DE" smtClean="0"/>
              <a:pPr/>
              <a:t>‹Nr.›</a:t>
            </a:fld>
            <a:endParaRPr lang="de-DE" dirty="0"/>
          </a:p>
        </p:txBody>
      </p:sp>
      <p:sp>
        <p:nvSpPr>
          <p:cNvPr id="5" name="Rechteck 4">
            <a:extLst>
              <a:ext uri="{FF2B5EF4-FFF2-40B4-BE49-F238E27FC236}">
                <a16:creationId xmlns:a16="http://schemas.microsoft.com/office/drawing/2014/main" id="{55D66375-C2BB-023A-339E-46B8FCF8BF12}"/>
              </a:ext>
            </a:extLst>
          </p:cNvPr>
          <p:cNvSpPr/>
          <p:nvPr userDrawn="1"/>
        </p:nvSpPr>
        <p:spPr>
          <a:xfrm>
            <a:off x="0" y="-1"/>
            <a:ext cx="12192000" cy="487110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Dreieck 5">
            <a:extLst>
              <a:ext uri="{FF2B5EF4-FFF2-40B4-BE49-F238E27FC236}">
                <a16:creationId xmlns:a16="http://schemas.microsoft.com/office/drawing/2014/main" id="{D64D1994-1F14-3AF6-C837-B66B407F1284}"/>
              </a:ext>
            </a:extLst>
          </p:cNvPr>
          <p:cNvSpPr/>
          <p:nvPr userDrawn="1"/>
        </p:nvSpPr>
        <p:spPr>
          <a:xfrm>
            <a:off x="8746944" y="4351828"/>
            <a:ext cx="4057035" cy="914382"/>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descr="Ein Bild, das Text, Screenshot enthält.&#10;&#10;KI-generierte Inhalte können fehlerhaft sein.">
            <a:extLst>
              <a:ext uri="{FF2B5EF4-FFF2-40B4-BE49-F238E27FC236}">
                <a16:creationId xmlns:a16="http://schemas.microsoft.com/office/drawing/2014/main" id="{AA0F2EC0-6136-A0E5-EB5E-DA7D8AB0B413}"/>
              </a:ext>
            </a:extLst>
          </p:cNvPr>
          <p:cNvPicPr/>
          <p:nvPr userDrawn="1"/>
        </p:nvPicPr>
        <p:blipFill>
          <a:blip r:embed="rId2" cstate="hqprint">
            <a:extLst>
              <a:ext uri="{28A0092B-C50C-407E-A947-70E740481C1C}">
                <a14:useLocalDpi xmlns:a14="http://schemas.microsoft.com/office/drawing/2010/main"/>
              </a:ext>
            </a:extLst>
          </a:blip>
          <a:stretch>
            <a:fillRect/>
          </a:stretch>
        </p:blipFill>
        <p:spPr>
          <a:xfrm>
            <a:off x="9703238" y="4196782"/>
            <a:ext cx="2144446" cy="1220767"/>
          </a:xfrm>
          <a:prstGeom prst="rect">
            <a:avLst/>
          </a:prstGeom>
        </p:spPr>
      </p:pic>
      <p:sp>
        <p:nvSpPr>
          <p:cNvPr id="8" name="Textplatzhalter 2">
            <a:extLst>
              <a:ext uri="{FF2B5EF4-FFF2-40B4-BE49-F238E27FC236}">
                <a16:creationId xmlns:a16="http://schemas.microsoft.com/office/drawing/2014/main" id="{95290F40-8322-1033-722B-6CEEA06E6EA3}"/>
              </a:ext>
            </a:extLst>
          </p:cNvPr>
          <p:cNvSpPr>
            <a:spLocks noGrp="1"/>
          </p:cNvSpPr>
          <p:nvPr>
            <p:ph type="body" idx="1"/>
          </p:nvPr>
        </p:nvSpPr>
        <p:spPr>
          <a:xfrm>
            <a:off x="2346179" y="2905607"/>
            <a:ext cx="9501505" cy="507665"/>
          </a:xfrm>
        </p:spPr>
        <p:txBody>
          <a:bodyPr>
            <a:noAutofit/>
          </a:bodyPr>
          <a:lstStyle>
            <a:lvl1pPr marL="0" indent="0" algn="r">
              <a:buFontTx/>
              <a:buNone/>
              <a:defRPr sz="4400">
                <a:solidFill>
                  <a:schemeClr val="bg1"/>
                </a:solidFill>
              </a:defRPr>
            </a:lvl1pPr>
          </a:lstStyle>
          <a:p>
            <a:endParaRPr lang="de-DE" dirty="0"/>
          </a:p>
        </p:txBody>
      </p:sp>
    </p:spTree>
    <p:extLst>
      <p:ext uri="{BB962C8B-B14F-4D97-AF65-F5344CB8AC3E}">
        <p14:creationId xmlns:p14="http://schemas.microsoft.com/office/powerpoint/2010/main" val="704722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0E3D77C-3F66-0C23-ECEE-06F21F4CA1BA}"/>
              </a:ext>
            </a:extLst>
          </p:cNvPr>
          <p:cNvSpPr>
            <a:spLocks noGrp="1"/>
          </p:cNvSpPr>
          <p:nvPr>
            <p:ph type="dt" sz="half" idx="10"/>
          </p:nvPr>
        </p:nvSpPr>
        <p:spPr/>
        <p:txBody>
          <a:bodyPr/>
          <a:lstStyle/>
          <a:p>
            <a:fld id="{E05D94B7-545A-D847-9D36-4D60DAB86014}" type="datetime1">
              <a:rPr lang="de-DE" smtClean="0"/>
              <a:t>17.06.25</a:t>
            </a:fld>
            <a:endParaRPr lang="de-DE" dirty="0"/>
          </a:p>
        </p:txBody>
      </p:sp>
      <p:sp>
        <p:nvSpPr>
          <p:cNvPr id="4" name="Fußzeilenplatzhalter 3">
            <a:extLst>
              <a:ext uri="{FF2B5EF4-FFF2-40B4-BE49-F238E27FC236}">
                <a16:creationId xmlns:a16="http://schemas.microsoft.com/office/drawing/2014/main" id="{C020930B-6A12-DDED-A543-3D66A6279DDF}"/>
              </a:ext>
            </a:extLst>
          </p:cNvPr>
          <p:cNvSpPr>
            <a:spLocks noGrp="1"/>
          </p:cNvSpPr>
          <p:nvPr>
            <p:ph type="ftr" sz="quarter" idx="11"/>
          </p:nvPr>
        </p:nvSpPr>
        <p:spPr/>
        <p:txBody>
          <a:bodyPr/>
          <a:lstStyle/>
          <a:p>
            <a:endParaRPr lang="de-DE" dirty="0"/>
          </a:p>
        </p:txBody>
      </p:sp>
      <p:sp>
        <p:nvSpPr>
          <p:cNvPr id="6" name="Textplatzhalter 2">
            <a:extLst>
              <a:ext uri="{FF2B5EF4-FFF2-40B4-BE49-F238E27FC236}">
                <a16:creationId xmlns:a16="http://schemas.microsoft.com/office/drawing/2014/main" id="{65A722E6-F263-B2EC-AD02-FA76B35A0D4B}"/>
              </a:ext>
            </a:extLst>
          </p:cNvPr>
          <p:cNvSpPr>
            <a:spLocks noGrp="1"/>
          </p:cNvSpPr>
          <p:nvPr>
            <p:ph type="body" idx="1" hasCustomPrompt="1"/>
          </p:nvPr>
        </p:nvSpPr>
        <p:spPr>
          <a:xfrm>
            <a:off x="641515" y="1039140"/>
            <a:ext cx="10843608" cy="823912"/>
          </a:xfrm>
          <a:prstGeom prst="rect">
            <a:avLst/>
          </a:prstGeom>
        </p:spPr>
        <p:txBody>
          <a:bodyPr anchor="b">
            <a:normAutofit/>
          </a:bodyPr>
          <a:lstStyle>
            <a:lvl1pPr marL="0" indent="0">
              <a:buNone/>
              <a:defRPr sz="28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7" name="Textplatzhalter 2">
            <a:extLst>
              <a:ext uri="{FF2B5EF4-FFF2-40B4-BE49-F238E27FC236}">
                <a16:creationId xmlns:a16="http://schemas.microsoft.com/office/drawing/2014/main" id="{3053F99F-E6B1-D22B-547A-1AF051D582F8}"/>
              </a:ext>
            </a:extLst>
          </p:cNvPr>
          <p:cNvSpPr>
            <a:spLocks noGrp="1"/>
          </p:cNvSpPr>
          <p:nvPr>
            <p:ph type="body" idx="13" hasCustomPrompt="1"/>
          </p:nvPr>
        </p:nvSpPr>
        <p:spPr>
          <a:xfrm>
            <a:off x="713363" y="1876022"/>
            <a:ext cx="5168628" cy="504422"/>
          </a:xfrm>
          <a:prstGeom prst="rect">
            <a:avLst/>
          </a:prstGeom>
        </p:spPr>
        <p:txBody>
          <a:bodyPr anchor="b">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8" name="Textplatzhalter 2">
            <a:extLst>
              <a:ext uri="{FF2B5EF4-FFF2-40B4-BE49-F238E27FC236}">
                <a16:creationId xmlns:a16="http://schemas.microsoft.com/office/drawing/2014/main" id="{E8744C08-E59A-CEBD-D1FD-1ED3D86FC698}"/>
              </a:ext>
            </a:extLst>
          </p:cNvPr>
          <p:cNvSpPr>
            <a:spLocks noGrp="1"/>
          </p:cNvSpPr>
          <p:nvPr>
            <p:ph type="body" idx="14" hasCustomPrompt="1"/>
          </p:nvPr>
        </p:nvSpPr>
        <p:spPr>
          <a:xfrm>
            <a:off x="6316495" y="1876022"/>
            <a:ext cx="5168628" cy="504422"/>
          </a:xfrm>
          <a:prstGeom prst="rect">
            <a:avLst/>
          </a:prstGeom>
        </p:spPr>
        <p:txBody>
          <a:bodyPr anchor="b">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0" name="Bildplatzhalter 9">
            <a:extLst>
              <a:ext uri="{FF2B5EF4-FFF2-40B4-BE49-F238E27FC236}">
                <a16:creationId xmlns:a16="http://schemas.microsoft.com/office/drawing/2014/main" id="{B05A296C-044C-EBD1-4C3E-EE140097FA07}"/>
              </a:ext>
            </a:extLst>
          </p:cNvPr>
          <p:cNvSpPr>
            <a:spLocks noGrp="1"/>
          </p:cNvSpPr>
          <p:nvPr>
            <p:ph type="pic" sz="quarter" idx="15"/>
          </p:nvPr>
        </p:nvSpPr>
        <p:spPr>
          <a:xfrm>
            <a:off x="6316663" y="2804570"/>
            <a:ext cx="5168900" cy="3008312"/>
          </a:xfrm>
        </p:spPr>
        <p:txBody>
          <a:bodyPr/>
          <a:lstStyle/>
          <a:p>
            <a:endParaRPr lang="de-DE"/>
          </a:p>
        </p:txBody>
      </p:sp>
      <p:sp>
        <p:nvSpPr>
          <p:cNvPr id="11" name="Foliennummernplatzhalter 5">
            <a:extLst>
              <a:ext uri="{FF2B5EF4-FFF2-40B4-BE49-F238E27FC236}">
                <a16:creationId xmlns:a16="http://schemas.microsoft.com/office/drawing/2014/main" id="{A040866F-DC02-5291-67E0-6EABA741F374}"/>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7915754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9" name="Textplatzhalter 2">
            <a:extLst>
              <a:ext uri="{FF2B5EF4-FFF2-40B4-BE49-F238E27FC236}">
                <a16:creationId xmlns:a16="http://schemas.microsoft.com/office/drawing/2014/main" id="{FE8AC7E5-2DD6-6175-0A0B-DF10446AFF6A}"/>
              </a:ext>
            </a:extLst>
          </p:cNvPr>
          <p:cNvSpPr>
            <a:spLocks noGrp="1"/>
          </p:cNvSpPr>
          <p:nvPr>
            <p:ph type="body" idx="1" hasCustomPrompt="1"/>
          </p:nvPr>
        </p:nvSpPr>
        <p:spPr>
          <a:xfrm>
            <a:off x="1053829" y="1581355"/>
            <a:ext cx="9086685" cy="571701"/>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13" name="Textplatzhalter 2">
            <a:extLst>
              <a:ext uri="{FF2B5EF4-FFF2-40B4-BE49-F238E27FC236}">
                <a16:creationId xmlns:a16="http://schemas.microsoft.com/office/drawing/2014/main" id="{790EA008-8625-5A64-0AAD-DAF54F0906DC}"/>
              </a:ext>
            </a:extLst>
          </p:cNvPr>
          <p:cNvSpPr>
            <a:spLocks noGrp="1"/>
          </p:cNvSpPr>
          <p:nvPr>
            <p:ph type="body" idx="13" hasCustomPrompt="1"/>
          </p:nvPr>
        </p:nvSpPr>
        <p:spPr>
          <a:xfrm>
            <a:off x="1047915" y="2704540"/>
            <a:ext cx="9086685" cy="3607360"/>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2" name="Textplatzhalter 2">
            <a:extLst>
              <a:ext uri="{FF2B5EF4-FFF2-40B4-BE49-F238E27FC236}">
                <a16:creationId xmlns:a16="http://schemas.microsoft.com/office/drawing/2014/main" id="{2D5105F2-9FC8-4EA9-9A59-6D2F2FDDC975}"/>
              </a:ext>
            </a:extLst>
          </p:cNvPr>
          <p:cNvSpPr>
            <a:spLocks noGrp="1"/>
          </p:cNvSpPr>
          <p:nvPr>
            <p:ph type="body" idx="14" hasCustomPrompt="1"/>
          </p:nvPr>
        </p:nvSpPr>
        <p:spPr>
          <a:xfrm>
            <a:off x="1047915" y="1118771"/>
            <a:ext cx="90866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3" name="Rechteck 2">
            <a:extLst>
              <a:ext uri="{FF2B5EF4-FFF2-40B4-BE49-F238E27FC236}">
                <a16:creationId xmlns:a16="http://schemas.microsoft.com/office/drawing/2014/main" id="{714FCAB9-1078-BF8B-C343-63AAB8F75662}"/>
              </a:ext>
            </a:extLst>
          </p:cNvPr>
          <p:cNvSpPr/>
          <p:nvPr userDrawn="1"/>
        </p:nvSpPr>
        <p:spPr>
          <a:xfrm>
            <a:off x="-6485" y="1355387"/>
            <a:ext cx="648000" cy="64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E1201B8B-3E84-0D09-483F-9876FDFA0E91}"/>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K</a:t>
            </a:r>
          </a:p>
        </p:txBody>
      </p:sp>
      <p:sp>
        <p:nvSpPr>
          <p:cNvPr id="8" name="Fußzeilenplatzhalter 7">
            <a:extLst>
              <a:ext uri="{FF2B5EF4-FFF2-40B4-BE49-F238E27FC236}">
                <a16:creationId xmlns:a16="http://schemas.microsoft.com/office/drawing/2014/main" id="{D5FDDBCE-B019-2EEA-E6A6-C14C3B56E37B}"/>
              </a:ext>
            </a:extLst>
          </p:cNvPr>
          <p:cNvSpPr>
            <a:spLocks noGrp="1"/>
          </p:cNvSpPr>
          <p:nvPr>
            <p:ph type="ftr" sz="quarter" idx="16"/>
          </p:nvPr>
        </p:nvSpPr>
        <p:spPr>
          <a:xfrm>
            <a:off x="3782438" y="6557385"/>
            <a:ext cx="4114800" cy="300615"/>
          </a:xfrm>
          <a:prstGeom prst="rect">
            <a:avLst/>
          </a:prstGeom>
        </p:spPr>
        <p:txBody>
          <a:bodyPr/>
          <a:lstStyle/>
          <a:p>
            <a:r>
              <a:rPr lang="de-DE" dirty="0"/>
              <a:t>K+5-Modell</a:t>
            </a:r>
          </a:p>
        </p:txBody>
      </p:sp>
      <p:sp>
        <p:nvSpPr>
          <p:cNvPr id="10" name="Foliennummernplatzhalter 9">
            <a:extLst>
              <a:ext uri="{FF2B5EF4-FFF2-40B4-BE49-F238E27FC236}">
                <a16:creationId xmlns:a16="http://schemas.microsoft.com/office/drawing/2014/main" id="{AB49E1C4-FB16-0DEF-EDD5-B8EDB4B6E91D}"/>
              </a:ext>
            </a:extLst>
          </p:cNvPr>
          <p:cNvSpPr>
            <a:spLocks noGrp="1"/>
          </p:cNvSpPr>
          <p:nvPr>
            <p:ph type="sldNum" sz="quarter" idx="17"/>
          </p:nvPr>
        </p:nvSpPr>
        <p:spPr/>
        <p:txBody>
          <a:body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4741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extplatzhalter 2">
            <a:extLst>
              <a:ext uri="{FF2B5EF4-FFF2-40B4-BE49-F238E27FC236}">
                <a16:creationId xmlns:a16="http://schemas.microsoft.com/office/drawing/2014/main" id="{65A722E6-F263-B2EC-AD02-FA76B35A0D4B}"/>
              </a:ext>
            </a:extLst>
          </p:cNvPr>
          <p:cNvSpPr>
            <a:spLocks noGrp="1"/>
          </p:cNvSpPr>
          <p:nvPr>
            <p:ph type="body" idx="1" hasCustomPrompt="1"/>
          </p:nvPr>
        </p:nvSpPr>
        <p:spPr>
          <a:xfrm>
            <a:off x="1040887" y="1658010"/>
            <a:ext cx="10546275" cy="507665"/>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7" name="Textplatzhalter 2">
            <a:extLst>
              <a:ext uri="{FF2B5EF4-FFF2-40B4-BE49-F238E27FC236}">
                <a16:creationId xmlns:a16="http://schemas.microsoft.com/office/drawing/2014/main" id="{3053F99F-E6B1-D22B-547A-1AF051D582F8}"/>
              </a:ext>
            </a:extLst>
          </p:cNvPr>
          <p:cNvSpPr>
            <a:spLocks noGrp="1"/>
          </p:cNvSpPr>
          <p:nvPr>
            <p:ph type="body" idx="13" hasCustomPrompt="1"/>
          </p:nvPr>
        </p:nvSpPr>
        <p:spPr>
          <a:xfrm>
            <a:off x="1047915" y="2721752"/>
            <a:ext cx="4114800"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0" name="Bildplatzhalter 9">
            <a:extLst>
              <a:ext uri="{FF2B5EF4-FFF2-40B4-BE49-F238E27FC236}">
                <a16:creationId xmlns:a16="http://schemas.microsoft.com/office/drawing/2014/main" id="{B05A296C-044C-EBD1-4C3E-EE140097FA07}"/>
              </a:ext>
            </a:extLst>
          </p:cNvPr>
          <p:cNvSpPr>
            <a:spLocks noGrp="1"/>
          </p:cNvSpPr>
          <p:nvPr>
            <p:ph type="pic" sz="quarter" idx="15"/>
          </p:nvPr>
        </p:nvSpPr>
        <p:spPr>
          <a:xfrm>
            <a:off x="5397499" y="2709052"/>
            <a:ext cx="6189663" cy="3615548"/>
          </a:xfrm>
        </p:spPr>
        <p:txBody>
          <a:bodyPr/>
          <a:lstStyle/>
          <a:p>
            <a:endParaRPr lang="de-DE"/>
          </a:p>
        </p:txBody>
      </p:sp>
      <p:sp>
        <p:nvSpPr>
          <p:cNvPr id="2" name="Rechteck 1">
            <a:extLst>
              <a:ext uri="{FF2B5EF4-FFF2-40B4-BE49-F238E27FC236}">
                <a16:creationId xmlns:a16="http://schemas.microsoft.com/office/drawing/2014/main" id="{77D1EB75-A4EB-5511-FB04-7A1A9405D192}"/>
              </a:ext>
            </a:extLst>
          </p:cNvPr>
          <p:cNvSpPr/>
          <p:nvPr userDrawn="1"/>
        </p:nvSpPr>
        <p:spPr>
          <a:xfrm>
            <a:off x="-6485" y="1355387"/>
            <a:ext cx="648000" cy="64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103D85B9-5F87-59F5-6EBA-DDE04D5CCC0B}"/>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K</a:t>
            </a:r>
          </a:p>
        </p:txBody>
      </p:sp>
      <p:sp>
        <p:nvSpPr>
          <p:cNvPr id="9" name="Textplatzhalter 2">
            <a:extLst>
              <a:ext uri="{FF2B5EF4-FFF2-40B4-BE49-F238E27FC236}">
                <a16:creationId xmlns:a16="http://schemas.microsoft.com/office/drawing/2014/main" id="{FF5D5462-CC2D-7B44-7747-9504E1E01EF5}"/>
              </a:ext>
            </a:extLst>
          </p:cNvPr>
          <p:cNvSpPr>
            <a:spLocks noGrp="1"/>
          </p:cNvSpPr>
          <p:nvPr>
            <p:ph type="body" idx="16" hasCustomPrompt="1"/>
          </p:nvPr>
        </p:nvSpPr>
        <p:spPr>
          <a:xfrm>
            <a:off x="1047915" y="1103176"/>
            <a:ext cx="87945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6" name="Fußzeilenplatzhalter 15">
            <a:extLst>
              <a:ext uri="{FF2B5EF4-FFF2-40B4-BE49-F238E27FC236}">
                <a16:creationId xmlns:a16="http://schemas.microsoft.com/office/drawing/2014/main" id="{EA6683A1-6C48-C899-392D-6FE84312FDCD}"/>
              </a:ext>
            </a:extLst>
          </p:cNvPr>
          <p:cNvSpPr>
            <a:spLocks noGrp="1"/>
          </p:cNvSpPr>
          <p:nvPr>
            <p:ph type="ftr" sz="quarter" idx="18"/>
          </p:nvPr>
        </p:nvSpPr>
        <p:spPr>
          <a:xfrm>
            <a:off x="3782438" y="6557385"/>
            <a:ext cx="4114800" cy="300615"/>
          </a:xfrm>
          <a:prstGeom prst="rect">
            <a:avLst/>
          </a:prstGeom>
        </p:spPr>
        <p:txBody>
          <a:bodyPr/>
          <a:lstStyle/>
          <a:p>
            <a:r>
              <a:rPr lang="de-DE" dirty="0"/>
              <a:t>K+5-Modell</a:t>
            </a:r>
          </a:p>
        </p:txBody>
      </p:sp>
      <p:sp>
        <p:nvSpPr>
          <p:cNvPr id="17" name="Foliennummernplatzhalter 16">
            <a:extLst>
              <a:ext uri="{FF2B5EF4-FFF2-40B4-BE49-F238E27FC236}">
                <a16:creationId xmlns:a16="http://schemas.microsoft.com/office/drawing/2014/main" id="{57DAFB96-561C-BB75-702A-EAC7E1C53933}"/>
              </a:ext>
            </a:extLst>
          </p:cNvPr>
          <p:cNvSpPr>
            <a:spLocks noGrp="1"/>
          </p:cNvSpPr>
          <p:nvPr>
            <p:ph type="sldNum" sz="quarter" idx="19"/>
          </p:nvPr>
        </p:nvSpPr>
        <p:spPr/>
        <p:txBody>
          <a:body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30505236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6" name="Textplatzhalter 2">
            <a:extLst>
              <a:ext uri="{FF2B5EF4-FFF2-40B4-BE49-F238E27FC236}">
                <a16:creationId xmlns:a16="http://schemas.microsoft.com/office/drawing/2014/main" id="{65A722E6-F263-B2EC-AD02-FA76B35A0D4B}"/>
              </a:ext>
            </a:extLst>
          </p:cNvPr>
          <p:cNvSpPr>
            <a:spLocks noGrp="1"/>
          </p:cNvSpPr>
          <p:nvPr>
            <p:ph type="body" idx="1" hasCustomPrompt="1"/>
          </p:nvPr>
        </p:nvSpPr>
        <p:spPr>
          <a:xfrm>
            <a:off x="1040887" y="1658010"/>
            <a:ext cx="10546275" cy="507665"/>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7" name="Textplatzhalter 2">
            <a:extLst>
              <a:ext uri="{FF2B5EF4-FFF2-40B4-BE49-F238E27FC236}">
                <a16:creationId xmlns:a16="http://schemas.microsoft.com/office/drawing/2014/main" id="{3053F99F-E6B1-D22B-547A-1AF051D582F8}"/>
              </a:ext>
            </a:extLst>
          </p:cNvPr>
          <p:cNvSpPr>
            <a:spLocks noGrp="1"/>
          </p:cNvSpPr>
          <p:nvPr>
            <p:ph type="body" idx="13" hasCustomPrompt="1"/>
          </p:nvPr>
        </p:nvSpPr>
        <p:spPr>
          <a:xfrm>
            <a:off x="1047915" y="2721752"/>
            <a:ext cx="4809188"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2" name="Rechteck 1">
            <a:extLst>
              <a:ext uri="{FF2B5EF4-FFF2-40B4-BE49-F238E27FC236}">
                <a16:creationId xmlns:a16="http://schemas.microsoft.com/office/drawing/2014/main" id="{77D1EB75-A4EB-5511-FB04-7A1A9405D192}"/>
              </a:ext>
            </a:extLst>
          </p:cNvPr>
          <p:cNvSpPr/>
          <p:nvPr userDrawn="1"/>
        </p:nvSpPr>
        <p:spPr>
          <a:xfrm>
            <a:off x="-6485" y="1355387"/>
            <a:ext cx="648000" cy="64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103D85B9-5F87-59F5-6EBA-DDE04D5CCC0B}"/>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K</a:t>
            </a:r>
          </a:p>
        </p:txBody>
      </p:sp>
      <p:sp>
        <p:nvSpPr>
          <p:cNvPr id="9" name="Textplatzhalter 2">
            <a:extLst>
              <a:ext uri="{FF2B5EF4-FFF2-40B4-BE49-F238E27FC236}">
                <a16:creationId xmlns:a16="http://schemas.microsoft.com/office/drawing/2014/main" id="{FF5D5462-CC2D-7B44-7747-9504E1E01EF5}"/>
              </a:ext>
            </a:extLst>
          </p:cNvPr>
          <p:cNvSpPr>
            <a:spLocks noGrp="1"/>
          </p:cNvSpPr>
          <p:nvPr>
            <p:ph type="body" idx="16" hasCustomPrompt="1"/>
          </p:nvPr>
        </p:nvSpPr>
        <p:spPr>
          <a:xfrm>
            <a:off x="1047915" y="1103176"/>
            <a:ext cx="87945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6" name="Fußzeilenplatzhalter 15">
            <a:extLst>
              <a:ext uri="{FF2B5EF4-FFF2-40B4-BE49-F238E27FC236}">
                <a16:creationId xmlns:a16="http://schemas.microsoft.com/office/drawing/2014/main" id="{EA6683A1-6C48-C899-392D-6FE84312FDCD}"/>
              </a:ext>
            </a:extLst>
          </p:cNvPr>
          <p:cNvSpPr>
            <a:spLocks noGrp="1"/>
          </p:cNvSpPr>
          <p:nvPr>
            <p:ph type="ftr" sz="quarter" idx="18"/>
          </p:nvPr>
        </p:nvSpPr>
        <p:spPr>
          <a:xfrm>
            <a:off x="3782438" y="6557385"/>
            <a:ext cx="4114800" cy="300615"/>
          </a:xfrm>
          <a:prstGeom prst="rect">
            <a:avLst/>
          </a:prstGeom>
        </p:spPr>
        <p:txBody>
          <a:bodyPr/>
          <a:lstStyle/>
          <a:p>
            <a:r>
              <a:rPr lang="de-DE" dirty="0"/>
              <a:t>K+5-Modell</a:t>
            </a:r>
          </a:p>
        </p:txBody>
      </p:sp>
      <p:sp>
        <p:nvSpPr>
          <p:cNvPr id="17" name="Foliennummernplatzhalter 16">
            <a:extLst>
              <a:ext uri="{FF2B5EF4-FFF2-40B4-BE49-F238E27FC236}">
                <a16:creationId xmlns:a16="http://schemas.microsoft.com/office/drawing/2014/main" id="{57DAFB96-561C-BB75-702A-EAC7E1C53933}"/>
              </a:ext>
            </a:extLst>
          </p:cNvPr>
          <p:cNvSpPr>
            <a:spLocks noGrp="1"/>
          </p:cNvSpPr>
          <p:nvPr>
            <p:ph type="sldNum" sz="quarter" idx="19"/>
          </p:nvPr>
        </p:nvSpPr>
        <p:spPr/>
        <p:txBody>
          <a:bodyPr/>
          <a:lstStyle/>
          <a:p>
            <a:fld id="{1D937574-5286-7C49-842E-2D6CFC549A1F}" type="slidenum">
              <a:rPr lang="de-DE" smtClean="0"/>
              <a:pPr/>
              <a:t>‹Nr.›</a:t>
            </a:fld>
            <a:endParaRPr lang="de-DE" dirty="0"/>
          </a:p>
        </p:txBody>
      </p:sp>
      <p:sp>
        <p:nvSpPr>
          <p:cNvPr id="3" name="Textplatzhalter 2">
            <a:extLst>
              <a:ext uri="{FF2B5EF4-FFF2-40B4-BE49-F238E27FC236}">
                <a16:creationId xmlns:a16="http://schemas.microsoft.com/office/drawing/2014/main" id="{91F27F3A-CC4E-3A79-BD48-840F4A133550}"/>
              </a:ext>
            </a:extLst>
          </p:cNvPr>
          <p:cNvSpPr>
            <a:spLocks noGrp="1"/>
          </p:cNvSpPr>
          <p:nvPr>
            <p:ph type="body" idx="20" hasCustomPrompt="1"/>
          </p:nvPr>
        </p:nvSpPr>
        <p:spPr>
          <a:xfrm>
            <a:off x="6334899" y="2721752"/>
            <a:ext cx="4809188"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Tree>
    <p:extLst>
      <p:ext uri="{BB962C8B-B14F-4D97-AF65-F5344CB8AC3E}">
        <p14:creationId xmlns:p14="http://schemas.microsoft.com/office/powerpoint/2010/main" val="34130297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59D2B951-0184-2FDD-2DD6-8B9D8E422925}"/>
              </a:ext>
            </a:extLst>
          </p:cNvPr>
          <p:cNvSpPr>
            <a:spLocks noGrp="1"/>
          </p:cNvSpPr>
          <p:nvPr>
            <p:ph type="ftr" sz="quarter" idx="10"/>
          </p:nvPr>
        </p:nvSpPr>
        <p:spPr>
          <a:xfrm>
            <a:off x="3782438" y="6557385"/>
            <a:ext cx="4114800" cy="300615"/>
          </a:xfrm>
          <a:prstGeom prst="rect">
            <a:avLst/>
          </a:prstGeom>
        </p:spPr>
        <p:txBody>
          <a:bodyPr/>
          <a:lstStyle/>
          <a:p>
            <a:r>
              <a:rPr lang="de-DE" dirty="0"/>
              <a:t>K+5-Modell</a:t>
            </a:r>
          </a:p>
        </p:txBody>
      </p:sp>
      <p:sp>
        <p:nvSpPr>
          <p:cNvPr id="4" name="Foliennummernplatzhalter 3">
            <a:extLst>
              <a:ext uri="{FF2B5EF4-FFF2-40B4-BE49-F238E27FC236}">
                <a16:creationId xmlns:a16="http://schemas.microsoft.com/office/drawing/2014/main" id="{DFC6B666-4EF0-6B73-8DFB-BADCF9A3A7C7}"/>
              </a:ext>
            </a:extLst>
          </p:cNvPr>
          <p:cNvSpPr>
            <a:spLocks noGrp="1"/>
          </p:cNvSpPr>
          <p:nvPr>
            <p:ph type="sldNum" sz="quarter" idx="11"/>
          </p:nvPr>
        </p:nvSpPr>
        <p:spPr/>
        <p:txBody>
          <a:bodyPr/>
          <a:lstStyle/>
          <a:p>
            <a:fld id="{1D937574-5286-7C49-842E-2D6CFC549A1F}" type="slidenum">
              <a:rPr lang="de-DE" smtClean="0"/>
              <a:pPr/>
              <a:t>‹Nr.›</a:t>
            </a:fld>
            <a:endParaRPr lang="de-DE" dirty="0"/>
          </a:p>
        </p:txBody>
      </p:sp>
      <p:sp>
        <p:nvSpPr>
          <p:cNvPr id="5" name="Rechteck 4">
            <a:extLst>
              <a:ext uri="{FF2B5EF4-FFF2-40B4-BE49-F238E27FC236}">
                <a16:creationId xmlns:a16="http://schemas.microsoft.com/office/drawing/2014/main" id="{55D66375-C2BB-023A-339E-46B8FCF8BF12}"/>
              </a:ext>
            </a:extLst>
          </p:cNvPr>
          <p:cNvSpPr/>
          <p:nvPr userDrawn="1"/>
        </p:nvSpPr>
        <p:spPr>
          <a:xfrm>
            <a:off x="0" y="-1"/>
            <a:ext cx="12192000" cy="487110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Dreieck 5">
            <a:extLst>
              <a:ext uri="{FF2B5EF4-FFF2-40B4-BE49-F238E27FC236}">
                <a16:creationId xmlns:a16="http://schemas.microsoft.com/office/drawing/2014/main" id="{D64D1994-1F14-3AF6-C837-B66B407F1284}"/>
              </a:ext>
            </a:extLst>
          </p:cNvPr>
          <p:cNvSpPr/>
          <p:nvPr userDrawn="1"/>
        </p:nvSpPr>
        <p:spPr>
          <a:xfrm>
            <a:off x="8746944" y="4351828"/>
            <a:ext cx="4057035" cy="914382"/>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descr="Ein Bild, das Text, Screenshot enthält.&#10;&#10;KI-generierte Inhalte können fehlerhaft sein.">
            <a:extLst>
              <a:ext uri="{FF2B5EF4-FFF2-40B4-BE49-F238E27FC236}">
                <a16:creationId xmlns:a16="http://schemas.microsoft.com/office/drawing/2014/main" id="{AA0F2EC0-6136-A0E5-EB5E-DA7D8AB0B413}"/>
              </a:ext>
            </a:extLst>
          </p:cNvPr>
          <p:cNvPicPr/>
          <p:nvPr userDrawn="1"/>
        </p:nvPicPr>
        <p:blipFill>
          <a:blip r:embed="rId2" cstate="hqprint">
            <a:extLst>
              <a:ext uri="{28A0092B-C50C-407E-A947-70E740481C1C}">
                <a14:useLocalDpi xmlns:a14="http://schemas.microsoft.com/office/drawing/2010/main"/>
              </a:ext>
            </a:extLst>
          </a:blip>
          <a:stretch>
            <a:fillRect/>
          </a:stretch>
        </p:blipFill>
        <p:spPr>
          <a:xfrm>
            <a:off x="9703238" y="4196782"/>
            <a:ext cx="2144446" cy="1220767"/>
          </a:xfrm>
          <a:prstGeom prst="rect">
            <a:avLst/>
          </a:prstGeom>
        </p:spPr>
      </p:pic>
      <p:sp>
        <p:nvSpPr>
          <p:cNvPr id="8" name="Textplatzhalter 2">
            <a:extLst>
              <a:ext uri="{FF2B5EF4-FFF2-40B4-BE49-F238E27FC236}">
                <a16:creationId xmlns:a16="http://schemas.microsoft.com/office/drawing/2014/main" id="{95290F40-8322-1033-722B-6CEEA06E6EA3}"/>
              </a:ext>
            </a:extLst>
          </p:cNvPr>
          <p:cNvSpPr>
            <a:spLocks noGrp="1"/>
          </p:cNvSpPr>
          <p:nvPr>
            <p:ph type="body" idx="1"/>
          </p:nvPr>
        </p:nvSpPr>
        <p:spPr>
          <a:xfrm>
            <a:off x="2346179" y="2905607"/>
            <a:ext cx="9501505" cy="507665"/>
          </a:xfrm>
        </p:spPr>
        <p:txBody>
          <a:bodyPr>
            <a:noAutofit/>
          </a:bodyPr>
          <a:lstStyle>
            <a:lvl1pPr marL="0" indent="0" algn="r">
              <a:buFontTx/>
              <a:buNone/>
              <a:defRPr sz="4400">
                <a:solidFill>
                  <a:schemeClr val="bg1"/>
                </a:solidFill>
              </a:defRPr>
            </a:lvl1pPr>
          </a:lstStyle>
          <a:p>
            <a:endParaRPr lang="de-DE" dirty="0"/>
          </a:p>
        </p:txBody>
      </p:sp>
    </p:spTree>
    <p:extLst>
      <p:ext uri="{BB962C8B-B14F-4D97-AF65-F5344CB8AC3E}">
        <p14:creationId xmlns:p14="http://schemas.microsoft.com/office/powerpoint/2010/main" val="22382601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2BCB1AD-D47B-A704-7065-094BFFB14B0F}"/>
              </a:ext>
            </a:extLst>
          </p:cNvPr>
          <p:cNvPicPr>
            <a:picLocks noChangeAspect="1"/>
          </p:cNvPicPr>
          <p:nvPr userDrawn="1"/>
        </p:nvPicPr>
        <p:blipFill>
          <a:blip r:embed="rId2"/>
          <a:stretch>
            <a:fillRect/>
          </a:stretch>
        </p:blipFill>
        <p:spPr>
          <a:xfrm>
            <a:off x="0" y="-13447"/>
            <a:ext cx="12203530" cy="6864485"/>
          </a:xfrm>
          <a:prstGeom prst="rect">
            <a:avLst/>
          </a:prstGeom>
        </p:spPr>
      </p:pic>
    </p:spTree>
    <p:extLst>
      <p:ext uri="{BB962C8B-B14F-4D97-AF65-F5344CB8AC3E}">
        <p14:creationId xmlns:p14="http://schemas.microsoft.com/office/powerpoint/2010/main" val="25529226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663C0E9-D35F-158F-FAC3-783CFB3D4D4D}"/>
              </a:ext>
            </a:extLst>
          </p:cNvPr>
          <p:cNvSpPr/>
          <p:nvPr userDrawn="1"/>
        </p:nvSpPr>
        <p:spPr>
          <a:xfrm>
            <a:off x="0" y="1"/>
            <a:ext cx="12192000" cy="4927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Dreieck 3">
            <a:extLst>
              <a:ext uri="{FF2B5EF4-FFF2-40B4-BE49-F238E27FC236}">
                <a16:creationId xmlns:a16="http://schemas.microsoft.com/office/drawing/2014/main" id="{08A09320-B9A7-1E1E-02EB-5A8176C18F20}"/>
              </a:ext>
            </a:extLst>
          </p:cNvPr>
          <p:cNvSpPr/>
          <p:nvPr userDrawn="1"/>
        </p:nvSpPr>
        <p:spPr>
          <a:xfrm>
            <a:off x="152399" y="2989994"/>
            <a:ext cx="11887201" cy="3200400"/>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descr="Ein Bild, das Text, Screenshot enthält.&#10;&#10;KI-generierte Inhalte können fehlerhaft sein.">
            <a:extLst>
              <a:ext uri="{FF2B5EF4-FFF2-40B4-BE49-F238E27FC236}">
                <a16:creationId xmlns:a16="http://schemas.microsoft.com/office/drawing/2014/main" id="{E8937473-2189-942D-1106-8003382EE789}"/>
              </a:ext>
            </a:extLst>
          </p:cNvPr>
          <p:cNvPicPr/>
          <p:nvPr userDrawn="1"/>
        </p:nvPicPr>
        <p:blipFill>
          <a:blip r:embed="rId2"/>
          <a:stretch>
            <a:fillRect/>
          </a:stretch>
        </p:blipFill>
        <p:spPr>
          <a:xfrm>
            <a:off x="2690636" y="2362203"/>
            <a:ext cx="6810726" cy="4554726"/>
          </a:xfrm>
          <a:prstGeom prst="rect">
            <a:avLst/>
          </a:prstGeom>
        </p:spPr>
      </p:pic>
      <p:sp>
        <p:nvSpPr>
          <p:cNvPr id="6" name="Textfeld 5">
            <a:extLst>
              <a:ext uri="{FF2B5EF4-FFF2-40B4-BE49-F238E27FC236}">
                <a16:creationId xmlns:a16="http://schemas.microsoft.com/office/drawing/2014/main" id="{1467FFCF-7E60-5AB5-1597-8DDD938401B2}"/>
              </a:ext>
            </a:extLst>
          </p:cNvPr>
          <p:cNvSpPr txBox="1"/>
          <p:nvPr userDrawn="1"/>
        </p:nvSpPr>
        <p:spPr>
          <a:xfrm>
            <a:off x="2386717" y="164845"/>
            <a:ext cx="7723364" cy="3416320"/>
          </a:xfrm>
          <a:prstGeom prst="rect">
            <a:avLst/>
          </a:prstGeom>
          <a:noFill/>
        </p:spPr>
        <p:txBody>
          <a:bodyPr wrap="square" rtlCol="0">
            <a:spAutoFit/>
          </a:bodyPr>
          <a:lstStyle/>
          <a:p>
            <a:pPr algn="ctr"/>
            <a:r>
              <a:rPr lang="de-DE" sz="7200" b="1" dirty="0">
                <a:solidFill>
                  <a:srgbClr val="FFFFFF"/>
                </a:solidFill>
                <a:effectLst/>
                <a:latin typeface="MuseoSans"/>
              </a:rPr>
              <a:t>1</a:t>
            </a:r>
          </a:p>
          <a:p>
            <a:pPr algn="ctr"/>
            <a:r>
              <a:rPr lang="de-DE" sz="7200" b="1" dirty="0">
                <a:solidFill>
                  <a:srgbClr val="FFFFFF"/>
                </a:solidFill>
                <a:effectLst/>
                <a:latin typeface="MuseoSans"/>
              </a:rPr>
              <a:t>Veranschaulichung</a:t>
            </a:r>
            <a:endParaRPr lang="de-DE" sz="7200" b="1" dirty="0">
              <a:solidFill>
                <a:srgbClr val="FFFFFF"/>
              </a:solidFill>
              <a:latin typeface="MuseoSans"/>
            </a:endParaRPr>
          </a:p>
          <a:p>
            <a:r>
              <a:rPr lang="de-DE" sz="7200" b="1" dirty="0">
                <a:solidFill>
                  <a:srgbClr val="FFFFFF"/>
                </a:solidFill>
                <a:effectLst/>
                <a:latin typeface="Calibri" panose="020F0502020204030204" pitchFamily="34" charset="0"/>
                <a:cs typeface="Calibri" panose="020F0502020204030204" pitchFamily="34" charset="0"/>
              </a:rPr>
              <a:t> </a:t>
            </a:r>
            <a:endParaRPr lang="de-DE" sz="7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24292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209731D4-3BDE-0C41-52BB-E4D8DAF1A245}"/>
              </a:ext>
            </a:extLst>
          </p:cNvPr>
          <p:cNvSpPr/>
          <p:nvPr userDrawn="1"/>
        </p:nvSpPr>
        <p:spPr>
          <a:xfrm>
            <a:off x="0" y="1"/>
            <a:ext cx="12192000" cy="49276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Dreieck 3">
            <a:extLst>
              <a:ext uri="{FF2B5EF4-FFF2-40B4-BE49-F238E27FC236}">
                <a16:creationId xmlns:a16="http://schemas.microsoft.com/office/drawing/2014/main" id="{7ED45452-5AC2-8689-37CF-B99397606557}"/>
              </a:ext>
            </a:extLst>
          </p:cNvPr>
          <p:cNvSpPr/>
          <p:nvPr userDrawn="1"/>
        </p:nvSpPr>
        <p:spPr>
          <a:xfrm>
            <a:off x="152399" y="2989994"/>
            <a:ext cx="11887201" cy="3200400"/>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descr="Ein Bild, das Text, Screenshot enthält.&#10;&#10;KI-generierte Inhalte können fehlerhaft sein.">
            <a:extLst>
              <a:ext uri="{FF2B5EF4-FFF2-40B4-BE49-F238E27FC236}">
                <a16:creationId xmlns:a16="http://schemas.microsoft.com/office/drawing/2014/main" id="{05D790D2-8235-81B1-3264-984DA68BC4AB}"/>
              </a:ext>
            </a:extLst>
          </p:cNvPr>
          <p:cNvPicPr/>
          <p:nvPr userDrawn="1"/>
        </p:nvPicPr>
        <p:blipFill>
          <a:blip r:embed="rId2"/>
          <a:stretch>
            <a:fillRect/>
          </a:stretch>
        </p:blipFill>
        <p:spPr>
          <a:xfrm>
            <a:off x="2690636" y="2362203"/>
            <a:ext cx="6810726" cy="4554726"/>
          </a:xfrm>
          <a:prstGeom prst="rect">
            <a:avLst/>
          </a:prstGeom>
        </p:spPr>
      </p:pic>
      <p:sp>
        <p:nvSpPr>
          <p:cNvPr id="6" name="Textfeld 5">
            <a:extLst>
              <a:ext uri="{FF2B5EF4-FFF2-40B4-BE49-F238E27FC236}">
                <a16:creationId xmlns:a16="http://schemas.microsoft.com/office/drawing/2014/main" id="{008A9016-1FB8-715C-DB5E-19151BFDF7A3}"/>
              </a:ext>
            </a:extLst>
          </p:cNvPr>
          <p:cNvSpPr txBox="1"/>
          <p:nvPr userDrawn="1"/>
        </p:nvSpPr>
        <p:spPr>
          <a:xfrm>
            <a:off x="2386717" y="164845"/>
            <a:ext cx="7723364" cy="3416320"/>
          </a:xfrm>
          <a:prstGeom prst="rect">
            <a:avLst/>
          </a:prstGeom>
          <a:noFill/>
        </p:spPr>
        <p:txBody>
          <a:bodyPr wrap="square" rtlCol="0">
            <a:spAutoFit/>
          </a:bodyPr>
          <a:lstStyle/>
          <a:p>
            <a:pPr algn="ctr"/>
            <a:r>
              <a:rPr lang="de-DE" sz="7200" b="1" dirty="0">
                <a:solidFill>
                  <a:srgbClr val="FFFFFF"/>
                </a:solidFill>
                <a:effectLst/>
                <a:latin typeface="MuseoSans"/>
              </a:rPr>
              <a:t>2</a:t>
            </a:r>
          </a:p>
          <a:p>
            <a:pPr algn="ctr"/>
            <a:r>
              <a:rPr lang="de-DE" sz="7200" b="1" dirty="0">
                <a:solidFill>
                  <a:srgbClr val="FFFFFF"/>
                </a:solidFill>
                <a:effectLst/>
                <a:latin typeface="MuseoSans"/>
              </a:rPr>
              <a:t>Lebensweltbezug</a:t>
            </a:r>
            <a:endParaRPr lang="de-DE" sz="7200" b="1" dirty="0">
              <a:solidFill>
                <a:srgbClr val="FFFFFF"/>
              </a:solidFill>
              <a:latin typeface="MuseoSans"/>
            </a:endParaRPr>
          </a:p>
          <a:p>
            <a:r>
              <a:rPr lang="de-DE" sz="7200" b="1" dirty="0">
                <a:solidFill>
                  <a:srgbClr val="FFFFFF"/>
                </a:solidFill>
                <a:effectLst/>
                <a:latin typeface="Calibri" panose="020F0502020204030204" pitchFamily="34" charset="0"/>
                <a:cs typeface="Calibri" panose="020F0502020204030204" pitchFamily="34" charset="0"/>
              </a:rPr>
              <a:t> </a:t>
            </a:r>
            <a:endParaRPr lang="de-DE" sz="7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383620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58B13ED6-A7A3-A639-C61A-ECFCB9D6656F}"/>
              </a:ext>
            </a:extLst>
          </p:cNvPr>
          <p:cNvSpPr/>
          <p:nvPr userDrawn="1"/>
        </p:nvSpPr>
        <p:spPr>
          <a:xfrm>
            <a:off x="0" y="1"/>
            <a:ext cx="12192000" cy="49276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Dreieck 3">
            <a:extLst>
              <a:ext uri="{FF2B5EF4-FFF2-40B4-BE49-F238E27FC236}">
                <a16:creationId xmlns:a16="http://schemas.microsoft.com/office/drawing/2014/main" id="{C3CA6058-36A9-5476-6109-FF5A35755A6F}"/>
              </a:ext>
            </a:extLst>
          </p:cNvPr>
          <p:cNvSpPr/>
          <p:nvPr userDrawn="1"/>
        </p:nvSpPr>
        <p:spPr>
          <a:xfrm>
            <a:off x="152399" y="2989994"/>
            <a:ext cx="11887201" cy="3200400"/>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descr="Ein Bild, das Text, Screenshot enthält.&#10;&#10;KI-generierte Inhalte können fehlerhaft sein.">
            <a:extLst>
              <a:ext uri="{FF2B5EF4-FFF2-40B4-BE49-F238E27FC236}">
                <a16:creationId xmlns:a16="http://schemas.microsoft.com/office/drawing/2014/main" id="{A518476F-4E93-8DBF-FC06-1D8F905EAF4E}"/>
              </a:ext>
            </a:extLst>
          </p:cNvPr>
          <p:cNvPicPr/>
          <p:nvPr userDrawn="1"/>
        </p:nvPicPr>
        <p:blipFill>
          <a:blip r:embed="rId2"/>
          <a:stretch>
            <a:fillRect/>
          </a:stretch>
        </p:blipFill>
        <p:spPr>
          <a:xfrm>
            <a:off x="2690636" y="2362203"/>
            <a:ext cx="6810726" cy="4554726"/>
          </a:xfrm>
          <a:prstGeom prst="rect">
            <a:avLst/>
          </a:prstGeom>
        </p:spPr>
      </p:pic>
      <p:sp>
        <p:nvSpPr>
          <p:cNvPr id="6" name="Textfeld 5">
            <a:extLst>
              <a:ext uri="{FF2B5EF4-FFF2-40B4-BE49-F238E27FC236}">
                <a16:creationId xmlns:a16="http://schemas.microsoft.com/office/drawing/2014/main" id="{F62EA1E5-4506-C605-CD31-0529406AED00}"/>
              </a:ext>
            </a:extLst>
          </p:cNvPr>
          <p:cNvSpPr txBox="1"/>
          <p:nvPr userDrawn="1"/>
        </p:nvSpPr>
        <p:spPr>
          <a:xfrm>
            <a:off x="2386717" y="164845"/>
            <a:ext cx="7723364" cy="3416320"/>
          </a:xfrm>
          <a:prstGeom prst="rect">
            <a:avLst/>
          </a:prstGeom>
          <a:noFill/>
        </p:spPr>
        <p:txBody>
          <a:bodyPr wrap="square" rtlCol="0">
            <a:spAutoFit/>
          </a:bodyPr>
          <a:lstStyle/>
          <a:p>
            <a:pPr algn="ctr"/>
            <a:r>
              <a:rPr lang="de-DE" sz="7200" b="1" dirty="0">
                <a:solidFill>
                  <a:srgbClr val="FFFFFF"/>
                </a:solidFill>
                <a:effectLst/>
                <a:latin typeface="MuseoSans"/>
              </a:rPr>
              <a:t>3</a:t>
            </a:r>
          </a:p>
          <a:p>
            <a:pPr algn="ctr"/>
            <a:r>
              <a:rPr lang="de-DE" sz="7200" b="1" dirty="0">
                <a:solidFill>
                  <a:srgbClr val="FFFFFF"/>
                </a:solidFill>
                <a:effectLst/>
                <a:latin typeface="MuseoSans"/>
              </a:rPr>
              <a:t>Methodenvielfalt</a:t>
            </a:r>
            <a:endParaRPr lang="de-DE" sz="7200" b="1" dirty="0">
              <a:solidFill>
                <a:srgbClr val="FFFFFF"/>
              </a:solidFill>
              <a:latin typeface="MuseoSans"/>
            </a:endParaRPr>
          </a:p>
          <a:p>
            <a:r>
              <a:rPr lang="de-DE" sz="7200" b="1" dirty="0">
                <a:solidFill>
                  <a:srgbClr val="FFFFFF"/>
                </a:solidFill>
                <a:effectLst/>
                <a:latin typeface="Calibri" panose="020F0502020204030204" pitchFamily="34" charset="0"/>
                <a:cs typeface="Calibri" panose="020F0502020204030204" pitchFamily="34" charset="0"/>
              </a:rPr>
              <a:t> </a:t>
            </a:r>
            <a:endParaRPr lang="de-DE" sz="7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82376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99A9A8F8-E515-888D-C74A-F38B531DFEBE}"/>
              </a:ext>
            </a:extLst>
          </p:cNvPr>
          <p:cNvSpPr/>
          <p:nvPr userDrawn="1"/>
        </p:nvSpPr>
        <p:spPr>
          <a:xfrm>
            <a:off x="0" y="1"/>
            <a:ext cx="12192000" cy="49276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Dreieck 3">
            <a:extLst>
              <a:ext uri="{FF2B5EF4-FFF2-40B4-BE49-F238E27FC236}">
                <a16:creationId xmlns:a16="http://schemas.microsoft.com/office/drawing/2014/main" id="{23E2AA1A-CD9F-3643-F4DF-0A7F228DD3E7}"/>
              </a:ext>
            </a:extLst>
          </p:cNvPr>
          <p:cNvSpPr/>
          <p:nvPr userDrawn="1"/>
        </p:nvSpPr>
        <p:spPr>
          <a:xfrm>
            <a:off x="152399" y="2989994"/>
            <a:ext cx="11887201" cy="3200400"/>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descr="Ein Bild, das Text, Screenshot enthält.&#10;&#10;KI-generierte Inhalte können fehlerhaft sein.">
            <a:extLst>
              <a:ext uri="{FF2B5EF4-FFF2-40B4-BE49-F238E27FC236}">
                <a16:creationId xmlns:a16="http://schemas.microsoft.com/office/drawing/2014/main" id="{7807D883-DA04-E937-8639-80DD2A8165B8}"/>
              </a:ext>
            </a:extLst>
          </p:cNvPr>
          <p:cNvPicPr/>
          <p:nvPr userDrawn="1"/>
        </p:nvPicPr>
        <p:blipFill>
          <a:blip r:embed="rId2"/>
          <a:stretch>
            <a:fillRect/>
          </a:stretch>
        </p:blipFill>
        <p:spPr>
          <a:xfrm>
            <a:off x="2690636" y="2362203"/>
            <a:ext cx="6810726" cy="4554726"/>
          </a:xfrm>
          <a:prstGeom prst="rect">
            <a:avLst/>
          </a:prstGeom>
        </p:spPr>
      </p:pic>
      <p:sp>
        <p:nvSpPr>
          <p:cNvPr id="6" name="Textfeld 5">
            <a:extLst>
              <a:ext uri="{FF2B5EF4-FFF2-40B4-BE49-F238E27FC236}">
                <a16:creationId xmlns:a16="http://schemas.microsoft.com/office/drawing/2014/main" id="{AEB5812C-E848-CD89-0F6F-2B989B44CCCC}"/>
              </a:ext>
            </a:extLst>
          </p:cNvPr>
          <p:cNvSpPr txBox="1"/>
          <p:nvPr userDrawn="1"/>
        </p:nvSpPr>
        <p:spPr>
          <a:xfrm>
            <a:off x="1239519" y="166389"/>
            <a:ext cx="9712960" cy="3416320"/>
          </a:xfrm>
          <a:prstGeom prst="rect">
            <a:avLst/>
          </a:prstGeom>
          <a:noFill/>
        </p:spPr>
        <p:txBody>
          <a:bodyPr wrap="square" rtlCol="0">
            <a:spAutoFit/>
          </a:bodyPr>
          <a:lstStyle/>
          <a:p>
            <a:pPr algn="ctr"/>
            <a:r>
              <a:rPr lang="de-DE" sz="7200" b="1" dirty="0">
                <a:solidFill>
                  <a:srgbClr val="FFFFFF"/>
                </a:solidFill>
                <a:effectLst/>
                <a:latin typeface="MuseoSans"/>
              </a:rPr>
              <a:t>4</a:t>
            </a:r>
          </a:p>
          <a:p>
            <a:pPr algn="ctr"/>
            <a:r>
              <a:rPr lang="de-DE" sz="7200" b="1" dirty="0">
                <a:solidFill>
                  <a:srgbClr val="FFFFFF"/>
                </a:solidFill>
                <a:effectLst/>
                <a:latin typeface="MuseoSans"/>
              </a:rPr>
              <a:t>Individualisiertes Lernen</a:t>
            </a:r>
            <a:endParaRPr lang="de-DE" sz="7200" b="1" dirty="0">
              <a:solidFill>
                <a:srgbClr val="FFFFFF"/>
              </a:solidFill>
              <a:latin typeface="MuseoSans"/>
            </a:endParaRPr>
          </a:p>
          <a:p>
            <a:r>
              <a:rPr lang="de-DE" sz="7200" b="1" dirty="0">
                <a:solidFill>
                  <a:srgbClr val="FFFFFF"/>
                </a:solidFill>
                <a:effectLst/>
                <a:latin typeface="Calibri" panose="020F0502020204030204" pitchFamily="34" charset="0"/>
                <a:cs typeface="Calibri" panose="020F0502020204030204" pitchFamily="34" charset="0"/>
              </a:rPr>
              <a:t> </a:t>
            </a:r>
            <a:endParaRPr lang="de-DE" sz="7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33164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Benutzerdefiniertes Layou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AA7825F-3964-0590-6CED-0E81F944BB31}"/>
              </a:ext>
            </a:extLst>
          </p:cNvPr>
          <p:cNvSpPr/>
          <p:nvPr userDrawn="1"/>
        </p:nvSpPr>
        <p:spPr>
          <a:xfrm>
            <a:off x="0" y="1"/>
            <a:ext cx="12192000" cy="49276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Dreieck 3">
            <a:extLst>
              <a:ext uri="{FF2B5EF4-FFF2-40B4-BE49-F238E27FC236}">
                <a16:creationId xmlns:a16="http://schemas.microsoft.com/office/drawing/2014/main" id="{8B26B1ED-64CB-E397-C833-4DE6C675228A}"/>
              </a:ext>
            </a:extLst>
          </p:cNvPr>
          <p:cNvSpPr/>
          <p:nvPr userDrawn="1"/>
        </p:nvSpPr>
        <p:spPr>
          <a:xfrm>
            <a:off x="152399" y="2989994"/>
            <a:ext cx="11887201" cy="3200400"/>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descr="Ein Bild, das Text, Screenshot enthält.&#10;&#10;KI-generierte Inhalte können fehlerhaft sein.">
            <a:extLst>
              <a:ext uri="{FF2B5EF4-FFF2-40B4-BE49-F238E27FC236}">
                <a16:creationId xmlns:a16="http://schemas.microsoft.com/office/drawing/2014/main" id="{F5EF298C-DDA7-7F6D-D813-F5A91C9E188E}"/>
              </a:ext>
            </a:extLst>
          </p:cNvPr>
          <p:cNvPicPr/>
          <p:nvPr userDrawn="1"/>
        </p:nvPicPr>
        <p:blipFill>
          <a:blip r:embed="rId2"/>
          <a:stretch>
            <a:fillRect/>
          </a:stretch>
        </p:blipFill>
        <p:spPr>
          <a:xfrm>
            <a:off x="2690636" y="2362203"/>
            <a:ext cx="6810726" cy="4554726"/>
          </a:xfrm>
          <a:prstGeom prst="rect">
            <a:avLst/>
          </a:prstGeom>
        </p:spPr>
      </p:pic>
      <p:sp>
        <p:nvSpPr>
          <p:cNvPr id="6" name="Textfeld 5">
            <a:extLst>
              <a:ext uri="{FF2B5EF4-FFF2-40B4-BE49-F238E27FC236}">
                <a16:creationId xmlns:a16="http://schemas.microsoft.com/office/drawing/2014/main" id="{A0BFAF4B-84DD-795C-E713-A6630E7D4880}"/>
              </a:ext>
            </a:extLst>
          </p:cNvPr>
          <p:cNvSpPr txBox="1"/>
          <p:nvPr userDrawn="1"/>
        </p:nvSpPr>
        <p:spPr>
          <a:xfrm>
            <a:off x="-152400" y="0"/>
            <a:ext cx="12344400" cy="3785652"/>
          </a:xfrm>
          <a:prstGeom prst="rect">
            <a:avLst/>
          </a:prstGeom>
          <a:noFill/>
        </p:spPr>
        <p:txBody>
          <a:bodyPr wrap="square" rtlCol="0">
            <a:spAutoFit/>
          </a:bodyPr>
          <a:lstStyle/>
          <a:p>
            <a:pPr algn="ctr"/>
            <a:r>
              <a:rPr lang="de-DE" sz="7200" b="1" dirty="0">
                <a:solidFill>
                  <a:srgbClr val="FFFFFF"/>
                </a:solidFill>
                <a:effectLst/>
                <a:latin typeface="MuseoSans"/>
              </a:rPr>
              <a:t>5</a:t>
            </a:r>
          </a:p>
          <a:p>
            <a:pPr algn="ctr"/>
            <a:r>
              <a:rPr lang="de-DE" sz="4800" b="1" dirty="0">
                <a:solidFill>
                  <a:srgbClr val="FFFFFF"/>
                </a:solidFill>
                <a:effectLst/>
                <a:latin typeface="MuseoSans"/>
              </a:rPr>
              <a:t>Kompetenzorientierte Aufgabenformate &amp; intelligentes Üben</a:t>
            </a:r>
            <a:endParaRPr lang="de-DE" sz="4800" b="1" dirty="0">
              <a:solidFill>
                <a:srgbClr val="FFFFFF"/>
              </a:solidFill>
              <a:latin typeface="MuseoSans"/>
            </a:endParaRPr>
          </a:p>
          <a:p>
            <a:r>
              <a:rPr lang="de-DE" sz="7200" b="1" dirty="0">
                <a:solidFill>
                  <a:srgbClr val="FFFFFF"/>
                </a:solidFill>
                <a:effectLst/>
                <a:latin typeface="Calibri" panose="020F0502020204030204" pitchFamily="34" charset="0"/>
                <a:cs typeface="Calibri" panose="020F0502020204030204" pitchFamily="34" charset="0"/>
              </a:rPr>
              <a:t> </a:t>
            </a:r>
            <a:endParaRPr lang="de-DE" sz="7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5297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5BD1193-24C3-7E66-968C-C692C0B13018}"/>
              </a:ext>
            </a:extLst>
          </p:cNvPr>
          <p:cNvSpPr>
            <a:spLocks noGrp="1"/>
          </p:cNvSpPr>
          <p:nvPr>
            <p:ph type="dt" sz="half" idx="10"/>
          </p:nvPr>
        </p:nvSpPr>
        <p:spPr/>
        <p:txBody>
          <a:bodyPr/>
          <a:lstStyle/>
          <a:p>
            <a:fld id="{CD0E1161-2891-1846-8A55-68D4696189F2}" type="datetime1">
              <a:rPr lang="de-DE" smtClean="0"/>
              <a:t>17.06.25</a:t>
            </a:fld>
            <a:endParaRPr lang="de-DE"/>
          </a:p>
        </p:txBody>
      </p:sp>
      <p:sp>
        <p:nvSpPr>
          <p:cNvPr id="3" name="Fußzeilenplatzhalter 2">
            <a:extLst>
              <a:ext uri="{FF2B5EF4-FFF2-40B4-BE49-F238E27FC236}">
                <a16:creationId xmlns:a16="http://schemas.microsoft.com/office/drawing/2014/main" id="{26F33B27-5225-DDB5-FD90-E5B368A43161}"/>
              </a:ext>
            </a:extLst>
          </p:cNvPr>
          <p:cNvSpPr>
            <a:spLocks noGrp="1"/>
          </p:cNvSpPr>
          <p:nvPr>
            <p:ph type="ftr" sz="quarter" idx="11"/>
          </p:nvPr>
        </p:nvSpPr>
        <p:spPr/>
        <p:txBody>
          <a:bodyPr/>
          <a:lstStyle/>
          <a:p>
            <a:endParaRPr lang="de-DE"/>
          </a:p>
        </p:txBody>
      </p:sp>
      <p:sp>
        <p:nvSpPr>
          <p:cNvPr id="7" name="Rechteck 6">
            <a:extLst>
              <a:ext uri="{FF2B5EF4-FFF2-40B4-BE49-F238E27FC236}">
                <a16:creationId xmlns:a16="http://schemas.microsoft.com/office/drawing/2014/main" id="{57390F46-59B9-21A5-7F79-3D89B1D394A2}"/>
              </a:ext>
            </a:extLst>
          </p:cNvPr>
          <p:cNvSpPr/>
          <p:nvPr userDrawn="1"/>
        </p:nvSpPr>
        <p:spPr>
          <a:xfrm>
            <a:off x="-6485" y="1355387"/>
            <a:ext cx="648000" cy="648000"/>
          </a:xfrm>
          <a:prstGeom prst="rect">
            <a:avLst/>
          </a:prstGeom>
          <a:solidFill>
            <a:srgbClr val="005D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82D88C3E-9693-3D41-27BE-12F4EF4916CA}"/>
              </a:ext>
            </a:extLst>
          </p:cNvPr>
          <p:cNvSpPr txBox="1"/>
          <p:nvPr userDrawn="1"/>
        </p:nvSpPr>
        <p:spPr>
          <a:xfrm>
            <a:off x="259403" y="1288968"/>
            <a:ext cx="330741" cy="584775"/>
          </a:xfrm>
          <a:prstGeom prst="rect">
            <a:avLst/>
          </a:prstGeom>
          <a:noFill/>
        </p:spPr>
        <p:txBody>
          <a:bodyPr wrap="square" rtlCol="0">
            <a:spAutoFit/>
          </a:bodyPr>
          <a:lstStyle/>
          <a:p>
            <a:r>
              <a:rPr lang="de-DE" sz="3200" b="1" dirty="0">
                <a:solidFill>
                  <a:schemeClr val="bg1"/>
                </a:solidFill>
              </a:rPr>
              <a:t>K</a:t>
            </a:r>
          </a:p>
        </p:txBody>
      </p:sp>
      <p:sp>
        <p:nvSpPr>
          <p:cNvPr id="9" name="Textplatzhalter 2">
            <a:extLst>
              <a:ext uri="{FF2B5EF4-FFF2-40B4-BE49-F238E27FC236}">
                <a16:creationId xmlns:a16="http://schemas.microsoft.com/office/drawing/2014/main" id="{29EC1DC2-90A0-D665-4AD2-8C01E4DDADEA}"/>
              </a:ext>
            </a:extLst>
          </p:cNvPr>
          <p:cNvSpPr>
            <a:spLocks noGrp="1"/>
          </p:cNvSpPr>
          <p:nvPr>
            <p:ph type="body" idx="1" hasCustomPrompt="1"/>
          </p:nvPr>
        </p:nvSpPr>
        <p:spPr>
          <a:xfrm>
            <a:off x="641515" y="1039140"/>
            <a:ext cx="10353506" cy="823912"/>
          </a:xfrm>
          <a:prstGeom prst="rect">
            <a:avLst/>
          </a:prstGeom>
        </p:spPr>
        <p:txBody>
          <a:bodyPr anchor="b">
            <a:normAutofit/>
          </a:bodyPr>
          <a:lstStyle>
            <a:lvl1pPr marL="0" indent="0">
              <a:buNone/>
              <a:defRPr sz="28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Effektive Klassenführung</a:t>
            </a:r>
          </a:p>
        </p:txBody>
      </p:sp>
      <p:sp>
        <p:nvSpPr>
          <p:cNvPr id="10" name="Textplatzhalter 2">
            <a:extLst>
              <a:ext uri="{FF2B5EF4-FFF2-40B4-BE49-F238E27FC236}">
                <a16:creationId xmlns:a16="http://schemas.microsoft.com/office/drawing/2014/main" id="{A9DF9F30-4332-FC67-8FD5-5E719E850B89}"/>
              </a:ext>
            </a:extLst>
          </p:cNvPr>
          <p:cNvSpPr>
            <a:spLocks noGrp="1"/>
          </p:cNvSpPr>
          <p:nvPr>
            <p:ph type="body" idx="13" hasCustomPrompt="1"/>
          </p:nvPr>
        </p:nvSpPr>
        <p:spPr>
          <a:xfrm>
            <a:off x="713363" y="1876022"/>
            <a:ext cx="10700424" cy="504422"/>
          </a:xfrm>
          <a:prstGeom prst="rect">
            <a:avLst/>
          </a:prstGeom>
        </p:spPr>
        <p:txBody>
          <a:bodyPr anchor="b">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1" name="Foliennummernplatzhalter 5">
            <a:extLst>
              <a:ext uri="{FF2B5EF4-FFF2-40B4-BE49-F238E27FC236}">
                <a16:creationId xmlns:a16="http://schemas.microsoft.com/office/drawing/2014/main" id="{8F30F9B4-C0BE-F035-F722-DB59ACA68F41}"/>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4035254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5BD1193-24C3-7E66-968C-C692C0B13018}"/>
              </a:ext>
            </a:extLst>
          </p:cNvPr>
          <p:cNvSpPr>
            <a:spLocks noGrp="1"/>
          </p:cNvSpPr>
          <p:nvPr>
            <p:ph type="dt" sz="half" idx="10"/>
          </p:nvPr>
        </p:nvSpPr>
        <p:spPr/>
        <p:txBody>
          <a:bodyPr/>
          <a:lstStyle/>
          <a:p>
            <a:fld id="{B99C654C-F940-9245-831A-F50A9BF8D996}" type="datetime1">
              <a:rPr lang="de-DE" smtClean="0"/>
              <a:t>17.06.25</a:t>
            </a:fld>
            <a:endParaRPr lang="de-DE"/>
          </a:p>
        </p:txBody>
      </p:sp>
      <p:sp>
        <p:nvSpPr>
          <p:cNvPr id="3" name="Fußzeilenplatzhalter 2">
            <a:extLst>
              <a:ext uri="{FF2B5EF4-FFF2-40B4-BE49-F238E27FC236}">
                <a16:creationId xmlns:a16="http://schemas.microsoft.com/office/drawing/2014/main" id="{26F33B27-5225-DDB5-FD90-E5B368A43161}"/>
              </a:ext>
            </a:extLst>
          </p:cNvPr>
          <p:cNvSpPr>
            <a:spLocks noGrp="1"/>
          </p:cNvSpPr>
          <p:nvPr>
            <p:ph type="ftr" sz="quarter" idx="11"/>
          </p:nvPr>
        </p:nvSpPr>
        <p:spPr/>
        <p:txBody>
          <a:bodyPr/>
          <a:lstStyle/>
          <a:p>
            <a:endParaRPr lang="de-DE"/>
          </a:p>
        </p:txBody>
      </p:sp>
      <p:sp>
        <p:nvSpPr>
          <p:cNvPr id="7" name="Rechteck 6">
            <a:extLst>
              <a:ext uri="{FF2B5EF4-FFF2-40B4-BE49-F238E27FC236}">
                <a16:creationId xmlns:a16="http://schemas.microsoft.com/office/drawing/2014/main" id="{57390F46-59B9-21A5-7F79-3D89B1D394A2}"/>
              </a:ext>
            </a:extLst>
          </p:cNvPr>
          <p:cNvSpPr/>
          <p:nvPr userDrawn="1"/>
        </p:nvSpPr>
        <p:spPr>
          <a:xfrm>
            <a:off x="-6485" y="1355387"/>
            <a:ext cx="648000" cy="648000"/>
          </a:xfrm>
          <a:prstGeom prst="rect">
            <a:avLst/>
          </a:prstGeom>
          <a:solidFill>
            <a:srgbClr val="006D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82D88C3E-9693-3D41-27BE-12F4EF4916CA}"/>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1</a:t>
            </a:r>
          </a:p>
        </p:txBody>
      </p:sp>
      <p:sp>
        <p:nvSpPr>
          <p:cNvPr id="9" name="Textplatzhalter 2">
            <a:extLst>
              <a:ext uri="{FF2B5EF4-FFF2-40B4-BE49-F238E27FC236}">
                <a16:creationId xmlns:a16="http://schemas.microsoft.com/office/drawing/2014/main" id="{0D316A3D-2BCB-93A9-E132-A331FA4ED9EF}"/>
              </a:ext>
            </a:extLst>
          </p:cNvPr>
          <p:cNvSpPr>
            <a:spLocks noGrp="1"/>
          </p:cNvSpPr>
          <p:nvPr>
            <p:ph type="body" idx="1" hasCustomPrompt="1"/>
          </p:nvPr>
        </p:nvSpPr>
        <p:spPr>
          <a:xfrm>
            <a:off x="641515" y="1039140"/>
            <a:ext cx="10353506" cy="823912"/>
          </a:xfrm>
          <a:prstGeom prst="rect">
            <a:avLst/>
          </a:prstGeom>
        </p:spPr>
        <p:txBody>
          <a:bodyPr anchor="b">
            <a:normAutofit/>
          </a:bodyPr>
          <a:lstStyle>
            <a:lvl1pPr marL="0" indent="0">
              <a:buNone/>
              <a:defRPr sz="28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Veranschaulichung</a:t>
            </a:r>
          </a:p>
        </p:txBody>
      </p:sp>
      <p:sp>
        <p:nvSpPr>
          <p:cNvPr id="10" name="Textplatzhalter 2">
            <a:extLst>
              <a:ext uri="{FF2B5EF4-FFF2-40B4-BE49-F238E27FC236}">
                <a16:creationId xmlns:a16="http://schemas.microsoft.com/office/drawing/2014/main" id="{E32ABE5D-2AD3-504F-F658-1506D941AC11}"/>
              </a:ext>
            </a:extLst>
          </p:cNvPr>
          <p:cNvSpPr>
            <a:spLocks noGrp="1"/>
          </p:cNvSpPr>
          <p:nvPr>
            <p:ph type="body" idx="13" hasCustomPrompt="1"/>
          </p:nvPr>
        </p:nvSpPr>
        <p:spPr>
          <a:xfrm>
            <a:off x="713363" y="1876022"/>
            <a:ext cx="10700424" cy="504422"/>
          </a:xfrm>
          <a:prstGeom prst="rect">
            <a:avLst/>
          </a:prstGeom>
        </p:spPr>
        <p:txBody>
          <a:bodyPr anchor="b">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1" name="Foliennummernplatzhalter 5">
            <a:extLst>
              <a:ext uri="{FF2B5EF4-FFF2-40B4-BE49-F238E27FC236}">
                <a16:creationId xmlns:a16="http://schemas.microsoft.com/office/drawing/2014/main" id="{41B79406-9F37-B0EB-32A1-C3810BF2435A}"/>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3529008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5BD1193-24C3-7E66-968C-C692C0B13018}"/>
              </a:ext>
            </a:extLst>
          </p:cNvPr>
          <p:cNvSpPr>
            <a:spLocks noGrp="1"/>
          </p:cNvSpPr>
          <p:nvPr>
            <p:ph type="dt" sz="half" idx="10"/>
          </p:nvPr>
        </p:nvSpPr>
        <p:spPr/>
        <p:txBody>
          <a:bodyPr/>
          <a:lstStyle/>
          <a:p>
            <a:fld id="{F55C625A-0B5E-8A42-9B3E-058820172130}" type="datetime1">
              <a:rPr lang="de-DE" smtClean="0"/>
              <a:t>17.06.25</a:t>
            </a:fld>
            <a:endParaRPr lang="de-DE"/>
          </a:p>
        </p:txBody>
      </p:sp>
      <p:sp>
        <p:nvSpPr>
          <p:cNvPr id="3" name="Fußzeilenplatzhalter 2">
            <a:extLst>
              <a:ext uri="{FF2B5EF4-FFF2-40B4-BE49-F238E27FC236}">
                <a16:creationId xmlns:a16="http://schemas.microsoft.com/office/drawing/2014/main" id="{26F33B27-5225-DDB5-FD90-E5B368A43161}"/>
              </a:ext>
            </a:extLst>
          </p:cNvPr>
          <p:cNvSpPr>
            <a:spLocks noGrp="1"/>
          </p:cNvSpPr>
          <p:nvPr>
            <p:ph type="ftr" sz="quarter" idx="11"/>
          </p:nvPr>
        </p:nvSpPr>
        <p:spPr/>
        <p:txBody>
          <a:bodyPr/>
          <a:lstStyle/>
          <a:p>
            <a:endParaRPr lang="de-DE"/>
          </a:p>
        </p:txBody>
      </p:sp>
      <p:sp>
        <p:nvSpPr>
          <p:cNvPr id="7" name="Rechteck 6">
            <a:extLst>
              <a:ext uri="{FF2B5EF4-FFF2-40B4-BE49-F238E27FC236}">
                <a16:creationId xmlns:a16="http://schemas.microsoft.com/office/drawing/2014/main" id="{57390F46-59B9-21A5-7F79-3D89B1D394A2}"/>
              </a:ext>
            </a:extLst>
          </p:cNvPr>
          <p:cNvSpPr/>
          <p:nvPr userDrawn="1"/>
        </p:nvSpPr>
        <p:spPr>
          <a:xfrm>
            <a:off x="-6485" y="1355387"/>
            <a:ext cx="648000" cy="648000"/>
          </a:xfrm>
          <a:prstGeom prst="rect">
            <a:avLst/>
          </a:prstGeom>
          <a:solidFill>
            <a:srgbClr val="0097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82D88C3E-9693-3D41-27BE-12F4EF4916CA}"/>
              </a:ext>
            </a:extLst>
          </p:cNvPr>
          <p:cNvSpPr txBox="1"/>
          <p:nvPr userDrawn="1"/>
        </p:nvSpPr>
        <p:spPr>
          <a:xfrm>
            <a:off x="272373" y="1288968"/>
            <a:ext cx="330741" cy="584775"/>
          </a:xfrm>
          <a:prstGeom prst="rect">
            <a:avLst/>
          </a:prstGeom>
          <a:noFill/>
        </p:spPr>
        <p:txBody>
          <a:bodyPr wrap="square" rtlCol="0">
            <a:spAutoFit/>
          </a:bodyPr>
          <a:lstStyle/>
          <a:p>
            <a:r>
              <a:rPr lang="de-DE" sz="3200" b="1" dirty="0">
                <a:solidFill>
                  <a:schemeClr val="bg1"/>
                </a:solidFill>
              </a:rPr>
              <a:t>2</a:t>
            </a:r>
          </a:p>
        </p:txBody>
      </p:sp>
      <p:sp>
        <p:nvSpPr>
          <p:cNvPr id="9" name="Textplatzhalter 2">
            <a:extLst>
              <a:ext uri="{FF2B5EF4-FFF2-40B4-BE49-F238E27FC236}">
                <a16:creationId xmlns:a16="http://schemas.microsoft.com/office/drawing/2014/main" id="{82B8BABD-540E-39B5-7544-1F9E7EE3DA35}"/>
              </a:ext>
            </a:extLst>
          </p:cNvPr>
          <p:cNvSpPr>
            <a:spLocks noGrp="1"/>
          </p:cNvSpPr>
          <p:nvPr>
            <p:ph type="body" idx="1" hasCustomPrompt="1"/>
          </p:nvPr>
        </p:nvSpPr>
        <p:spPr>
          <a:xfrm>
            <a:off x="641515" y="1039140"/>
            <a:ext cx="10353506" cy="823912"/>
          </a:xfrm>
          <a:prstGeom prst="rect">
            <a:avLst/>
          </a:prstGeom>
        </p:spPr>
        <p:txBody>
          <a:bodyPr anchor="b">
            <a:normAutofit/>
          </a:bodyPr>
          <a:lstStyle>
            <a:lvl1pPr marL="0" indent="0">
              <a:buNone/>
              <a:defRPr sz="28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Lebensweltbezug</a:t>
            </a:r>
          </a:p>
        </p:txBody>
      </p:sp>
      <p:sp>
        <p:nvSpPr>
          <p:cNvPr id="10" name="Textplatzhalter 2">
            <a:extLst>
              <a:ext uri="{FF2B5EF4-FFF2-40B4-BE49-F238E27FC236}">
                <a16:creationId xmlns:a16="http://schemas.microsoft.com/office/drawing/2014/main" id="{576BEA62-3E03-FAC2-03F1-4A5031C9A6A4}"/>
              </a:ext>
            </a:extLst>
          </p:cNvPr>
          <p:cNvSpPr>
            <a:spLocks noGrp="1"/>
          </p:cNvSpPr>
          <p:nvPr>
            <p:ph type="body" idx="13" hasCustomPrompt="1"/>
          </p:nvPr>
        </p:nvSpPr>
        <p:spPr>
          <a:xfrm>
            <a:off x="713363" y="1876022"/>
            <a:ext cx="10700424" cy="504422"/>
          </a:xfrm>
          <a:prstGeom prst="rect">
            <a:avLst/>
          </a:prstGeom>
        </p:spPr>
        <p:txBody>
          <a:bodyPr anchor="b">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1" name="Foliennummernplatzhalter 5">
            <a:extLst>
              <a:ext uri="{FF2B5EF4-FFF2-40B4-BE49-F238E27FC236}">
                <a16:creationId xmlns:a16="http://schemas.microsoft.com/office/drawing/2014/main" id="{4ED2F275-A391-79D2-7635-E345CD56704F}"/>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1099398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5BD1193-24C3-7E66-968C-C692C0B13018}"/>
              </a:ext>
            </a:extLst>
          </p:cNvPr>
          <p:cNvSpPr>
            <a:spLocks noGrp="1"/>
          </p:cNvSpPr>
          <p:nvPr>
            <p:ph type="dt" sz="half" idx="10"/>
          </p:nvPr>
        </p:nvSpPr>
        <p:spPr/>
        <p:txBody>
          <a:bodyPr/>
          <a:lstStyle/>
          <a:p>
            <a:fld id="{B94502C7-DDAB-7543-BE17-CB78B6B856F1}" type="datetime1">
              <a:rPr lang="de-DE" smtClean="0"/>
              <a:t>17.06.25</a:t>
            </a:fld>
            <a:endParaRPr lang="de-DE"/>
          </a:p>
        </p:txBody>
      </p:sp>
      <p:sp>
        <p:nvSpPr>
          <p:cNvPr id="3" name="Fußzeilenplatzhalter 2">
            <a:extLst>
              <a:ext uri="{FF2B5EF4-FFF2-40B4-BE49-F238E27FC236}">
                <a16:creationId xmlns:a16="http://schemas.microsoft.com/office/drawing/2014/main" id="{26F33B27-5225-DDB5-FD90-E5B368A43161}"/>
              </a:ext>
            </a:extLst>
          </p:cNvPr>
          <p:cNvSpPr>
            <a:spLocks noGrp="1"/>
          </p:cNvSpPr>
          <p:nvPr>
            <p:ph type="ftr" sz="quarter" idx="11"/>
          </p:nvPr>
        </p:nvSpPr>
        <p:spPr/>
        <p:txBody>
          <a:bodyPr/>
          <a:lstStyle/>
          <a:p>
            <a:endParaRPr lang="de-DE"/>
          </a:p>
        </p:txBody>
      </p:sp>
      <p:sp>
        <p:nvSpPr>
          <p:cNvPr id="7" name="Rechteck 6">
            <a:extLst>
              <a:ext uri="{FF2B5EF4-FFF2-40B4-BE49-F238E27FC236}">
                <a16:creationId xmlns:a16="http://schemas.microsoft.com/office/drawing/2014/main" id="{57390F46-59B9-21A5-7F79-3D89B1D394A2}"/>
              </a:ext>
            </a:extLst>
          </p:cNvPr>
          <p:cNvSpPr/>
          <p:nvPr userDrawn="1"/>
        </p:nvSpPr>
        <p:spPr>
          <a:xfrm>
            <a:off x="-6485" y="1355387"/>
            <a:ext cx="648000" cy="648000"/>
          </a:xfrm>
          <a:prstGeom prst="rect">
            <a:avLst/>
          </a:prstGeom>
          <a:solidFill>
            <a:srgbClr val="0092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82D88C3E-9693-3D41-27BE-12F4EF4916CA}"/>
              </a:ext>
            </a:extLst>
          </p:cNvPr>
          <p:cNvSpPr txBox="1"/>
          <p:nvPr userDrawn="1"/>
        </p:nvSpPr>
        <p:spPr>
          <a:xfrm>
            <a:off x="272373" y="1288968"/>
            <a:ext cx="330741" cy="584775"/>
          </a:xfrm>
          <a:prstGeom prst="rect">
            <a:avLst/>
          </a:prstGeom>
          <a:noFill/>
        </p:spPr>
        <p:txBody>
          <a:bodyPr wrap="square" rtlCol="0">
            <a:spAutoFit/>
          </a:bodyPr>
          <a:lstStyle/>
          <a:p>
            <a:r>
              <a:rPr lang="de-DE" sz="3200" b="1" dirty="0">
                <a:solidFill>
                  <a:schemeClr val="bg1"/>
                </a:solidFill>
              </a:rPr>
              <a:t>3</a:t>
            </a:r>
          </a:p>
        </p:txBody>
      </p:sp>
      <p:sp>
        <p:nvSpPr>
          <p:cNvPr id="9" name="Textplatzhalter 2">
            <a:extLst>
              <a:ext uri="{FF2B5EF4-FFF2-40B4-BE49-F238E27FC236}">
                <a16:creationId xmlns:a16="http://schemas.microsoft.com/office/drawing/2014/main" id="{F568264C-1751-A44F-C344-48F2CB1228C2}"/>
              </a:ext>
            </a:extLst>
          </p:cNvPr>
          <p:cNvSpPr>
            <a:spLocks noGrp="1"/>
          </p:cNvSpPr>
          <p:nvPr>
            <p:ph type="body" idx="1" hasCustomPrompt="1"/>
          </p:nvPr>
        </p:nvSpPr>
        <p:spPr>
          <a:xfrm>
            <a:off x="641515" y="1039140"/>
            <a:ext cx="10353506" cy="823912"/>
          </a:xfrm>
          <a:prstGeom prst="rect">
            <a:avLst/>
          </a:prstGeom>
        </p:spPr>
        <p:txBody>
          <a:bodyPr anchor="b">
            <a:normAutofit/>
          </a:bodyPr>
          <a:lstStyle>
            <a:lvl1pPr marL="0" indent="0">
              <a:buNone/>
              <a:defRPr sz="28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Methodenvielfalt</a:t>
            </a:r>
          </a:p>
        </p:txBody>
      </p:sp>
      <p:sp>
        <p:nvSpPr>
          <p:cNvPr id="10" name="Textplatzhalter 2">
            <a:extLst>
              <a:ext uri="{FF2B5EF4-FFF2-40B4-BE49-F238E27FC236}">
                <a16:creationId xmlns:a16="http://schemas.microsoft.com/office/drawing/2014/main" id="{C402FD27-A38D-DAF7-2CB0-D988061B6FD1}"/>
              </a:ext>
            </a:extLst>
          </p:cNvPr>
          <p:cNvSpPr>
            <a:spLocks noGrp="1"/>
          </p:cNvSpPr>
          <p:nvPr>
            <p:ph type="body" idx="13" hasCustomPrompt="1"/>
          </p:nvPr>
        </p:nvSpPr>
        <p:spPr>
          <a:xfrm>
            <a:off x="713363" y="1876022"/>
            <a:ext cx="10700424" cy="504422"/>
          </a:xfrm>
          <a:prstGeom prst="rect">
            <a:avLst/>
          </a:prstGeom>
        </p:spPr>
        <p:txBody>
          <a:bodyPr anchor="b">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1" name="Foliennummernplatzhalter 5">
            <a:extLst>
              <a:ext uri="{FF2B5EF4-FFF2-40B4-BE49-F238E27FC236}">
                <a16:creationId xmlns:a16="http://schemas.microsoft.com/office/drawing/2014/main" id="{153730FD-9A34-D76D-852B-4CEFC5DCE481}"/>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3070721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5BD1193-24C3-7E66-968C-C692C0B13018}"/>
              </a:ext>
            </a:extLst>
          </p:cNvPr>
          <p:cNvSpPr>
            <a:spLocks noGrp="1"/>
          </p:cNvSpPr>
          <p:nvPr>
            <p:ph type="dt" sz="half" idx="10"/>
          </p:nvPr>
        </p:nvSpPr>
        <p:spPr/>
        <p:txBody>
          <a:bodyPr/>
          <a:lstStyle/>
          <a:p>
            <a:fld id="{0364D986-64D0-F849-B4B1-A8F29C66727E}" type="datetime1">
              <a:rPr lang="de-DE" smtClean="0"/>
              <a:t>17.06.25</a:t>
            </a:fld>
            <a:endParaRPr lang="de-DE"/>
          </a:p>
        </p:txBody>
      </p:sp>
      <p:sp>
        <p:nvSpPr>
          <p:cNvPr id="3" name="Fußzeilenplatzhalter 2">
            <a:extLst>
              <a:ext uri="{FF2B5EF4-FFF2-40B4-BE49-F238E27FC236}">
                <a16:creationId xmlns:a16="http://schemas.microsoft.com/office/drawing/2014/main" id="{26F33B27-5225-DDB5-FD90-E5B368A43161}"/>
              </a:ext>
            </a:extLst>
          </p:cNvPr>
          <p:cNvSpPr>
            <a:spLocks noGrp="1"/>
          </p:cNvSpPr>
          <p:nvPr>
            <p:ph type="ftr" sz="quarter" idx="11"/>
          </p:nvPr>
        </p:nvSpPr>
        <p:spPr/>
        <p:txBody>
          <a:bodyPr/>
          <a:lstStyle/>
          <a:p>
            <a:endParaRPr lang="de-DE"/>
          </a:p>
        </p:txBody>
      </p:sp>
      <p:sp>
        <p:nvSpPr>
          <p:cNvPr id="7" name="Rechteck 6">
            <a:extLst>
              <a:ext uri="{FF2B5EF4-FFF2-40B4-BE49-F238E27FC236}">
                <a16:creationId xmlns:a16="http://schemas.microsoft.com/office/drawing/2014/main" id="{57390F46-59B9-21A5-7F79-3D89B1D394A2}"/>
              </a:ext>
            </a:extLst>
          </p:cNvPr>
          <p:cNvSpPr/>
          <p:nvPr userDrawn="1"/>
        </p:nvSpPr>
        <p:spPr>
          <a:xfrm>
            <a:off x="-6485" y="1355387"/>
            <a:ext cx="648000" cy="648000"/>
          </a:xfrm>
          <a:prstGeom prst="rect">
            <a:avLst/>
          </a:prstGeom>
          <a:solidFill>
            <a:srgbClr val="008F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82D88C3E-9693-3D41-27BE-12F4EF4916CA}"/>
              </a:ext>
            </a:extLst>
          </p:cNvPr>
          <p:cNvSpPr txBox="1"/>
          <p:nvPr userDrawn="1"/>
        </p:nvSpPr>
        <p:spPr>
          <a:xfrm>
            <a:off x="278858" y="1288968"/>
            <a:ext cx="330741" cy="584775"/>
          </a:xfrm>
          <a:prstGeom prst="rect">
            <a:avLst/>
          </a:prstGeom>
          <a:noFill/>
        </p:spPr>
        <p:txBody>
          <a:bodyPr wrap="square" rtlCol="0">
            <a:spAutoFit/>
          </a:bodyPr>
          <a:lstStyle/>
          <a:p>
            <a:r>
              <a:rPr lang="de-DE" sz="3200" b="1" dirty="0">
                <a:solidFill>
                  <a:schemeClr val="bg1"/>
                </a:solidFill>
              </a:rPr>
              <a:t>4</a:t>
            </a:r>
          </a:p>
        </p:txBody>
      </p:sp>
      <p:sp>
        <p:nvSpPr>
          <p:cNvPr id="9" name="Textplatzhalter 2">
            <a:extLst>
              <a:ext uri="{FF2B5EF4-FFF2-40B4-BE49-F238E27FC236}">
                <a16:creationId xmlns:a16="http://schemas.microsoft.com/office/drawing/2014/main" id="{FD8967A5-B6E1-540A-955D-44A1B265CA53}"/>
              </a:ext>
            </a:extLst>
          </p:cNvPr>
          <p:cNvSpPr>
            <a:spLocks noGrp="1"/>
          </p:cNvSpPr>
          <p:nvPr>
            <p:ph type="body" idx="1" hasCustomPrompt="1"/>
          </p:nvPr>
        </p:nvSpPr>
        <p:spPr>
          <a:xfrm>
            <a:off x="641515" y="1039140"/>
            <a:ext cx="10353506" cy="823912"/>
          </a:xfrm>
          <a:prstGeom prst="rect">
            <a:avLst/>
          </a:prstGeom>
        </p:spPr>
        <p:txBody>
          <a:bodyPr anchor="b">
            <a:normAutofit/>
          </a:bodyPr>
          <a:lstStyle>
            <a:lvl1pPr marL="0" indent="0">
              <a:buNone/>
              <a:defRPr sz="28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Individualisiertes Lernen</a:t>
            </a:r>
          </a:p>
        </p:txBody>
      </p:sp>
      <p:sp>
        <p:nvSpPr>
          <p:cNvPr id="10" name="Textplatzhalter 2">
            <a:extLst>
              <a:ext uri="{FF2B5EF4-FFF2-40B4-BE49-F238E27FC236}">
                <a16:creationId xmlns:a16="http://schemas.microsoft.com/office/drawing/2014/main" id="{74F70A01-4C9D-5CB8-A38B-E39F729A0983}"/>
              </a:ext>
            </a:extLst>
          </p:cNvPr>
          <p:cNvSpPr>
            <a:spLocks noGrp="1"/>
          </p:cNvSpPr>
          <p:nvPr>
            <p:ph type="body" idx="13" hasCustomPrompt="1"/>
          </p:nvPr>
        </p:nvSpPr>
        <p:spPr>
          <a:xfrm>
            <a:off x="713363" y="1876022"/>
            <a:ext cx="10700424" cy="504422"/>
          </a:xfrm>
          <a:prstGeom prst="rect">
            <a:avLst/>
          </a:prstGeom>
        </p:spPr>
        <p:txBody>
          <a:bodyPr anchor="b">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1" name="Foliennummernplatzhalter 5">
            <a:extLst>
              <a:ext uri="{FF2B5EF4-FFF2-40B4-BE49-F238E27FC236}">
                <a16:creationId xmlns:a16="http://schemas.microsoft.com/office/drawing/2014/main" id="{121C2606-6519-B480-DB10-7D52529C8EAB}"/>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1683821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5BD1193-24C3-7E66-968C-C692C0B13018}"/>
              </a:ext>
            </a:extLst>
          </p:cNvPr>
          <p:cNvSpPr>
            <a:spLocks noGrp="1"/>
          </p:cNvSpPr>
          <p:nvPr>
            <p:ph type="dt" sz="half" idx="10"/>
          </p:nvPr>
        </p:nvSpPr>
        <p:spPr/>
        <p:txBody>
          <a:bodyPr/>
          <a:lstStyle/>
          <a:p>
            <a:fld id="{1ABF4AF5-9F4E-324E-84AD-E3ECDC8CFB7F}" type="datetime1">
              <a:rPr lang="de-DE" smtClean="0"/>
              <a:t>17.06.25</a:t>
            </a:fld>
            <a:endParaRPr lang="de-DE"/>
          </a:p>
        </p:txBody>
      </p:sp>
      <p:sp>
        <p:nvSpPr>
          <p:cNvPr id="3" name="Fußzeilenplatzhalter 2">
            <a:extLst>
              <a:ext uri="{FF2B5EF4-FFF2-40B4-BE49-F238E27FC236}">
                <a16:creationId xmlns:a16="http://schemas.microsoft.com/office/drawing/2014/main" id="{26F33B27-5225-DDB5-FD90-E5B368A43161}"/>
              </a:ext>
            </a:extLst>
          </p:cNvPr>
          <p:cNvSpPr>
            <a:spLocks noGrp="1"/>
          </p:cNvSpPr>
          <p:nvPr>
            <p:ph type="ftr" sz="quarter" idx="11"/>
          </p:nvPr>
        </p:nvSpPr>
        <p:spPr/>
        <p:txBody>
          <a:bodyPr/>
          <a:lstStyle/>
          <a:p>
            <a:endParaRPr lang="de-DE"/>
          </a:p>
        </p:txBody>
      </p:sp>
      <p:sp>
        <p:nvSpPr>
          <p:cNvPr id="7" name="Rechteck 6">
            <a:extLst>
              <a:ext uri="{FF2B5EF4-FFF2-40B4-BE49-F238E27FC236}">
                <a16:creationId xmlns:a16="http://schemas.microsoft.com/office/drawing/2014/main" id="{57390F46-59B9-21A5-7F79-3D89B1D394A2}"/>
              </a:ext>
            </a:extLst>
          </p:cNvPr>
          <p:cNvSpPr/>
          <p:nvPr userDrawn="1"/>
        </p:nvSpPr>
        <p:spPr>
          <a:xfrm>
            <a:off x="-6485" y="1355387"/>
            <a:ext cx="648000" cy="648000"/>
          </a:xfrm>
          <a:prstGeom prst="rect">
            <a:avLst/>
          </a:prstGeom>
          <a:solidFill>
            <a:srgbClr val="399A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82D88C3E-9693-3D41-27BE-12F4EF4916CA}"/>
              </a:ext>
            </a:extLst>
          </p:cNvPr>
          <p:cNvSpPr txBox="1"/>
          <p:nvPr userDrawn="1"/>
        </p:nvSpPr>
        <p:spPr>
          <a:xfrm>
            <a:off x="272373" y="1288968"/>
            <a:ext cx="330741" cy="584775"/>
          </a:xfrm>
          <a:prstGeom prst="rect">
            <a:avLst/>
          </a:prstGeom>
          <a:noFill/>
        </p:spPr>
        <p:txBody>
          <a:bodyPr wrap="square" rtlCol="0">
            <a:spAutoFit/>
          </a:bodyPr>
          <a:lstStyle/>
          <a:p>
            <a:r>
              <a:rPr lang="de-DE" sz="3200" b="1" dirty="0">
                <a:solidFill>
                  <a:schemeClr val="bg1"/>
                </a:solidFill>
              </a:rPr>
              <a:t>5</a:t>
            </a:r>
          </a:p>
        </p:txBody>
      </p:sp>
      <p:sp>
        <p:nvSpPr>
          <p:cNvPr id="9" name="Textplatzhalter 2">
            <a:extLst>
              <a:ext uri="{FF2B5EF4-FFF2-40B4-BE49-F238E27FC236}">
                <a16:creationId xmlns:a16="http://schemas.microsoft.com/office/drawing/2014/main" id="{9F1AD123-4DCA-24B3-8898-3530FB230D22}"/>
              </a:ext>
            </a:extLst>
          </p:cNvPr>
          <p:cNvSpPr>
            <a:spLocks noGrp="1"/>
          </p:cNvSpPr>
          <p:nvPr>
            <p:ph type="body" idx="1" hasCustomPrompt="1"/>
          </p:nvPr>
        </p:nvSpPr>
        <p:spPr>
          <a:xfrm>
            <a:off x="641515" y="1039140"/>
            <a:ext cx="10353506" cy="823912"/>
          </a:xfrm>
          <a:prstGeom prst="rect">
            <a:avLst/>
          </a:prstGeom>
        </p:spPr>
        <p:txBody>
          <a:bodyPr anchor="b">
            <a:normAutofit/>
          </a:bodyPr>
          <a:lstStyle>
            <a:lvl1pPr marL="0" indent="0">
              <a:buNone/>
              <a:defRPr sz="28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Kompetenzorientierte Aufgabenformate &amp; intelligentes Üben</a:t>
            </a:r>
          </a:p>
        </p:txBody>
      </p:sp>
      <p:sp>
        <p:nvSpPr>
          <p:cNvPr id="10" name="Textplatzhalter 2">
            <a:extLst>
              <a:ext uri="{FF2B5EF4-FFF2-40B4-BE49-F238E27FC236}">
                <a16:creationId xmlns:a16="http://schemas.microsoft.com/office/drawing/2014/main" id="{57A8ADB3-BFF6-8D7C-5315-CD7F97BD3EC4}"/>
              </a:ext>
            </a:extLst>
          </p:cNvPr>
          <p:cNvSpPr>
            <a:spLocks noGrp="1"/>
          </p:cNvSpPr>
          <p:nvPr>
            <p:ph type="body" idx="13" hasCustomPrompt="1"/>
          </p:nvPr>
        </p:nvSpPr>
        <p:spPr>
          <a:xfrm>
            <a:off x="713363" y="1876022"/>
            <a:ext cx="10700424" cy="504422"/>
          </a:xfrm>
          <a:prstGeom prst="rect">
            <a:avLst/>
          </a:prstGeom>
        </p:spPr>
        <p:txBody>
          <a:bodyPr anchor="b">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3" name="Foliennummernplatzhalter 5">
            <a:extLst>
              <a:ext uri="{FF2B5EF4-FFF2-40B4-BE49-F238E27FC236}">
                <a16:creationId xmlns:a16="http://schemas.microsoft.com/office/drawing/2014/main" id="{C0DB4DF2-6EB8-2D2D-588B-44150DABCF85}"/>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1304482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1.png"/><Relationship Id="rId5" Type="http://schemas.openxmlformats.org/officeDocument/2006/relationships/theme" Target="../theme/theme7.xml"/><Relationship Id="rId4" Type="http://schemas.openxmlformats.org/officeDocument/2006/relationships/slideLayout" Target="../slideLayouts/slideLayout33.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theme" Target="../theme/theme8.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90035BE-5796-2E15-9BBE-A434AA3554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763E5A3D-2AE5-BDED-16AA-936E688AEC56}"/>
              </a:ext>
            </a:extLst>
          </p:cNvPr>
          <p:cNvSpPr>
            <a:spLocks noGrp="1"/>
          </p:cNvSpPr>
          <p:nvPr>
            <p:ph type="dt" sz="half" idx="2"/>
          </p:nvPr>
        </p:nvSpPr>
        <p:spPr>
          <a:xfrm>
            <a:off x="682557" y="6557385"/>
            <a:ext cx="2743200" cy="30061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56C08FDE-F51C-7A43-8B9C-2394C9B49A6F}" type="datetime1">
              <a:rPr lang="de-DE" smtClean="0"/>
              <a:t>17.06.25</a:t>
            </a:fld>
            <a:endParaRPr lang="de-DE" dirty="0"/>
          </a:p>
        </p:txBody>
      </p:sp>
      <p:sp>
        <p:nvSpPr>
          <p:cNvPr id="5" name="Fußzeilenplatzhalter 4">
            <a:extLst>
              <a:ext uri="{FF2B5EF4-FFF2-40B4-BE49-F238E27FC236}">
                <a16:creationId xmlns:a16="http://schemas.microsoft.com/office/drawing/2014/main" id="{8489DD8C-5A85-F84E-E80E-896C62C65BB4}"/>
              </a:ext>
            </a:extLst>
          </p:cNvPr>
          <p:cNvSpPr>
            <a:spLocks noGrp="1"/>
          </p:cNvSpPr>
          <p:nvPr>
            <p:ph type="ftr" sz="quarter" idx="3"/>
          </p:nvPr>
        </p:nvSpPr>
        <p:spPr>
          <a:xfrm>
            <a:off x="3782438" y="6557385"/>
            <a:ext cx="4114800" cy="30061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de-DE" dirty="0"/>
          </a:p>
        </p:txBody>
      </p:sp>
      <p:sp>
        <p:nvSpPr>
          <p:cNvPr id="6" name="Foliennummernplatzhalter 5">
            <a:extLst>
              <a:ext uri="{FF2B5EF4-FFF2-40B4-BE49-F238E27FC236}">
                <a16:creationId xmlns:a16="http://schemas.microsoft.com/office/drawing/2014/main" id="{E39DB9BF-11D5-79D5-BA01-21C1845C6C52}"/>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
        <p:nvSpPr>
          <p:cNvPr id="2" name="Rechteck 1">
            <a:extLst>
              <a:ext uri="{FF2B5EF4-FFF2-40B4-BE49-F238E27FC236}">
                <a16:creationId xmlns:a16="http://schemas.microsoft.com/office/drawing/2014/main" id="{29A3C4CD-D899-5973-D74F-609421B456B6}"/>
              </a:ext>
            </a:extLst>
          </p:cNvPr>
          <p:cNvSpPr/>
          <p:nvPr userDrawn="1"/>
        </p:nvSpPr>
        <p:spPr>
          <a:xfrm>
            <a:off x="-12028" y="0"/>
            <a:ext cx="12192000" cy="897466"/>
          </a:xfrm>
          <a:prstGeom prst="rect">
            <a:avLst/>
          </a:prstGeom>
          <a:gradFill>
            <a:gsLst>
              <a:gs pos="36000">
                <a:srgbClr val="009F97"/>
              </a:gs>
              <a:gs pos="0">
                <a:srgbClr val="01A2CA"/>
              </a:gs>
              <a:gs pos="26000">
                <a:srgbClr val="00A0A7"/>
              </a:gs>
              <a:gs pos="100000">
                <a:srgbClr val="3E9B45"/>
              </a:gs>
              <a:gs pos="75000">
                <a:srgbClr val="189C69"/>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Textfeld 6">
            <a:extLst>
              <a:ext uri="{FF2B5EF4-FFF2-40B4-BE49-F238E27FC236}">
                <a16:creationId xmlns:a16="http://schemas.microsoft.com/office/drawing/2014/main" id="{D568E577-9908-6B2C-7035-FA68028E4BE0}"/>
              </a:ext>
            </a:extLst>
          </p:cNvPr>
          <p:cNvSpPr txBox="1"/>
          <p:nvPr userDrawn="1"/>
        </p:nvSpPr>
        <p:spPr>
          <a:xfrm>
            <a:off x="682557" y="121848"/>
            <a:ext cx="2347711" cy="707886"/>
          </a:xfrm>
          <a:prstGeom prst="rect">
            <a:avLst/>
          </a:prstGeom>
          <a:noFill/>
        </p:spPr>
        <p:txBody>
          <a:bodyPr wrap="square" rtlCol="0">
            <a:spAutoFit/>
          </a:bodyPr>
          <a:lstStyle/>
          <a:p>
            <a:r>
              <a:rPr lang="de-DE" sz="2000" dirty="0">
                <a:solidFill>
                  <a:srgbClr val="FFFFFF"/>
                </a:solidFill>
                <a:effectLst/>
                <a:latin typeface="Calibri" panose="020F0502020204030204" pitchFamily="34" charset="0"/>
                <a:cs typeface="Calibri" panose="020F0502020204030204" pitchFamily="34" charset="0"/>
              </a:rPr>
              <a:t>Guter Unterricht in einer digitalen Welt</a:t>
            </a:r>
            <a:endParaRPr lang="de-DE" sz="2000" dirty="0">
              <a:solidFill>
                <a:srgbClr val="FFFFFF"/>
              </a:solidFill>
              <a:latin typeface="Calibri" panose="020F0502020204030204" pitchFamily="34" charset="0"/>
              <a:cs typeface="Calibri" panose="020F0502020204030204" pitchFamily="34" charset="0"/>
            </a:endParaRPr>
          </a:p>
        </p:txBody>
      </p:sp>
      <p:sp>
        <p:nvSpPr>
          <p:cNvPr id="9" name="Dreieck 8">
            <a:extLst>
              <a:ext uri="{FF2B5EF4-FFF2-40B4-BE49-F238E27FC236}">
                <a16:creationId xmlns:a16="http://schemas.microsoft.com/office/drawing/2014/main" id="{9C5F4B4C-A14F-4E52-6871-129218458FAE}"/>
              </a:ext>
            </a:extLst>
          </p:cNvPr>
          <p:cNvSpPr/>
          <p:nvPr userDrawn="1"/>
        </p:nvSpPr>
        <p:spPr>
          <a:xfrm>
            <a:off x="8734916" y="292642"/>
            <a:ext cx="4057035" cy="1074184"/>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descr="Ein Bild, das Text, Screenshot enthält.&#10;&#10;KI-generierte Inhalte können fehlerhaft sein.">
            <a:extLst>
              <a:ext uri="{FF2B5EF4-FFF2-40B4-BE49-F238E27FC236}">
                <a16:creationId xmlns:a16="http://schemas.microsoft.com/office/drawing/2014/main" id="{F3C9A958-81C7-7214-6F0A-2728278EA4DC}"/>
              </a:ext>
            </a:extLst>
          </p:cNvPr>
          <p:cNvPicPr/>
          <p:nvPr userDrawn="1"/>
        </p:nvPicPr>
        <p:blipFill>
          <a:blip r:embed="rId11" cstate="hqprint">
            <a:extLst>
              <a:ext uri="{28A0092B-C50C-407E-A947-70E740481C1C}">
                <a14:useLocalDpi xmlns:a14="http://schemas.microsoft.com/office/drawing/2010/main"/>
              </a:ext>
            </a:extLst>
          </a:blip>
          <a:stretch>
            <a:fillRect/>
          </a:stretch>
        </p:blipFill>
        <p:spPr>
          <a:xfrm>
            <a:off x="9691210" y="78810"/>
            <a:ext cx="2144446" cy="1434115"/>
          </a:xfrm>
          <a:prstGeom prst="rect">
            <a:avLst/>
          </a:prstGeom>
        </p:spPr>
      </p:pic>
    </p:spTree>
    <p:extLst>
      <p:ext uri="{BB962C8B-B14F-4D97-AF65-F5344CB8AC3E}">
        <p14:creationId xmlns:p14="http://schemas.microsoft.com/office/powerpoint/2010/main" val="3662820459"/>
      </p:ext>
    </p:extLst>
  </p:cSld>
  <p:clrMap bg1="lt1" tx1="dk1" bg2="lt2" tx2="dk2" accent1="accent1" accent2="accent2" accent3="accent3" accent4="accent4" accent5="accent5" accent6="accent6" hlink="hlink" folHlink="folHlink"/>
  <p:sldLayoutIdLst>
    <p:sldLayoutId id="2147483664" r:id="rId1"/>
    <p:sldLayoutId id="2147483684" r:id="rId2"/>
    <p:sldLayoutId id="2147483683" r:id="rId3"/>
    <p:sldLayoutId id="2147483678" r:id="rId4"/>
    <p:sldLayoutId id="2147483679" r:id="rId5"/>
    <p:sldLayoutId id="2147483680" r:id="rId6"/>
    <p:sldLayoutId id="2147483681" r:id="rId7"/>
    <p:sldLayoutId id="2147483682" r:id="rId8"/>
    <p:sldLayoutId id="2147483670" r:id="rId9"/>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90035BE-5796-2E15-9BBE-A434AA3554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E39DB9BF-11D5-79D5-BA01-21C1845C6C52}"/>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
        <p:nvSpPr>
          <p:cNvPr id="2" name="Rechteck 1">
            <a:extLst>
              <a:ext uri="{FF2B5EF4-FFF2-40B4-BE49-F238E27FC236}">
                <a16:creationId xmlns:a16="http://schemas.microsoft.com/office/drawing/2014/main" id="{29A3C4CD-D899-5973-D74F-609421B456B6}"/>
              </a:ext>
            </a:extLst>
          </p:cNvPr>
          <p:cNvSpPr/>
          <p:nvPr userDrawn="1"/>
        </p:nvSpPr>
        <p:spPr>
          <a:xfrm>
            <a:off x="-12028" y="0"/>
            <a:ext cx="12192000" cy="89746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Dreieck 8">
            <a:extLst>
              <a:ext uri="{FF2B5EF4-FFF2-40B4-BE49-F238E27FC236}">
                <a16:creationId xmlns:a16="http://schemas.microsoft.com/office/drawing/2014/main" id="{9C5F4B4C-A14F-4E52-6871-129218458FAE}"/>
              </a:ext>
            </a:extLst>
          </p:cNvPr>
          <p:cNvSpPr/>
          <p:nvPr userDrawn="1"/>
        </p:nvSpPr>
        <p:spPr>
          <a:xfrm>
            <a:off x="8734916" y="292642"/>
            <a:ext cx="4057035" cy="1074184"/>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descr="Ein Bild, das Text, Screenshot enthält.&#10;&#10;KI-generierte Inhalte können fehlerhaft sein.">
            <a:extLst>
              <a:ext uri="{FF2B5EF4-FFF2-40B4-BE49-F238E27FC236}">
                <a16:creationId xmlns:a16="http://schemas.microsoft.com/office/drawing/2014/main" id="{F3C9A958-81C7-7214-6F0A-2728278EA4DC}"/>
              </a:ext>
            </a:extLst>
          </p:cNvPr>
          <p:cNvPicPr/>
          <p:nvPr userDrawn="1"/>
        </p:nvPicPr>
        <p:blipFill>
          <a:blip r:embed="rId6" cstate="hqprint">
            <a:extLst>
              <a:ext uri="{28A0092B-C50C-407E-A947-70E740481C1C}">
                <a14:useLocalDpi xmlns:a14="http://schemas.microsoft.com/office/drawing/2010/main"/>
              </a:ext>
            </a:extLst>
          </a:blip>
          <a:stretch>
            <a:fillRect/>
          </a:stretch>
        </p:blipFill>
        <p:spPr>
          <a:xfrm>
            <a:off x="9691210" y="78810"/>
            <a:ext cx="2144446" cy="1434115"/>
          </a:xfrm>
          <a:prstGeom prst="rect">
            <a:avLst/>
          </a:prstGeom>
        </p:spPr>
      </p:pic>
      <p:sp>
        <p:nvSpPr>
          <p:cNvPr id="7" name="Rechteck 6">
            <a:extLst>
              <a:ext uri="{FF2B5EF4-FFF2-40B4-BE49-F238E27FC236}">
                <a16:creationId xmlns:a16="http://schemas.microsoft.com/office/drawing/2014/main" id="{DFEFCEE8-C6DB-CBED-37EF-A0CEA07007BC}"/>
              </a:ext>
            </a:extLst>
          </p:cNvPr>
          <p:cNvSpPr/>
          <p:nvPr userDrawn="1"/>
        </p:nvSpPr>
        <p:spPr>
          <a:xfrm>
            <a:off x="12192000" y="660400"/>
            <a:ext cx="599951" cy="706426"/>
          </a:xfrm>
          <a:prstGeom prst="rect">
            <a:avLst/>
          </a:prstGeom>
          <a:solidFill>
            <a:srgbClr val="EC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980688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9" r:id="rId3"/>
    <p:sldLayoutId id="2147483720" r:id="rId4"/>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90035BE-5796-2E15-9BBE-A434AA3554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E39DB9BF-11D5-79D5-BA01-21C1845C6C52}"/>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
        <p:nvSpPr>
          <p:cNvPr id="2" name="Rechteck 1">
            <a:extLst>
              <a:ext uri="{FF2B5EF4-FFF2-40B4-BE49-F238E27FC236}">
                <a16:creationId xmlns:a16="http://schemas.microsoft.com/office/drawing/2014/main" id="{29A3C4CD-D899-5973-D74F-609421B456B6}"/>
              </a:ext>
            </a:extLst>
          </p:cNvPr>
          <p:cNvSpPr/>
          <p:nvPr userDrawn="1"/>
        </p:nvSpPr>
        <p:spPr>
          <a:xfrm>
            <a:off x="-12028" y="0"/>
            <a:ext cx="12192000" cy="89746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Dreieck 8">
            <a:extLst>
              <a:ext uri="{FF2B5EF4-FFF2-40B4-BE49-F238E27FC236}">
                <a16:creationId xmlns:a16="http://schemas.microsoft.com/office/drawing/2014/main" id="{9C5F4B4C-A14F-4E52-6871-129218458FAE}"/>
              </a:ext>
            </a:extLst>
          </p:cNvPr>
          <p:cNvSpPr/>
          <p:nvPr userDrawn="1"/>
        </p:nvSpPr>
        <p:spPr>
          <a:xfrm>
            <a:off x="8734916" y="292642"/>
            <a:ext cx="4057035" cy="1074184"/>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descr="Ein Bild, das Text, Screenshot enthält.&#10;&#10;KI-generierte Inhalte können fehlerhaft sein.">
            <a:extLst>
              <a:ext uri="{FF2B5EF4-FFF2-40B4-BE49-F238E27FC236}">
                <a16:creationId xmlns:a16="http://schemas.microsoft.com/office/drawing/2014/main" id="{F3C9A958-81C7-7214-6F0A-2728278EA4DC}"/>
              </a:ext>
            </a:extLst>
          </p:cNvPr>
          <p:cNvPicPr/>
          <p:nvPr userDrawn="1"/>
        </p:nvPicPr>
        <p:blipFill>
          <a:blip r:embed="rId6" cstate="hqprint">
            <a:extLst>
              <a:ext uri="{28A0092B-C50C-407E-A947-70E740481C1C}">
                <a14:useLocalDpi xmlns:a14="http://schemas.microsoft.com/office/drawing/2010/main"/>
              </a:ext>
            </a:extLst>
          </a:blip>
          <a:stretch>
            <a:fillRect/>
          </a:stretch>
        </p:blipFill>
        <p:spPr>
          <a:xfrm>
            <a:off x="9691210" y="78810"/>
            <a:ext cx="2144446" cy="1434115"/>
          </a:xfrm>
          <a:prstGeom prst="rect">
            <a:avLst/>
          </a:prstGeom>
        </p:spPr>
      </p:pic>
      <p:sp>
        <p:nvSpPr>
          <p:cNvPr id="7" name="Rechteck 6">
            <a:extLst>
              <a:ext uri="{FF2B5EF4-FFF2-40B4-BE49-F238E27FC236}">
                <a16:creationId xmlns:a16="http://schemas.microsoft.com/office/drawing/2014/main" id="{DFEFCEE8-C6DB-CBED-37EF-A0CEA07007BC}"/>
              </a:ext>
            </a:extLst>
          </p:cNvPr>
          <p:cNvSpPr/>
          <p:nvPr userDrawn="1"/>
        </p:nvSpPr>
        <p:spPr>
          <a:xfrm>
            <a:off x="12192000" y="660400"/>
            <a:ext cx="599951" cy="706426"/>
          </a:xfrm>
          <a:prstGeom prst="rect">
            <a:avLst/>
          </a:prstGeom>
          <a:solidFill>
            <a:srgbClr val="EC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9700799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90035BE-5796-2E15-9BBE-A434AA3554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E39DB9BF-11D5-79D5-BA01-21C1845C6C52}"/>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
        <p:nvSpPr>
          <p:cNvPr id="2" name="Rechteck 1">
            <a:extLst>
              <a:ext uri="{FF2B5EF4-FFF2-40B4-BE49-F238E27FC236}">
                <a16:creationId xmlns:a16="http://schemas.microsoft.com/office/drawing/2014/main" id="{29A3C4CD-D899-5973-D74F-609421B456B6}"/>
              </a:ext>
            </a:extLst>
          </p:cNvPr>
          <p:cNvSpPr/>
          <p:nvPr userDrawn="1"/>
        </p:nvSpPr>
        <p:spPr>
          <a:xfrm>
            <a:off x="-12028" y="0"/>
            <a:ext cx="12192000" cy="89746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Dreieck 8">
            <a:extLst>
              <a:ext uri="{FF2B5EF4-FFF2-40B4-BE49-F238E27FC236}">
                <a16:creationId xmlns:a16="http://schemas.microsoft.com/office/drawing/2014/main" id="{9C5F4B4C-A14F-4E52-6871-129218458FAE}"/>
              </a:ext>
            </a:extLst>
          </p:cNvPr>
          <p:cNvSpPr/>
          <p:nvPr userDrawn="1"/>
        </p:nvSpPr>
        <p:spPr>
          <a:xfrm>
            <a:off x="8734916" y="292642"/>
            <a:ext cx="4057035" cy="1074184"/>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descr="Ein Bild, das Text, Screenshot enthält.&#10;&#10;KI-generierte Inhalte können fehlerhaft sein.">
            <a:extLst>
              <a:ext uri="{FF2B5EF4-FFF2-40B4-BE49-F238E27FC236}">
                <a16:creationId xmlns:a16="http://schemas.microsoft.com/office/drawing/2014/main" id="{F3C9A958-81C7-7214-6F0A-2728278EA4DC}"/>
              </a:ext>
            </a:extLst>
          </p:cNvPr>
          <p:cNvPicPr/>
          <p:nvPr userDrawn="1"/>
        </p:nvPicPr>
        <p:blipFill>
          <a:blip r:embed="rId6" cstate="hqprint">
            <a:extLst>
              <a:ext uri="{28A0092B-C50C-407E-A947-70E740481C1C}">
                <a14:useLocalDpi xmlns:a14="http://schemas.microsoft.com/office/drawing/2010/main"/>
              </a:ext>
            </a:extLst>
          </a:blip>
          <a:stretch>
            <a:fillRect/>
          </a:stretch>
        </p:blipFill>
        <p:spPr>
          <a:xfrm>
            <a:off x="9691210" y="78810"/>
            <a:ext cx="2144446" cy="1434115"/>
          </a:xfrm>
          <a:prstGeom prst="rect">
            <a:avLst/>
          </a:prstGeom>
        </p:spPr>
      </p:pic>
      <p:sp>
        <p:nvSpPr>
          <p:cNvPr id="7" name="Rechteck 6">
            <a:extLst>
              <a:ext uri="{FF2B5EF4-FFF2-40B4-BE49-F238E27FC236}">
                <a16:creationId xmlns:a16="http://schemas.microsoft.com/office/drawing/2014/main" id="{DFEFCEE8-C6DB-CBED-37EF-A0CEA07007BC}"/>
              </a:ext>
            </a:extLst>
          </p:cNvPr>
          <p:cNvSpPr/>
          <p:nvPr userDrawn="1"/>
        </p:nvSpPr>
        <p:spPr>
          <a:xfrm>
            <a:off x="12192000" y="660400"/>
            <a:ext cx="599951" cy="706426"/>
          </a:xfrm>
          <a:prstGeom prst="rect">
            <a:avLst/>
          </a:prstGeom>
          <a:solidFill>
            <a:srgbClr val="EC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3660504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90035BE-5796-2E15-9BBE-A434AA3554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E39DB9BF-11D5-79D5-BA01-21C1845C6C52}"/>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
        <p:nvSpPr>
          <p:cNvPr id="2" name="Rechteck 1">
            <a:extLst>
              <a:ext uri="{FF2B5EF4-FFF2-40B4-BE49-F238E27FC236}">
                <a16:creationId xmlns:a16="http://schemas.microsoft.com/office/drawing/2014/main" id="{29A3C4CD-D899-5973-D74F-609421B456B6}"/>
              </a:ext>
            </a:extLst>
          </p:cNvPr>
          <p:cNvSpPr/>
          <p:nvPr userDrawn="1"/>
        </p:nvSpPr>
        <p:spPr>
          <a:xfrm>
            <a:off x="-12028" y="0"/>
            <a:ext cx="12192000" cy="89746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Dreieck 8">
            <a:extLst>
              <a:ext uri="{FF2B5EF4-FFF2-40B4-BE49-F238E27FC236}">
                <a16:creationId xmlns:a16="http://schemas.microsoft.com/office/drawing/2014/main" id="{9C5F4B4C-A14F-4E52-6871-129218458FAE}"/>
              </a:ext>
            </a:extLst>
          </p:cNvPr>
          <p:cNvSpPr/>
          <p:nvPr userDrawn="1"/>
        </p:nvSpPr>
        <p:spPr>
          <a:xfrm>
            <a:off x="8734916" y="292642"/>
            <a:ext cx="4057035" cy="1074184"/>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descr="Ein Bild, das Text, Screenshot enthält.&#10;&#10;KI-generierte Inhalte können fehlerhaft sein.">
            <a:extLst>
              <a:ext uri="{FF2B5EF4-FFF2-40B4-BE49-F238E27FC236}">
                <a16:creationId xmlns:a16="http://schemas.microsoft.com/office/drawing/2014/main" id="{F3C9A958-81C7-7214-6F0A-2728278EA4DC}"/>
              </a:ext>
            </a:extLst>
          </p:cNvPr>
          <p:cNvPicPr/>
          <p:nvPr userDrawn="1"/>
        </p:nvPicPr>
        <p:blipFill>
          <a:blip r:embed="rId6" cstate="hqprint">
            <a:extLst>
              <a:ext uri="{28A0092B-C50C-407E-A947-70E740481C1C}">
                <a14:useLocalDpi xmlns:a14="http://schemas.microsoft.com/office/drawing/2010/main"/>
              </a:ext>
            </a:extLst>
          </a:blip>
          <a:stretch>
            <a:fillRect/>
          </a:stretch>
        </p:blipFill>
        <p:spPr>
          <a:xfrm>
            <a:off x="9691210" y="78810"/>
            <a:ext cx="2144446" cy="1434115"/>
          </a:xfrm>
          <a:prstGeom prst="rect">
            <a:avLst/>
          </a:prstGeom>
        </p:spPr>
      </p:pic>
      <p:sp>
        <p:nvSpPr>
          <p:cNvPr id="7" name="Rechteck 6">
            <a:extLst>
              <a:ext uri="{FF2B5EF4-FFF2-40B4-BE49-F238E27FC236}">
                <a16:creationId xmlns:a16="http://schemas.microsoft.com/office/drawing/2014/main" id="{DFEFCEE8-C6DB-CBED-37EF-A0CEA07007BC}"/>
              </a:ext>
            </a:extLst>
          </p:cNvPr>
          <p:cNvSpPr/>
          <p:nvPr userDrawn="1"/>
        </p:nvSpPr>
        <p:spPr>
          <a:xfrm>
            <a:off x="12192000" y="660400"/>
            <a:ext cx="599951" cy="706426"/>
          </a:xfrm>
          <a:prstGeom prst="rect">
            <a:avLst/>
          </a:prstGeom>
          <a:solidFill>
            <a:srgbClr val="EC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1714731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90035BE-5796-2E15-9BBE-A434AA3554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E39DB9BF-11D5-79D5-BA01-21C1845C6C52}"/>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
        <p:nvSpPr>
          <p:cNvPr id="2" name="Rechteck 1">
            <a:extLst>
              <a:ext uri="{FF2B5EF4-FFF2-40B4-BE49-F238E27FC236}">
                <a16:creationId xmlns:a16="http://schemas.microsoft.com/office/drawing/2014/main" id="{29A3C4CD-D899-5973-D74F-609421B456B6}"/>
              </a:ext>
            </a:extLst>
          </p:cNvPr>
          <p:cNvSpPr/>
          <p:nvPr userDrawn="1"/>
        </p:nvSpPr>
        <p:spPr>
          <a:xfrm>
            <a:off x="-12028" y="0"/>
            <a:ext cx="12192000" cy="897466"/>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Dreieck 8">
            <a:extLst>
              <a:ext uri="{FF2B5EF4-FFF2-40B4-BE49-F238E27FC236}">
                <a16:creationId xmlns:a16="http://schemas.microsoft.com/office/drawing/2014/main" id="{9C5F4B4C-A14F-4E52-6871-129218458FAE}"/>
              </a:ext>
            </a:extLst>
          </p:cNvPr>
          <p:cNvSpPr/>
          <p:nvPr userDrawn="1"/>
        </p:nvSpPr>
        <p:spPr>
          <a:xfrm>
            <a:off x="8734916" y="292642"/>
            <a:ext cx="4057035" cy="1074184"/>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descr="Ein Bild, das Text, Screenshot enthält.&#10;&#10;KI-generierte Inhalte können fehlerhaft sein.">
            <a:extLst>
              <a:ext uri="{FF2B5EF4-FFF2-40B4-BE49-F238E27FC236}">
                <a16:creationId xmlns:a16="http://schemas.microsoft.com/office/drawing/2014/main" id="{F3C9A958-81C7-7214-6F0A-2728278EA4DC}"/>
              </a:ext>
            </a:extLst>
          </p:cNvPr>
          <p:cNvPicPr/>
          <p:nvPr userDrawn="1"/>
        </p:nvPicPr>
        <p:blipFill>
          <a:blip r:embed="rId6" cstate="hqprint">
            <a:extLst>
              <a:ext uri="{28A0092B-C50C-407E-A947-70E740481C1C}">
                <a14:useLocalDpi xmlns:a14="http://schemas.microsoft.com/office/drawing/2010/main"/>
              </a:ext>
            </a:extLst>
          </a:blip>
          <a:stretch>
            <a:fillRect/>
          </a:stretch>
        </p:blipFill>
        <p:spPr>
          <a:xfrm>
            <a:off x="9691210" y="78810"/>
            <a:ext cx="2144446" cy="1434115"/>
          </a:xfrm>
          <a:prstGeom prst="rect">
            <a:avLst/>
          </a:prstGeom>
        </p:spPr>
      </p:pic>
      <p:sp>
        <p:nvSpPr>
          <p:cNvPr id="7" name="Rechteck 6">
            <a:extLst>
              <a:ext uri="{FF2B5EF4-FFF2-40B4-BE49-F238E27FC236}">
                <a16:creationId xmlns:a16="http://schemas.microsoft.com/office/drawing/2014/main" id="{DFEFCEE8-C6DB-CBED-37EF-A0CEA07007BC}"/>
              </a:ext>
            </a:extLst>
          </p:cNvPr>
          <p:cNvSpPr/>
          <p:nvPr userDrawn="1"/>
        </p:nvSpPr>
        <p:spPr>
          <a:xfrm>
            <a:off x="12192000" y="660400"/>
            <a:ext cx="599951" cy="706426"/>
          </a:xfrm>
          <a:prstGeom prst="rect">
            <a:avLst/>
          </a:prstGeom>
          <a:solidFill>
            <a:srgbClr val="EC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0042781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90035BE-5796-2E15-9BBE-A434AA3554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E39DB9BF-11D5-79D5-BA01-21C1845C6C52}"/>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
        <p:nvSpPr>
          <p:cNvPr id="2" name="Rechteck 1">
            <a:extLst>
              <a:ext uri="{FF2B5EF4-FFF2-40B4-BE49-F238E27FC236}">
                <a16:creationId xmlns:a16="http://schemas.microsoft.com/office/drawing/2014/main" id="{29A3C4CD-D899-5973-D74F-609421B456B6}"/>
              </a:ext>
            </a:extLst>
          </p:cNvPr>
          <p:cNvSpPr/>
          <p:nvPr userDrawn="1"/>
        </p:nvSpPr>
        <p:spPr>
          <a:xfrm>
            <a:off x="-12028" y="0"/>
            <a:ext cx="12192000" cy="89746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Dreieck 8">
            <a:extLst>
              <a:ext uri="{FF2B5EF4-FFF2-40B4-BE49-F238E27FC236}">
                <a16:creationId xmlns:a16="http://schemas.microsoft.com/office/drawing/2014/main" id="{9C5F4B4C-A14F-4E52-6871-129218458FAE}"/>
              </a:ext>
            </a:extLst>
          </p:cNvPr>
          <p:cNvSpPr/>
          <p:nvPr userDrawn="1"/>
        </p:nvSpPr>
        <p:spPr>
          <a:xfrm>
            <a:off x="8734916" y="292642"/>
            <a:ext cx="4057035" cy="1074184"/>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descr="Ein Bild, das Text, Screenshot enthält.&#10;&#10;KI-generierte Inhalte können fehlerhaft sein.">
            <a:extLst>
              <a:ext uri="{FF2B5EF4-FFF2-40B4-BE49-F238E27FC236}">
                <a16:creationId xmlns:a16="http://schemas.microsoft.com/office/drawing/2014/main" id="{F3C9A958-81C7-7214-6F0A-2728278EA4DC}"/>
              </a:ext>
            </a:extLst>
          </p:cNvPr>
          <p:cNvPicPr/>
          <p:nvPr userDrawn="1"/>
        </p:nvPicPr>
        <p:blipFill>
          <a:blip r:embed="rId6" cstate="hqprint">
            <a:extLst>
              <a:ext uri="{28A0092B-C50C-407E-A947-70E740481C1C}">
                <a14:useLocalDpi xmlns:a14="http://schemas.microsoft.com/office/drawing/2010/main"/>
              </a:ext>
            </a:extLst>
          </a:blip>
          <a:stretch>
            <a:fillRect/>
          </a:stretch>
        </p:blipFill>
        <p:spPr>
          <a:xfrm>
            <a:off x="9691210" y="78810"/>
            <a:ext cx="2144446" cy="1434115"/>
          </a:xfrm>
          <a:prstGeom prst="rect">
            <a:avLst/>
          </a:prstGeom>
        </p:spPr>
      </p:pic>
      <p:sp>
        <p:nvSpPr>
          <p:cNvPr id="7" name="Rechteck 6">
            <a:extLst>
              <a:ext uri="{FF2B5EF4-FFF2-40B4-BE49-F238E27FC236}">
                <a16:creationId xmlns:a16="http://schemas.microsoft.com/office/drawing/2014/main" id="{DFEFCEE8-C6DB-CBED-37EF-A0CEA07007BC}"/>
              </a:ext>
            </a:extLst>
          </p:cNvPr>
          <p:cNvSpPr/>
          <p:nvPr userDrawn="1"/>
        </p:nvSpPr>
        <p:spPr>
          <a:xfrm>
            <a:off x="12192000" y="660400"/>
            <a:ext cx="599951" cy="706426"/>
          </a:xfrm>
          <a:prstGeom prst="rect">
            <a:avLst/>
          </a:prstGeom>
          <a:solidFill>
            <a:srgbClr val="EC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8025274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005786"/>
      </p:ext>
    </p:extLst>
  </p:cSld>
  <p:clrMap bg1="lt1" tx1="dk1" bg2="lt2" tx2="dk2" accent1="accent1" accent2="accent2" accent3="accent3" accent4="accent4" accent5="accent5" accent6="accent6" hlink="hlink" folHlink="folHlink"/>
  <p:sldLayoutIdLst>
    <p:sldLayoutId id="2147483677" r:id="rId1"/>
    <p:sldLayoutId id="2147483689" r:id="rId2"/>
    <p:sldLayoutId id="2147483690" r:id="rId3"/>
    <p:sldLayoutId id="2147483691" r:id="rId4"/>
    <p:sldLayoutId id="2147483692" r:id="rId5"/>
    <p:sldLayoutId id="2147483693" r:id="rId6"/>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A583A29B-EC0B-1B90-255E-DE2A2E0D4301}"/>
              </a:ext>
            </a:extLst>
          </p:cNvPr>
          <p:cNvSpPr>
            <a:spLocks noGrp="1"/>
          </p:cNvSpPr>
          <p:nvPr>
            <p:ph type="sldNum" sz="quarter" idx="11"/>
          </p:nvPr>
        </p:nvSpPr>
        <p:spPr/>
        <p:txBody>
          <a:bodyPr/>
          <a:lstStyle/>
          <a:p>
            <a:fld id="{1D937574-5286-7C49-842E-2D6CFC549A1F}" type="slidenum">
              <a:rPr lang="de-DE" smtClean="0"/>
              <a:pPr/>
              <a:t>1</a:t>
            </a:fld>
            <a:endParaRPr lang="de-DE" dirty="0"/>
          </a:p>
        </p:txBody>
      </p:sp>
      <p:sp>
        <p:nvSpPr>
          <p:cNvPr id="3" name="Textplatzhalter 2">
            <a:extLst>
              <a:ext uri="{FF2B5EF4-FFF2-40B4-BE49-F238E27FC236}">
                <a16:creationId xmlns:a16="http://schemas.microsoft.com/office/drawing/2014/main" id="{F6356E03-74ED-0D8A-3AFD-B6FF77F1C5C4}"/>
              </a:ext>
            </a:extLst>
          </p:cNvPr>
          <p:cNvSpPr>
            <a:spLocks noGrp="1"/>
          </p:cNvSpPr>
          <p:nvPr>
            <p:ph type="body" idx="1"/>
          </p:nvPr>
        </p:nvSpPr>
        <p:spPr/>
        <p:txBody>
          <a:bodyPr/>
          <a:lstStyle/>
          <a:p>
            <a:r>
              <a:rPr lang="de-DE" dirty="0"/>
              <a:t>Medienproduktive Aufgabenformate</a:t>
            </a:r>
          </a:p>
        </p:txBody>
      </p:sp>
    </p:spTree>
    <p:extLst>
      <p:ext uri="{BB962C8B-B14F-4D97-AF65-F5344CB8AC3E}">
        <p14:creationId xmlns:p14="http://schemas.microsoft.com/office/powerpoint/2010/main" val="2020215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B57DE5B-C939-C1B9-65FB-F719FA9CF752}"/>
              </a:ext>
            </a:extLst>
          </p:cNvPr>
          <p:cNvSpPr>
            <a:spLocks noGrp="1"/>
          </p:cNvSpPr>
          <p:nvPr>
            <p:ph type="body" idx="1"/>
          </p:nvPr>
        </p:nvSpPr>
        <p:spPr>
          <a:xfrm>
            <a:off x="1040887" y="1658010"/>
            <a:ext cx="10672142" cy="507665"/>
          </a:xfrm>
        </p:spPr>
        <p:txBody>
          <a:bodyPr/>
          <a:lstStyle/>
          <a:p>
            <a:r>
              <a:rPr lang="de-DE" dirty="0">
                <a:latin typeface="Calibri" panose="020F0502020204030204" pitchFamily="34" charset="0"/>
                <a:ea typeface="Times New Roman"/>
                <a:cs typeface="Calibri" panose="020F0502020204030204" pitchFamily="34" charset="0"/>
              </a:rPr>
              <a:t>Der Einsatz digitaler Medien unterstützt…</a:t>
            </a:r>
          </a:p>
        </p:txBody>
      </p:sp>
      <p:sp>
        <p:nvSpPr>
          <p:cNvPr id="3" name="Textplatzhalter 2">
            <a:extLst>
              <a:ext uri="{FF2B5EF4-FFF2-40B4-BE49-F238E27FC236}">
                <a16:creationId xmlns:a16="http://schemas.microsoft.com/office/drawing/2014/main" id="{3CD5AD3C-1198-C1F1-5AB3-943980205EE9}"/>
              </a:ext>
            </a:extLst>
          </p:cNvPr>
          <p:cNvSpPr>
            <a:spLocks noGrp="1"/>
          </p:cNvSpPr>
          <p:nvPr>
            <p:ph type="body" idx="13"/>
          </p:nvPr>
        </p:nvSpPr>
        <p:spPr>
          <a:xfrm>
            <a:off x="1047914" y="2721752"/>
            <a:ext cx="5798847" cy="3602848"/>
          </a:xfrm>
        </p:spPr>
        <p:txBody>
          <a:bodyPr>
            <a:normAutofit fontScale="85000" lnSpcReduction="20000"/>
          </a:bodyPr>
          <a:lstStyle/>
          <a:p>
            <a:pPr marL="0" indent="0">
              <a:buNone/>
              <a:defRPr/>
            </a:pPr>
            <a:r>
              <a:rPr lang="de-DE" sz="2400" dirty="0">
                <a:latin typeface="Calibri" panose="020F0502020204030204" pitchFamily="34" charset="0"/>
                <a:ea typeface="Times New Roman"/>
                <a:cs typeface="Calibri" panose="020F0502020204030204" pitchFamily="34" charset="0"/>
              </a:rPr>
              <a:t>die Gestaltung nachhaltigen Lernens durch </a:t>
            </a:r>
            <a:r>
              <a:rPr lang="de-DE" sz="2400" b="1" dirty="0">
                <a:solidFill>
                  <a:schemeClr val="accent5"/>
                </a:solidFill>
                <a:latin typeface="Calibri" panose="020F0502020204030204" pitchFamily="34" charset="0"/>
                <a:ea typeface="Times New Roman"/>
                <a:cs typeface="Calibri" panose="020F0502020204030204" pitchFamily="34" charset="0"/>
              </a:rPr>
              <a:t>medienproduktive Aufgabenformate</a:t>
            </a:r>
            <a:r>
              <a:rPr lang="de-DE" sz="2400" b="1" dirty="0">
                <a:latin typeface="Calibri" panose="020F0502020204030204" pitchFamily="34" charset="0"/>
                <a:ea typeface="Times New Roman"/>
                <a:cs typeface="Calibri" panose="020F0502020204030204" pitchFamily="34" charset="0"/>
              </a:rPr>
              <a:t>, </a:t>
            </a:r>
            <a:r>
              <a:rPr lang="de-DE" sz="2400" dirty="0">
                <a:latin typeface="Calibri" panose="020F0502020204030204" pitchFamily="34" charset="0"/>
                <a:ea typeface="Times New Roman"/>
                <a:cs typeface="Calibri" panose="020F0502020204030204" pitchFamily="34" charset="0"/>
              </a:rPr>
              <a:t>indem er </a:t>
            </a:r>
            <a:endParaRPr lang="de-DE"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defRPr/>
            </a:pPr>
            <a:r>
              <a:rPr lang="de-DE" sz="1900" dirty="0">
                <a:latin typeface="Calibri" panose="020F0502020204030204" pitchFamily="34" charset="0"/>
                <a:ea typeface="Times New Roman"/>
                <a:cs typeface="Calibri" panose="020F0502020204030204" pitchFamily="34" charset="0"/>
              </a:rPr>
              <a:t>eine Vielfalt an Lernprodukten ermöglicht, </a:t>
            </a:r>
            <a:endParaRPr lang="de-DE" sz="19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defRPr/>
            </a:pPr>
            <a:r>
              <a:rPr lang="de-DE" sz="1900" dirty="0">
                <a:latin typeface="Calibri" panose="020F0502020204030204" pitchFamily="34" charset="0"/>
                <a:ea typeface="Times New Roman"/>
                <a:cs typeface="Calibri" panose="020F0502020204030204" pitchFamily="34" charset="0"/>
              </a:rPr>
              <a:t>selbstständiges Erarbeiten von Inhalten fördert, </a:t>
            </a:r>
            <a:endParaRPr lang="de-DE" sz="19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defRPr/>
            </a:pPr>
            <a:r>
              <a:rPr lang="de-DE" sz="1900" dirty="0">
                <a:latin typeface="Calibri" panose="020F0502020204030204" pitchFamily="34" charset="0"/>
                <a:ea typeface="Times New Roman"/>
                <a:cs typeface="Calibri" panose="020F0502020204030204" pitchFamily="34" charset="0"/>
              </a:rPr>
              <a:t>die Gestaltung von Arbeitsanweisungen flexibilisiert, </a:t>
            </a:r>
            <a:endParaRPr lang="de-DE" sz="19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defRPr/>
            </a:pPr>
            <a:r>
              <a:rPr lang="de-DE" sz="1900" dirty="0">
                <a:latin typeface="Calibri" panose="020F0502020204030204" pitchFamily="34" charset="0"/>
                <a:ea typeface="Times New Roman"/>
                <a:cs typeface="Calibri" panose="020F0502020204030204" pitchFamily="34" charset="0"/>
              </a:rPr>
              <a:t>Selbststeuerung und Eigenverantwortung stärkt, </a:t>
            </a:r>
            <a:endParaRPr lang="de-DE" sz="19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defRPr/>
            </a:pPr>
            <a:r>
              <a:rPr lang="de-DE" sz="1900" dirty="0">
                <a:latin typeface="Calibri" panose="020F0502020204030204" pitchFamily="34" charset="0"/>
                <a:ea typeface="Times New Roman"/>
                <a:cs typeface="Calibri" panose="020F0502020204030204" pitchFamily="34" charset="0"/>
              </a:rPr>
              <a:t>den Kompetenzerwerb insbesondere in Bereichen wie Kooperation, Bedienkompetenz, Produzieren und Präsentieren, Reflexion sowie dem Umgang mit KI unterstützt, </a:t>
            </a:r>
            <a:endParaRPr lang="de-DE" sz="19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defRPr/>
            </a:pPr>
            <a:r>
              <a:rPr lang="de-DE" sz="1900" dirty="0">
                <a:latin typeface="Calibri" panose="020F0502020204030204" pitchFamily="34" charset="0"/>
                <a:ea typeface="Times New Roman"/>
                <a:cs typeface="Calibri" panose="020F0502020204030204" pitchFamily="34" charset="0"/>
              </a:rPr>
              <a:t>den Austausch von Feedback erleichtert und dessen Nutzung fördert,</a:t>
            </a:r>
            <a:endParaRPr lang="de-DE" sz="19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defRPr/>
            </a:pPr>
            <a:r>
              <a:rPr lang="de-DE" sz="1900" dirty="0">
                <a:latin typeface="Calibri" panose="020F0502020204030204" pitchFamily="34" charset="0"/>
                <a:ea typeface="Times New Roman"/>
                <a:cs typeface="Calibri" panose="020F0502020204030204" pitchFamily="34" charset="0"/>
              </a:rPr>
              <a:t>die Reflexion der eigenen Arbeitsprozesse anregt sowie</a:t>
            </a:r>
            <a:endParaRPr lang="de-DE" sz="19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defRPr/>
            </a:pPr>
            <a:r>
              <a:rPr lang="de-DE" sz="1900" dirty="0">
                <a:latin typeface="Calibri" panose="020F0502020204030204" pitchFamily="34" charset="0"/>
                <a:ea typeface="Times New Roman"/>
                <a:cs typeface="Calibri" panose="020F0502020204030204" pitchFamily="34" charset="0"/>
              </a:rPr>
              <a:t>eine transparente Bewertung ermöglicht.</a:t>
            </a:r>
            <a:endParaRPr lang="de-DE" sz="1900" dirty="0">
              <a:latin typeface="Calibri" panose="020F0502020204030204" pitchFamily="34" charset="0"/>
              <a:cs typeface="Calibri" panose="020F0502020204030204" pitchFamily="34" charset="0"/>
            </a:endParaRPr>
          </a:p>
        </p:txBody>
      </p:sp>
      <p:sp>
        <p:nvSpPr>
          <p:cNvPr id="5" name="Textplatzhalter 4">
            <a:extLst>
              <a:ext uri="{FF2B5EF4-FFF2-40B4-BE49-F238E27FC236}">
                <a16:creationId xmlns:a16="http://schemas.microsoft.com/office/drawing/2014/main" id="{72FF5467-7AD0-3E40-1741-0F4FC80AC2FA}"/>
              </a:ext>
            </a:extLst>
          </p:cNvPr>
          <p:cNvSpPr>
            <a:spLocks noGrp="1"/>
          </p:cNvSpPr>
          <p:nvPr>
            <p:ph type="body" idx="16"/>
          </p:nvPr>
        </p:nvSpPr>
        <p:spPr/>
        <p:txBody>
          <a:bodyPr/>
          <a:lstStyle/>
          <a:p>
            <a:r>
              <a:rPr lang="de-DE" dirty="0"/>
              <a:t>Medienproduktive Aufgabenformate</a:t>
            </a:r>
          </a:p>
        </p:txBody>
      </p:sp>
      <p:sp>
        <p:nvSpPr>
          <p:cNvPr id="6" name="Foliennummernplatzhalter 5">
            <a:extLst>
              <a:ext uri="{FF2B5EF4-FFF2-40B4-BE49-F238E27FC236}">
                <a16:creationId xmlns:a16="http://schemas.microsoft.com/office/drawing/2014/main" id="{AEB7B0C7-6372-D7EB-FEC2-1EAD8760704E}"/>
              </a:ext>
            </a:extLst>
          </p:cNvPr>
          <p:cNvSpPr>
            <a:spLocks noGrp="1"/>
          </p:cNvSpPr>
          <p:nvPr>
            <p:ph type="sldNum" sz="quarter" idx="19"/>
          </p:nvPr>
        </p:nvSpPr>
        <p:spPr/>
        <p:txBody>
          <a:bodyPr/>
          <a:lstStyle/>
          <a:p>
            <a:fld id="{1D937574-5286-7C49-842E-2D6CFC549A1F}" type="slidenum">
              <a:rPr lang="de-DE" smtClean="0"/>
              <a:pPr/>
              <a:t>10</a:t>
            </a:fld>
            <a:endParaRPr lang="de-DE" dirty="0"/>
          </a:p>
        </p:txBody>
      </p:sp>
      <p:pic>
        <p:nvPicPr>
          <p:cNvPr id="7" name="Bildplatzhalter 6">
            <a:extLst>
              <a:ext uri="{FF2B5EF4-FFF2-40B4-BE49-F238E27FC236}">
                <a16:creationId xmlns:a16="http://schemas.microsoft.com/office/drawing/2014/main" id="{27D68E5F-E9A1-1473-49BF-FC49A6F5C726}"/>
              </a:ext>
            </a:extLst>
          </p:cNvPr>
          <p:cNvPicPr>
            <a:picLocks noGrp="1" noChangeAspect="1"/>
          </p:cNvPicPr>
          <p:nvPr>
            <p:ph type="pic" sz="quarter" idx="15"/>
          </p:nvPr>
        </p:nvPicPr>
        <p:blipFill>
          <a:blip r:embed="rId3" cstate="hqprint">
            <a:extLst>
              <a:ext uri="{28A0092B-C50C-407E-A947-70E740481C1C}">
                <a14:useLocalDpi xmlns:a14="http://schemas.microsoft.com/office/drawing/2010/main"/>
              </a:ext>
            </a:extLst>
          </a:blip>
          <a:srcRect l="-771" t="3496" r="771" b="3943"/>
          <a:stretch/>
        </p:blipFill>
        <p:spPr>
          <a:xfrm>
            <a:off x="6846762" y="2721752"/>
            <a:ext cx="4449968" cy="3373479"/>
          </a:xfrm>
          <a:prstGeom prst="rect">
            <a:avLst/>
          </a:prstGeom>
        </p:spPr>
      </p:pic>
    </p:spTree>
    <p:extLst>
      <p:ext uri="{BB962C8B-B14F-4D97-AF65-F5344CB8AC3E}">
        <p14:creationId xmlns:p14="http://schemas.microsoft.com/office/powerpoint/2010/main" val="1331148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55A59-57BD-9295-1AFF-B49EBAB4B59A}"/>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4DBB7D13-40F5-D8DA-9459-881A3B4158AC}"/>
              </a:ext>
            </a:extLst>
          </p:cNvPr>
          <p:cNvSpPr>
            <a:spLocks noGrp="1"/>
          </p:cNvSpPr>
          <p:nvPr>
            <p:ph type="body" idx="1"/>
          </p:nvPr>
        </p:nvSpPr>
        <p:spPr>
          <a:xfrm>
            <a:off x="1040887" y="1658010"/>
            <a:ext cx="10672142" cy="507665"/>
          </a:xfrm>
        </p:spPr>
        <p:txBody>
          <a:bodyPr/>
          <a:lstStyle/>
          <a:p>
            <a:r>
              <a:rPr lang="de-DE" dirty="0">
                <a:ea typeface="Times New Roman"/>
              </a:rPr>
              <a:t>Der Einsatz digitaler Medien unterstützt…</a:t>
            </a:r>
            <a:endParaRPr lang="de-DE" dirty="0"/>
          </a:p>
        </p:txBody>
      </p:sp>
      <p:sp>
        <p:nvSpPr>
          <p:cNvPr id="3" name="Textplatzhalter 2">
            <a:extLst>
              <a:ext uri="{FF2B5EF4-FFF2-40B4-BE49-F238E27FC236}">
                <a16:creationId xmlns:a16="http://schemas.microsoft.com/office/drawing/2014/main" id="{9DC7782D-B7E8-C8C8-283C-AFB6D80E2F4D}"/>
              </a:ext>
            </a:extLst>
          </p:cNvPr>
          <p:cNvSpPr>
            <a:spLocks noGrp="1"/>
          </p:cNvSpPr>
          <p:nvPr>
            <p:ph type="body" idx="13"/>
          </p:nvPr>
        </p:nvSpPr>
        <p:spPr>
          <a:xfrm>
            <a:off x="1047915" y="2721752"/>
            <a:ext cx="4349584" cy="3602848"/>
          </a:xfrm>
        </p:spPr>
        <p:txBody>
          <a:bodyPr>
            <a:normAutofit/>
          </a:bodyPr>
          <a:lstStyle/>
          <a:p>
            <a:pPr marL="0" indent="0">
              <a:buNone/>
              <a:defRPr/>
            </a:pPr>
            <a:r>
              <a:rPr lang="de-DE" sz="2000" dirty="0">
                <a:latin typeface="Calibri"/>
                <a:ea typeface="Times New Roman"/>
              </a:rPr>
              <a:t>die Lernenden bei der </a:t>
            </a:r>
            <a:r>
              <a:rPr lang="de-DE" sz="2000" b="1" dirty="0">
                <a:solidFill>
                  <a:schemeClr val="accent5"/>
                </a:solidFill>
                <a:latin typeface="Calibri"/>
                <a:ea typeface="Times New Roman"/>
              </a:rPr>
              <a:t>Aufgabenbearbeitung </a:t>
            </a:r>
            <a:r>
              <a:rPr lang="de-DE" sz="2000" dirty="0">
                <a:latin typeface="Calibri"/>
                <a:ea typeface="Times New Roman"/>
              </a:rPr>
              <a:t>durch</a:t>
            </a:r>
            <a:r>
              <a:rPr lang="de-DE" sz="2000" b="1" dirty="0">
                <a:latin typeface="Calibri"/>
                <a:ea typeface="Times New Roman"/>
              </a:rPr>
              <a:t> </a:t>
            </a:r>
            <a:endParaRPr lang="de-DE" sz="3200" dirty="0"/>
          </a:p>
          <a:p>
            <a:pPr marL="342900" indent="-342900">
              <a:buFont typeface="Arial" panose="020B0604020202020204" pitchFamily="34" charset="0"/>
              <a:buChar char="•"/>
              <a:defRPr/>
            </a:pPr>
            <a:r>
              <a:rPr lang="de-DE" dirty="0">
                <a:latin typeface="Calibri" panose="020F0502020204030204" pitchFamily="34" charset="0"/>
                <a:ea typeface="Times New Roman"/>
                <a:cs typeface="Calibri" panose="020F0502020204030204" pitchFamily="34" charset="0"/>
              </a:rPr>
              <a:t>erleichterte Zusammenarbeit über die Unterrichtszeit hinaus, </a:t>
            </a:r>
            <a:endParaRPr lang="de-DE"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defRPr/>
            </a:pPr>
            <a:r>
              <a:rPr lang="de-DE" dirty="0">
                <a:latin typeface="Calibri" panose="020F0502020204030204" pitchFamily="34" charset="0"/>
                <a:ea typeface="Times New Roman"/>
                <a:cs typeface="Calibri" panose="020F0502020204030204" pitchFamily="34" charset="0"/>
              </a:rPr>
              <a:t>Verwendung optisch ansprechender Vorlagen, </a:t>
            </a:r>
            <a:endParaRPr lang="de-DE"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defRPr/>
            </a:pPr>
            <a:r>
              <a:rPr lang="de-DE" dirty="0">
                <a:latin typeface="Calibri" panose="020F0502020204030204" pitchFamily="34" charset="0"/>
                <a:ea typeface="Times New Roman"/>
                <a:cs typeface="Calibri" panose="020F0502020204030204" pitchFamily="34" charset="0"/>
              </a:rPr>
              <a:t>gezielten Einsatz von Künstlicher Intelligenz, </a:t>
            </a:r>
            <a:endParaRPr lang="de-DE"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defRPr/>
            </a:pPr>
            <a:r>
              <a:rPr lang="de-DE" dirty="0">
                <a:latin typeface="Calibri" panose="020F0502020204030204" pitchFamily="34" charset="0"/>
                <a:ea typeface="Times New Roman"/>
                <a:cs typeface="Calibri" panose="020F0502020204030204" pitchFamily="34" charset="0"/>
              </a:rPr>
              <a:t>Unterstützung bei der Organisation und Strukturierung des Arbeitsprozesses.</a:t>
            </a:r>
            <a:endParaRPr lang="de-DE" dirty="0">
              <a:latin typeface="Calibri" panose="020F0502020204030204" pitchFamily="34" charset="0"/>
              <a:cs typeface="Calibri" panose="020F0502020204030204" pitchFamily="34" charset="0"/>
            </a:endParaRPr>
          </a:p>
        </p:txBody>
      </p:sp>
      <p:sp>
        <p:nvSpPr>
          <p:cNvPr id="5" name="Textplatzhalter 4">
            <a:extLst>
              <a:ext uri="{FF2B5EF4-FFF2-40B4-BE49-F238E27FC236}">
                <a16:creationId xmlns:a16="http://schemas.microsoft.com/office/drawing/2014/main" id="{1A860E70-63B8-16BC-F039-053E40C48EA1}"/>
              </a:ext>
            </a:extLst>
          </p:cNvPr>
          <p:cNvSpPr>
            <a:spLocks noGrp="1"/>
          </p:cNvSpPr>
          <p:nvPr>
            <p:ph type="body" idx="16"/>
          </p:nvPr>
        </p:nvSpPr>
        <p:spPr/>
        <p:txBody>
          <a:bodyPr/>
          <a:lstStyle/>
          <a:p>
            <a:r>
              <a:rPr lang="de-DE" dirty="0"/>
              <a:t>Medienproduktive Aufgabenformate</a:t>
            </a:r>
          </a:p>
        </p:txBody>
      </p:sp>
      <p:sp>
        <p:nvSpPr>
          <p:cNvPr id="6" name="Foliennummernplatzhalter 5">
            <a:extLst>
              <a:ext uri="{FF2B5EF4-FFF2-40B4-BE49-F238E27FC236}">
                <a16:creationId xmlns:a16="http://schemas.microsoft.com/office/drawing/2014/main" id="{7D20DB71-463A-E236-0379-949A72F1302E}"/>
              </a:ext>
            </a:extLst>
          </p:cNvPr>
          <p:cNvSpPr>
            <a:spLocks noGrp="1"/>
          </p:cNvSpPr>
          <p:nvPr>
            <p:ph type="sldNum" sz="quarter" idx="19"/>
          </p:nvPr>
        </p:nvSpPr>
        <p:spPr/>
        <p:txBody>
          <a:bodyPr/>
          <a:lstStyle/>
          <a:p>
            <a:fld id="{1D937574-5286-7C49-842E-2D6CFC549A1F}" type="slidenum">
              <a:rPr lang="de-DE" smtClean="0"/>
              <a:pPr/>
              <a:t>11</a:t>
            </a:fld>
            <a:endParaRPr lang="de-DE" dirty="0"/>
          </a:p>
        </p:txBody>
      </p:sp>
      <p:pic>
        <p:nvPicPr>
          <p:cNvPr id="11" name="Grafik 10" descr="Ein Bild, das Text, Screenshot, Software, Computersymbol enthält.&#10;&#10;KI-generierte Inhalte können fehlerhaft sein.">
            <a:extLst>
              <a:ext uri="{FF2B5EF4-FFF2-40B4-BE49-F238E27FC236}">
                <a16:creationId xmlns:a16="http://schemas.microsoft.com/office/drawing/2014/main" id="{CCC6560D-A33D-1397-EAF3-84485617627D}"/>
              </a:ext>
            </a:extLst>
          </p:cNvPr>
          <p:cNvPicPr>
            <a:picLocks noChangeAspect="1"/>
          </p:cNvPicPr>
          <p:nvPr/>
        </p:nvPicPr>
        <p:blipFill>
          <a:blip r:embed="rId2"/>
          <a:stretch/>
        </p:blipFill>
        <p:spPr bwMode="auto">
          <a:xfrm>
            <a:off x="5890846" y="2725271"/>
            <a:ext cx="5253239" cy="3630554"/>
          </a:xfrm>
          <a:prstGeom prst="rect">
            <a:avLst/>
          </a:prstGeom>
        </p:spPr>
      </p:pic>
    </p:spTree>
    <p:extLst>
      <p:ext uri="{BB962C8B-B14F-4D97-AF65-F5344CB8AC3E}">
        <p14:creationId xmlns:p14="http://schemas.microsoft.com/office/powerpoint/2010/main" val="2728966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FB578-89BA-3B9E-9767-23ECACEBC661}"/>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AC14505D-0CEB-4ACC-1123-D5DE1FAD29AF}"/>
              </a:ext>
            </a:extLst>
          </p:cNvPr>
          <p:cNvSpPr>
            <a:spLocks noGrp="1"/>
          </p:cNvSpPr>
          <p:nvPr>
            <p:ph type="body" idx="1"/>
          </p:nvPr>
        </p:nvSpPr>
        <p:spPr>
          <a:xfrm>
            <a:off x="1040887" y="1658010"/>
            <a:ext cx="10672142" cy="507665"/>
          </a:xfrm>
        </p:spPr>
        <p:txBody>
          <a:bodyPr/>
          <a:lstStyle/>
          <a:p>
            <a:r>
              <a:rPr lang="de-DE" dirty="0">
                <a:ea typeface="Times New Roman"/>
              </a:rPr>
              <a:t>Der Einsatz digitaler Medien unterstützt…</a:t>
            </a:r>
            <a:endParaRPr lang="de-DE" dirty="0"/>
          </a:p>
        </p:txBody>
      </p:sp>
      <p:sp>
        <p:nvSpPr>
          <p:cNvPr id="3" name="Textplatzhalter 2">
            <a:extLst>
              <a:ext uri="{FF2B5EF4-FFF2-40B4-BE49-F238E27FC236}">
                <a16:creationId xmlns:a16="http://schemas.microsoft.com/office/drawing/2014/main" id="{67798681-C376-4602-CB87-33DCC0762CC5}"/>
              </a:ext>
            </a:extLst>
          </p:cNvPr>
          <p:cNvSpPr>
            <a:spLocks noGrp="1"/>
          </p:cNvSpPr>
          <p:nvPr>
            <p:ph type="body" idx="13"/>
          </p:nvPr>
        </p:nvSpPr>
        <p:spPr>
          <a:xfrm>
            <a:off x="1047915" y="2721752"/>
            <a:ext cx="4349584" cy="3602848"/>
          </a:xfrm>
        </p:spPr>
        <p:txBody>
          <a:bodyPr>
            <a:normAutofit/>
          </a:bodyPr>
          <a:lstStyle/>
          <a:p>
            <a:pPr marL="0" indent="0">
              <a:buNone/>
              <a:defRPr/>
            </a:pPr>
            <a:r>
              <a:rPr lang="de-DE" sz="2000" dirty="0">
                <a:latin typeface="Calibri"/>
                <a:ea typeface="Times New Roman"/>
              </a:rPr>
              <a:t>die Lehrenden bei der </a:t>
            </a:r>
            <a:r>
              <a:rPr lang="de-DE" sz="2000" b="1" dirty="0">
                <a:solidFill>
                  <a:schemeClr val="accent5"/>
                </a:solidFill>
                <a:latin typeface="Calibri"/>
                <a:ea typeface="Times New Roman"/>
              </a:rPr>
              <a:t>Begleitung des Arbeitsprozesses </a:t>
            </a:r>
            <a:r>
              <a:rPr lang="de-DE" sz="2000" dirty="0">
                <a:latin typeface="Calibri"/>
                <a:ea typeface="Times New Roman"/>
              </a:rPr>
              <a:t>durch</a:t>
            </a:r>
            <a:r>
              <a:rPr lang="de-DE" sz="2000" b="1" dirty="0">
                <a:latin typeface="Calibri"/>
                <a:ea typeface="Times New Roman"/>
              </a:rPr>
              <a:t> </a:t>
            </a:r>
            <a:endParaRPr lang="de-DE" sz="3200" dirty="0"/>
          </a:p>
          <a:p>
            <a:pPr marL="342900" indent="-342900">
              <a:buFont typeface="Arial" panose="020B0604020202020204" pitchFamily="34" charset="0"/>
              <a:buChar char="•"/>
              <a:defRPr/>
            </a:pPr>
            <a:r>
              <a:rPr lang="de-DE" dirty="0">
                <a:latin typeface="Calibri" panose="020F0502020204030204" pitchFamily="34" charset="0"/>
                <a:cs typeface="Calibri" panose="020F0502020204030204" pitchFamily="34" charset="0"/>
              </a:rPr>
              <a:t>klare und verständliche Aufgabenstellungen</a:t>
            </a:r>
          </a:p>
          <a:p>
            <a:pPr marL="342900" indent="-342900">
              <a:buFont typeface="Arial" panose="020B0604020202020204" pitchFamily="34" charset="0"/>
              <a:buChar char="•"/>
              <a:defRPr/>
            </a:pPr>
            <a:r>
              <a:rPr lang="de-DE" dirty="0">
                <a:latin typeface="Calibri" panose="020F0502020204030204" pitchFamily="34" charset="0"/>
                <a:cs typeface="Calibri" panose="020F0502020204030204" pitchFamily="34" charset="0"/>
              </a:rPr>
              <a:t>gezielte </a:t>
            </a:r>
            <a:r>
              <a:rPr lang="de-DE" dirty="0" err="1">
                <a:latin typeface="Calibri" panose="020F0502020204030204" pitchFamily="34" charset="0"/>
                <a:cs typeface="Calibri" panose="020F0502020204030204" pitchFamily="34" charset="0"/>
              </a:rPr>
              <a:t>Scaffolding</a:t>
            </a:r>
            <a:r>
              <a:rPr lang="de-DE" dirty="0">
                <a:latin typeface="Calibri" panose="020F0502020204030204" pitchFamily="34" charset="0"/>
                <a:cs typeface="Calibri" panose="020F0502020204030204" pitchFamily="34" charset="0"/>
              </a:rPr>
              <a:t>-Angebote zur Unterstützung der Lernenden</a:t>
            </a:r>
          </a:p>
          <a:p>
            <a:pPr marL="342900" indent="-342900">
              <a:buFont typeface="Arial" panose="020B0604020202020204" pitchFamily="34" charset="0"/>
              <a:buChar char="•"/>
              <a:defRPr/>
            </a:pPr>
            <a:r>
              <a:rPr lang="de-DE" dirty="0">
                <a:latin typeface="Calibri" panose="020F0502020204030204" pitchFamily="34" charset="0"/>
                <a:cs typeface="Calibri" panose="020F0502020204030204" pitchFamily="34" charset="0"/>
              </a:rPr>
              <a:t>Bereitstellung von beispielhaften Endprodukten als Orientierungshilfe</a:t>
            </a:r>
          </a:p>
          <a:p>
            <a:pPr marL="342900" indent="-342900">
              <a:buFont typeface="Arial" panose="020B0604020202020204" pitchFamily="34" charset="0"/>
              <a:buChar char="•"/>
              <a:defRPr/>
            </a:pPr>
            <a:r>
              <a:rPr lang="de-DE" dirty="0">
                <a:latin typeface="Calibri" panose="020F0502020204030204" pitchFamily="34" charset="0"/>
                <a:cs typeface="Calibri" panose="020F0502020204030204" pitchFamily="34" charset="0"/>
              </a:rPr>
              <a:t>effiziente Abgabeformate sowie unkomplizierte Rückmeldung zu Lernprodukten</a:t>
            </a:r>
          </a:p>
        </p:txBody>
      </p:sp>
      <p:sp>
        <p:nvSpPr>
          <p:cNvPr id="5" name="Textplatzhalter 4">
            <a:extLst>
              <a:ext uri="{FF2B5EF4-FFF2-40B4-BE49-F238E27FC236}">
                <a16:creationId xmlns:a16="http://schemas.microsoft.com/office/drawing/2014/main" id="{B3BC2F5E-09CB-BCB6-3C23-AD2E0401A54F}"/>
              </a:ext>
            </a:extLst>
          </p:cNvPr>
          <p:cNvSpPr>
            <a:spLocks noGrp="1"/>
          </p:cNvSpPr>
          <p:nvPr>
            <p:ph type="body" idx="16"/>
          </p:nvPr>
        </p:nvSpPr>
        <p:spPr/>
        <p:txBody>
          <a:bodyPr/>
          <a:lstStyle/>
          <a:p>
            <a:r>
              <a:rPr lang="de-DE" dirty="0"/>
              <a:t>Medienproduktive Aufgabenformate</a:t>
            </a:r>
          </a:p>
        </p:txBody>
      </p:sp>
      <p:sp>
        <p:nvSpPr>
          <p:cNvPr id="6" name="Foliennummernplatzhalter 5">
            <a:extLst>
              <a:ext uri="{FF2B5EF4-FFF2-40B4-BE49-F238E27FC236}">
                <a16:creationId xmlns:a16="http://schemas.microsoft.com/office/drawing/2014/main" id="{88998C4B-4DD7-3BF0-BF49-B93FB4989590}"/>
              </a:ext>
            </a:extLst>
          </p:cNvPr>
          <p:cNvSpPr>
            <a:spLocks noGrp="1"/>
          </p:cNvSpPr>
          <p:nvPr>
            <p:ph type="sldNum" sz="quarter" idx="19"/>
          </p:nvPr>
        </p:nvSpPr>
        <p:spPr/>
        <p:txBody>
          <a:bodyPr/>
          <a:lstStyle/>
          <a:p>
            <a:fld id="{1D937574-5286-7C49-842E-2D6CFC549A1F}" type="slidenum">
              <a:rPr lang="de-DE" smtClean="0"/>
              <a:pPr/>
              <a:t>12</a:t>
            </a:fld>
            <a:endParaRPr lang="de-DE" dirty="0"/>
          </a:p>
        </p:txBody>
      </p:sp>
      <p:pic>
        <p:nvPicPr>
          <p:cNvPr id="4" name="Grafik 3" descr="Ein Bild, das Text, Screenshot, Website, Webseite enthält.&#10;&#10;KI-generierte Inhalte können fehlerhaft sein.">
            <a:extLst>
              <a:ext uri="{FF2B5EF4-FFF2-40B4-BE49-F238E27FC236}">
                <a16:creationId xmlns:a16="http://schemas.microsoft.com/office/drawing/2014/main" id="{E16DFBCA-5290-CB46-31BB-7479F48DFAA9}"/>
              </a:ext>
            </a:extLst>
          </p:cNvPr>
          <p:cNvPicPr>
            <a:picLocks noChangeAspect="1"/>
          </p:cNvPicPr>
          <p:nvPr/>
        </p:nvPicPr>
        <p:blipFill>
          <a:blip r:embed="rId2"/>
          <a:stretch/>
        </p:blipFill>
        <p:spPr bwMode="auto">
          <a:xfrm>
            <a:off x="5887411" y="2633421"/>
            <a:ext cx="5247085" cy="3749049"/>
          </a:xfrm>
          <a:prstGeom prst="rect">
            <a:avLst/>
          </a:prstGeom>
        </p:spPr>
      </p:pic>
    </p:spTree>
    <p:extLst>
      <p:ext uri="{BB962C8B-B14F-4D97-AF65-F5344CB8AC3E}">
        <p14:creationId xmlns:p14="http://schemas.microsoft.com/office/powerpoint/2010/main" val="956674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AFC36-6D76-7B27-9D22-1AFC6221454F}"/>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3C5B291A-F2A0-1D74-87CD-B4E4A10B5195}"/>
              </a:ext>
            </a:extLst>
          </p:cNvPr>
          <p:cNvSpPr>
            <a:spLocks noGrp="1"/>
          </p:cNvSpPr>
          <p:nvPr>
            <p:ph type="body" idx="1"/>
          </p:nvPr>
        </p:nvSpPr>
        <p:spPr>
          <a:xfrm>
            <a:off x="830662" y="2310063"/>
            <a:ext cx="5666392" cy="4247322"/>
          </a:xfrm>
        </p:spPr>
        <p:txBody>
          <a:bodyPr anchor="t" anchorCtr="0"/>
          <a:lstStyle/>
          <a:p>
            <a:pPr marL="342900" indent="-342900">
              <a:buFont typeface="Arial" panose="020B0604020202020204" pitchFamily="34" charset="0"/>
              <a:buChar char="•"/>
            </a:pPr>
            <a:r>
              <a:rPr lang="de-DE" sz="2000" b="0" dirty="0">
                <a:solidFill>
                  <a:srgbClr val="000000"/>
                </a:solidFill>
                <a:latin typeface="Calibri" panose="020F0502020204030204" pitchFamily="34" charset="0"/>
                <a:ea typeface="Times New Roman" panose="02020603050405020304" pitchFamily="18" charset="0"/>
                <a:cs typeface="Calibri" panose="020F0502020204030204" pitchFamily="34" charset="0"/>
              </a:rPr>
              <a:t>Die Gestaltung nachhaltigen Lernens durch medienproduktive Aufgabenformate</a:t>
            </a:r>
          </a:p>
          <a:p>
            <a:pPr marL="342900" indent="-342900">
              <a:buFont typeface="Arial" panose="020B0604020202020204" pitchFamily="34" charset="0"/>
              <a:buChar char="•"/>
            </a:pPr>
            <a:r>
              <a:rPr lang="de-DE" sz="2000" b="0" dirty="0">
                <a:solidFill>
                  <a:srgbClr val="000000"/>
                </a:solidFill>
                <a:latin typeface="Calibri" panose="020F0502020204030204" pitchFamily="34" charset="0"/>
                <a:ea typeface="Times New Roman" panose="02020603050405020304" pitchFamily="18" charset="0"/>
                <a:cs typeface="Calibri" panose="020F0502020204030204" pitchFamily="34" charset="0"/>
              </a:rPr>
              <a:t>Lernende bei der Bearbeitung der Aufgabe</a:t>
            </a:r>
          </a:p>
          <a:p>
            <a:pPr marL="342900" indent="-342900">
              <a:buFont typeface="Arial" panose="020B0604020202020204" pitchFamily="34" charset="0"/>
              <a:buChar char="•"/>
            </a:pPr>
            <a:r>
              <a:rPr lang="de-DE" sz="2000" b="0" dirty="0">
                <a:solidFill>
                  <a:srgbClr val="000000"/>
                </a:solidFill>
                <a:latin typeface="Calibri" panose="020F0502020204030204" pitchFamily="34" charset="0"/>
                <a:ea typeface="Times New Roman" panose="02020603050405020304" pitchFamily="18" charset="0"/>
                <a:cs typeface="Calibri" panose="020F0502020204030204" pitchFamily="34" charset="0"/>
              </a:rPr>
              <a:t>Lehrende bei der Begleitung des Arbeitsprozesses</a:t>
            </a:r>
          </a:p>
        </p:txBody>
      </p:sp>
      <p:sp>
        <p:nvSpPr>
          <p:cNvPr id="6" name="Foliennummernplatzhalter 5">
            <a:extLst>
              <a:ext uri="{FF2B5EF4-FFF2-40B4-BE49-F238E27FC236}">
                <a16:creationId xmlns:a16="http://schemas.microsoft.com/office/drawing/2014/main" id="{90D7052A-4E9E-4778-C49E-97B6DF6F77BA}"/>
              </a:ext>
            </a:extLst>
          </p:cNvPr>
          <p:cNvSpPr>
            <a:spLocks noGrp="1"/>
          </p:cNvSpPr>
          <p:nvPr>
            <p:ph type="sldNum" sz="quarter" idx="19"/>
          </p:nvPr>
        </p:nvSpPr>
        <p:spPr/>
        <p:txBody>
          <a:bodyPr/>
          <a:lstStyle/>
          <a:p>
            <a:fld id="{1D937574-5286-7C49-842E-2D6CFC549A1F}" type="slidenum">
              <a:rPr lang="de-DE" smtClean="0"/>
              <a:pPr/>
              <a:t>13</a:t>
            </a:fld>
            <a:endParaRPr lang="de-DE" dirty="0"/>
          </a:p>
        </p:txBody>
      </p:sp>
      <p:sp>
        <p:nvSpPr>
          <p:cNvPr id="14" name="Textplatzhalter 1">
            <a:extLst>
              <a:ext uri="{FF2B5EF4-FFF2-40B4-BE49-F238E27FC236}">
                <a16:creationId xmlns:a16="http://schemas.microsoft.com/office/drawing/2014/main" id="{97BA720F-D30E-9361-2F20-ABE0A060B842}"/>
              </a:ext>
            </a:extLst>
          </p:cNvPr>
          <p:cNvSpPr txBox="1">
            <a:spLocks/>
          </p:cNvSpPr>
          <p:nvPr/>
        </p:nvSpPr>
        <p:spPr>
          <a:xfrm>
            <a:off x="759929" y="1546228"/>
            <a:ext cx="10672142" cy="507665"/>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de-DE">
                <a:latin typeface="Calibri" panose="020F0502020204030204" pitchFamily="34" charset="0"/>
                <a:ea typeface="Times New Roman"/>
                <a:cs typeface="Calibri" panose="020F0502020204030204" pitchFamily="34" charset="0"/>
              </a:rPr>
              <a:t>Der Einsatz digitaler Medien unterstützt…</a:t>
            </a:r>
            <a:endParaRPr lang="de-DE" dirty="0">
              <a:latin typeface="Calibri" panose="020F0502020204030204" pitchFamily="34" charset="0"/>
              <a:ea typeface="Times New Roman"/>
              <a:cs typeface="Calibri" panose="020F0502020204030204" pitchFamily="34" charset="0"/>
            </a:endParaRPr>
          </a:p>
        </p:txBody>
      </p:sp>
      <p:pic>
        <p:nvPicPr>
          <p:cNvPr id="3" name="Grafik 2" descr="Ein Bild, das Muster, Quadrat, Symmetrie, Pixel enthält.&#10;&#10;KI-generierte Inhalte können fehlerhaft sein.">
            <a:extLst>
              <a:ext uri="{FF2B5EF4-FFF2-40B4-BE49-F238E27FC236}">
                <a16:creationId xmlns:a16="http://schemas.microsoft.com/office/drawing/2014/main" id="{BE41D66B-7E5F-BFDC-4BA2-3976F32BE92E}"/>
              </a:ext>
            </a:extLst>
          </p:cNvPr>
          <p:cNvPicPr>
            <a:picLocks noChangeAspect="1"/>
          </p:cNvPicPr>
          <p:nvPr/>
        </p:nvPicPr>
        <p:blipFill>
          <a:blip r:embed="rId3"/>
          <a:stretch>
            <a:fillRect/>
          </a:stretch>
        </p:blipFill>
        <p:spPr>
          <a:xfrm>
            <a:off x="7290592" y="2310063"/>
            <a:ext cx="3124200" cy="3124200"/>
          </a:xfrm>
          <a:prstGeom prst="rect">
            <a:avLst/>
          </a:prstGeom>
        </p:spPr>
      </p:pic>
    </p:spTree>
    <p:extLst>
      <p:ext uri="{BB962C8B-B14F-4D97-AF65-F5344CB8AC3E}">
        <p14:creationId xmlns:p14="http://schemas.microsoft.com/office/powerpoint/2010/main" val="3719675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274C2FC-672F-63FD-DE55-A5855E9AAC79}"/>
              </a:ext>
            </a:extLst>
          </p:cNvPr>
          <p:cNvSpPr>
            <a:spLocks noGrp="1"/>
          </p:cNvSpPr>
          <p:nvPr>
            <p:ph type="body" idx="1"/>
          </p:nvPr>
        </p:nvSpPr>
        <p:spPr/>
        <p:txBody>
          <a:bodyPr/>
          <a:lstStyle/>
          <a:p>
            <a:r>
              <a:rPr lang="de-DE" sz="3600" dirty="0"/>
              <a:t>Wann funktioniert es und wann nicht?</a:t>
            </a:r>
            <a:endParaRPr lang="de-DE" dirty="0"/>
          </a:p>
        </p:txBody>
      </p:sp>
      <p:sp>
        <p:nvSpPr>
          <p:cNvPr id="3" name="Textplatzhalter 2">
            <a:extLst>
              <a:ext uri="{FF2B5EF4-FFF2-40B4-BE49-F238E27FC236}">
                <a16:creationId xmlns:a16="http://schemas.microsoft.com/office/drawing/2014/main" id="{D5B1DB6B-EC7F-BFAC-8870-FA906EDB0B94}"/>
              </a:ext>
            </a:extLst>
          </p:cNvPr>
          <p:cNvSpPr>
            <a:spLocks noGrp="1"/>
          </p:cNvSpPr>
          <p:nvPr>
            <p:ph type="body" idx="13"/>
          </p:nvPr>
        </p:nvSpPr>
        <p:spPr/>
        <p:txBody>
          <a:bodyPr/>
          <a:lstStyle/>
          <a:p>
            <a:pPr marL="0" indent="0">
              <a:buNone/>
              <a:defRPr/>
            </a:pPr>
            <a:r>
              <a:rPr lang="de-DE" sz="2000" b="1" dirty="0">
                <a:solidFill>
                  <a:srgbClr val="1C1D2F"/>
                </a:solidFill>
              </a:rPr>
              <a:t>Rolle der Lehrkraft: </a:t>
            </a:r>
            <a:r>
              <a:rPr lang="de-DE" sz="2000" dirty="0">
                <a:solidFill>
                  <a:srgbClr val="1C1D2F"/>
                </a:solidFill>
              </a:rPr>
              <a:t>Anleiten, Begleiten und Reflektieren</a:t>
            </a:r>
            <a:endParaRPr lang="de-DE" sz="2000" dirty="0"/>
          </a:p>
          <a:p>
            <a:pPr marL="0" indent="0">
              <a:buNone/>
              <a:defRPr/>
            </a:pPr>
            <a:endParaRPr lang="de-DE" sz="1800" dirty="0">
              <a:solidFill>
                <a:srgbClr val="1C1D2F"/>
              </a:solidFill>
            </a:endParaRPr>
          </a:p>
          <a:p>
            <a:pPr marL="0" indent="0">
              <a:buNone/>
              <a:defRPr/>
            </a:pPr>
            <a:r>
              <a:rPr lang="de-DE" sz="1800" dirty="0">
                <a:solidFill>
                  <a:srgbClr val="1C1D2F"/>
                </a:solidFill>
              </a:rPr>
              <a:t>Die Lehrkraft bleibt dabei weiterhin von zentraler Bedeutung, denn sie übernimmt die materiale sowie die personale Steuerung durch</a:t>
            </a:r>
            <a:endParaRPr lang="de-DE" dirty="0"/>
          </a:p>
          <a:p>
            <a:pPr marL="342900" lvl="0" indent="-342900">
              <a:buFont typeface="Symbol"/>
              <a:buChar char=""/>
              <a:defRPr/>
            </a:pPr>
            <a:r>
              <a:rPr lang="de-DE" sz="1800" dirty="0">
                <a:solidFill>
                  <a:srgbClr val="1C1D2F"/>
                </a:solidFill>
              </a:rPr>
              <a:t>die Aufgabenkonstruktion und die Initiierung des Lernprozesses (Anleiten)</a:t>
            </a:r>
            <a:endParaRPr lang="de-DE" dirty="0"/>
          </a:p>
          <a:p>
            <a:pPr marL="342900" lvl="0" indent="-342900">
              <a:buFont typeface="Symbol"/>
              <a:buChar char=""/>
              <a:defRPr/>
            </a:pPr>
            <a:r>
              <a:rPr lang="de-DE" sz="1800" dirty="0">
                <a:solidFill>
                  <a:srgbClr val="1C1D2F"/>
                </a:solidFill>
              </a:rPr>
              <a:t>die Beratung während des Lernprozesses (Begleiten) und</a:t>
            </a:r>
            <a:endParaRPr lang="de-DE" dirty="0"/>
          </a:p>
          <a:p>
            <a:pPr marL="342900" indent="-342900">
              <a:buFont typeface="Symbol"/>
              <a:buChar char=""/>
              <a:defRPr/>
            </a:pPr>
            <a:r>
              <a:rPr lang="de-DE" sz="1800" dirty="0">
                <a:solidFill>
                  <a:srgbClr val="1C1D2F"/>
                </a:solidFill>
              </a:rPr>
              <a:t>eine differenzierte Rückmeldung zu Arbeitsweise und Lernergebnissen (Reflektieren: Feedback und Bewertung).</a:t>
            </a:r>
            <a:endParaRPr lang="de-DE" dirty="0"/>
          </a:p>
          <a:p>
            <a:pPr marL="0" indent="0">
              <a:buNone/>
              <a:defRPr/>
            </a:pPr>
            <a:endParaRPr lang="de-DE" sz="1600" dirty="0">
              <a:latin typeface="Times New Roman"/>
              <a:ea typeface="Times New Roman"/>
            </a:endParaRPr>
          </a:p>
          <a:p>
            <a:endParaRPr lang="de-DE" dirty="0"/>
          </a:p>
        </p:txBody>
      </p:sp>
      <p:sp>
        <p:nvSpPr>
          <p:cNvPr id="4" name="Textplatzhalter 3">
            <a:extLst>
              <a:ext uri="{FF2B5EF4-FFF2-40B4-BE49-F238E27FC236}">
                <a16:creationId xmlns:a16="http://schemas.microsoft.com/office/drawing/2014/main" id="{3F57F3C2-366E-63DF-62D7-27E369558CF0}"/>
              </a:ext>
            </a:extLst>
          </p:cNvPr>
          <p:cNvSpPr>
            <a:spLocks noGrp="1"/>
          </p:cNvSpPr>
          <p:nvPr>
            <p:ph type="body" idx="14"/>
          </p:nvPr>
        </p:nvSpPr>
        <p:spPr/>
        <p:txBody>
          <a:bodyPr/>
          <a:lstStyle/>
          <a:p>
            <a:r>
              <a:rPr lang="de-DE" sz="2000" dirty="0">
                <a:solidFill>
                  <a:srgbClr val="000000"/>
                </a:solidFill>
                <a:latin typeface="Arial"/>
                <a:ea typeface="Times New Roman"/>
              </a:rPr>
              <a:t>Gelingensbedingungen für diese Arbeitsweise</a:t>
            </a:r>
            <a:r>
              <a:rPr lang="de-DE" sz="1800" dirty="0"/>
              <a:t> </a:t>
            </a:r>
            <a:endParaRPr lang="de-DE" dirty="0"/>
          </a:p>
        </p:txBody>
      </p:sp>
      <p:sp>
        <p:nvSpPr>
          <p:cNvPr id="5" name="Foliennummernplatzhalter 4">
            <a:extLst>
              <a:ext uri="{FF2B5EF4-FFF2-40B4-BE49-F238E27FC236}">
                <a16:creationId xmlns:a16="http://schemas.microsoft.com/office/drawing/2014/main" id="{DD202621-87CF-4646-F90E-FC45ECCE671B}"/>
              </a:ext>
            </a:extLst>
          </p:cNvPr>
          <p:cNvSpPr>
            <a:spLocks noGrp="1"/>
          </p:cNvSpPr>
          <p:nvPr>
            <p:ph type="sldNum" sz="quarter" idx="17"/>
          </p:nvPr>
        </p:nvSpPr>
        <p:spPr/>
        <p:txBody>
          <a:bodyPr/>
          <a:lstStyle/>
          <a:p>
            <a:fld id="{1D937574-5286-7C49-842E-2D6CFC549A1F}" type="slidenum">
              <a:rPr lang="de-DE" smtClean="0"/>
              <a:pPr/>
              <a:t>14</a:t>
            </a:fld>
            <a:endParaRPr lang="de-DE" dirty="0"/>
          </a:p>
        </p:txBody>
      </p:sp>
    </p:spTree>
    <p:extLst>
      <p:ext uri="{BB962C8B-B14F-4D97-AF65-F5344CB8AC3E}">
        <p14:creationId xmlns:p14="http://schemas.microsoft.com/office/powerpoint/2010/main" val="327487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4D15E-DC2E-8974-96BF-1820AB24AC39}"/>
            </a:ext>
          </a:extLst>
        </p:cNvPr>
        <p:cNvGrpSpPr/>
        <p:nvPr/>
      </p:nvGrpSpPr>
      <p:grpSpPr>
        <a:xfrm>
          <a:off x="0" y="0"/>
          <a:ext cx="0" cy="0"/>
          <a:chOff x="0" y="0"/>
          <a:chExt cx="0" cy="0"/>
        </a:xfrm>
      </p:grpSpPr>
      <p:sp>
        <p:nvSpPr>
          <p:cNvPr id="7" name="Textplatzhalter 2">
            <a:extLst>
              <a:ext uri="{FF2B5EF4-FFF2-40B4-BE49-F238E27FC236}">
                <a16:creationId xmlns:a16="http://schemas.microsoft.com/office/drawing/2014/main" id="{784B6991-2989-8C16-F81C-860499EA3880}"/>
              </a:ext>
            </a:extLst>
          </p:cNvPr>
          <p:cNvSpPr txBox="1">
            <a:spLocks/>
          </p:cNvSpPr>
          <p:nvPr/>
        </p:nvSpPr>
        <p:spPr>
          <a:xfrm>
            <a:off x="943522" y="2503194"/>
            <a:ext cx="10958917" cy="3607360"/>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de-DE" sz="2400" b="1" dirty="0">
                <a:solidFill>
                  <a:srgbClr val="1C1D2F"/>
                </a:solidFill>
              </a:rPr>
              <a:t>Progression ermöglichen- </a:t>
            </a:r>
            <a:r>
              <a:rPr lang="de-DE" sz="2400" dirty="0">
                <a:solidFill>
                  <a:srgbClr val="1C1D2F"/>
                </a:solidFill>
              </a:rPr>
              <a:t>Abnehmende Unterstützung bei zunehmender Selbstständigkeit</a:t>
            </a:r>
          </a:p>
          <a:p>
            <a:pPr>
              <a:defRPr/>
            </a:pPr>
            <a:endParaRPr lang="de-DE" sz="1600" dirty="0">
              <a:latin typeface="Times New Roman"/>
              <a:ea typeface="Times New Roman"/>
            </a:endParaRPr>
          </a:p>
          <a:p>
            <a:endParaRPr lang="de-DE" dirty="0"/>
          </a:p>
        </p:txBody>
      </p:sp>
      <p:sp>
        <p:nvSpPr>
          <p:cNvPr id="2" name="Textplatzhalter 1">
            <a:extLst>
              <a:ext uri="{FF2B5EF4-FFF2-40B4-BE49-F238E27FC236}">
                <a16:creationId xmlns:a16="http://schemas.microsoft.com/office/drawing/2014/main" id="{A8E7BB1C-FAA9-47A9-98B3-BB50BAC07B79}"/>
              </a:ext>
            </a:extLst>
          </p:cNvPr>
          <p:cNvSpPr>
            <a:spLocks noGrp="1"/>
          </p:cNvSpPr>
          <p:nvPr>
            <p:ph type="body" idx="1"/>
          </p:nvPr>
        </p:nvSpPr>
        <p:spPr/>
        <p:txBody>
          <a:bodyPr/>
          <a:lstStyle/>
          <a:p>
            <a:r>
              <a:rPr lang="de-DE" sz="3600" dirty="0"/>
              <a:t>Wann funktioniert es und wann nicht?</a:t>
            </a:r>
            <a:endParaRPr lang="de-DE" dirty="0"/>
          </a:p>
        </p:txBody>
      </p:sp>
      <p:sp>
        <p:nvSpPr>
          <p:cNvPr id="3" name="Textplatzhalter 2">
            <a:extLst>
              <a:ext uri="{FF2B5EF4-FFF2-40B4-BE49-F238E27FC236}">
                <a16:creationId xmlns:a16="http://schemas.microsoft.com/office/drawing/2014/main" id="{C75A5705-D78E-FE77-9A17-27F464715710}"/>
              </a:ext>
            </a:extLst>
          </p:cNvPr>
          <p:cNvSpPr>
            <a:spLocks noGrp="1"/>
          </p:cNvSpPr>
          <p:nvPr>
            <p:ph type="body" idx="13"/>
          </p:nvPr>
        </p:nvSpPr>
        <p:spPr>
          <a:xfrm>
            <a:off x="1004369" y="3472965"/>
            <a:ext cx="5091632" cy="2266264"/>
          </a:xfrm>
        </p:spPr>
        <p:txBody>
          <a:bodyPr/>
          <a:lstStyle/>
          <a:p>
            <a:r>
              <a:rPr lang="de-DE" sz="2000" dirty="0">
                <a:solidFill>
                  <a:srgbClr val="333333"/>
                </a:solidFill>
                <a:latin typeface="Calibri" panose="020F0502020204030204" pitchFamily="34" charset="0"/>
                <a:ea typeface="Times New Roman" panose="02020603050405020304" pitchFamily="18" charset="0"/>
              </a:rPr>
              <a:t>Die Möglichkeit zur Mitbestimmung erstreckt sich z. B. auf </a:t>
            </a:r>
            <a:endParaRPr lang="de-DE" sz="2400" dirty="0">
              <a:solidFill>
                <a:srgbClr val="1C1D2F"/>
              </a:solidFill>
            </a:endParaRPr>
          </a:p>
          <a:p>
            <a:pPr marL="342900" lvl="0" indent="-342900">
              <a:buFont typeface="Symbol" pitchFamily="2" charset="2"/>
              <a:buChar char=""/>
            </a:pPr>
            <a:r>
              <a:rPr lang="de-DE" sz="2000" dirty="0">
                <a:solidFill>
                  <a:srgbClr val="333333"/>
                </a:solidFill>
                <a:latin typeface="Calibri" panose="020F0502020204030204" pitchFamily="34" charset="0"/>
                <a:ea typeface="Times New Roman" panose="02020603050405020304" pitchFamily="18" charset="0"/>
              </a:rPr>
              <a:t>Themenwahl,</a:t>
            </a:r>
          </a:p>
          <a:p>
            <a:pPr marL="342900" lvl="0" indent="-342900">
              <a:buFont typeface="Symbol" pitchFamily="2" charset="2"/>
              <a:buChar char=""/>
            </a:pPr>
            <a:r>
              <a:rPr lang="de-DE" sz="2000" dirty="0">
                <a:solidFill>
                  <a:srgbClr val="333333"/>
                </a:solidFill>
                <a:latin typeface="Calibri" panose="020F0502020204030204" pitchFamily="34" charset="0"/>
                <a:ea typeface="Times New Roman" panose="02020603050405020304" pitchFamily="18" charset="0"/>
              </a:rPr>
              <a:t>Gruppenzusammensetzung und Aufgabenverteilung innerhalb der Gruppe </a:t>
            </a:r>
          </a:p>
          <a:p>
            <a:pPr marL="342900" lvl="0" indent="-342900">
              <a:buFont typeface="Symbol" pitchFamily="2" charset="2"/>
              <a:buChar char=""/>
            </a:pPr>
            <a:r>
              <a:rPr lang="de-DE" sz="2000" dirty="0">
                <a:solidFill>
                  <a:srgbClr val="333333"/>
                </a:solidFill>
                <a:latin typeface="Calibri" panose="020F0502020204030204" pitchFamily="34" charset="0"/>
                <a:ea typeface="Times New Roman" panose="02020603050405020304" pitchFamily="18" charset="0"/>
              </a:rPr>
              <a:t>Gestaltung des Produkts</a:t>
            </a:r>
            <a:r>
              <a:rPr lang="de-DE" sz="1600" dirty="0"/>
              <a:t> </a:t>
            </a:r>
            <a:endParaRPr lang="de-DE" sz="2000" dirty="0">
              <a:latin typeface="Times New Roman" panose="02020603050405020304" pitchFamily="18" charset="0"/>
              <a:ea typeface="Times New Roman" panose="02020603050405020304" pitchFamily="18" charset="0"/>
            </a:endParaRPr>
          </a:p>
          <a:p>
            <a:pPr marL="0" indent="0">
              <a:buNone/>
              <a:defRPr/>
            </a:pPr>
            <a:endParaRPr lang="de-DE" sz="1600" dirty="0">
              <a:latin typeface="Times New Roman"/>
              <a:ea typeface="Times New Roman"/>
            </a:endParaRPr>
          </a:p>
          <a:p>
            <a:endParaRPr lang="de-DE" dirty="0"/>
          </a:p>
        </p:txBody>
      </p:sp>
      <p:sp>
        <p:nvSpPr>
          <p:cNvPr id="4" name="Textplatzhalter 3">
            <a:extLst>
              <a:ext uri="{FF2B5EF4-FFF2-40B4-BE49-F238E27FC236}">
                <a16:creationId xmlns:a16="http://schemas.microsoft.com/office/drawing/2014/main" id="{24E81265-AF05-9148-054B-AB32E54FC43D}"/>
              </a:ext>
            </a:extLst>
          </p:cNvPr>
          <p:cNvSpPr>
            <a:spLocks noGrp="1"/>
          </p:cNvSpPr>
          <p:nvPr>
            <p:ph type="body" idx="14"/>
          </p:nvPr>
        </p:nvSpPr>
        <p:spPr/>
        <p:txBody>
          <a:bodyPr/>
          <a:lstStyle/>
          <a:p>
            <a:r>
              <a:rPr lang="de-DE" sz="2000" dirty="0">
                <a:solidFill>
                  <a:srgbClr val="000000"/>
                </a:solidFill>
                <a:latin typeface="Arial"/>
                <a:ea typeface="Times New Roman"/>
              </a:rPr>
              <a:t>Gelingensbedingungen für diese Arbeitsweise</a:t>
            </a:r>
            <a:r>
              <a:rPr lang="de-DE" sz="1800" dirty="0"/>
              <a:t> </a:t>
            </a:r>
            <a:endParaRPr lang="de-DE" dirty="0"/>
          </a:p>
        </p:txBody>
      </p:sp>
      <p:sp>
        <p:nvSpPr>
          <p:cNvPr id="5" name="Foliennummernplatzhalter 4">
            <a:extLst>
              <a:ext uri="{FF2B5EF4-FFF2-40B4-BE49-F238E27FC236}">
                <a16:creationId xmlns:a16="http://schemas.microsoft.com/office/drawing/2014/main" id="{B490EE46-C980-58D9-57B1-01BD352E9461}"/>
              </a:ext>
            </a:extLst>
          </p:cNvPr>
          <p:cNvSpPr>
            <a:spLocks noGrp="1"/>
          </p:cNvSpPr>
          <p:nvPr>
            <p:ph type="sldNum" sz="quarter" idx="17"/>
          </p:nvPr>
        </p:nvSpPr>
        <p:spPr/>
        <p:txBody>
          <a:bodyPr/>
          <a:lstStyle/>
          <a:p>
            <a:fld id="{1D937574-5286-7C49-842E-2D6CFC549A1F}" type="slidenum">
              <a:rPr lang="de-DE" smtClean="0"/>
              <a:pPr/>
              <a:t>15</a:t>
            </a:fld>
            <a:endParaRPr lang="de-DE" dirty="0"/>
          </a:p>
        </p:txBody>
      </p:sp>
      <p:pic>
        <p:nvPicPr>
          <p:cNvPr id="6" name="Grafik 5">
            <a:extLst>
              <a:ext uri="{FF2B5EF4-FFF2-40B4-BE49-F238E27FC236}">
                <a16:creationId xmlns:a16="http://schemas.microsoft.com/office/drawing/2014/main" id="{BC096BF5-88BD-4E8B-36CF-5E4942E3C23B}"/>
              </a:ext>
            </a:extLst>
          </p:cNvPr>
          <p:cNvPicPr>
            <a:picLocks noChangeAspect="1"/>
          </p:cNvPicPr>
          <p:nvPr/>
        </p:nvPicPr>
        <p:blipFill>
          <a:blip r:embed="rId2"/>
          <a:stretch>
            <a:fillRect/>
          </a:stretch>
        </p:blipFill>
        <p:spPr>
          <a:xfrm>
            <a:off x="6129867" y="3204459"/>
            <a:ext cx="5573243" cy="2534770"/>
          </a:xfrm>
          <a:prstGeom prst="rect">
            <a:avLst/>
          </a:prstGeom>
        </p:spPr>
      </p:pic>
    </p:spTree>
    <p:extLst>
      <p:ext uri="{BB962C8B-B14F-4D97-AF65-F5344CB8AC3E}">
        <p14:creationId xmlns:p14="http://schemas.microsoft.com/office/powerpoint/2010/main" val="1534613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97863FB-64BC-5270-C559-808EE055BC6A}"/>
              </a:ext>
            </a:extLst>
          </p:cNvPr>
          <p:cNvSpPr>
            <a:spLocks noGrp="1"/>
          </p:cNvSpPr>
          <p:nvPr>
            <p:ph type="body" idx="1"/>
          </p:nvPr>
        </p:nvSpPr>
        <p:spPr/>
        <p:txBody>
          <a:bodyPr/>
          <a:lstStyle/>
          <a:p>
            <a:r>
              <a:rPr lang="de-DE" sz="3600" dirty="0"/>
              <a:t>Wann funktioniert es und wann nicht?</a:t>
            </a:r>
            <a:endParaRPr lang="de-DE" dirty="0"/>
          </a:p>
        </p:txBody>
      </p:sp>
      <p:sp>
        <p:nvSpPr>
          <p:cNvPr id="3" name="Textplatzhalter 2">
            <a:extLst>
              <a:ext uri="{FF2B5EF4-FFF2-40B4-BE49-F238E27FC236}">
                <a16:creationId xmlns:a16="http://schemas.microsoft.com/office/drawing/2014/main" id="{92B475FD-F417-F244-F124-45E843E54DF0}"/>
              </a:ext>
            </a:extLst>
          </p:cNvPr>
          <p:cNvSpPr>
            <a:spLocks noGrp="1"/>
          </p:cNvSpPr>
          <p:nvPr>
            <p:ph type="body" idx="13"/>
          </p:nvPr>
        </p:nvSpPr>
        <p:spPr>
          <a:xfrm>
            <a:off x="1047914" y="2721752"/>
            <a:ext cx="5048085" cy="3602848"/>
          </a:xfrm>
        </p:spPr>
        <p:txBody>
          <a:bodyPr/>
          <a:lstStyle/>
          <a:p>
            <a:pPr marL="0" indent="0">
              <a:buNone/>
              <a:defRPr/>
            </a:pPr>
            <a:r>
              <a:rPr lang="de-DE" sz="2000" b="1" dirty="0">
                <a:solidFill>
                  <a:srgbClr val="1C1D2F"/>
                </a:solidFill>
                <a:latin typeface="Calibri" panose="020F0502020204030204" pitchFamily="34" charset="0"/>
                <a:cs typeface="Calibri" panose="020F0502020204030204" pitchFamily="34" charset="0"/>
              </a:rPr>
              <a:t>Aufgabenstellungen im Spannungsfeld der KI</a:t>
            </a:r>
            <a:endParaRPr lang="de-DE" sz="2000" dirty="0">
              <a:solidFill>
                <a:srgbClr val="1C1D2F"/>
              </a:solidFill>
              <a:latin typeface="Calibri" panose="020F0502020204030204" pitchFamily="34" charset="0"/>
              <a:cs typeface="Calibri" panose="020F0502020204030204" pitchFamily="34" charset="0"/>
            </a:endParaRPr>
          </a:p>
          <a:p>
            <a:pPr marL="0" indent="0">
              <a:buNone/>
              <a:defRPr/>
            </a:pPr>
            <a:endParaRPr lang="de-DE" sz="1900" dirty="0">
              <a:solidFill>
                <a:srgbClr val="1C1D2F"/>
              </a:solidFill>
              <a:latin typeface="Calibri" panose="020F0502020204030204" pitchFamily="34" charset="0"/>
              <a:cs typeface="Calibri" panose="020F0502020204030204" pitchFamily="34" charset="0"/>
            </a:endParaRPr>
          </a:p>
          <a:p>
            <a:pPr marL="0" indent="0">
              <a:buNone/>
              <a:defRPr/>
            </a:pPr>
            <a:r>
              <a:rPr lang="de-DE" sz="1800" i="1" dirty="0">
                <a:solidFill>
                  <a:srgbClr val="000000"/>
                </a:solidFill>
                <a:latin typeface="Calibri" panose="020F0502020204030204" pitchFamily="34" charset="0"/>
                <a:cs typeface="Calibri" panose="020F0502020204030204" pitchFamily="34" charset="0"/>
              </a:rPr>
              <a:t>Führt die Nutzung der KI allein zu einem Ergebnis, das die intendierten Lernziele ohne hinreichende Eigenleistung der Lernenden erreicht, oder muss die Aufgabenstellung so modifiziert werden, dass die KI als unterstützendes Werkzeug dient, aber die Kernleistung bei den Schülerinnen und Schülern verbleibt?</a:t>
            </a:r>
            <a:endParaRPr lang="de-DE" dirty="0">
              <a:latin typeface="Calibri" panose="020F0502020204030204" pitchFamily="34" charset="0"/>
              <a:cs typeface="Calibri" panose="020F0502020204030204" pitchFamily="34" charset="0"/>
            </a:endParaRPr>
          </a:p>
          <a:p>
            <a:endParaRPr lang="de-DE" dirty="0"/>
          </a:p>
        </p:txBody>
      </p:sp>
      <p:sp>
        <p:nvSpPr>
          <p:cNvPr id="4" name="Textplatzhalter 3">
            <a:extLst>
              <a:ext uri="{FF2B5EF4-FFF2-40B4-BE49-F238E27FC236}">
                <a16:creationId xmlns:a16="http://schemas.microsoft.com/office/drawing/2014/main" id="{CAA7EE46-D9F8-4160-DA15-7822A5DD1850}"/>
              </a:ext>
            </a:extLst>
          </p:cNvPr>
          <p:cNvSpPr>
            <a:spLocks noGrp="1"/>
          </p:cNvSpPr>
          <p:nvPr>
            <p:ph type="body" idx="16"/>
          </p:nvPr>
        </p:nvSpPr>
        <p:spPr/>
        <p:txBody>
          <a:bodyPr/>
          <a:lstStyle/>
          <a:p>
            <a:r>
              <a:rPr lang="de-DE" sz="2000" dirty="0">
                <a:solidFill>
                  <a:srgbClr val="000000"/>
                </a:solidFill>
                <a:latin typeface="Arial"/>
                <a:ea typeface="Times New Roman"/>
              </a:rPr>
              <a:t>Gelingensbedingungen für diese Arbeitsweise</a:t>
            </a:r>
            <a:r>
              <a:rPr lang="de-DE" sz="1800" dirty="0"/>
              <a:t> </a:t>
            </a:r>
            <a:endParaRPr lang="de-DE" dirty="0"/>
          </a:p>
        </p:txBody>
      </p:sp>
      <p:sp>
        <p:nvSpPr>
          <p:cNvPr id="5" name="Foliennummernplatzhalter 4">
            <a:extLst>
              <a:ext uri="{FF2B5EF4-FFF2-40B4-BE49-F238E27FC236}">
                <a16:creationId xmlns:a16="http://schemas.microsoft.com/office/drawing/2014/main" id="{45F2CCB5-D9AD-D336-BA18-25B7487120F3}"/>
              </a:ext>
            </a:extLst>
          </p:cNvPr>
          <p:cNvSpPr>
            <a:spLocks noGrp="1"/>
          </p:cNvSpPr>
          <p:nvPr>
            <p:ph type="sldNum" sz="quarter" idx="19"/>
          </p:nvPr>
        </p:nvSpPr>
        <p:spPr/>
        <p:txBody>
          <a:bodyPr/>
          <a:lstStyle/>
          <a:p>
            <a:fld id="{1D937574-5286-7C49-842E-2D6CFC549A1F}" type="slidenum">
              <a:rPr lang="de-DE" smtClean="0"/>
              <a:pPr/>
              <a:t>16</a:t>
            </a:fld>
            <a:endParaRPr lang="de-DE" dirty="0"/>
          </a:p>
        </p:txBody>
      </p:sp>
      <p:pic>
        <p:nvPicPr>
          <p:cNvPr id="7" name="Grafik 6" descr="Ein Bild, das Text, Screenshot, Diagramm, Zahl enthält.&#10;&#10;KI-generierte Inhalte können fehlerhaft sein.">
            <a:extLst>
              <a:ext uri="{FF2B5EF4-FFF2-40B4-BE49-F238E27FC236}">
                <a16:creationId xmlns:a16="http://schemas.microsoft.com/office/drawing/2014/main" id="{12A507D4-1DDA-1D78-A946-F2A9ACD531C7}"/>
              </a:ext>
            </a:extLst>
          </p:cNvPr>
          <p:cNvPicPr>
            <a:picLocks noChangeAspect="1"/>
          </p:cNvPicPr>
          <p:nvPr/>
        </p:nvPicPr>
        <p:blipFill>
          <a:blip r:embed="rId3"/>
          <a:stretch/>
        </p:blipFill>
        <p:spPr bwMode="auto">
          <a:xfrm>
            <a:off x="6314024" y="2704776"/>
            <a:ext cx="4663640" cy="3714299"/>
          </a:xfrm>
          <a:prstGeom prst="rect">
            <a:avLst/>
          </a:prstGeom>
        </p:spPr>
      </p:pic>
    </p:spTree>
    <p:extLst>
      <p:ext uri="{BB962C8B-B14F-4D97-AF65-F5344CB8AC3E}">
        <p14:creationId xmlns:p14="http://schemas.microsoft.com/office/powerpoint/2010/main" val="303718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3FF18-B5A2-9107-511F-7D2D2FD5ABFC}"/>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055EA17B-564E-EC86-C935-8BBD9B2DC7B9}"/>
              </a:ext>
            </a:extLst>
          </p:cNvPr>
          <p:cNvSpPr>
            <a:spLocks noGrp="1"/>
          </p:cNvSpPr>
          <p:nvPr>
            <p:ph type="body" idx="1"/>
          </p:nvPr>
        </p:nvSpPr>
        <p:spPr/>
        <p:txBody>
          <a:bodyPr/>
          <a:lstStyle/>
          <a:p>
            <a:r>
              <a:rPr lang="de-DE" sz="3600" dirty="0"/>
              <a:t>Wann funktioniert es und wann nicht?</a:t>
            </a:r>
            <a:endParaRPr lang="de-DE" dirty="0"/>
          </a:p>
        </p:txBody>
      </p:sp>
      <p:sp>
        <p:nvSpPr>
          <p:cNvPr id="3" name="Textplatzhalter 2">
            <a:extLst>
              <a:ext uri="{FF2B5EF4-FFF2-40B4-BE49-F238E27FC236}">
                <a16:creationId xmlns:a16="http://schemas.microsoft.com/office/drawing/2014/main" id="{FF2EA6FE-A5F5-1521-96D3-CA36B0DF20B7}"/>
              </a:ext>
            </a:extLst>
          </p:cNvPr>
          <p:cNvSpPr>
            <a:spLocks noGrp="1"/>
          </p:cNvSpPr>
          <p:nvPr>
            <p:ph type="body" idx="13"/>
          </p:nvPr>
        </p:nvSpPr>
        <p:spPr>
          <a:xfrm>
            <a:off x="1047914" y="2721752"/>
            <a:ext cx="7900143" cy="3602848"/>
          </a:xfrm>
        </p:spPr>
        <p:txBody>
          <a:bodyPr>
            <a:normAutofit fontScale="70000" lnSpcReduction="20000"/>
          </a:bodyPr>
          <a:lstStyle/>
          <a:p>
            <a:pPr marL="0" indent="0">
              <a:buNone/>
              <a:defRPr/>
            </a:pPr>
            <a:r>
              <a:rPr lang="de-DE" sz="2900" b="0" i="0" u="none" strike="noStrike" dirty="0">
                <a:solidFill>
                  <a:srgbClr val="1C1D2F"/>
                </a:solidFill>
                <a:effectLst/>
                <a:latin typeface="Calibri" panose="020F0502020204030204" pitchFamily="34" charset="0"/>
                <a:cs typeface="Calibri" panose="020F0502020204030204" pitchFamily="34" charset="0"/>
              </a:rPr>
              <a:t>Bei der Bearbeitung einer medienproduktiven Aufgabe können Lernende auf unterschiedliche Weise KI-Tools einsetzen: </a:t>
            </a:r>
            <a:endParaRPr lang="de-DE" sz="2900" dirty="0">
              <a:solidFill>
                <a:srgbClr val="1C1D2F"/>
              </a:solidFill>
              <a:latin typeface="Calibri" panose="020F0502020204030204" pitchFamily="34" charset="0"/>
              <a:cs typeface="Calibri" panose="020F0502020204030204" pitchFamily="34" charset="0"/>
            </a:endParaRPr>
          </a:p>
          <a:p>
            <a:pPr marL="0" indent="0">
              <a:buNone/>
              <a:defRPr/>
            </a:pPr>
            <a:endParaRPr lang="de-DE" sz="1900" dirty="0">
              <a:solidFill>
                <a:srgbClr val="1C1D2F"/>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de-DE" sz="2300" dirty="0">
                <a:effectLst/>
                <a:latin typeface="Calibri" panose="020F0502020204030204" pitchFamily="34" charset="0"/>
                <a:cs typeface="Calibri" panose="020F0502020204030204" pitchFamily="34" charset="0"/>
              </a:rPr>
              <a:t>Zum Erschließen/Erklären von Inhalten</a:t>
            </a:r>
          </a:p>
          <a:p>
            <a:pPr marL="342900" indent="-342900">
              <a:buFont typeface="Arial" panose="020B0604020202020204" pitchFamily="34" charset="0"/>
              <a:buChar char="•"/>
            </a:pPr>
            <a:r>
              <a:rPr lang="de-DE" sz="2300" dirty="0">
                <a:effectLst/>
                <a:latin typeface="Calibri" panose="020F0502020204030204" pitchFamily="34" charset="0"/>
                <a:cs typeface="Calibri" panose="020F0502020204030204" pitchFamily="34" charset="0"/>
              </a:rPr>
              <a:t>Zur Ideenfindung und Strukturierung ihrer Gedanken</a:t>
            </a:r>
          </a:p>
          <a:p>
            <a:pPr marL="342900" indent="-342900">
              <a:buFont typeface="Arial" panose="020B0604020202020204" pitchFamily="34" charset="0"/>
              <a:buChar char="•"/>
            </a:pPr>
            <a:r>
              <a:rPr lang="de-DE" sz="2300" dirty="0">
                <a:effectLst/>
                <a:latin typeface="Calibri" panose="020F0502020204030204" pitchFamily="34" charset="0"/>
                <a:cs typeface="Calibri" panose="020F0502020204030204" pitchFamily="34" charset="0"/>
              </a:rPr>
              <a:t>Bei der sprachlichen Überarbeitung eigener Texte</a:t>
            </a:r>
          </a:p>
          <a:p>
            <a:pPr marL="342900" indent="-342900">
              <a:buFont typeface="Arial" panose="020B0604020202020204" pitchFamily="34" charset="0"/>
              <a:buChar char="•"/>
            </a:pPr>
            <a:r>
              <a:rPr lang="de-DE" sz="2300" dirty="0">
                <a:effectLst/>
                <a:latin typeface="Calibri" panose="020F0502020204030204" pitchFamily="34" charset="0"/>
                <a:cs typeface="Calibri" panose="020F0502020204030204" pitchFamily="34" charset="0"/>
              </a:rPr>
              <a:t>Zur Visualisierung von Inhalten durch das Erstellen von Bildern</a:t>
            </a:r>
          </a:p>
          <a:p>
            <a:pPr marL="342900" indent="-342900">
              <a:buFont typeface="Arial" panose="020B0604020202020204" pitchFamily="34" charset="0"/>
              <a:buChar char="•"/>
            </a:pPr>
            <a:r>
              <a:rPr lang="de-DE" sz="2300" dirty="0">
                <a:effectLst/>
                <a:latin typeface="Calibri" panose="020F0502020204030204" pitchFamily="34" charset="0"/>
                <a:cs typeface="Calibri" panose="020F0502020204030204" pitchFamily="34" charset="0"/>
              </a:rPr>
              <a:t>Zur Erstellung spezifischer Elemente eines Medienprodukts (z.B. Generierung von Bild-, Audio-, Videoelementen, Entwurf von Layouts) oder dessen Gesamtgestaltung.</a:t>
            </a:r>
          </a:p>
          <a:p>
            <a:pPr marL="342900" indent="-342900">
              <a:buFont typeface="Arial" panose="020B0604020202020204" pitchFamily="34" charset="0"/>
              <a:buChar char="•"/>
            </a:pPr>
            <a:r>
              <a:rPr lang="de-DE" sz="2300" dirty="0">
                <a:effectLst/>
                <a:latin typeface="Calibri" panose="020F0502020204030204" pitchFamily="34" charset="0"/>
                <a:cs typeface="Calibri" panose="020F0502020204030204" pitchFamily="34" charset="0"/>
              </a:rPr>
              <a:t>Als individuelle Unterstützung, zum Beispiel in Bezug auf die sprachliche Vereinfachung von Texten, Übersetzung</a:t>
            </a:r>
            <a:br>
              <a:rPr lang="de-DE" sz="2300" dirty="0">
                <a:effectLst/>
                <a:latin typeface="Calibri" panose="020F0502020204030204" pitchFamily="34" charset="0"/>
                <a:cs typeface="Calibri" panose="020F0502020204030204" pitchFamily="34" charset="0"/>
              </a:rPr>
            </a:br>
            <a:r>
              <a:rPr lang="de-DE" sz="2300" dirty="0">
                <a:effectLst/>
                <a:latin typeface="Calibri" panose="020F0502020204030204" pitchFamily="34" charset="0"/>
                <a:cs typeface="Calibri" panose="020F0502020204030204" pitchFamily="34" charset="0"/>
              </a:rPr>
              <a:t>usw.</a:t>
            </a:r>
          </a:p>
          <a:p>
            <a:pPr marL="342900" indent="-342900">
              <a:buFont typeface="Arial" panose="020B0604020202020204" pitchFamily="34" charset="0"/>
              <a:buChar char="•"/>
            </a:pPr>
            <a:r>
              <a:rPr lang="de-DE" sz="2300" dirty="0">
                <a:effectLst/>
                <a:latin typeface="Calibri" panose="020F0502020204030204" pitchFamily="34" charset="0"/>
                <a:cs typeface="Calibri" panose="020F0502020204030204" pitchFamily="34" charset="0"/>
              </a:rPr>
              <a:t>Um formatives Zwischenfeedback zu Aspekten wie Struktur, Sprache oder Argumentation einzuholen</a:t>
            </a:r>
          </a:p>
        </p:txBody>
      </p:sp>
      <p:sp>
        <p:nvSpPr>
          <p:cNvPr id="4" name="Textplatzhalter 3">
            <a:extLst>
              <a:ext uri="{FF2B5EF4-FFF2-40B4-BE49-F238E27FC236}">
                <a16:creationId xmlns:a16="http://schemas.microsoft.com/office/drawing/2014/main" id="{A2C92D3E-9E2A-FBFA-AF7B-D1D6B70A482B}"/>
              </a:ext>
            </a:extLst>
          </p:cNvPr>
          <p:cNvSpPr>
            <a:spLocks noGrp="1"/>
          </p:cNvSpPr>
          <p:nvPr>
            <p:ph type="body" idx="16"/>
          </p:nvPr>
        </p:nvSpPr>
        <p:spPr/>
        <p:txBody>
          <a:bodyPr/>
          <a:lstStyle/>
          <a:p>
            <a:r>
              <a:rPr lang="de-DE" sz="2000" dirty="0">
                <a:solidFill>
                  <a:srgbClr val="000000"/>
                </a:solidFill>
                <a:latin typeface="Arial"/>
                <a:ea typeface="Times New Roman"/>
              </a:rPr>
              <a:t>Gelingensbedingungen für diese Arbeitsweise</a:t>
            </a:r>
            <a:r>
              <a:rPr lang="de-DE" sz="1800" dirty="0"/>
              <a:t> </a:t>
            </a:r>
            <a:endParaRPr lang="de-DE" dirty="0"/>
          </a:p>
        </p:txBody>
      </p:sp>
      <p:sp>
        <p:nvSpPr>
          <p:cNvPr id="5" name="Foliennummernplatzhalter 4">
            <a:extLst>
              <a:ext uri="{FF2B5EF4-FFF2-40B4-BE49-F238E27FC236}">
                <a16:creationId xmlns:a16="http://schemas.microsoft.com/office/drawing/2014/main" id="{980B556B-9B41-A081-AB97-034D7DE6FAE1}"/>
              </a:ext>
            </a:extLst>
          </p:cNvPr>
          <p:cNvSpPr>
            <a:spLocks noGrp="1"/>
          </p:cNvSpPr>
          <p:nvPr>
            <p:ph type="sldNum" sz="quarter" idx="19"/>
          </p:nvPr>
        </p:nvSpPr>
        <p:spPr/>
        <p:txBody>
          <a:bodyPr/>
          <a:lstStyle/>
          <a:p>
            <a:fld id="{1D937574-5286-7C49-842E-2D6CFC549A1F}" type="slidenum">
              <a:rPr lang="de-DE" smtClean="0"/>
              <a:pPr/>
              <a:t>17</a:t>
            </a:fld>
            <a:endParaRPr lang="de-DE" dirty="0"/>
          </a:p>
        </p:txBody>
      </p:sp>
    </p:spTree>
    <p:extLst>
      <p:ext uri="{BB962C8B-B14F-4D97-AF65-F5344CB8AC3E}">
        <p14:creationId xmlns:p14="http://schemas.microsoft.com/office/powerpoint/2010/main" val="2890475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272E9-77F0-0A28-5CED-5A05C06C21CA}"/>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A63676C4-97C0-C70E-A53D-76F5EF289EDC}"/>
              </a:ext>
            </a:extLst>
          </p:cNvPr>
          <p:cNvSpPr>
            <a:spLocks noGrp="1"/>
          </p:cNvSpPr>
          <p:nvPr>
            <p:ph type="body" idx="1"/>
          </p:nvPr>
        </p:nvSpPr>
        <p:spPr/>
        <p:txBody>
          <a:bodyPr/>
          <a:lstStyle/>
          <a:p>
            <a:r>
              <a:rPr lang="de-DE" sz="3600" dirty="0"/>
              <a:t>Wann funktioniert es und wann nicht?</a:t>
            </a:r>
            <a:endParaRPr lang="de-DE" dirty="0"/>
          </a:p>
        </p:txBody>
      </p:sp>
      <p:sp>
        <p:nvSpPr>
          <p:cNvPr id="3" name="Textplatzhalter 2">
            <a:extLst>
              <a:ext uri="{FF2B5EF4-FFF2-40B4-BE49-F238E27FC236}">
                <a16:creationId xmlns:a16="http://schemas.microsoft.com/office/drawing/2014/main" id="{739D86A2-FC0D-EE49-26DF-EF7920F2BF34}"/>
              </a:ext>
            </a:extLst>
          </p:cNvPr>
          <p:cNvSpPr>
            <a:spLocks noGrp="1"/>
          </p:cNvSpPr>
          <p:nvPr>
            <p:ph type="body" idx="13"/>
          </p:nvPr>
        </p:nvSpPr>
        <p:spPr>
          <a:xfrm>
            <a:off x="1047914" y="2721752"/>
            <a:ext cx="5048085" cy="3602848"/>
          </a:xfrm>
        </p:spPr>
        <p:txBody>
          <a:bodyPr>
            <a:normAutofit/>
          </a:bodyPr>
          <a:lstStyle/>
          <a:p>
            <a:pPr marL="0" indent="0">
              <a:buNone/>
              <a:defRPr/>
            </a:pPr>
            <a:r>
              <a:rPr lang="de-DE" sz="2000" b="1" dirty="0">
                <a:solidFill>
                  <a:srgbClr val="1C1D2F"/>
                </a:solidFill>
                <a:latin typeface="Calibri" panose="020F0502020204030204" pitchFamily="34" charset="0"/>
                <a:cs typeface="Calibri" panose="020F0502020204030204" pitchFamily="34" charset="0"/>
              </a:rPr>
              <a:t>Aufgabenstellungen im Spannungsfeld der KI</a:t>
            </a:r>
            <a:endParaRPr lang="de-DE" sz="2000" dirty="0">
              <a:solidFill>
                <a:srgbClr val="1C1D2F"/>
              </a:solidFill>
              <a:latin typeface="Calibri" panose="020F0502020204030204" pitchFamily="34" charset="0"/>
              <a:cs typeface="Calibri" panose="020F0502020204030204" pitchFamily="34" charset="0"/>
            </a:endParaRPr>
          </a:p>
          <a:p>
            <a:pPr marL="0" indent="0">
              <a:buNone/>
              <a:defRPr/>
            </a:pPr>
            <a:endParaRPr lang="de-DE" sz="2400" dirty="0">
              <a:solidFill>
                <a:srgbClr val="1C1D2F"/>
              </a:solidFill>
              <a:latin typeface="Calibri" panose="020F0502020204030204" pitchFamily="34" charset="0"/>
              <a:cs typeface="Calibri" panose="020F0502020204030204" pitchFamily="34" charset="0"/>
            </a:endParaRPr>
          </a:p>
          <a:p>
            <a:pPr marL="0" indent="0">
              <a:lnSpc>
                <a:spcPct val="150000"/>
              </a:lnSpc>
              <a:buNone/>
              <a:defRPr/>
            </a:pPr>
            <a:r>
              <a:rPr lang="de-DE" sz="1700" i="1" dirty="0">
                <a:solidFill>
                  <a:srgbClr val="000000"/>
                </a:solidFill>
                <a:latin typeface="Calibri" panose="020F0502020204030204" pitchFamily="34" charset="0"/>
                <a:cs typeface="Calibri" panose="020F0502020204030204" pitchFamily="34" charset="0"/>
              </a:rPr>
              <a:t>In welcher Form soll die aktive Auseinandersetzung mit der KI (z. B. Prompt-Engineering, kritische Prüfung der KI-Ergebnisse, iterative Verbesserung) und die Reflexion darüber expliziter Bestandteil der Aufgabenstellung und der Bewertung sein?</a:t>
            </a:r>
            <a:endParaRPr lang="de-DE" sz="1700" dirty="0">
              <a:latin typeface="Calibri" panose="020F0502020204030204" pitchFamily="34" charset="0"/>
              <a:cs typeface="Calibri" panose="020F0502020204030204" pitchFamily="34" charset="0"/>
            </a:endParaRPr>
          </a:p>
          <a:p>
            <a:endParaRPr lang="de-DE" dirty="0"/>
          </a:p>
        </p:txBody>
      </p:sp>
      <p:sp>
        <p:nvSpPr>
          <p:cNvPr id="4" name="Textplatzhalter 3">
            <a:extLst>
              <a:ext uri="{FF2B5EF4-FFF2-40B4-BE49-F238E27FC236}">
                <a16:creationId xmlns:a16="http://schemas.microsoft.com/office/drawing/2014/main" id="{5B82603D-70B7-8FAC-3679-D7C0752FC61A}"/>
              </a:ext>
            </a:extLst>
          </p:cNvPr>
          <p:cNvSpPr>
            <a:spLocks noGrp="1"/>
          </p:cNvSpPr>
          <p:nvPr>
            <p:ph type="body" idx="16"/>
          </p:nvPr>
        </p:nvSpPr>
        <p:spPr/>
        <p:txBody>
          <a:bodyPr/>
          <a:lstStyle/>
          <a:p>
            <a:r>
              <a:rPr lang="de-DE" sz="2000" dirty="0">
                <a:solidFill>
                  <a:srgbClr val="000000"/>
                </a:solidFill>
                <a:latin typeface="Arial"/>
                <a:ea typeface="Times New Roman"/>
              </a:rPr>
              <a:t>Gelingensbedingungen für diese Arbeitsweise</a:t>
            </a:r>
            <a:r>
              <a:rPr lang="de-DE" sz="1800" dirty="0"/>
              <a:t> </a:t>
            </a:r>
            <a:endParaRPr lang="de-DE" dirty="0"/>
          </a:p>
        </p:txBody>
      </p:sp>
      <p:sp>
        <p:nvSpPr>
          <p:cNvPr id="5" name="Foliennummernplatzhalter 4">
            <a:extLst>
              <a:ext uri="{FF2B5EF4-FFF2-40B4-BE49-F238E27FC236}">
                <a16:creationId xmlns:a16="http://schemas.microsoft.com/office/drawing/2014/main" id="{33515439-FC00-AA47-72EE-5E32F42314D7}"/>
              </a:ext>
            </a:extLst>
          </p:cNvPr>
          <p:cNvSpPr>
            <a:spLocks noGrp="1"/>
          </p:cNvSpPr>
          <p:nvPr>
            <p:ph type="sldNum" sz="quarter" idx="19"/>
          </p:nvPr>
        </p:nvSpPr>
        <p:spPr/>
        <p:txBody>
          <a:bodyPr/>
          <a:lstStyle/>
          <a:p>
            <a:fld id="{1D937574-5286-7C49-842E-2D6CFC549A1F}" type="slidenum">
              <a:rPr lang="de-DE" smtClean="0"/>
              <a:pPr/>
              <a:t>18</a:t>
            </a:fld>
            <a:endParaRPr lang="de-DE" dirty="0"/>
          </a:p>
        </p:txBody>
      </p:sp>
      <p:pic>
        <p:nvPicPr>
          <p:cNvPr id="6" name="Grafik 5" descr="Ein Bild, das Text, Screenshot, Website, Onlinewerbung enthält.&#10;&#10;KI-generierte Inhalte können fehlerhaft sein.">
            <a:extLst>
              <a:ext uri="{FF2B5EF4-FFF2-40B4-BE49-F238E27FC236}">
                <a16:creationId xmlns:a16="http://schemas.microsoft.com/office/drawing/2014/main" id="{55D4FE59-1170-03F7-3DF0-D56B318F860A}"/>
              </a:ext>
            </a:extLst>
          </p:cNvPr>
          <p:cNvPicPr>
            <a:picLocks noChangeAspect="1"/>
          </p:cNvPicPr>
          <p:nvPr/>
        </p:nvPicPr>
        <p:blipFill>
          <a:blip r:embed="rId3"/>
          <a:stretch/>
        </p:blipFill>
        <p:spPr bwMode="auto">
          <a:xfrm>
            <a:off x="6096000" y="3022367"/>
            <a:ext cx="5160953" cy="3033072"/>
          </a:xfrm>
          <a:prstGeom prst="rect">
            <a:avLst/>
          </a:prstGeom>
        </p:spPr>
      </p:pic>
    </p:spTree>
    <p:extLst>
      <p:ext uri="{BB962C8B-B14F-4D97-AF65-F5344CB8AC3E}">
        <p14:creationId xmlns:p14="http://schemas.microsoft.com/office/powerpoint/2010/main" val="965821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77F8709-31AC-D297-A1AD-A6638BDA163B}"/>
              </a:ext>
            </a:extLst>
          </p:cNvPr>
          <p:cNvSpPr>
            <a:spLocks noGrp="1"/>
          </p:cNvSpPr>
          <p:nvPr>
            <p:ph type="sldNum" sz="quarter" idx="11"/>
          </p:nvPr>
        </p:nvSpPr>
        <p:spPr/>
        <p:txBody>
          <a:bodyPr/>
          <a:lstStyle/>
          <a:p>
            <a:fld id="{1D937574-5286-7C49-842E-2D6CFC549A1F}" type="slidenum">
              <a:rPr lang="de-DE" smtClean="0"/>
              <a:pPr/>
              <a:t>19</a:t>
            </a:fld>
            <a:endParaRPr lang="de-DE" dirty="0"/>
          </a:p>
        </p:txBody>
      </p:sp>
      <p:sp>
        <p:nvSpPr>
          <p:cNvPr id="3" name="Textplatzhalter 2">
            <a:extLst>
              <a:ext uri="{FF2B5EF4-FFF2-40B4-BE49-F238E27FC236}">
                <a16:creationId xmlns:a16="http://schemas.microsoft.com/office/drawing/2014/main" id="{BF57E549-C23A-A1D3-D03A-E7009560F40F}"/>
              </a:ext>
            </a:extLst>
          </p:cNvPr>
          <p:cNvSpPr>
            <a:spLocks noGrp="1"/>
          </p:cNvSpPr>
          <p:nvPr>
            <p:ph type="body" idx="1"/>
          </p:nvPr>
        </p:nvSpPr>
        <p:spPr/>
        <p:txBody>
          <a:bodyPr/>
          <a:lstStyle/>
          <a:p>
            <a:r>
              <a:rPr lang="de-DE" dirty="0"/>
              <a:t>Reflexion</a:t>
            </a:r>
          </a:p>
        </p:txBody>
      </p:sp>
    </p:spTree>
    <p:extLst>
      <p:ext uri="{BB962C8B-B14F-4D97-AF65-F5344CB8AC3E}">
        <p14:creationId xmlns:p14="http://schemas.microsoft.com/office/powerpoint/2010/main" val="2887846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30F60D1-03E7-F226-30C2-08C5736B5C8D}"/>
              </a:ext>
            </a:extLst>
          </p:cNvPr>
          <p:cNvSpPr>
            <a:spLocks noGrp="1"/>
          </p:cNvSpPr>
          <p:nvPr>
            <p:ph type="body" idx="1"/>
          </p:nvPr>
        </p:nvSpPr>
        <p:spPr/>
        <p:txBody>
          <a:bodyPr/>
          <a:lstStyle/>
          <a:p>
            <a:r>
              <a:rPr lang="de-DE" sz="3600" dirty="0"/>
              <a:t>Was ist daran lernwirksam?</a:t>
            </a:r>
            <a:endParaRPr lang="de-DE" dirty="0"/>
          </a:p>
        </p:txBody>
      </p:sp>
      <p:sp>
        <p:nvSpPr>
          <p:cNvPr id="3" name="Textplatzhalter 2">
            <a:extLst>
              <a:ext uri="{FF2B5EF4-FFF2-40B4-BE49-F238E27FC236}">
                <a16:creationId xmlns:a16="http://schemas.microsoft.com/office/drawing/2014/main" id="{64F25408-E228-E578-8D9C-F63F1EB4C9F6}"/>
              </a:ext>
            </a:extLst>
          </p:cNvPr>
          <p:cNvSpPr>
            <a:spLocks noGrp="1"/>
          </p:cNvSpPr>
          <p:nvPr>
            <p:ph type="body" idx="13"/>
          </p:nvPr>
        </p:nvSpPr>
        <p:spPr/>
        <p:txBody>
          <a:bodyPr/>
          <a:lstStyle/>
          <a:p>
            <a:r>
              <a:rPr lang="de-DE" sz="1800" b="1" dirty="0">
                <a:effectLst/>
                <a:latin typeface="Calibri" panose="020F0502020204030204" pitchFamily="34" charset="0"/>
                <a:ea typeface="Aptos" panose="020B0004020202020204" pitchFamily="34" charset="0"/>
                <a:cs typeface="Times New Roman" panose="02020603050405020304" pitchFamily="18" charset="0"/>
              </a:rPr>
              <a:t>Kompetentes Handeln und Problemlösung setzen tief verarbeitetes Wissen voraus, das dauerhaft zur Verfügung steht und in vielen unterschiedlichen Situationen angewendet werden kann. Um nachhaltiges Lernen zu ermöglichen, werden neue Inhalte in bereits bestehende Wissensstrukturen eingebaut, vielfältig über unterschiedliche Kontexte vernetzt, angewendet und geübt. </a:t>
            </a:r>
          </a:p>
          <a:p>
            <a:endParaRPr lang="de-DE" sz="1800" b="1" dirty="0">
              <a:effectLst/>
              <a:latin typeface="Aptos" panose="020B0004020202020204" pitchFamily="34" charset="0"/>
              <a:ea typeface="Aptos" panose="020B0004020202020204" pitchFamily="34" charset="0"/>
              <a:cs typeface="Times New Roman" panose="02020603050405020304" pitchFamily="18" charset="0"/>
            </a:endParaRPr>
          </a:p>
          <a:p>
            <a:endParaRPr lang="de-DE" dirty="0"/>
          </a:p>
        </p:txBody>
      </p:sp>
      <p:sp>
        <p:nvSpPr>
          <p:cNvPr id="4" name="Textplatzhalter 3">
            <a:extLst>
              <a:ext uri="{FF2B5EF4-FFF2-40B4-BE49-F238E27FC236}">
                <a16:creationId xmlns:a16="http://schemas.microsoft.com/office/drawing/2014/main" id="{D82C76DE-6469-6F28-5E9C-E53348246AF0}"/>
              </a:ext>
            </a:extLst>
          </p:cNvPr>
          <p:cNvSpPr>
            <a:spLocks noGrp="1"/>
          </p:cNvSpPr>
          <p:nvPr>
            <p:ph type="body" idx="14"/>
          </p:nvPr>
        </p:nvSpPr>
        <p:spPr/>
        <p:txBody>
          <a:bodyPr/>
          <a:lstStyle/>
          <a:p>
            <a:r>
              <a:rPr lang="de-DE" sz="2000" dirty="0"/>
              <a:t>Funktionen für das Lernen </a:t>
            </a:r>
            <a:endParaRPr lang="de-DE" dirty="0"/>
          </a:p>
        </p:txBody>
      </p:sp>
      <p:sp>
        <p:nvSpPr>
          <p:cNvPr id="5" name="Foliennummernplatzhalter 4">
            <a:extLst>
              <a:ext uri="{FF2B5EF4-FFF2-40B4-BE49-F238E27FC236}">
                <a16:creationId xmlns:a16="http://schemas.microsoft.com/office/drawing/2014/main" id="{8D1912B4-D80E-C137-58D1-7EC9A37B1001}"/>
              </a:ext>
            </a:extLst>
          </p:cNvPr>
          <p:cNvSpPr>
            <a:spLocks noGrp="1"/>
          </p:cNvSpPr>
          <p:nvPr>
            <p:ph type="sldNum" sz="quarter" idx="17"/>
          </p:nvPr>
        </p:nvSpPr>
        <p:spPr/>
        <p:txBody>
          <a:bodyPr/>
          <a:lstStyle/>
          <a:p>
            <a:fld id="{1D937574-5286-7C49-842E-2D6CFC549A1F}" type="slidenum">
              <a:rPr lang="de-DE" smtClean="0"/>
              <a:pPr/>
              <a:t>2</a:t>
            </a:fld>
            <a:endParaRPr lang="de-DE" dirty="0"/>
          </a:p>
        </p:txBody>
      </p:sp>
    </p:spTree>
    <p:extLst>
      <p:ext uri="{BB962C8B-B14F-4D97-AF65-F5344CB8AC3E}">
        <p14:creationId xmlns:p14="http://schemas.microsoft.com/office/powerpoint/2010/main" val="3922724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58C1B73-D1B1-CE85-9021-B401C9162F71}"/>
              </a:ext>
            </a:extLst>
          </p:cNvPr>
          <p:cNvSpPr>
            <a:spLocks noGrp="1"/>
          </p:cNvSpPr>
          <p:nvPr>
            <p:ph type="body" idx="1"/>
          </p:nvPr>
        </p:nvSpPr>
        <p:spPr/>
        <p:txBody>
          <a:bodyPr/>
          <a:lstStyle/>
          <a:p>
            <a:r>
              <a:rPr lang="de-DE" dirty="0">
                <a:latin typeface="Aptos"/>
              </a:rPr>
              <a:t>Was gelingt uns bereits gut?</a:t>
            </a:r>
            <a:endParaRPr lang="de-DE" dirty="0"/>
          </a:p>
        </p:txBody>
      </p:sp>
      <p:sp>
        <p:nvSpPr>
          <p:cNvPr id="3" name="Textplatzhalter 2">
            <a:extLst>
              <a:ext uri="{FF2B5EF4-FFF2-40B4-BE49-F238E27FC236}">
                <a16:creationId xmlns:a16="http://schemas.microsoft.com/office/drawing/2014/main" id="{5E90773E-8571-C5DA-B997-46DBD1C6814B}"/>
              </a:ext>
            </a:extLst>
          </p:cNvPr>
          <p:cNvSpPr>
            <a:spLocks noGrp="1"/>
          </p:cNvSpPr>
          <p:nvPr>
            <p:ph type="body" idx="13"/>
          </p:nvPr>
        </p:nvSpPr>
        <p:spPr>
          <a:xfrm>
            <a:off x="1047914" y="2721752"/>
            <a:ext cx="6291167" cy="3602848"/>
          </a:xfrm>
        </p:spPr>
        <p:txBody>
          <a:bodyPr>
            <a:normAutofit lnSpcReduction="10000"/>
          </a:bodyPr>
          <a:lstStyle/>
          <a:p>
            <a:r>
              <a:rPr lang="de-DE" sz="2400" b="1" dirty="0">
                <a:latin typeface="Calibri" panose="020F0502020204030204" pitchFamily="34" charset="0"/>
                <a:ea typeface="Calibri" panose="020F0502020204030204" pitchFamily="34" charset="0"/>
                <a:cs typeface="Calibri" panose="020F0502020204030204" pitchFamily="34" charset="0"/>
              </a:rPr>
              <a:t>Tauschen Sie sich aus: </a:t>
            </a:r>
            <a:endParaRPr lang="de-DE" sz="2400" dirty="0">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00000"/>
              </a:lnSpc>
              <a:buFont typeface="Arial" panose="020B0604020202020204" pitchFamily="34" charset="0"/>
              <a:buChar char="•"/>
            </a:pPr>
            <a:r>
              <a:rPr lang="de-DE" sz="2200" dirty="0">
                <a:latin typeface="Calibri" panose="020F0502020204030204" pitchFamily="34" charset="0"/>
                <a:cs typeface="Calibri" panose="020F0502020204030204" pitchFamily="34" charset="0"/>
                <a:sym typeface="Calibri (MS)"/>
              </a:rPr>
              <a:t>Welche kreativen Medienproduktionen haben Sie schon durchgeführt? </a:t>
            </a:r>
          </a:p>
          <a:p>
            <a:pPr marL="342900" indent="-342900">
              <a:lnSpc>
                <a:spcPct val="100000"/>
              </a:lnSpc>
              <a:buFont typeface="Arial" panose="020B0604020202020204" pitchFamily="34" charset="0"/>
              <a:buChar char="•"/>
            </a:pPr>
            <a:r>
              <a:rPr lang="de-DE" sz="2200" dirty="0">
                <a:latin typeface="Calibri" panose="020F0502020204030204" pitchFamily="34" charset="0"/>
                <a:cs typeface="Calibri" panose="020F0502020204030204" pitchFamily="34" charset="0"/>
                <a:sym typeface="Calibri (MS)"/>
              </a:rPr>
              <a:t>Wie waren Ihre Erfahrungen? Welche Herausforderungen sind Sie begegnet?</a:t>
            </a:r>
          </a:p>
          <a:p>
            <a:pPr marL="342900" indent="-342900">
              <a:lnSpc>
                <a:spcPct val="100000"/>
              </a:lnSpc>
              <a:buFont typeface="Arial" panose="020B0604020202020204" pitchFamily="34" charset="0"/>
              <a:buChar char="•"/>
            </a:pPr>
            <a:r>
              <a:rPr lang="de-DE" sz="2200" dirty="0">
                <a:latin typeface="Calibri" panose="020F0502020204030204" pitchFamily="34" charset="0"/>
                <a:cs typeface="Calibri" panose="020F0502020204030204" pitchFamily="34" charset="0"/>
                <a:sym typeface="Calibri (MS)"/>
              </a:rPr>
              <a:t>Haben sie medienproduktive Aufgaben bewerten?</a:t>
            </a:r>
          </a:p>
          <a:p>
            <a:pPr marL="342900" indent="-342900">
              <a:lnSpc>
                <a:spcPct val="100000"/>
              </a:lnSpc>
              <a:buFont typeface="Arial" panose="020B0604020202020204" pitchFamily="34" charset="0"/>
              <a:buChar char="•"/>
            </a:pPr>
            <a:r>
              <a:rPr lang="de-DE" sz="2200" dirty="0">
                <a:latin typeface="Calibri" panose="020F0502020204030204" pitchFamily="34" charset="0"/>
                <a:cs typeface="Calibri" panose="020F0502020204030204" pitchFamily="34" charset="0"/>
                <a:sym typeface="Calibri (MS)"/>
              </a:rPr>
              <a:t>Welche Rolle hat bisher der Dreischritt: „Anleiten- Begleiten –Reflektieren“ in ihrer Unterrichtspraxis eingenommen?</a:t>
            </a:r>
          </a:p>
          <a:p>
            <a:endParaRPr lang="de-DE" dirty="0"/>
          </a:p>
        </p:txBody>
      </p:sp>
      <p:sp>
        <p:nvSpPr>
          <p:cNvPr id="4" name="Textplatzhalter 3">
            <a:extLst>
              <a:ext uri="{FF2B5EF4-FFF2-40B4-BE49-F238E27FC236}">
                <a16:creationId xmlns:a16="http://schemas.microsoft.com/office/drawing/2014/main" id="{D5A14530-3B81-3F20-F3E8-35B153D484FF}"/>
              </a:ext>
            </a:extLst>
          </p:cNvPr>
          <p:cNvSpPr>
            <a:spLocks noGrp="1"/>
          </p:cNvSpPr>
          <p:nvPr>
            <p:ph type="body" idx="16"/>
          </p:nvPr>
        </p:nvSpPr>
        <p:spPr>
          <a:xfrm>
            <a:off x="1047914" y="1103176"/>
            <a:ext cx="9730013" cy="504422"/>
          </a:xfrm>
        </p:spPr>
        <p:txBody>
          <a:bodyPr>
            <a:noAutofit/>
          </a:bodyPr>
          <a:lstStyle/>
          <a:p>
            <a:r>
              <a:rPr lang="de-DE" dirty="0">
                <a:latin typeface="Calibri" panose="020F0502020204030204" pitchFamily="34" charset="0"/>
                <a:cs typeface="Calibri" panose="020F0502020204030204" pitchFamily="34" charset="0"/>
              </a:rPr>
              <a:t>Medienproduktive Aufgabenformate</a:t>
            </a:r>
          </a:p>
        </p:txBody>
      </p:sp>
      <p:sp>
        <p:nvSpPr>
          <p:cNvPr id="5" name="Foliennummernplatzhalter 4">
            <a:extLst>
              <a:ext uri="{FF2B5EF4-FFF2-40B4-BE49-F238E27FC236}">
                <a16:creationId xmlns:a16="http://schemas.microsoft.com/office/drawing/2014/main" id="{4EDA42A9-7366-0222-1816-AB4A8D4EA9E2}"/>
              </a:ext>
            </a:extLst>
          </p:cNvPr>
          <p:cNvSpPr>
            <a:spLocks noGrp="1"/>
          </p:cNvSpPr>
          <p:nvPr>
            <p:ph type="sldNum" sz="quarter" idx="19"/>
          </p:nvPr>
        </p:nvSpPr>
        <p:spPr/>
        <p:txBody>
          <a:bodyPr/>
          <a:lstStyle/>
          <a:p>
            <a:fld id="{1D937574-5286-7C49-842E-2D6CFC549A1F}" type="slidenum">
              <a:rPr lang="de-DE" smtClean="0"/>
              <a:pPr/>
              <a:t>20</a:t>
            </a:fld>
            <a:endParaRPr lang="de-DE" dirty="0"/>
          </a:p>
        </p:txBody>
      </p:sp>
      <p:pic>
        <p:nvPicPr>
          <p:cNvPr id="8" name="Grafik 7" descr="Chat mit einfarbiger Füllung">
            <a:extLst>
              <a:ext uri="{FF2B5EF4-FFF2-40B4-BE49-F238E27FC236}">
                <a16:creationId xmlns:a16="http://schemas.microsoft.com/office/drawing/2014/main" id="{EE701D6F-0244-FD36-DEA4-B595D70AA4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39082" y="2519597"/>
            <a:ext cx="3805003" cy="3805003"/>
          </a:xfrm>
          <a:prstGeom prst="rect">
            <a:avLst/>
          </a:prstGeom>
        </p:spPr>
      </p:pic>
    </p:spTree>
    <p:extLst>
      <p:ext uri="{BB962C8B-B14F-4D97-AF65-F5344CB8AC3E}">
        <p14:creationId xmlns:p14="http://schemas.microsoft.com/office/powerpoint/2010/main" val="962898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3ECD8-0B22-45EB-7E41-DA87829EF537}"/>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65491CD0-F693-DCEA-9B73-6B254B7D4248}"/>
              </a:ext>
            </a:extLst>
          </p:cNvPr>
          <p:cNvSpPr>
            <a:spLocks noGrp="1"/>
          </p:cNvSpPr>
          <p:nvPr>
            <p:ph type="body" idx="1"/>
          </p:nvPr>
        </p:nvSpPr>
        <p:spPr/>
        <p:txBody>
          <a:bodyPr/>
          <a:lstStyle/>
          <a:p>
            <a:r>
              <a:rPr lang="de-DE" dirty="0"/>
              <a:t>Wo wollen wir hin?</a:t>
            </a:r>
          </a:p>
        </p:txBody>
      </p:sp>
      <p:sp>
        <p:nvSpPr>
          <p:cNvPr id="3" name="Textplatzhalter 2">
            <a:extLst>
              <a:ext uri="{FF2B5EF4-FFF2-40B4-BE49-F238E27FC236}">
                <a16:creationId xmlns:a16="http://schemas.microsoft.com/office/drawing/2014/main" id="{65D2158B-B2D7-7EA5-D30F-7D758FA73D4F}"/>
              </a:ext>
            </a:extLst>
          </p:cNvPr>
          <p:cNvSpPr>
            <a:spLocks noGrp="1"/>
          </p:cNvSpPr>
          <p:nvPr>
            <p:ph type="body" idx="13"/>
          </p:nvPr>
        </p:nvSpPr>
        <p:spPr>
          <a:xfrm>
            <a:off x="1047914" y="2721752"/>
            <a:ext cx="5726049" cy="3602848"/>
          </a:xfrm>
        </p:spPr>
        <p:txBody>
          <a:bodyPr>
            <a:normAutofit/>
          </a:bodyPr>
          <a:lstStyle/>
          <a:p>
            <a:pPr marL="0" indent="0">
              <a:lnSpc>
                <a:spcPct val="100000"/>
              </a:lnSpc>
              <a:buNone/>
              <a:defRPr/>
            </a:pPr>
            <a:r>
              <a:rPr lang="de-DE" b="1" dirty="0">
                <a:latin typeface="Calibri" panose="020F0502020204030204" pitchFamily="34" charset="0"/>
                <a:ea typeface="Calibri" panose="020F0502020204030204" pitchFamily="34" charset="0"/>
                <a:cs typeface="Calibri" panose="020F0502020204030204" pitchFamily="34" charset="0"/>
              </a:rPr>
              <a:t>Überlegen Sie in Kleingruppen: </a:t>
            </a:r>
            <a:endParaRPr lang="de-DE"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sz="1800" u="none" strike="noStrike" kern="0" spc="0" dirty="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Welche medienproduktiven Aufgabenformate, die sowohl fachliche als auch überfachliche Kompetenzen (insbesondere Medienkompetenz) fördern, könnten Sie zukünftig entwickeln?</a:t>
            </a:r>
          </a:p>
          <a:p>
            <a:pPr marL="285750" indent="-285750">
              <a:buFont typeface="Arial" panose="020B0604020202020204" pitchFamily="34" charset="0"/>
              <a:buChar char="•"/>
            </a:pPr>
            <a:r>
              <a:rPr lang="de-DE" kern="0" dirty="0">
                <a:solidFill>
                  <a:srgbClr val="000000"/>
                </a:solidFill>
                <a:latin typeface="Calibri" panose="020F0502020204030204" pitchFamily="34" charset="0"/>
                <a:ea typeface="Arial Unicode MS" panose="020B0604020202020204" pitchFamily="34" charset="-128"/>
                <a:cs typeface="Calibri" panose="020F0502020204030204" pitchFamily="34" charset="0"/>
              </a:rPr>
              <a:t>Welche Rahmenbedingungen benötigen Sie dazu?</a:t>
            </a:r>
          </a:p>
          <a:p>
            <a:pPr marL="285750" indent="-285750">
              <a:buFont typeface="Arial" panose="020B0604020202020204" pitchFamily="34" charset="0"/>
              <a:buChar char="•"/>
            </a:pPr>
            <a:r>
              <a:rPr lang="de-DE" sz="1800" u="none" strike="noStrike" kern="0" spc="0" dirty="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Wie könnte in ihrem Fachbereich eine Progression aussehen?</a:t>
            </a:r>
          </a:p>
        </p:txBody>
      </p:sp>
      <p:sp>
        <p:nvSpPr>
          <p:cNvPr id="4" name="Textplatzhalter 3">
            <a:extLst>
              <a:ext uri="{FF2B5EF4-FFF2-40B4-BE49-F238E27FC236}">
                <a16:creationId xmlns:a16="http://schemas.microsoft.com/office/drawing/2014/main" id="{E1E21195-18E8-CCF9-9AE6-E5AE2C20CAA3}"/>
              </a:ext>
            </a:extLst>
          </p:cNvPr>
          <p:cNvSpPr>
            <a:spLocks noGrp="1"/>
          </p:cNvSpPr>
          <p:nvPr>
            <p:ph type="body" idx="16"/>
          </p:nvPr>
        </p:nvSpPr>
        <p:spPr>
          <a:xfrm>
            <a:off x="1047915" y="1103176"/>
            <a:ext cx="9550131" cy="504422"/>
          </a:xfrm>
        </p:spPr>
        <p:txBody>
          <a:bodyPr>
            <a:normAutofit/>
          </a:bodyPr>
          <a:lstStyle/>
          <a:p>
            <a:r>
              <a:rPr lang="de-DE" dirty="0">
                <a:latin typeface="Calibri" panose="020F0502020204030204" pitchFamily="34" charset="0"/>
                <a:cs typeface="Calibri" panose="020F0502020204030204" pitchFamily="34" charset="0"/>
              </a:rPr>
              <a:t>Medienproduktive Aufgabenformate</a:t>
            </a:r>
          </a:p>
        </p:txBody>
      </p:sp>
      <p:sp>
        <p:nvSpPr>
          <p:cNvPr id="5" name="Foliennummernplatzhalter 4">
            <a:extLst>
              <a:ext uri="{FF2B5EF4-FFF2-40B4-BE49-F238E27FC236}">
                <a16:creationId xmlns:a16="http://schemas.microsoft.com/office/drawing/2014/main" id="{DF7CE292-72D7-920E-9F97-102B14F92987}"/>
              </a:ext>
            </a:extLst>
          </p:cNvPr>
          <p:cNvSpPr>
            <a:spLocks noGrp="1"/>
          </p:cNvSpPr>
          <p:nvPr>
            <p:ph type="sldNum" sz="quarter" idx="19"/>
          </p:nvPr>
        </p:nvSpPr>
        <p:spPr/>
        <p:txBody>
          <a:bodyPr/>
          <a:lstStyle/>
          <a:p>
            <a:fld id="{1D937574-5286-7C49-842E-2D6CFC549A1F}" type="slidenum">
              <a:rPr lang="de-DE" smtClean="0"/>
              <a:pPr/>
              <a:t>21</a:t>
            </a:fld>
            <a:endParaRPr lang="de-DE" dirty="0"/>
          </a:p>
        </p:txBody>
      </p:sp>
      <p:pic>
        <p:nvPicPr>
          <p:cNvPr id="7" name="Grafik 6" descr="Besprechung mit einfarbiger Füllung">
            <a:extLst>
              <a:ext uri="{FF2B5EF4-FFF2-40B4-BE49-F238E27FC236}">
                <a16:creationId xmlns:a16="http://schemas.microsoft.com/office/drawing/2014/main" id="{BD8205D8-EA8D-8A53-94E3-A6910A96621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73964" y="2259680"/>
            <a:ext cx="4203700" cy="4203700"/>
          </a:xfrm>
          <a:prstGeom prst="rect">
            <a:avLst/>
          </a:prstGeom>
        </p:spPr>
      </p:pic>
    </p:spTree>
    <p:extLst>
      <p:ext uri="{BB962C8B-B14F-4D97-AF65-F5344CB8AC3E}">
        <p14:creationId xmlns:p14="http://schemas.microsoft.com/office/powerpoint/2010/main" val="1302568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1946C-0A72-C672-507D-1B6A45BA8175}"/>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ECF45927-B655-8EF3-0394-84384EAF9A44}"/>
              </a:ext>
            </a:extLst>
          </p:cNvPr>
          <p:cNvSpPr>
            <a:spLocks noGrp="1"/>
          </p:cNvSpPr>
          <p:nvPr>
            <p:ph type="body" idx="1"/>
          </p:nvPr>
        </p:nvSpPr>
        <p:spPr/>
        <p:txBody>
          <a:bodyPr/>
          <a:lstStyle/>
          <a:p>
            <a:r>
              <a:rPr lang="de-DE" dirty="0"/>
              <a:t>Zum Vertiefen</a:t>
            </a:r>
          </a:p>
        </p:txBody>
      </p:sp>
      <p:sp>
        <p:nvSpPr>
          <p:cNvPr id="4" name="Textplatzhalter 3">
            <a:extLst>
              <a:ext uri="{FF2B5EF4-FFF2-40B4-BE49-F238E27FC236}">
                <a16:creationId xmlns:a16="http://schemas.microsoft.com/office/drawing/2014/main" id="{A88E1EE3-0F18-EDAC-0055-0D38467D7FD4}"/>
              </a:ext>
            </a:extLst>
          </p:cNvPr>
          <p:cNvSpPr>
            <a:spLocks noGrp="1"/>
          </p:cNvSpPr>
          <p:nvPr>
            <p:ph type="body" idx="16"/>
          </p:nvPr>
        </p:nvSpPr>
        <p:spPr>
          <a:xfrm>
            <a:off x="1047915" y="1103176"/>
            <a:ext cx="9550131" cy="504422"/>
          </a:xfrm>
        </p:spPr>
        <p:txBody>
          <a:bodyPr>
            <a:normAutofit/>
          </a:bodyPr>
          <a:lstStyle/>
          <a:p>
            <a:r>
              <a:rPr lang="de-DE" dirty="0">
                <a:latin typeface="Calibri" panose="020F0502020204030204" pitchFamily="34" charset="0"/>
                <a:cs typeface="Calibri" panose="020F0502020204030204" pitchFamily="34" charset="0"/>
              </a:rPr>
              <a:t>Themenheft Medienproduktive Aufgabenformate</a:t>
            </a:r>
          </a:p>
        </p:txBody>
      </p:sp>
      <p:sp>
        <p:nvSpPr>
          <p:cNvPr id="5" name="Foliennummernplatzhalter 4">
            <a:extLst>
              <a:ext uri="{FF2B5EF4-FFF2-40B4-BE49-F238E27FC236}">
                <a16:creationId xmlns:a16="http://schemas.microsoft.com/office/drawing/2014/main" id="{9B98631A-783B-7596-C575-F4B83F5A9D3B}"/>
              </a:ext>
            </a:extLst>
          </p:cNvPr>
          <p:cNvSpPr>
            <a:spLocks noGrp="1"/>
          </p:cNvSpPr>
          <p:nvPr>
            <p:ph type="sldNum" sz="quarter" idx="19"/>
          </p:nvPr>
        </p:nvSpPr>
        <p:spPr/>
        <p:txBody>
          <a:bodyPr/>
          <a:lstStyle/>
          <a:p>
            <a:fld id="{1D937574-5286-7C49-842E-2D6CFC549A1F}" type="slidenum">
              <a:rPr lang="de-DE" smtClean="0"/>
              <a:pPr/>
              <a:t>22</a:t>
            </a:fld>
            <a:endParaRPr lang="de-DE" dirty="0"/>
          </a:p>
        </p:txBody>
      </p:sp>
      <p:pic>
        <p:nvPicPr>
          <p:cNvPr id="10" name="Grafik 9" descr="Ein Bild, das Muster, nähen, monochrom enthält.&#10;&#10;KI-generierte Inhalte können fehlerhaft sein.">
            <a:extLst>
              <a:ext uri="{FF2B5EF4-FFF2-40B4-BE49-F238E27FC236}">
                <a16:creationId xmlns:a16="http://schemas.microsoft.com/office/drawing/2014/main" id="{83509D77-A666-92DF-A445-8BE8DB2384FB}"/>
              </a:ext>
            </a:extLst>
          </p:cNvPr>
          <p:cNvPicPr>
            <a:picLocks noChangeAspect="1"/>
          </p:cNvPicPr>
          <p:nvPr/>
        </p:nvPicPr>
        <p:blipFill>
          <a:blip r:embed="rId2"/>
          <a:stretch>
            <a:fillRect/>
          </a:stretch>
        </p:blipFill>
        <p:spPr>
          <a:xfrm>
            <a:off x="4655604" y="2639670"/>
            <a:ext cx="2560320" cy="2560320"/>
          </a:xfrm>
          <a:prstGeom prst="rect">
            <a:avLst/>
          </a:prstGeom>
        </p:spPr>
      </p:pic>
    </p:spTree>
    <p:extLst>
      <p:ext uri="{BB962C8B-B14F-4D97-AF65-F5344CB8AC3E}">
        <p14:creationId xmlns:p14="http://schemas.microsoft.com/office/powerpoint/2010/main" val="1138204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F0D00-52E2-49B7-5B9B-2FBD776A9DDA}"/>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0F6060CF-12BA-23AA-3B56-85A467D0C000}"/>
              </a:ext>
            </a:extLst>
          </p:cNvPr>
          <p:cNvSpPr>
            <a:spLocks noGrp="1"/>
          </p:cNvSpPr>
          <p:nvPr>
            <p:ph type="body" idx="1"/>
          </p:nvPr>
        </p:nvSpPr>
        <p:spPr/>
        <p:txBody>
          <a:bodyPr/>
          <a:lstStyle/>
          <a:p>
            <a:r>
              <a:rPr lang="de-DE" sz="3600" dirty="0"/>
              <a:t>Was ist daran lernwirksam?</a:t>
            </a:r>
            <a:endParaRPr lang="de-DE" dirty="0"/>
          </a:p>
        </p:txBody>
      </p:sp>
      <p:sp>
        <p:nvSpPr>
          <p:cNvPr id="3" name="Textplatzhalter 2">
            <a:extLst>
              <a:ext uri="{FF2B5EF4-FFF2-40B4-BE49-F238E27FC236}">
                <a16:creationId xmlns:a16="http://schemas.microsoft.com/office/drawing/2014/main" id="{D8956344-1584-207D-4330-6DBC5158DD5D}"/>
              </a:ext>
            </a:extLst>
          </p:cNvPr>
          <p:cNvSpPr>
            <a:spLocks noGrp="1"/>
          </p:cNvSpPr>
          <p:nvPr>
            <p:ph type="body" idx="13"/>
          </p:nvPr>
        </p:nvSpPr>
        <p:spPr>
          <a:xfrm>
            <a:off x="1047916" y="2704540"/>
            <a:ext cx="8635911" cy="3607360"/>
          </a:xfrm>
        </p:spPr>
        <p:txBody>
          <a:bodyPr/>
          <a:lstStyle/>
          <a:p>
            <a:r>
              <a:rPr lang="de-DE" sz="2000" b="1" dirty="0">
                <a:effectLst/>
                <a:latin typeface="Calibri" panose="020F0502020204030204" pitchFamily="34" charset="0"/>
                <a:ea typeface="Aptos" panose="020B0004020202020204" pitchFamily="34" charset="0"/>
                <a:cs typeface="Times New Roman" panose="02020603050405020304" pitchFamily="18" charset="0"/>
              </a:rPr>
              <a:t>Die Rolle herausfordernder Aufgabenformate beim nachhaltigen Lernen</a:t>
            </a:r>
          </a:p>
          <a:p>
            <a:pPr marL="0" indent="0">
              <a:buNone/>
              <a:defRPr/>
            </a:pPr>
            <a:r>
              <a:rPr lang="de-DE" sz="1800" dirty="0">
                <a:solidFill>
                  <a:srgbClr val="1C1D2F"/>
                </a:solidFill>
                <a:latin typeface="Calibri"/>
                <a:ea typeface="Times New Roman"/>
                <a:cs typeface="Calibri"/>
              </a:rPr>
              <a:t>Bei der Erarbeitung neuer Lerninhalte wird der </a:t>
            </a:r>
            <a:r>
              <a:rPr lang="de-DE" sz="1800" b="1" dirty="0">
                <a:solidFill>
                  <a:srgbClr val="1C1D2F"/>
                </a:solidFill>
                <a:latin typeface="Calibri"/>
                <a:ea typeface="Times New Roman"/>
                <a:cs typeface="Calibri"/>
              </a:rPr>
              <a:t>Kompetenzgewinn</a:t>
            </a:r>
            <a:r>
              <a:rPr lang="de-DE" sz="1800" dirty="0">
                <a:solidFill>
                  <a:srgbClr val="1C1D2F"/>
                </a:solidFill>
                <a:latin typeface="Calibri"/>
                <a:ea typeface="Times New Roman"/>
                <a:cs typeface="Calibri"/>
              </a:rPr>
              <a:t> dahingehend gefördert, dass unter Berücksichtigung der individuellen Lernvoraussetzungen </a:t>
            </a:r>
            <a:r>
              <a:rPr lang="de-DE" sz="1800" b="1" dirty="0">
                <a:solidFill>
                  <a:srgbClr val="1C1D2F"/>
                </a:solidFill>
                <a:latin typeface="Calibri"/>
                <a:ea typeface="Times New Roman"/>
                <a:cs typeface="Calibri"/>
              </a:rPr>
              <a:t>neue Herausforderungen</a:t>
            </a:r>
            <a:r>
              <a:rPr lang="de-DE" sz="1800" dirty="0">
                <a:solidFill>
                  <a:srgbClr val="1C1D2F"/>
                </a:solidFill>
                <a:latin typeface="Calibri"/>
                <a:ea typeface="Times New Roman"/>
                <a:cs typeface="Calibri"/>
              </a:rPr>
              <a:t> bewusst gesucht werden. Dafür sind </a:t>
            </a:r>
            <a:r>
              <a:rPr lang="de-DE" sz="1800" b="1" dirty="0">
                <a:solidFill>
                  <a:srgbClr val="1C1D2F"/>
                </a:solidFill>
                <a:latin typeface="Calibri"/>
                <a:ea typeface="Times New Roman"/>
                <a:cs typeface="Calibri"/>
              </a:rPr>
              <a:t>qualitätsvolle, abwechslungsreiche Aufgaben</a:t>
            </a:r>
            <a:r>
              <a:rPr lang="de-DE" sz="1800" dirty="0">
                <a:solidFill>
                  <a:srgbClr val="1C1D2F"/>
                </a:solidFill>
                <a:latin typeface="Calibri"/>
                <a:ea typeface="Times New Roman"/>
                <a:cs typeface="Calibri"/>
              </a:rPr>
              <a:t> entscheidend, die allein oder im Team bearbeitet sowie gemeinsam ausgewertet und reflektiert werden.</a:t>
            </a:r>
          </a:p>
          <a:p>
            <a:pPr marL="0" indent="0">
              <a:buNone/>
              <a:defRPr/>
            </a:pPr>
            <a:endParaRPr lang="de-DE" sz="1800" dirty="0">
              <a:latin typeface="Calibri"/>
              <a:ea typeface="Times New Roman"/>
              <a:cs typeface="Calibri"/>
            </a:endParaRPr>
          </a:p>
          <a:p>
            <a:endParaRPr lang="de-DE" sz="1800" b="1" dirty="0">
              <a:effectLst/>
              <a:latin typeface="Aptos" panose="020B0004020202020204" pitchFamily="34" charset="0"/>
              <a:ea typeface="Aptos" panose="020B0004020202020204" pitchFamily="34" charset="0"/>
              <a:cs typeface="Times New Roman" panose="02020603050405020304" pitchFamily="18" charset="0"/>
            </a:endParaRPr>
          </a:p>
          <a:p>
            <a:endParaRPr lang="de-DE" dirty="0"/>
          </a:p>
        </p:txBody>
      </p:sp>
      <p:sp>
        <p:nvSpPr>
          <p:cNvPr id="4" name="Textplatzhalter 3">
            <a:extLst>
              <a:ext uri="{FF2B5EF4-FFF2-40B4-BE49-F238E27FC236}">
                <a16:creationId xmlns:a16="http://schemas.microsoft.com/office/drawing/2014/main" id="{4D1E4470-C957-8211-BBEB-D97649838C15}"/>
              </a:ext>
            </a:extLst>
          </p:cNvPr>
          <p:cNvSpPr>
            <a:spLocks noGrp="1"/>
          </p:cNvSpPr>
          <p:nvPr>
            <p:ph type="body" idx="14"/>
          </p:nvPr>
        </p:nvSpPr>
        <p:spPr/>
        <p:txBody>
          <a:bodyPr/>
          <a:lstStyle/>
          <a:p>
            <a:r>
              <a:rPr lang="de-DE" sz="2000" dirty="0"/>
              <a:t>Funktionen für das Lernen </a:t>
            </a:r>
            <a:endParaRPr lang="de-DE" dirty="0"/>
          </a:p>
        </p:txBody>
      </p:sp>
      <p:sp>
        <p:nvSpPr>
          <p:cNvPr id="5" name="Foliennummernplatzhalter 4">
            <a:extLst>
              <a:ext uri="{FF2B5EF4-FFF2-40B4-BE49-F238E27FC236}">
                <a16:creationId xmlns:a16="http://schemas.microsoft.com/office/drawing/2014/main" id="{A32F8FD3-B275-1A32-A09F-BCE54D185C8A}"/>
              </a:ext>
            </a:extLst>
          </p:cNvPr>
          <p:cNvSpPr>
            <a:spLocks noGrp="1"/>
          </p:cNvSpPr>
          <p:nvPr>
            <p:ph type="sldNum" sz="quarter" idx="17"/>
          </p:nvPr>
        </p:nvSpPr>
        <p:spPr/>
        <p:txBody>
          <a:bodyPr/>
          <a:lstStyle/>
          <a:p>
            <a:fld id="{1D937574-5286-7C49-842E-2D6CFC549A1F}" type="slidenum">
              <a:rPr lang="de-DE" smtClean="0"/>
              <a:pPr/>
              <a:t>3</a:t>
            </a:fld>
            <a:endParaRPr lang="de-DE" dirty="0"/>
          </a:p>
        </p:txBody>
      </p:sp>
    </p:spTree>
    <p:extLst>
      <p:ext uri="{BB962C8B-B14F-4D97-AF65-F5344CB8AC3E}">
        <p14:creationId xmlns:p14="http://schemas.microsoft.com/office/powerpoint/2010/main" val="2285725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C9794-3899-F10E-B4A6-6C4931805C34}"/>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BDB8257D-CC8A-0E3F-D3EC-50831A4FBBBA}"/>
              </a:ext>
            </a:extLst>
          </p:cNvPr>
          <p:cNvSpPr>
            <a:spLocks noGrp="1"/>
          </p:cNvSpPr>
          <p:nvPr>
            <p:ph type="body" idx="1"/>
          </p:nvPr>
        </p:nvSpPr>
        <p:spPr/>
        <p:txBody>
          <a:bodyPr/>
          <a:lstStyle/>
          <a:p>
            <a:r>
              <a:rPr lang="de-DE" sz="3600" dirty="0"/>
              <a:t>Worum geht es?</a:t>
            </a:r>
            <a:endParaRPr lang="de-DE" dirty="0"/>
          </a:p>
        </p:txBody>
      </p:sp>
      <p:sp>
        <p:nvSpPr>
          <p:cNvPr id="3" name="Textplatzhalter 2">
            <a:extLst>
              <a:ext uri="{FF2B5EF4-FFF2-40B4-BE49-F238E27FC236}">
                <a16:creationId xmlns:a16="http://schemas.microsoft.com/office/drawing/2014/main" id="{86A2E6D0-D064-726F-B4DE-6C67C101D3EC}"/>
              </a:ext>
            </a:extLst>
          </p:cNvPr>
          <p:cNvSpPr>
            <a:spLocks noGrp="1"/>
          </p:cNvSpPr>
          <p:nvPr>
            <p:ph type="body" idx="13"/>
          </p:nvPr>
        </p:nvSpPr>
        <p:spPr>
          <a:xfrm>
            <a:off x="1047916" y="2704540"/>
            <a:ext cx="9929748" cy="3607360"/>
          </a:xfrm>
        </p:spPr>
        <p:txBody>
          <a:bodyPr/>
          <a:lstStyle/>
          <a:p>
            <a:pPr>
              <a:defRPr/>
            </a:pPr>
            <a:r>
              <a:rPr lang="de-DE" sz="1800" b="1" dirty="0">
                <a:ea typeface="Times New Roman"/>
              </a:rPr>
              <a:t>Beschreibung des Aufgabentypes (Auswahl an Qualitätskriterien nach Brägger und Steiner, 2022)</a:t>
            </a:r>
            <a:endParaRPr lang="de-DE" dirty="0"/>
          </a:p>
          <a:p>
            <a:pPr marL="0" indent="0">
              <a:buNone/>
              <a:defRPr/>
            </a:pPr>
            <a:endParaRPr lang="de-DE" sz="1800" dirty="0">
              <a:latin typeface="Calibri"/>
              <a:ea typeface="Times New Roman"/>
              <a:cs typeface="Calibri"/>
            </a:endParaRPr>
          </a:p>
          <a:p>
            <a:endParaRPr lang="de-DE" sz="1800" b="1" dirty="0">
              <a:effectLst/>
              <a:latin typeface="Aptos" panose="020B0004020202020204" pitchFamily="34" charset="0"/>
              <a:ea typeface="Aptos" panose="020B0004020202020204" pitchFamily="34" charset="0"/>
              <a:cs typeface="Times New Roman" panose="02020603050405020304" pitchFamily="18" charset="0"/>
            </a:endParaRPr>
          </a:p>
          <a:p>
            <a:endParaRPr lang="de-DE" dirty="0"/>
          </a:p>
        </p:txBody>
      </p:sp>
      <p:sp>
        <p:nvSpPr>
          <p:cNvPr id="4" name="Textplatzhalter 3">
            <a:extLst>
              <a:ext uri="{FF2B5EF4-FFF2-40B4-BE49-F238E27FC236}">
                <a16:creationId xmlns:a16="http://schemas.microsoft.com/office/drawing/2014/main" id="{B3E272C6-A681-143A-1E72-955D7BED8D5D}"/>
              </a:ext>
            </a:extLst>
          </p:cNvPr>
          <p:cNvSpPr>
            <a:spLocks noGrp="1"/>
          </p:cNvSpPr>
          <p:nvPr>
            <p:ph type="body" idx="14"/>
          </p:nvPr>
        </p:nvSpPr>
        <p:spPr/>
        <p:txBody>
          <a:bodyPr/>
          <a:lstStyle/>
          <a:p>
            <a:r>
              <a:rPr lang="de-DE" sz="2000" dirty="0"/>
              <a:t>Funktionen für das Lernen </a:t>
            </a:r>
            <a:endParaRPr lang="de-DE" dirty="0"/>
          </a:p>
        </p:txBody>
      </p:sp>
      <p:sp>
        <p:nvSpPr>
          <p:cNvPr id="5" name="Foliennummernplatzhalter 4">
            <a:extLst>
              <a:ext uri="{FF2B5EF4-FFF2-40B4-BE49-F238E27FC236}">
                <a16:creationId xmlns:a16="http://schemas.microsoft.com/office/drawing/2014/main" id="{25D3595A-D0A6-8043-1C1A-DFAD8BE14EC3}"/>
              </a:ext>
            </a:extLst>
          </p:cNvPr>
          <p:cNvSpPr>
            <a:spLocks noGrp="1"/>
          </p:cNvSpPr>
          <p:nvPr>
            <p:ph type="sldNum" sz="quarter" idx="17"/>
          </p:nvPr>
        </p:nvSpPr>
        <p:spPr/>
        <p:txBody>
          <a:bodyPr/>
          <a:lstStyle/>
          <a:p>
            <a:fld id="{1D937574-5286-7C49-842E-2D6CFC549A1F}" type="slidenum">
              <a:rPr lang="de-DE" smtClean="0"/>
              <a:pPr/>
              <a:t>4</a:t>
            </a:fld>
            <a:endParaRPr lang="de-DE" dirty="0"/>
          </a:p>
        </p:txBody>
      </p:sp>
      <p:graphicFrame>
        <p:nvGraphicFramePr>
          <p:cNvPr id="6" name="Diagramm 5">
            <a:extLst>
              <a:ext uri="{FF2B5EF4-FFF2-40B4-BE49-F238E27FC236}">
                <a16:creationId xmlns:a16="http://schemas.microsoft.com/office/drawing/2014/main" id="{AF267910-2D89-8B71-DB8B-834C8D6855EB}"/>
              </a:ext>
            </a:extLst>
          </p:cNvPr>
          <p:cNvGraphicFramePr>
            <a:graphicFrameLocks/>
          </p:cNvGraphicFramePr>
          <p:nvPr>
            <p:extLst>
              <p:ext uri="{D42A27DB-BD31-4B8C-83A1-F6EECF244321}">
                <p14:modId xmlns:p14="http://schemas.microsoft.com/office/powerpoint/2010/main" val="2028252117"/>
              </p:ext>
            </p:extLst>
          </p:nvPr>
        </p:nvGraphicFramePr>
        <p:xfrm>
          <a:off x="206550" y="3234402"/>
          <a:ext cx="11059374" cy="30774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7290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AC44B-EBF5-44E2-F20F-F2FC1ACD21FA}"/>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AB008473-6568-9797-A9EE-F2CBA62FF865}"/>
              </a:ext>
            </a:extLst>
          </p:cNvPr>
          <p:cNvSpPr>
            <a:spLocks noGrp="1"/>
          </p:cNvSpPr>
          <p:nvPr>
            <p:ph type="body" idx="1"/>
          </p:nvPr>
        </p:nvSpPr>
        <p:spPr/>
        <p:txBody>
          <a:bodyPr/>
          <a:lstStyle/>
          <a:p>
            <a:r>
              <a:rPr lang="de-DE" sz="3600" dirty="0"/>
              <a:t>Worum geht es?</a:t>
            </a:r>
            <a:endParaRPr lang="de-DE" dirty="0"/>
          </a:p>
        </p:txBody>
      </p:sp>
      <p:sp>
        <p:nvSpPr>
          <p:cNvPr id="3" name="Textplatzhalter 2">
            <a:extLst>
              <a:ext uri="{FF2B5EF4-FFF2-40B4-BE49-F238E27FC236}">
                <a16:creationId xmlns:a16="http://schemas.microsoft.com/office/drawing/2014/main" id="{8FDCAFEA-9163-8215-3007-DF9661EC92F3}"/>
              </a:ext>
            </a:extLst>
          </p:cNvPr>
          <p:cNvSpPr>
            <a:spLocks noGrp="1"/>
          </p:cNvSpPr>
          <p:nvPr>
            <p:ph type="body" idx="13"/>
          </p:nvPr>
        </p:nvSpPr>
        <p:spPr>
          <a:xfrm>
            <a:off x="1047916" y="2704540"/>
            <a:ext cx="9929748" cy="3607360"/>
          </a:xfrm>
        </p:spPr>
        <p:txBody>
          <a:bodyPr/>
          <a:lstStyle/>
          <a:p>
            <a:pPr>
              <a:defRPr/>
            </a:pPr>
            <a:r>
              <a:rPr lang="de-DE" sz="1800" b="1" dirty="0">
                <a:ea typeface="Times New Roman"/>
              </a:rPr>
              <a:t>Beschreibung des </a:t>
            </a:r>
            <a:r>
              <a:rPr lang="de-DE" sz="1800" b="1" dirty="0" err="1">
                <a:ea typeface="Times New Roman"/>
              </a:rPr>
              <a:t>Aufgabentypes</a:t>
            </a:r>
            <a:endParaRPr lang="de-DE" dirty="0"/>
          </a:p>
          <a:p>
            <a:pPr>
              <a:defRPr/>
            </a:pPr>
            <a:r>
              <a:rPr lang="de-DE" dirty="0">
                <a:solidFill>
                  <a:srgbClr val="1C1D2F"/>
                </a:solidFill>
                <a:ea typeface="Times New Roman" panose="02020603050405020304" pitchFamily="18" charset="0"/>
              </a:rPr>
              <a:t>Aufgaben können unterschiedlich anspruchsvoll sein. Vom einfachen Reproduzieren vom Wissen über ein vertieftes Verständnis von Problemen bis zum lösen anspruchsvoller Analyse- oder Beurteilungsaufgaben. Komplexe Aufgabenstellungen bei denen konkrete Lernprodukte entstehen, nehmen eine besondere Rolle ein. Schülerinnen können Wissen aufbauen (Wissen, Verstehen), Wissen praktizieren (Anwenden und Analysieren) und vertieftes Wissen und Können demonstrieren (Bewerten und Entwickeln), indem sie handelnd und (inter-)aktiv lernen und Kompetenznachweise mit analogen oder digitalen Lernprodukten erbringen. (Kompetenzorientierte Lernzieltaxonomie nach Bloom, Neue digital orientierte Aufgaben- und Lernkultur,  Brägger &amp; Steiner, S. 631)</a:t>
            </a:r>
            <a:endParaRPr lang="de-DE" dirty="0">
              <a:ea typeface="Times New Roman" panose="02020603050405020304" pitchFamily="18" charset="0"/>
            </a:endParaRPr>
          </a:p>
          <a:p>
            <a:pPr marL="0" indent="0">
              <a:buNone/>
              <a:defRPr/>
            </a:pPr>
            <a:endParaRPr lang="de-DE" sz="1800" dirty="0">
              <a:latin typeface="Calibri"/>
              <a:ea typeface="Times New Roman"/>
              <a:cs typeface="Calibri"/>
            </a:endParaRPr>
          </a:p>
          <a:p>
            <a:endParaRPr lang="de-DE" sz="1800" b="1" dirty="0">
              <a:effectLst/>
              <a:latin typeface="Aptos" panose="020B0004020202020204" pitchFamily="34" charset="0"/>
              <a:ea typeface="Aptos" panose="020B0004020202020204" pitchFamily="34" charset="0"/>
              <a:cs typeface="Times New Roman" panose="02020603050405020304" pitchFamily="18" charset="0"/>
            </a:endParaRPr>
          </a:p>
          <a:p>
            <a:endParaRPr lang="de-DE" dirty="0"/>
          </a:p>
        </p:txBody>
      </p:sp>
      <p:sp>
        <p:nvSpPr>
          <p:cNvPr id="4" name="Textplatzhalter 3">
            <a:extLst>
              <a:ext uri="{FF2B5EF4-FFF2-40B4-BE49-F238E27FC236}">
                <a16:creationId xmlns:a16="http://schemas.microsoft.com/office/drawing/2014/main" id="{2EE9C01A-094C-1C48-0AD1-E6C263AF8F3B}"/>
              </a:ext>
            </a:extLst>
          </p:cNvPr>
          <p:cNvSpPr>
            <a:spLocks noGrp="1"/>
          </p:cNvSpPr>
          <p:nvPr>
            <p:ph type="body" idx="14"/>
          </p:nvPr>
        </p:nvSpPr>
        <p:spPr/>
        <p:txBody>
          <a:bodyPr/>
          <a:lstStyle/>
          <a:p>
            <a:r>
              <a:rPr lang="de-DE" sz="2000" dirty="0"/>
              <a:t>Funktionen für das Lernen </a:t>
            </a:r>
            <a:endParaRPr lang="de-DE" dirty="0"/>
          </a:p>
        </p:txBody>
      </p:sp>
      <p:sp>
        <p:nvSpPr>
          <p:cNvPr id="5" name="Foliennummernplatzhalter 4">
            <a:extLst>
              <a:ext uri="{FF2B5EF4-FFF2-40B4-BE49-F238E27FC236}">
                <a16:creationId xmlns:a16="http://schemas.microsoft.com/office/drawing/2014/main" id="{3A5F1A09-78B4-A260-0327-F3843BBE60FF}"/>
              </a:ext>
            </a:extLst>
          </p:cNvPr>
          <p:cNvSpPr>
            <a:spLocks noGrp="1"/>
          </p:cNvSpPr>
          <p:nvPr>
            <p:ph type="sldNum" sz="quarter" idx="17"/>
          </p:nvPr>
        </p:nvSpPr>
        <p:spPr/>
        <p:txBody>
          <a:bodyPr/>
          <a:lstStyle/>
          <a:p>
            <a:fld id="{1D937574-5286-7C49-842E-2D6CFC549A1F}" type="slidenum">
              <a:rPr lang="de-DE" smtClean="0"/>
              <a:pPr/>
              <a:t>5</a:t>
            </a:fld>
            <a:endParaRPr lang="de-DE" dirty="0"/>
          </a:p>
        </p:txBody>
      </p:sp>
    </p:spTree>
    <p:extLst>
      <p:ext uri="{BB962C8B-B14F-4D97-AF65-F5344CB8AC3E}">
        <p14:creationId xmlns:p14="http://schemas.microsoft.com/office/powerpoint/2010/main" val="788853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20A61-86DF-329F-7BCB-8527F7FEC61E}"/>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7803F186-45ED-AF5C-B5FF-F7766B6E4094}"/>
              </a:ext>
            </a:extLst>
          </p:cNvPr>
          <p:cNvSpPr>
            <a:spLocks noGrp="1"/>
          </p:cNvSpPr>
          <p:nvPr>
            <p:ph type="body" idx="1"/>
          </p:nvPr>
        </p:nvSpPr>
        <p:spPr/>
        <p:txBody>
          <a:bodyPr/>
          <a:lstStyle/>
          <a:p>
            <a:r>
              <a:rPr lang="de-DE" sz="3600" dirty="0"/>
              <a:t>Worum geht es?</a:t>
            </a:r>
            <a:endParaRPr lang="de-DE" dirty="0"/>
          </a:p>
        </p:txBody>
      </p:sp>
      <p:sp>
        <p:nvSpPr>
          <p:cNvPr id="4" name="Textplatzhalter 3">
            <a:extLst>
              <a:ext uri="{FF2B5EF4-FFF2-40B4-BE49-F238E27FC236}">
                <a16:creationId xmlns:a16="http://schemas.microsoft.com/office/drawing/2014/main" id="{7F58DF52-D007-33FE-C533-558403312EFF}"/>
              </a:ext>
            </a:extLst>
          </p:cNvPr>
          <p:cNvSpPr>
            <a:spLocks noGrp="1"/>
          </p:cNvSpPr>
          <p:nvPr>
            <p:ph type="body" idx="14"/>
          </p:nvPr>
        </p:nvSpPr>
        <p:spPr/>
        <p:txBody>
          <a:bodyPr/>
          <a:lstStyle/>
          <a:p>
            <a:r>
              <a:rPr lang="de-DE" sz="2000" dirty="0"/>
              <a:t>Funktionen für das Lernen </a:t>
            </a:r>
            <a:endParaRPr lang="de-DE" dirty="0"/>
          </a:p>
        </p:txBody>
      </p:sp>
      <p:sp>
        <p:nvSpPr>
          <p:cNvPr id="5" name="Foliennummernplatzhalter 4">
            <a:extLst>
              <a:ext uri="{FF2B5EF4-FFF2-40B4-BE49-F238E27FC236}">
                <a16:creationId xmlns:a16="http://schemas.microsoft.com/office/drawing/2014/main" id="{C57E0928-6917-34F4-0344-29B41CF79D2E}"/>
              </a:ext>
            </a:extLst>
          </p:cNvPr>
          <p:cNvSpPr>
            <a:spLocks noGrp="1"/>
          </p:cNvSpPr>
          <p:nvPr>
            <p:ph type="sldNum" sz="quarter" idx="17"/>
          </p:nvPr>
        </p:nvSpPr>
        <p:spPr/>
        <p:txBody>
          <a:bodyPr/>
          <a:lstStyle/>
          <a:p>
            <a:fld id="{1D937574-5286-7C49-842E-2D6CFC549A1F}" type="slidenum">
              <a:rPr lang="de-DE" smtClean="0"/>
              <a:pPr/>
              <a:t>6</a:t>
            </a:fld>
            <a:endParaRPr lang="de-DE" dirty="0"/>
          </a:p>
        </p:txBody>
      </p:sp>
      <p:pic>
        <p:nvPicPr>
          <p:cNvPr id="8" name="Grafik 7" descr="Ein Bild, das Text, Screenshot, Schrift, Logo enthält.&#10;&#10;KI-generierte Inhalte können fehlerhaft sein.">
            <a:extLst>
              <a:ext uri="{FF2B5EF4-FFF2-40B4-BE49-F238E27FC236}">
                <a16:creationId xmlns:a16="http://schemas.microsoft.com/office/drawing/2014/main" id="{AFDE2A95-02C9-6167-2281-2E58D6D0D56B}"/>
              </a:ext>
            </a:extLst>
          </p:cNvPr>
          <p:cNvPicPr>
            <a:picLocks noChangeAspect="1"/>
          </p:cNvPicPr>
          <p:nvPr/>
        </p:nvPicPr>
        <p:blipFill>
          <a:blip r:embed="rId2"/>
          <a:stretch>
            <a:fillRect/>
          </a:stretch>
        </p:blipFill>
        <p:spPr>
          <a:xfrm>
            <a:off x="2766982" y="2148726"/>
            <a:ext cx="7379446" cy="4558966"/>
          </a:xfrm>
          <a:prstGeom prst="rect">
            <a:avLst/>
          </a:prstGeom>
        </p:spPr>
      </p:pic>
    </p:spTree>
    <p:extLst>
      <p:ext uri="{BB962C8B-B14F-4D97-AF65-F5344CB8AC3E}">
        <p14:creationId xmlns:p14="http://schemas.microsoft.com/office/powerpoint/2010/main" val="3502413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EAF9C-ED49-2AA4-C1B2-526A92ED9315}"/>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BD576807-8948-1536-BCF3-47BECB37EF73}"/>
              </a:ext>
            </a:extLst>
          </p:cNvPr>
          <p:cNvSpPr>
            <a:spLocks noGrp="1"/>
          </p:cNvSpPr>
          <p:nvPr>
            <p:ph type="body" idx="1"/>
          </p:nvPr>
        </p:nvSpPr>
        <p:spPr/>
        <p:txBody>
          <a:bodyPr/>
          <a:lstStyle/>
          <a:p>
            <a:r>
              <a:rPr lang="de-DE" sz="3600" dirty="0"/>
              <a:t>Worum geht es?</a:t>
            </a:r>
            <a:endParaRPr lang="de-DE" dirty="0"/>
          </a:p>
        </p:txBody>
      </p:sp>
      <p:sp>
        <p:nvSpPr>
          <p:cNvPr id="3" name="Textplatzhalter 2">
            <a:extLst>
              <a:ext uri="{FF2B5EF4-FFF2-40B4-BE49-F238E27FC236}">
                <a16:creationId xmlns:a16="http://schemas.microsoft.com/office/drawing/2014/main" id="{DF3EE4DD-99DC-2BDE-B1D9-3692A4CB1581}"/>
              </a:ext>
            </a:extLst>
          </p:cNvPr>
          <p:cNvSpPr>
            <a:spLocks noGrp="1"/>
          </p:cNvSpPr>
          <p:nvPr>
            <p:ph type="body" idx="13"/>
          </p:nvPr>
        </p:nvSpPr>
        <p:spPr>
          <a:xfrm>
            <a:off x="1047916" y="2704540"/>
            <a:ext cx="8635911" cy="3607360"/>
          </a:xfrm>
        </p:spPr>
        <p:txBody>
          <a:bodyPr/>
          <a:lstStyle/>
          <a:p>
            <a:r>
              <a:rPr lang="de-DE" sz="2000" b="1" dirty="0">
                <a:effectLst/>
                <a:latin typeface="Calibri" panose="020F0502020204030204" pitchFamily="34" charset="0"/>
                <a:ea typeface="Aptos" panose="020B0004020202020204" pitchFamily="34" charset="0"/>
                <a:cs typeface="Times New Roman" panose="02020603050405020304" pitchFamily="18" charset="0"/>
              </a:rPr>
              <a:t>Bedeutung des Lernproduktes</a:t>
            </a:r>
          </a:p>
          <a:p>
            <a:pPr marL="285750" indent="-285750">
              <a:buFont typeface="Arial" panose="020B0604020202020204" pitchFamily="34" charset="0"/>
              <a:buChar char="•"/>
            </a:pPr>
            <a:r>
              <a:rPr lang="de-DE" dirty="0">
                <a:effectLst/>
                <a:latin typeface="Calibri" panose="020F0502020204030204" pitchFamily="34" charset="0"/>
                <a:ea typeface="Aptos" panose="020B0004020202020204" pitchFamily="34" charset="0"/>
                <a:cs typeface="Times New Roman" panose="02020603050405020304" pitchFamily="18" charset="0"/>
              </a:rPr>
              <a:t>Durch Lernprodukte wird der Lernprozess sichtbar. Darin manifestieren sich Lernergebnisse und / oder Teilergebnisse einer Unterrichtseinheit.</a:t>
            </a:r>
          </a:p>
          <a:p>
            <a:pPr marL="285750" indent="-285750">
              <a:buFont typeface="Arial" panose="020B0604020202020204" pitchFamily="34" charset="0"/>
              <a:buChar char="•"/>
            </a:pPr>
            <a:r>
              <a:rPr lang="de-DE" dirty="0">
                <a:effectLst/>
                <a:latin typeface="Calibri" panose="020F0502020204030204" pitchFamily="34" charset="0"/>
                <a:ea typeface="Aptos" panose="020B0004020202020204" pitchFamily="34" charset="0"/>
                <a:cs typeface="Times New Roman" panose="02020603050405020304" pitchFamily="18" charset="0"/>
              </a:rPr>
              <a:t>Lernprodukte dienen als diagnostisches Instrument, durch das individuelle Lernleistungsstände oder Lernzuwächse der Lernenden deutlich werden.</a:t>
            </a:r>
          </a:p>
          <a:p>
            <a:pPr marL="285750" indent="-285750">
              <a:buFont typeface="Arial" panose="020B0604020202020204" pitchFamily="34" charset="0"/>
              <a:buChar char="•"/>
            </a:pPr>
            <a:r>
              <a:rPr lang="de-DE" dirty="0">
                <a:effectLst/>
                <a:latin typeface="Calibri" panose="020F0502020204030204" pitchFamily="34" charset="0"/>
                <a:ea typeface="Aptos" panose="020B0004020202020204" pitchFamily="34" charset="0"/>
                <a:cs typeface="Times New Roman" panose="02020603050405020304" pitchFamily="18" charset="0"/>
              </a:rPr>
              <a:t>Lernprodukte sichern nicht nur Ergebnisse, sie schaffen gleichzeitig auch Anlässe zur Diskussion, zur Metakognition sowie zur Transferleistung.</a:t>
            </a:r>
          </a:p>
          <a:p>
            <a:endParaRPr lang="de-DE" sz="2000" b="1" dirty="0">
              <a:effectLst/>
              <a:latin typeface="Calibri" panose="020F0502020204030204" pitchFamily="34" charset="0"/>
              <a:ea typeface="Aptos" panose="020B0004020202020204" pitchFamily="34" charset="0"/>
              <a:cs typeface="Times New Roman" panose="02020603050405020304" pitchFamily="18" charset="0"/>
            </a:endParaRPr>
          </a:p>
          <a:p>
            <a:endParaRPr lang="de-DE" dirty="0"/>
          </a:p>
        </p:txBody>
      </p:sp>
      <p:sp>
        <p:nvSpPr>
          <p:cNvPr id="4" name="Textplatzhalter 3">
            <a:extLst>
              <a:ext uri="{FF2B5EF4-FFF2-40B4-BE49-F238E27FC236}">
                <a16:creationId xmlns:a16="http://schemas.microsoft.com/office/drawing/2014/main" id="{D6194592-CB2A-B11C-5446-D7E24A011F72}"/>
              </a:ext>
            </a:extLst>
          </p:cNvPr>
          <p:cNvSpPr>
            <a:spLocks noGrp="1"/>
          </p:cNvSpPr>
          <p:nvPr>
            <p:ph type="body" idx="14"/>
          </p:nvPr>
        </p:nvSpPr>
        <p:spPr/>
        <p:txBody>
          <a:bodyPr/>
          <a:lstStyle/>
          <a:p>
            <a:r>
              <a:rPr lang="de-DE" sz="2000" dirty="0"/>
              <a:t>Funktionen für das Lernen </a:t>
            </a:r>
            <a:endParaRPr lang="de-DE" dirty="0"/>
          </a:p>
        </p:txBody>
      </p:sp>
      <p:sp>
        <p:nvSpPr>
          <p:cNvPr id="5" name="Foliennummernplatzhalter 4">
            <a:extLst>
              <a:ext uri="{FF2B5EF4-FFF2-40B4-BE49-F238E27FC236}">
                <a16:creationId xmlns:a16="http://schemas.microsoft.com/office/drawing/2014/main" id="{09D083CE-043F-8874-01FE-19E495881480}"/>
              </a:ext>
            </a:extLst>
          </p:cNvPr>
          <p:cNvSpPr>
            <a:spLocks noGrp="1"/>
          </p:cNvSpPr>
          <p:nvPr>
            <p:ph type="sldNum" sz="quarter" idx="17"/>
          </p:nvPr>
        </p:nvSpPr>
        <p:spPr/>
        <p:txBody>
          <a:bodyPr/>
          <a:lstStyle/>
          <a:p>
            <a:fld id="{1D937574-5286-7C49-842E-2D6CFC549A1F}" type="slidenum">
              <a:rPr lang="de-DE" smtClean="0"/>
              <a:pPr/>
              <a:t>7</a:t>
            </a:fld>
            <a:endParaRPr lang="de-DE" dirty="0"/>
          </a:p>
        </p:txBody>
      </p:sp>
    </p:spTree>
    <p:extLst>
      <p:ext uri="{BB962C8B-B14F-4D97-AF65-F5344CB8AC3E}">
        <p14:creationId xmlns:p14="http://schemas.microsoft.com/office/powerpoint/2010/main" val="3696479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59D69-1A75-618C-54E6-CA8D5FA855B1}"/>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AAFE462C-DFBC-3E1C-32C6-8370806809AB}"/>
              </a:ext>
            </a:extLst>
          </p:cNvPr>
          <p:cNvSpPr>
            <a:spLocks noGrp="1"/>
          </p:cNvSpPr>
          <p:nvPr>
            <p:ph type="body" idx="1"/>
          </p:nvPr>
        </p:nvSpPr>
        <p:spPr>
          <a:xfrm>
            <a:off x="1053829" y="1581355"/>
            <a:ext cx="10735400" cy="571701"/>
          </a:xfrm>
        </p:spPr>
        <p:txBody>
          <a:bodyPr/>
          <a:lstStyle/>
          <a:p>
            <a:r>
              <a:rPr lang="de-DE" sz="3600" dirty="0"/>
              <a:t>Medienproduktive</a:t>
            </a:r>
            <a:r>
              <a:rPr lang="de-DE" dirty="0"/>
              <a:t> und kollaborative Aufgabenformate</a:t>
            </a:r>
          </a:p>
        </p:txBody>
      </p:sp>
      <p:sp>
        <p:nvSpPr>
          <p:cNvPr id="3" name="Textplatzhalter 2">
            <a:extLst>
              <a:ext uri="{FF2B5EF4-FFF2-40B4-BE49-F238E27FC236}">
                <a16:creationId xmlns:a16="http://schemas.microsoft.com/office/drawing/2014/main" id="{DD5EA37D-DED4-B3CB-2E5D-A63C462D8685}"/>
              </a:ext>
            </a:extLst>
          </p:cNvPr>
          <p:cNvSpPr>
            <a:spLocks noGrp="1"/>
          </p:cNvSpPr>
          <p:nvPr>
            <p:ph type="body" idx="13"/>
          </p:nvPr>
        </p:nvSpPr>
        <p:spPr>
          <a:xfrm>
            <a:off x="1047915" y="2704540"/>
            <a:ext cx="7943685" cy="3607360"/>
          </a:xfrm>
        </p:spPr>
        <p:txBody>
          <a:bodyPr>
            <a:normAutofit/>
          </a:bodyPr>
          <a:lstStyle/>
          <a:p>
            <a:pPr marL="0" indent="0">
              <a:spcAft>
                <a:spcPts val="1200"/>
              </a:spcAft>
              <a:buNone/>
              <a:defRPr/>
            </a:pPr>
            <a:r>
              <a:rPr lang="de-DE" sz="2600" b="1" dirty="0">
                <a:latin typeface="Calibri" panose="020F0502020204030204" pitchFamily="34" charset="0"/>
                <a:cs typeface="Calibri" panose="020F0502020204030204" pitchFamily="34" charset="0"/>
              </a:rPr>
              <a:t>Der Einsatz digitaler Medien unterstützt…</a:t>
            </a:r>
            <a:endParaRPr lang="de-DE" sz="1800" dirty="0">
              <a:latin typeface="Calibri" panose="020F0502020204030204" pitchFamily="34" charset="0"/>
              <a:ea typeface="Aptos"/>
              <a:cs typeface="Calibri" panose="020F0502020204030204" pitchFamily="34" charset="0"/>
            </a:endParaRPr>
          </a:p>
          <a:p>
            <a:endParaRPr lang="de-DE" dirty="0"/>
          </a:p>
        </p:txBody>
      </p:sp>
      <p:sp>
        <p:nvSpPr>
          <p:cNvPr id="4" name="Textplatzhalter 3">
            <a:extLst>
              <a:ext uri="{FF2B5EF4-FFF2-40B4-BE49-F238E27FC236}">
                <a16:creationId xmlns:a16="http://schemas.microsoft.com/office/drawing/2014/main" id="{F661B5FF-9F8E-B3A5-57BD-6457B6CEBC31}"/>
              </a:ext>
            </a:extLst>
          </p:cNvPr>
          <p:cNvSpPr>
            <a:spLocks noGrp="1"/>
          </p:cNvSpPr>
          <p:nvPr>
            <p:ph type="body" idx="14"/>
          </p:nvPr>
        </p:nvSpPr>
        <p:spPr/>
        <p:txBody>
          <a:bodyPr/>
          <a:lstStyle/>
          <a:p>
            <a:r>
              <a:rPr lang="de-DE" sz="2000" dirty="0"/>
              <a:t>Funktionen für das Lernen </a:t>
            </a:r>
            <a:endParaRPr lang="de-DE" dirty="0"/>
          </a:p>
        </p:txBody>
      </p:sp>
      <p:sp>
        <p:nvSpPr>
          <p:cNvPr id="5" name="Foliennummernplatzhalter 4">
            <a:extLst>
              <a:ext uri="{FF2B5EF4-FFF2-40B4-BE49-F238E27FC236}">
                <a16:creationId xmlns:a16="http://schemas.microsoft.com/office/drawing/2014/main" id="{815058D0-06EE-BB10-3055-18F181DC80E9}"/>
              </a:ext>
            </a:extLst>
          </p:cNvPr>
          <p:cNvSpPr>
            <a:spLocks noGrp="1"/>
          </p:cNvSpPr>
          <p:nvPr>
            <p:ph type="sldNum" sz="quarter" idx="17"/>
          </p:nvPr>
        </p:nvSpPr>
        <p:spPr/>
        <p:txBody>
          <a:bodyPr/>
          <a:lstStyle/>
          <a:p>
            <a:fld id="{1D937574-5286-7C49-842E-2D6CFC549A1F}" type="slidenum">
              <a:rPr lang="de-DE" smtClean="0"/>
              <a:pPr/>
              <a:t>8</a:t>
            </a:fld>
            <a:endParaRPr lang="de-DE" dirty="0"/>
          </a:p>
        </p:txBody>
      </p:sp>
      <p:graphicFrame>
        <p:nvGraphicFramePr>
          <p:cNvPr id="6" name="Diagramm 5">
            <a:extLst>
              <a:ext uri="{FF2B5EF4-FFF2-40B4-BE49-F238E27FC236}">
                <a16:creationId xmlns:a16="http://schemas.microsoft.com/office/drawing/2014/main" id="{21B69139-B8E6-87AF-2945-F1B09FCEA6CD}"/>
              </a:ext>
            </a:extLst>
          </p:cNvPr>
          <p:cNvGraphicFramePr>
            <a:graphicFrameLocks/>
          </p:cNvGraphicFramePr>
          <p:nvPr>
            <p:extLst>
              <p:ext uri="{D42A27DB-BD31-4B8C-83A1-F6EECF244321}">
                <p14:modId xmlns:p14="http://schemas.microsoft.com/office/powerpoint/2010/main" val="3281142328"/>
              </p:ext>
            </p:extLst>
          </p:nvPr>
        </p:nvGraphicFramePr>
        <p:xfrm>
          <a:off x="1047915" y="3450771"/>
          <a:ext cx="8599358" cy="2726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529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4200E-E3AA-7190-30DF-92993AD73199}"/>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AB381FF8-3AD5-CA40-AB26-D9799CC8B21B}"/>
              </a:ext>
            </a:extLst>
          </p:cNvPr>
          <p:cNvSpPr>
            <a:spLocks noGrp="1"/>
          </p:cNvSpPr>
          <p:nvPr>
            <p:ph type="body" idx="1"/>
          </p:nvPr>
        </p:nvSpPr>
        <p:spPr>
          <a:xfrm>
            <a:off x="830661" y="1774823"/>
            <a:ext cx="10672142" cy="868622"/>
          </a:xfrm>
        </p:spPr>
        <p:txBody>
          <a:bodyPr/>
          <a:lstStyle/>
          <a:p>
            <a:r>
              <a:rPr lang="de-DE" sz="2000" b="0" dirty="0"/>
              <a:t>die fachintegrative Förderung unterschiedlicher Medienkompetenzen</a:t>
            </a:r>
          </a:p>
        </p:txBody>
      </p:sp>
      <p:sp>
        <p:nvSpPr>
          <p:cNvPr id="6" name="Foliennummernplatzhalter 5">
            <a:extLst>
              <a:ext uri="{FF2B5EF4-FFF2-40B4-BE49-F238E27FC236}">
                <a16:creationId xmlns:a16="http://schemas.microsoft.com/office/drawing/2014/main" id="{8B3C09ED-17EE-4640-9753-4A486CA5ED43}"/>
              </a:ext>
            </a:extLst>
          </p:cNvPr>
          <p:cNvSpPr>
            <a:spLocks noGrp="1"/>
          </p:cNvSpPr>
          <p:nvPr>
            <p:ph type="sldNum" sz="quarter" idx="19"/>
          </p:nvPr>
        </p:nvSpPr>
        <p:spPr/>
        <p:txBody>
          <a:bodyPr/>
          <a:lstStyle/>
          <a:p>
            <a:fld id="{1D937574-5286-7C49-842E-2D6CFC549A1F}" type="slidenum">
              <a:rPr lang="de-DE" smtClean="0"/>
              <a:pPr/>
              <a:t>9</a:t>
            </a:fld>
            <a:endParaRPr lang="de-DE" dirty="0"/>
          </a:p>
        </p:txBody>
      </p:sp>
      <p:pic>
        <p:nvPicPr>
          <p:cNvPr id="11" name="Grafik 10" descr="Ein Bild, das Text, Screenshot, Kreis, Schrift enthält.&#10;&#10;KI-generierte Inhalte können fehlerhaft sein.">
            <a:extLst>
              <a:ext uri="{FF2B5EF4-FFF2-40B4-BE49-F238E27FC236}">
                <a16:creationId xmlns:a16="http://schemas.microsoft.com/office/drawing/2014/main" id="{06EBA514-EBA0-4279-17C5-FF1948FA023C}"/>
              </a:ext>
            </a:extLst>
          </p:cNvPr>
          <p:cNvPicPr>
            <a:picLocks noChangeAspect="1"/>
          </p:cNvPicPr>
          <p:nvPr/>
        </p:nvPicPr>
        <p:blipFill>
          <a:blip r:embed="rId3"/>
          <a:stretch>
            <a:fillRect/>
          </a:stretch>
        </p:blipFill>
        <p:spPr>
          <a:xfrm>
            <a:off x="1523990" y="2871731"/>
            <a:ext cx="8269716" cy="3789086"/>
          </a:xfrm>
          <a:prstGeom prst="rect">
            <a:avLst/>
          </a:prstGeom>
        </p:spPr>
      </p:pic>
      <p:sp>
        <p:nvSpPr>
          <p:cNvPr id="14" name="Textplatzhalter 1">
            <a:extLst>
              <a:ext uri="{FF2B5EF4-FFF2-40B4-BE49-F238E27FC236}">
                <a16:creationId xmlns:a16="http://schemas.microsoft.com/office/drawing/2014/main" id="{A6B750BC-D921-2C84-1DEE-5964D4A575A4}"/>
              </a:ext>
            </a:extLst>
          </p:cNvPr>
          <p:cNvSpPr txBox="1">
            <a:spLocks/>
          </p:cNvSpPr>
          <p:nvPr/>
        </p:nvSpPr>
        <p:spPr>
          <a:xfrm>
            <a:off x="759929" y="1546228"/>
            <a:ext cx="10672142" cy="507665"/>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de-DE">
                <a:latin typeface="Calibri" panose="020F0502020204030204" pitchFamily="34" charset="0"/>
                <a:ea typeface="Times New Roman"/>
                <a:cs typeface="Calibri" panose="020F0502020204030204" pitchFamily="34" charset="0"/>
              </a:rPr>
              <a:t>Der Einsatz digitaler Medien unterstützt…</a:t>
            </a:r>
            <a:endParaRPr lang="de-DE" dirty="0">
              <a:latin typeface="Calibri" panose="020F0502020204030204" pitchFamily="34" charset="0"/>
              <a:ea typeface="Times New Roman"/>
              <a:cs typeface="Calibri" panose="020F0502020204030204" pitchFamily="34" charset="0"/>
            </a:endParaRPr>
          </a:p>
        </p:txBody>
      </p:sp>
    </p:spTree>
    <p:extLst>
      <p:ext uri="{BB962C8B-B14F-4D97-AF65-F5344CB8AC3E}">
        <p14:creationId xmlns:p14="http://schemas.microsoft.com/office/powerpoint/2010/main" val="1354053838"/>
      </p:ext>
    </p:extLst>
  </p:cSld>
  <p:clrMapOvr>
    <a:masterClrMapping/>
  </p:clrMapOvr>
</p:sld>
</file>

<file path=ppt/theme/theme1.xml><?xml version="1.0" encoding="utf-8"?>
<a:theme xmlns:a="http://schemas.openxmlformats.org/drawingml/2006/main" name="1_K+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Veranschaulichung">
  <a:themeElements>
    <a:clrScheme name="Benutzerdefiniert 5">
      <a:dk1>
        <a:srgbClr val="000000"/>
      </a:dk1>
      <a:lt1>
        <a:srgbClr val="FFFFFF"/>
      </a:lt1>
      <a:dk2>
        <a:srgbClr val="44546A"/>
      </a:dk2>
      <a:lt2>
        <a:srgbClr val="E7E6E6"/>
      </a:lt2>
      <a:accent1>
        <a:srgbClr val="346FC0"/>
      </a:accent1>
      <a:accent2>
        <a:srgbClr val="499BD3"/>
      </a:accent2>
      <a:accent3>
        <a:srgbClr val="4999A0"/>
      </a:accent3>
      <a:accent4>
        <a:srgbClr val="499776"/>
      </a:accent4>
      <a:accent5>
        <a:srgbClr val="6CA348"/>
      </a:accent5>
      <a:accent6>
        <a:srgbClr val="30619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Lebensweltbezug">
  <a:themeElements>
    <a:clrScheme name="Benutzerdefiniert 5">
      <a:dk1>
        <a:srgbClr val="000000"/>
      </a:dk1>
      <a:lt1>
        <a:srgbClr val="FFFFFF"/>
      </a:lt1>
      <a:dk2>
        <a:srgbClr val="44546A"/>
      </a:dk2>
      <a:lt2>
        <a:srgbClr val="E7E6E6"/>
      </a:lt2>
      <a:accent1>
        <a:srgbClr val="346FC0"/>
      </a:accent1>
      <a:accent2>
        <a:srgbClr val="499BD3"/>
      </a:accent2>
      <a:accent3>
        <a:srgbClr val="4999A0"/>
      </a:accent3>
      <a:accent4>
        <a:srgbClr val="499776"/>
      </a:accent4>
      <a:accent5>
        <a:srgbClr val="6CA348"/>
      </a:accent5>
      <a:accent6>
        <a:srgbClr val="30619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Methodenvielfalt">
  <a:themeElements>
    <a:clrScheme name="Benutzerdefiniert 5">
      <a:dk1>
        <a:srgbClr val="000000"/>
      </a:dk1>
      <a:lt1>
        <a:srgbClr val="FFFFFF"/>
      </a:lt1>
      <a:dk2>
        <a:srgbClr val="44546A"/>
      </a:dk2>
      <a:lt2>
        <a:srgbClr val="E7E6E6"/>
      </a:lt2>
      <a:accent1>
        <a:srgbClr val="346FC0"/>
      </a:accent1>
      <a:accent2>
        <a:srgbClr val="499BD3"/>
      </a:accent2>
      <a:accent3>
        <a:srgbClr val="4999A0"/>
      </a:accent3>
      <a:accent4>
        <a:srgbClr val="499776"/>
      </a:accent4>
      <a:accent5>
        <a:srgbClr val="6CA348"/>
      </a:accent5>
      <a:accent6>
        <a:srgbClr val="30619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Individualisiertes Lernen">
  <a:themeElements>
    <a:clrScheme name="Benutzerdefiniert 5">
      <a:dk1>
        <a:srgbClr val="000000"/>
      </a:dk1>
      <a:lt1>
        <a:srgbClr val="FFFFFF"/>
      </a:lt1>
      <a:dk2>
        <a:srgbClr val="44546A"/>
      </a:dk2>
      <a:lt2>
        <a:srgbClr val="E7E6E6"/>
      </a:lt2>
      <a:accent1>
        <a:srgbClr val="346FC0"/>
      </a:accent1>
      <a:accent2>
        <a:srgbClr val="499BD3"/>
      </a:accent2>
      <a:accent3>
        <a:srgbClr val="4999A0"/>
      </a:accent3>
      <a:accent4>
        <a:srgbClr val="499776"/>
      </a:accent4>
      <a:accent5>
        <a:srgbClr val="6CA348"/>
      </a:accent5>
      <a:accent6>
        <a:srgbClr val="30619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KompetenzorientierteAufgabenformate &amp; Intelligentes Üben">
  <a:themeElements>
    <a:clrScheme name="Benutzerdefiniert 5">
      <a:dk1>
        <a:srgbClr val="000000"/>
      </a:dk1>
      <a:lt1>
        <a:srgbClr val="FFFFFF"/>
      </a:lt1>
      <a:dk2>
        <a:srgbClr val="44546A"/>
      </a:dk2>
      <a:lt2>
        <a:srgbClr val="E7E6E6"/>
      </a:lt2>
      <a:accent1>
        <a:srgbClr val="346FC0"/>
      </a:accent1>
      <a:accent2>
        <a:srgbClr val="499BD3"/>
      </a:accent2>
      <a:accent3>
        <a:srgbClr val="4999A0"/>
      </a:accent3>
      <a:accent4>
        <a:srgbClr val="499776"/>
      </a:accent4>
      <a:accent5>
        <a:srgbClr val="6CA348"/>
      </a:accent5>
      <a:accent6>
        <a:srgbClr val="30619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0_Klassenführung">
  <a:themeElements>
    <a:clrScheme name="Benutzerdefiniert 5">
      <a:dk1>
        <a:srgbClr val="000000"/>
      </a:dk1>
      <a:lt1>
        <a:srgbClr val="FFFFFF"/>
      </a:lt1>
      <a:dk2>
        <a:srgbClr val="44546A"/>
      </a:dk2>
      <a:lt2>
        <a:srgbClr val="E7E6E6"/>
      </a:lt2>
      <a:accent1>
        <a:srgbClr val="346FC0"/>
      </a:accent1>
      <a:accent2>
        <a:srgbClr val="499BD3"/>
      </a:accent2>
      <a:accent3>
        <a:srgbClr val="4999A0"/>
      </a:accent3>
      <a:accent4>
        <a:srgbClr val="499776"/>
      </a:accent4>
      <a:accent5>
        <a:srgbClr val="6CA348"/>
      </a:accent5>
      <a:accent6>
        <a:srgbClr val="30619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Einstiegsseiten">
  <a:themeElements>
    <a:clrScheme name="Benutzerdefiniert 5">
      <a:dk1>
        <a:srgbClr val="000000"/>
      </a:dk1>
      <a:lt1>
        <a:srgbClr val="FFFFFF"/>
      </a:lt1>
      <a:dk2>
        <a:srgbClr val="44546A"/>
      </a:dk2>
      <a:lt2>
        <a:srgbClr val="E7E6E6"/>
      </a:lt2>
      <a:accent1>
        <a:srgbClr val="346FC0"/>
      </a:accent1>
      <a:accent2>
        <a:srgbClr val="499BD3"/>
      </a:accent2>
      <a:accent3>
        <a:srgbClr val="4999A0"/>
      </a:accent3>
      <a:accent4>
        <a:srgbClr val="499776"/>
      </a:accent4>
      <a:accent5>
        <a:srgbClr val="6CA348"/>
      </a:accent5>
      <a:accent6>
        <a:srgbClr val="30619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1435</Words>
  <Application>Microsoft Macintosh PowerPoint</Application>
  <PresentationFormat>Breitbild</PresentationFormat>
  <Paragraphs>156</Paragraphs>
  <Slides>22</Slides>
  <Notes>8</Notes>
  <HiddenSlides>0</HiddenSlides>
  <MMClips>0</MMClips>
  <ScaleCrop>false</ScaleCrop>
  <HeadingPairs>
    <vt:vector size="6" baseType="variant">
      <vt:variant>
        <vt:lpstr>Verwendete Schriftarten</vt:lpstr>
      </vt:variant>
      <vt:variant>
        <vt:i4>7</vt:i4>
      </vt:variant>
      <vt:variant>
        <vt:lpstr>Design</vt:lpstr>
      </vt:variant>
      <vt:variant>
        <vt:i4>8</vt:i4>
      </vt:variant>
      <vt:variant>
        <vt:lpstr>Folientitel</vt:lpstr>
      </vt:variant>
      <vt:variant>
        <vt:i4>22</vt:i4>
      </vt:variant>
    </vt:vector>
  </HeadingPairs>
  <TitlesOfParts>
    <vt:vector size="37" baseType="lpstr">
      <vt:lpstr>Aptos</vt:lpstr>
      <vt:lpstr>Arial</vt:lpstr>
      <vt:lpstr>Calibri</vt:lpstr>
      <vt:lpstr>Helvetica Neue</vt:lpstr>
      <vt:lpstr>MuseoSans</vt:lpstr>
      <vt:lpstr>Symbol</vt:lpstr>
      <vt:lpstr>Times New Roman</vt:lpstr>
      <vt:lpstr>1_K+5</vt:lpstr>
      <vt:lpstr>1_Veranschaulichung</vt:lpstr>
      <vt:lpstr>2_Lebensweltbezug</vt:lpstr>
      <vt:lpstr>3_Methodenvielfalt</vt:lpstr>
      <vt:lpstr>4_Individualisiertes Lernen</vt:lpstr>
      <vt:lpstr>5_KompetenzorientierteAufgabenformate &amp; Intelligentes Üben</vt:lpstr>
      <vt:lpstr>0_Klassenführung</vt:lpstr>
      <vt:lpstr>Einstiegsseiten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Microsoft Office User</dc:creator>
  <cp:lastModifiedBy>Viola Bauer</cp:lastModifiedBy>
  <cp:revision>31</cp:revision>
  <dcterms:created xsi:type="dcterms:W3CDTF">2025-06-02T08:22:06Z</dcterms:created>
  <dcterms:modified xsi:type="dcterms:W3CDTF">2025-06-17T06:46:45Z</dcterms:modified>
</cp:coreProperties>
</file>