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8.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746" r:id="rId2"/>
    <p:sldMasterId id="2147483715" r:id="rId3"/>
    <p:sldMasterId id="2147483721" r:id="rId4"/>
    <p:sldMasterId id="2147483726" r:id="rId5"/>
    <p:sldMasterId id="2147483731" r:id="rId6"/>
    <p:sldMasterId id="2147483736" r:id="rId7"/>
    <p:sldMasterId id="2147483741" r:id="rId8"/>
    <p:sldMasterId id="2147483676" r:id="rId9"/>
  </p:sldMasterIdLst>
  <p:notesMasterIdLst>
    <p:notesMasterId r:id="rId20"/>
  </p:notesMasterIdLst>
  <p:sldIdLst>
    <p:sldId id="256" r:id="rId10"/>
    <p:sldId id="258" r:id="rId11"/>
    <p:sldId id="259" r:id="rId12"/>
    <p:sldId id="260" r:id="rId13"/>
    <p:sldId id="261" r:id="rId14"/>
    <p:sldId id="262" r:id="rId15"/>
    <p:sldId id="263" r:id="rId16"/>
    <p:sldId id="264" r:id="rId17"/>
    <p:sldId id="265" r:id="rId18"/>
    <p:sldId id="266"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EBEB"/>
    <a:srgbClr val="E2E2E2"/>
    <a:srgbClr val="399A3C"/>
    <a:srgbClr val="008F6D"/>
    <a:srgbClr val="009299"/>
    <a:srgbClr val="0097D3"/>
    <a:srgbClr val="006DBD"/>
    <a:srgbClr val="005D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58"/>
    <p:restoredTop sz="96405"/>
  </p:normalViewPr>
  <p:slideViewPr>
    <p:cSldViewPr snapToGrid="0">
      <p:cViewPr varScale="1">
        <p:scale>
          <a:sx n="118" d="100"/>
          <a:sy n="118" d="100"/>
        </p:scale>
        <p:origin x="384"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57606-28D9-6B46-92AF-6D027D063382}" type="datetimeFigureOut">
              <a:rPr lang="de-DE" smtClean="0"/>
              <a:t>18.06.25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C6DE8-65F9-4342-B5CF-25CC34B61EB9}" type="slidenum">
              <a:rPr lang="de-DE" smtClean="0"/>
              <a:t>‹Nr.›</a:t>
            </a:fld>
            <a:endParaRPr lang="de-DE"/>
          </a:p>
        </p:txBody>
      </p:sp>
    </p:spTree>
    <p:extLst>
      <p:ext uri="{BB962C8B-B14F-4D97-AF65-F5344CB8AC3E}">
        <p14:creationId xmlns:p14="http://schemas.microsoft.com/office/powerpoint/2010/main" val="3366643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D58E401F-3433-0239-F43B-71A7B1CF59D0}"/>
              </a:ext>
            </a:extLst>
          </p:cNvPr>
          <p:cNvSpPr>
            <a:spLocks noGrp="1"/>
          </p:cNvSpPr>
          <p:nvPr>
            <p:ph type="dt" sz="half" idx="10"/>
          </p:nvPr>
        </p:nvSpPr>
        <p:spPr/>
        <p:txBody>
          <a:bodyPr/>
          <a:lstStyle/>
          <a:p>
            <a:fld id="{D7C9A704-402A-1D4F-81DA-954FED7B3FF4}" type="datetime1">
              <a:rPr lang="de-DE" smtClean="0"/>
              <a:t>18.06.25</a:t>
            </a:fld>
            <a:endParaRPr lang="de-DE"/>
          </a:p>
        </p:txBody>
      </p:sp>
      <p:sp>
        <p:nvSpPr>
          <p:cNvPr id="5" name="Fußzeilenplatzhalter 4">
            <a:extLst>
              <a:ext uri="{FF2B5EF4-FFF2-40B4-BE49-F238E27FC236}">
                <a16:creationId xmlns:a16="http://schemas.microsoft.com/office/drawing/2014/main" id="{4C188772-FCD0-82C9-4B87-249822EFE454}"/>
              </a:ext>
            </a:extLst>
          </p:cNvPr>
          <p:cNvSpPr>
            <a:spLocks noGrp="1"/>
          </p:cNvSpPr>
          <p:nvPr>
            <p:ph type="ftr" sz="quarter" idx="11"/>
          </p:nvPr>
        </p:nvSpPr>
        <p:spPr>
          <a:xfrm>
            <a:off x="3746772" y="6557385"/>
            <a:ext cx="4114800" cy="300615"/>
          </a:xfrm>
        </p:spPr>
        <p:txBody>
          <a:bodyPr/>
          <a:lstStyle/>
          <a:p>
            <a:endParaRPr lang="de-DE"/>
          </a:p>
        </p:txBody>
      </p:sp>
      <p:sp>
        <p:nvSpPr>
          <p:cNvPr id="9" name="Textplatzhalter 2">
            <a:extLst>
              <a:ext uri="{FF2B5EF4-FFF2-40B4-BE49-F238E27FC236}">
                <a16:creationId xmlns:a16="http://schemas.microsoft.com/office/drawing/2014/main" id="{FE8AC7E5-2DD6-6175-0A0B-DF10446AFF6A}"/>
              </a:ext>
            </a:extLst>
          </p:cNvPr>
          <p:cNvSpPr>
            <a:spLocks noGrp="1"/>
          </p:cNvSpPr>
          <p:nvPr>
            <p:ph type="body" idx="1" hasCustomPrompt="1"/>
          </p:nvPr>
        </p:nvSpPr>
        <p:spPr>
          <a:xfrm>
            <a:off x="641515" y="1039140"/>
            <a:ext cx="10772272" cy="823912"/>
          </a:xfrm>
          <a:prstGeom prst="rect">
            <a:avLst/>
          </a:prstGeom>
        </p:spPr>
        <p:txBody>
          <a:bodyPr anchor="b">
            <a:normAutofit/>
          </a:bodyPr>
          <a:lstStyle>
            <a:lvl1pPr marL="0" indent="0">
              <a:buNone/>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13" name="Textplatzhalter 2">
            <a:extLst>
              <a:ext uri="{FF2B5EF4-FFF2-40B4-BE49-F238E27FC236}">
                <a16:creationId xmlns:a16="http://schemas.microsoft.com/office/drawing/2014/main" id="{790EA008-8625-5A64-0AAD-DAF54F0906DC}"/>
              </a:ext>
            </a:extLst>
          </p:cNvPr>
          <p:cNvSpPr>
            <a:spLocks noGrp="1"/>
          </p:cNvSpPr>
          <p:nvPr>
            <p:ph type="body" idx="13" hasCustomPrompt="1"/>
          </p:nvPr>
        </p:nvSpPr>
        <p:spPr>
          <a:xfrm>
            <a:off x="713363" y="1876022"/>
            <a:ext cx="10700424" cy="504422"/>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oliennummernplatzhalter 5">
            <a:extLst>
              <a:ext uri="{FF2B5EF4-FFF2-40B4-BE49-F238E27FC236}">
                <a16:creationId xmlns:a16="http://schemas.microsoft.com/office/drawing/2014/main" id="{57D1F29C-BDC8-01DB-3A19-15A6D92C1514}"/>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3499953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C188772-FCD0-82C9-4B87-249822EFE454}"/>
              </a:ext>
            </a:extLst>
          </p:cNvPr>
          <p:cNvSpPr>
            <a:spLocks noGrp="1"/>
          </p:cNvSpPr>
          <p:nvPr>
            <p:ph type="ftr" sz="quarter" idx="11"/>
          </p:nvPr>
        </p:nvSpPr>
        <p:spPr>
          <a:xfrm>
            <a:off x="3746772" y="6557385"/>
            <a:ext cx="4114800" cy="300615"/>
          </a:xfrm>
          <a:prstGeom prst="rect">
            <a:avLst/>
          </a:prstGeom>
        </p:spPr>
        <p:txBody>
          <a:bodyPr/>
          <a:lstStyle/>
          <a:p>
            <a:endParaRPr lang="de-DE"/>
          </a:p>
        </p:txBody>
      </p:sp>
      <p:sp>
        <p:nvSpPr>
          <p:cNvPr id="9" name="Textplatzhalter 2">
            <a:extLst>
              <a:ext uri="{FF2B5EF4-FFF2-40B4-BE49-F238E27FC236}">
                <a16:creationId xmlns:a16="http://schemas.microsoft.com/office/drawing/2014/main" id="{FE8AC7E5-2DD6-6175-0A0B-DF10446AFF6A}"/>
              </a:ext>
            </a:extLst>
          </p:cNvPr>
          <p:cNvSpPr>
            <a:spLocks noGrp="1"/>
          </p:cNvSpPr>
          <p:nvPr>
            <p:ph type="body" idx="1" hasCustomPrompt="1"/>
          </p:nvPr>
        </p:nvSpPr>
        <p:spPr>
          <a:xfrm>
            <a:off x="641515" y="1039140"/>
            <a:ext cx="10772272" cy="823912"/>
          </a:xfrm>
          <a:prstGeom prst="rect">
            <a:avLst/>
          </a:prstGeom>
        </p:spPr>
        <p:txBody>
          <a:bodyPr anchor="b">
            <a:norm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13" name="Textplatzhalter 2">
            <a:extLst>
              <a:ext uri="{FF2B5EF4-FFF2-40B4-BE49-F238E27FC236}">
                <a16:creationId xmlns:a16="http://schemas.microsoft.com/office/drawing/2014/main" id="{790EA008-8625-5A64-0AAD-DAF54F0906DC}"/>
              </a:ext>
            </a:extLst>
          </p:cNvPr>
          <p:cNvSpPr>
            <a:spLocks noGrp="1"/>
          </p:cNvSpPr>
          <p:nvPr>
            <p:ph type="body" idx="13" hasCustomPrompt="1"/>
          </p:nvPr>
        </p:nvSpPr>
        <p:spPr>
          <a:xfrm>
            <a:off x="641515" y="2358189"/>
            <a:ext cx="10700424" cy="3962399"/>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oliennummernplatzhalter 5">
            <a:extLst>
              <a:ext uri="{FF2B5EF4-FFF2-40B4-BE49-F238E27FC236}">
                <a16:creationId xmlns:a16="http://schemas.microsoft.com/office/drawing/2014/main" id="{57D1F29C-BDC8-01DB-3A19-15A6D92C1514}"/>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1836430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C188772-FCD0-82C9-4B87-249822EFE454}"/>
              </a:ext>
            </a:extLst>
          </p:cNvPr>
          <p:cNvSpPr>
            <a:spLocks noGrp="1"/>
          </p:cNvSpPr>
          <p:nvPr>
            <p:ph type="ftr" sz="quarter" idx="11"/>
          </p:nvPr>
        </p:nvSpPr>
        <p:spPr>
          <a:xfrm>
            <a:off x="3746772" y="6557385"/>
            <a:ext cx="4114800" cy="300615"/>
          </a:xfrm>
          <a:prstGeom prst="rect">
            <a:avLst/>
          </a:prstGeom>
        </p:spPr>
        <p:txBody>
          <a:bodyPr/>
          <a:lstStyle/>
          <a:p>
            <a:endParaRPr lang="de-DE"/>
          </a:p>
        </p:txBody>
      </p:sp>
      <p:sp>
        <p:nvSpPr>
          <p:cNvPr id="9" name="Textplatzhalter 2">
            <a:extLst>
              <a:ext uri="{FF2B5EF4-FFF2-40B4-BE49-F238E27FC236}">
                <a16:creationId xmlns:a16="http://schemas.microsoft.com/office/drawing/2014/main" id="{FE8AC7E5-2DD6-6175-0A0B-DF10446AFF6A}"/>
              </a:ext>
            </a:extLst>
          </p:cNvPr>
          <p:cNvSpPr>
            <a:spLocks noGrp="1"/>
          </p:cNvSpPr>
          <p:nvPr>
            <p:ph type="body" idx="1" hasCustomPrompt="1"/>
          </p:nvPr>
        </p:nvSpPr>
        <p:spPr>
          <a:xfrm>
            <a:off x="641515" y="1291350"/>
            <a:ext cx="10772272" cy="571701"/>
          </a:xfrm>
          <a:prstGeom prst="rect">
            <a:avLst/>
          </a:prstGeom>
        </p:spPr>
        <p:txBody>
          <a:bodyPr anchor="b">
            <a:normAutofit/>
          </a:bodyPr>
          <a:lstStyle>
            <a:lvl1pPr marL="0" indent="0">
              <a:buNone/>
              <a:defRPr sz="32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13" name="Textplatzhalter 2">
            <a:extLst>
              <a:ext uri="{FF2B5EF4-FFF2-40B4-BE49-F238E27FC236}">
                <a16:creationId xmlns:a16="http://schemas.microsoft.com/office/drawing/2014/main" id="{790EA008-8625-5A64-0AAD-DAF54F0906DC}"/>
              </a:ext>
            </a:extLst>
          </p:cNvPr>
          <p:cNvSpPr>
            <a:spLocks noGrp="1"/>
          </p:cNvSpPr>
          <p:nvPr>
            <p:ph type="body" idx="13" hasCustomPrompt="1"/>
          </p:nvPr>
        </p:nvSpPr>
        <p:spPr>
          <a:xfrm>
            <a:off x="713363" y="1943301"/>
            <a:ext cx="10700424" cy="4127770"/>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oliennummernplatzhalter 5">
            <a:extLst>
              <a:ext uri="{FF2B5EF4-FFF2-40B4-BE49-F238E27FC236}">
                <a16:creationId xmlns:a16="http://schemas.microsoft.com/office/drawing/2014/main" id="{57D1F29C-BDC8-01DB-3A19-15A6D92C1514}"/>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
        <p:nvSpPr>
          <p:cNvPr id="2" name="Textplatzhalter 2">
            <a:extLst>
              <a:ext uri="{FF2B5EF4-FFF2-40B4-BE49-F238E27FC236}">
                <a16:creationId xmlns:a16="http://schemas.microsoft.com/office/drawing/2014/main" id="{2D5105F2-9FC8-4EA9-9A59-6D2F2FDDC975}"/>
              </a:ext>
            </a:extLst>
          </p:cNvPr>
          <p:cNvSpPr>
            <a:spLocks noGrp="1"/>
          </p:cNvSpPr>
          <p:nvPr>
            <p:ph type="body" idx="14" hasCustomPrompt="1"/>
          </p:nvPr>
        </p:nvSpPr>
        <p:spPr>
          <a:xfrm>
            <a:off x="682557" y="786929"/>
            <a:ext cx="10700424"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6" name="Textfeld 5">
            <a:extLst>
              <a:ext uri="{FF2B5EF4-FFF2-40B4-BE49-F238E27FC236}">
                <a16:creationId xmlns:a16="http://schemas.microsoft.com/office/drawing/2014/main" id="{E1201B8B-3E84-0D09-483F-9876FDFA0E91}"/>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1</a:t>
            </a:r>
          </a:p>
        </p:txBody>
      </p:sp>
    </p:spTree>
    <p:extLst>
      <p:ext uri="{BB962C8B-B14F-4D97-AF65-F5344CB8AC3E}">
        <p14:creationId xmlns:p14="http://schemas.microsoft.com/office/powerpoint/2010/main" val="3104934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C020930B-6A12-DDED-A543-3D66A6279DDF}"/>
              </a:ext>
            </a:extLst>
          </p:cNvPr>
          <p:cNvSpPr>
            <a:spLocks noGrp="1"/>
          </p:cNvSpPr>
          <p:nvPr>
            <p:ph type="ftr" sz="quarter" idx="11"/>
          </p:nvPr>
        </p:nvSpPr>
        <p:spPr>
          <a:xfrm>
            <a:off x="3782438" y="6557385"/>
            <a:ext cx="4114800" cy="300615"/>
          </a:xfrm>
          <a:prstGeom prst="rect">
            <a:avLst/>
          </a:prstGeom>
        </p:spPr>
        <p:txBody>
          <a:bodyPr/>
          <a:lstStyle/>
          <a:p>
            <a:endParaRPr lang="de-DE" dirty="0"/>
          </a:p>
        </p:txBody>
      </p:sp>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641515" y="1039140"/>
            <a:ext cx="10843608" cy="823912"/>
          </a:xfrm>
          <a:prstGeom prst="rect">
            <a:avLst/>
          </a:prstGeom>
        </p:spPr>
        <p:txBody>
          <a:bodyPr anchor="b">
            <a:normAutofit/>
          </a:bodyPr>
          <a:lstStyle>
            <a:lvl1pPr marL="0" indent="0">
              <a:buNone/>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713363" y="1876022"/>
            <a:ext cx="5168628" cy="504422"/>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8" name="Textplatzhalter 2">
            <a:extLst>
              <a:ext uri="{FF2B5EF4-FFF2-40B4-BE49-F238E27FC236}">
                <a16:creationId xmlns:a16="http://schemas.microsoft.com/office/drawing/2014/main" id="{E8744C08-E59A-CEBD-D1FD-1ED3D86FC698}"/>
              </a:ext>
            </a:extLst>
          </p:cNvPr>
          <p:cNvSpPr>
            <a:spLocks noGrp="1"/>
          </p:cNvSpPr>
          <p:nvPr>
            <p:ph type="body" idx="14" hasCustomPrompt="1"/>
          </p:nvPr>
        </p:nvSpPr>
        <p:spPr>
          <a:xfrm>
            <a:off x="6316495" y="1876022"/>
            <a:ext cx="5168628" cy="504422"/>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0" name="Bildplatzhalter 9">
            <a:extLst>
              <a:ext uri="{FF2B5EF4-FFF2-40B4-BE49-F238E27FC236}">
                <a16:creationId xmlns:a16="http://schemas.microsoft.com/office/drawing/2014/main" id="{B05A296C-044C-EBD1-4C3E-EE140097FA07}"/>
              </a:ext>
            </a:extLst>
          </p:cNvPr>
          <p:cNvSpPr>
            <a:spLocks noGrp="1"/>
          </p:cNvSpPr>
          <p:nvPr>
            <p:ph type="pic" sz="quarter" idx="15"/>
          </p:nvPr>
        </p:nvSpPr>
        <p:spPr>
          <a:xfrm>
            <a:off x="6316663" y="2804570"/>
            <a:ext cx="5168900" cy="3008312"/>
          </a:xfrm>
        </p:spPr>
        <p:txBody>
          <a:bodyPr/>
          <a:lstStyle/>
          <a:p>
            <a:endParaRPr lang="de-DE"/>
          </a:p>
        </p:txBody>
      </p:sp>
      <p:sp>
        <p:nvSpPr>
          <p:cNvPr id="11" name="Foliennummernplatzhalter 5">
            <a:extLst>
              <a:ext uri="{FF2B5EF4-FFF2-40B4-BE49-F238E27FC236}">
                <a16:creationId xmlns:a16="http://schemas.microsoft.com/office/drawing/2014/main" id="{A040866F-DC02-5291-67E0-6EABA741F374}"/>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2024861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26F33B27-5225-DDB5-FD90-E5B368A43161}"/>
              </a:ext>
            </a:extLst>
          </p:cNvPr>
          <p:cNvSpPr>
            <a:spLocks noGrp="1"/>
          </p:cNvSpPr>
          <p:nvPr>
            <p:ph type="ftr" sz="quarter" idx="11"/>
          </p:nvPr>
        </p:nvSpPr>
        <p:spPr>
          <a:xfrm>
            <a:off x="3782438" y="6557385"/>
            <a:ext cx="4114800" cy="300615"/>
          </a:xfrm>
          <a:prstGeom prst="rect">
            <a:avLst/>
          </a:prstGeom>
        </p:spPr>
        <p:txBody>
          <a:bodyPr/>
          <a:lstStyle/>
          <a:p>
            <a:endParaRPr lang="de-DE"/>
          </a:p>
        </p:txBody>
      </p:sp>
      <p:sp>
        <p:nvSpPr>
          <p:cNvPr id="7" name="Rechteck 6">
            <a:extLst>
              <a:ext uri="{FF2B5EF4-FFF2-40B4-BE49-F238E27FC236}">
                <a16:creationId xmlns:a16="http://schemas.microsoft.com/office/drawing/2014/main" id="{57390F46-59B9-21A5-7F79-3D89B1D394A2}"/>
              </a:ext>
            </a:extLst>
          </p:cNvPr>
          <p:cNvSpPr/>
          <p:nvPr userDrawn="1"/>
        </p:nvSpPr>
        <p:spPr>
          <a:xfrm>
            <a:off x="-6485" y="1355387"/>
            <a:ext cx="648000" cy="648000"/>
          </a:xfrm>
          <a:prstGeom prst="rect">
            <a:avLst/>
          </a:prstGeom>
          <a:solidFill>
            <a:srgbClr val="005D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82D88C3E-9693-3D41-27BE-12F4EF4916CA}"/>
              </a:ext>
            </a:extLst>
          </p:cNvPr>
          <p:cNvSpPr txBox="1"/>
          <p:nvPr userDrawn="1"/>
        </p:nvSpPr>
        <p:spPr>
          <a:xfrm>
            <a:off x="259403" y="1288968"/>
            <a:ext cx="330741" cy="584775"/>
          </a:xfrm>
          <a:prstGeom prst="rect">
            <a:avLst/>
          </a:prstGeom>
          <a:noFill/>
        </p:spPr>
        <p:txBody>
          <a:bodyPr wrap="square" rtlCol="0">
            <a:spAutoFit/>
          </a:bodyPr>
          <a:lstStyle/>
          <a:p>
            <a:r>
              <a:rPr lang="de-DE" sz="3200" b="1" dirty="0">
                <a:solidFill>
                  <a:schemeClr val="bg1"/>
                </a:solidFill>
              </a:rPr>
              <a:t>K</a:t>
            </a:r>
          </a:p>
        </p:txBody>
      </p:sp>
      <p:sp>
        <p:nvSpPr>
          <p:cNvPr id="9" name="Textplatzhalter 2">
            <a:extLst>
              <a:ext uri="{FF2B5EF4-FFF2-40B4-BE49-F238E27FC236}">
                <a16:creationId xmlns:a16="http://schemas.microsoft.com/office/drawing/2014/main" id="{29EC1DC2-90A0-D665-4AD2-8C01E4DDADEA}"/>
              </a:ext>
            </a:extLst>
          </p:cNvPr>
          <p:cNvSpPr>
            <a:spLocks noGrp="1"/>
          </p:cNvSpPr>
          <p:nvPr>
            <p:ph type="body" idx="1" hasCustomPrompt="1"/>
          </p:nvPr>
        </p:nvSpPr>
        <p:spPr>
          <a:xfrm>
            <a:off x="641515" y="1039140"/>
            <a:ext cx="10353506" cy="823912"/>
          </a:xfrm>
          <a:prstGeom prst="rect">
            <a:avLst/>
          </a:prstGeom>
        </p:spPr>
        <p:txBody>
          <a:bodyPr anchor="b">
            <a:normAutofit/>
          </a:bodyPr>
          <a:lstStyle>
            <a:lvl1pPr marL="0" indent="0">
              <a:buNone/>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Effektive Klassenführung</a:t>
            </a:r>
          </a:p>
        </p:txBody>
      </p:sp>
      <p:sp>
        <p:nvSpPr>
          <p:cNvPr id="10" name="Textplatzhalter 2">
            <a:extLst>
              <a:ext uri="{FF2B5EF4-FFF2-40B4-BE49-F238E27FC236}">
                <a16:creationId xmlns:a16="http://schemas.microsoft.com/office/drawing/2014/main" id="{A9DF9F30-4332-FC67-8FD5-5E719E850B89}"/>
              </a:ext>
            </a:extLst>
          </p:cNvPr>
          <p:cNvSpPr>
            <a:spLocks noGrp="1"/>
          </p:cNvSpPr>
          <p:nvPr>
            <p:ph type="body" idx="13" hasCustomPrompt="1"/>
          </p:nvPr>
        </p:nvSpPr>
        <p:spPr>
          <a:xfrm>
            <a:off x="713363" y="1876022"/>
            <a:ext cx="10700424" cy="504422"/>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1" name="Foliennummernplatzhalter 5">
            <a:extLst>
              <a:ext uri="{FF2B5EF4-FFF2-40B4-BE49-F238E27FC236}">
                <a16:creationId xmlns:a16="http://schemas.microsoft.com/office/drawing/2014/main" id="{8F30F9B4-C0BE-F035-F722-DB59ACA68F41}"/>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390986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BD1193-24C3-7E66-968C-C692C0B13018}"/>
              </a:ext>
            </a:extLst>
          </p:cNvPr>
          <p:cNvSpPr>
            <a:spLocks noGrp="1"/>
          </p:cNvSpPr>
          <p:nvPr>
            <p:ph type="dt" sz="half" idx="10"/>
          </p:nvPr>
        </p:nvSpPr>
        <p:spPr>
          <a:xfrm>
            <a:off x="682557" y="6557385"/>
            <a:ext cx="2743200" cy="300615"/>
          </a:xfrm>
          <a:prstGeom prst="rect">
            <a:avLst/>
          </a:prstGeom>
        </p:spPr>
        <p:txBody>
          <a:bodyPr/>
          <a:lstStyle/>
          <a:p>
            <a:fld id="{B99C654C-F940-9245-831A-F50A9BF8D996}" type="datetime1">
              <a:rPr lang="de-DE" smtClean="0"/>
              <a:t>18.06.25</a:t>
            </a:fld>
            <a:endParaRPr lang="de-DE"/>
          </a:p>
        </p:txBody>
      </p:sp>
      <p:sp>
        <p:nvSpPr>
          <p:cNvPr id="3" name="Fußzeilenplatzhalter 2">
            <a:extLst>
              <a:ext uri="{FF2B5EF4-FFF2-40B4-BE49-F238E27FC236}">
                <a16:creationId xmlns:a16="http://schemas.microsoft.com/office/drawing/2014/main" id="{26F33B27-5225-DDB5-FD90-E5B368A43161}"/>
              </a:ext>
            </a:extLst>
          </p:cNvPr>
          <p:cNvSpPr>
            <a:spLocks noGrp="1"/>
          </p:cNvSpPr>
          <p:nvPr>
            <p:ph type="ftr" sz="quarter" idx="11"/>
          </p:nvPr>
        </p:nvSpPr>
        <p:spPr>
          <a:xfrm>
            <a:off x="3782438" y="6557385"/>
            <a:ext cx="4114800" cy="300615"/>
          </a:xfrm>
          <a:prstGeom prst="rect">
            <a:avLst/>
          </a:prstGeom>
        </p:spPr>
        <p:txBody>
          <a:bodyPr/>
          <a:lstStyle/>
          <a:p>
            <a:endParaRPr lang="de-DE"/>
          </a:p>
        </p:txBody>
      </p:sp>
      <p:sp>
        <p:nvSpPr>
          <p:cNvPr id="7" name="Rechteck 6">
            <a:extLst>
              <a:ext uri="{FF2B5EF4-FFF2-40B4-BE49-F238E27FC236}">
                <a16:creationId xmlns:a16="http://schemas.microsoft.com/office/drawing/2014/main" id="{57390F46-59B9-21A5-7F79-3D89B1D394A2}"/>
              </a:ext>
            </a:extLst>
          </p:cNvPr>
          <p:cNvSpPr/>
          <p:nvPr userDrawn="1"/>
        </p:nvSpPr>
        <p:spPr>
          <a:xfrm>
            <a:off x="-6485" y="1355387"/>
            <a:ext cx="648000" cy="648000"/>
          </a:xfrm>
          <a:prstGeom prst="rect">
            <a:avLst/>
          </a:prstGeom>
          <a:solidFill>
            <a:srgbClr val="006D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82D88C3E-9693-3D41-27BE-12F4EF4916CA}"/>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1</a:t>
            </a:r>
          </a:p>
        </p:txBody>
      </p:sp>
      <p:sp>
        <p:nvSpPr>
          <p:cNvPr id="9" name="Textplatzhalter 2">
            <a:extLst>
              <a:ext uri="{FF2B5EF4-FFF2-40B4-BE49-F238E27FC236}">
                <a16:creationId xmlns:a16="http://schemas.microsoft.com/office/drawing/2014/main" id="{0D316A3D-2BCB-93A9-E132-A331FA4ED9EF}"/>
              </a:ext>
            </a:extLst>
          </p:cNvPr>
          <p:cNvSpPr>
            <a:spLocks noGrp="1"/>
          </p:cNvSpPr>
          <p:nvPr>
            <p:ph type="body" idx="1" hasCustomPrompt="1"/>
          </p:nvPr>
        </p:nvSpPr>
        <p:spPr>
          <a:xfrm>
            <a:off x="641515" y="1039140"/>
            <a:ext cx="10353506" cy="823912"/>
          </a:xfrm>
          <a:prstGeom prst="rect">
            <a:avLst/>
          </a:prstGeom>
        </p:spPr>
        <p:txBody>
          <a:bodyPr anchor="b">
            <a:normAutofit/>
          </a:bodyPr>
          <a:lstStyle>
            <a:lvl1pPr marL="0" indent="0">
              <a:buNone/>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Veranschaulichung</a:t>
            </a:r>
          </a:p>
        </p:txBody>
      </p:sp>
      <p:sp>
        <p:nvSpPr>
          <p:cNvPr id="10" name="Textplatzhalter 2">
            <a:extLst>
              <a:ext uri="{FF2B5EF4-FFF2-40B4-BE49-F238E27FC236}">
                <a16:creationId xmlns:a16="http://schemas.microsoft.com/office/drawing/2014/main" id="{E32ABE5D-2AD3-504F-F658-1506D941AC11}"/>
              </a:ext>
            </a:extLst>
          </p:cNvPr>
          <p:cNvSpPr>
            <a:spLocks noGrp="1"/>
          </p:cNvSpPr>
          <p:nvPr>
            <p:ph type="body" idx="13" hasCustomPrompt="1"/>
          </p:nvPr>
        </p:nvSpPr>
        <p:spPr>
          <a:xfrm>
            <a:off x="713363" y="1876022"/>
            <a:ext cx="10700424" cy="504422"/>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1" name="Foliennummernplatzhalter 5">
            <a:extLst>
              <a:ext uri="{FF2B5EF4-FFF2-40B4-BE49-F238E27FC236}">
                <a16:creationId xmlns:a16="http://schemas.microsoft.com/office/drawing/2014/main" id="{41B79406-9F37-B0EB-32A1-C3810BF2435A}"/>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2144875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BD1193-24C3-7E66-968C-C692C0B13018}"/>
              </a:ext>
            </a:extLst>
          </p:cNvPr>
          <p:cNvSpPr>
            <a:spLocks noGrp="1"/>
          </p:cNvSpPr>
          <p:nvPr>
            <p:ph type="dt" sz="half" idx="10"/>
          </p:nvPr>
        </p:nvSpPr>
        <p:spPr>
          <a:xfrm>
            <a:off x="682557" y="6557385"/>
            <a:ext cx="2743200" cy="300615"/>
          </a:xfrm>
          <a:prstGeom prst="rect">
            <a:avLst/>
          </a:prstGeom>
        </p:spPr>
        <p:txBody>
          <a:bodyPr/>
          <a:lstStyle/>
          <a:p>
            <a:fld id="{F55C625A-0B5E-8A42-9B3E-058820172130}" type="datetime1">
              <a:rPr lang="de-DE" smtClean="0"/>
              <a:t>18.06.25</a:t>
            </a:fld>
            <a:endParaRPr lang="de-DE"/>
          </a:p>
        </p:txBody>
      </p:sp>
      <p:sp>
        <p:nvSpPr>
          <p:cNvPr id="3" name="Fußzeilenplatzhalter 2">
            <a:extLst>
              <a:ext uri="{FF2B5EF4-FFF2-40B4-BE49-F238E27FC236}">
                <a16:creationId xmlns:a16="http://schemas.microsoft.com/office/drawing/2014/main" id="{26F33B27-5225-DDB5-FD90-E5B368A43161}"/>
              </a:ext>
            </a:extLst>
          </p:cNvPr>
          <p:cNvSpPr>
            <a:spLocks noGrp="1"/>
          </p:cNvSpPr>
          <p:nvPr>
            <p:ph type="ftr" sz="quarter" idx="11"/>
          </p:nvPr>
        </p:nvSpPr>
        <p:spPr>
          <a:xfrm>
            <a:off x="3782438" y="6557385"/>
            <a:ext cx="4114800" cy="300615"/>
          </a:xfrm>
          <a:prstGeom prst="rect">
            <a:avLst/>
          </a:prstGeom>
        </p:spPr>
        <p:txBody>
          <a:bodyPr/>
          <a:lstStyle/>
          <a:p>
            <a:endParaRPr lang="de-DE"/>
          </a:p>
        </p:txBody>
      </p:sp>
      <p:sp>
        <p:nvSpPr>
          <p:cNvPr id="7" name="Rechteck 6">
            <a:extLst>
              <a:ext uri="{FF2B5EF4-FFF2-40B4-BE49-F238E27FC236}">
                <a16:creationId xmlns:a16="http://schemas.microsoft.com/office/drawing/2014/main" id="{57390F46-59B9-21A5-7F79-3D89B1D394A2}"/>
              </a:ext>
            </a:extLst>
          </p:cNvPr>
          <p:cNvSpPr/>
          <p:nvPr userDrawn="1"/>
        </p:nvSpPr>
        <p:spPr>
          <a:xfrm>
            <a:off x="-6485" y="1355387"/>
            <a:ext cx="648000" cy="648000"/>
          </a:xfrm>
          <a:prstGeom prst="rect">
            <a:avLst/>
          </a:prstGeom>
          <a:solidFill>
            <a:srgbClr val="0097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82D88C3E-9693-3D41-27BE-12F4EF4916CA}"/>
              </a:ext>
            </a:extLst>
          </p:cNvPr>
          <p:cNvSpPr txBox="1"/>
          <p:nvPr userDrawn="1"/>
        </p:nvSpPr>
        <p:spPr>
          <a:xfrm>
            <a:off x="272373" y="1288968"/>
            <a:ext cx="330741" cy="584775"/>
          </a:xfrm>
          <a:prstGeom prst="rect">
            <a:avLst/>
          </a:prstGeom>
          <a:noFill/>
        </p:spPr>
        <p:txBody>
          <a:bodyPr wrap="square" rtlCol="0">
            <a:spAutoFit/>
          </a:bodyPr>
          <a:lstStyle/>
          <a:p>
            <a:r>
              <a:rPr lang="de-DE" sz="3200" b="1" dirty="0">
                <a:solidFill>
                  <a:schemeClr val="bg1"/>
                </a:solidFill>
              </a:rPr>
              <a:t>2</a:t>
            </a:r>
          </a:p>
        </p:txBody>
      </p:sp>
      <p:sp>
        <p:nvSpPr>
          <p:cNvPr id="9" name="Textplatzhalter 2">
            <a:extLst>
              <a:ext uri="{FF2B5EF4-FFF2-40B4-BE49-F238E27FC236}">
                <a16:creationId xmlns:a16="http://schemas.microsoft.com/office/drawing/2014/main" id="{82B8BABD-540E-39B5-7544-1F9E7EE3DA35}"/>
              </a:ext>
            </a:extLst>
          </p:cNvPr>
          <p:cNvSpPr>
            <a:spLocks noGrp="1"/>
          </p:cNvSpPr>
          <p:nvPr>
            <p:ph type="body" idx="1" hasCustomPrompt="1"/>
          </p:nvPr>
        </p:nvSpPr>
        <p:spPr>
          <a:xfrm>
            <a:off x="641515" y="1039140"/>
            <a:ext cx="10353506" cy="823912"/>
          </a:xfrm>
          <a:prstGeom prst="rect">
            <a:avLst/>
          </a:prstGeom>
        </p:spPr>
        <p:txBody>
          <a:bodyPr anchor="b">
            <a:normAutofit/>
          </a:bodyPr>
          <a:lstStyle>
            <a:lvl1pPr marL="0" indent="0">
              <a:buNone/>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Lebensweltbezug</a:t>
            </a:r>
          </a:p>
        </p:txBody>
      </p:sp>
      <p:sp>
        <p:nvSpPr>
          <p:cNvPr id="10" name="Textplatzhalter 2">
            <a:extLst>
              <a:ext uri="{FF2B5EF4-FFF2-40B4-BE49-F238E27FC236}">
                <a16:creationId xmlns:a16="http://schemas.microsoft.com/office/drawing/2014/main" id="{576BEA62-3E03-FAC2-03F1-4A5031C9A6A4}"/>
              </a:ext>
            </a:extLst>
          </p:cNvPr>
          <p:cNvSpPr>
            <a:spLocks noGrp="1"/>
          </p:cNvSpPr>
          <p:nvPr>
            <p:ph type="body" idx="13" hasCustomPrompt="1"/>
          </p:nvPr>
        </p:nvSpPr>
        <p:spPr>
          <a:xfrm>
            <a:off x="713363" y="1876022"/>
            <a:ext cx="10700424" cy="504422"/>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1" name="Foliennummernplatzhalter 5">
            <a:extLst>
              <a:ext uri="{FF2B5EF4-FFF2-40B4-BE49-F238E27FC236}">
                <a16:creationId xmlns:a16="http://schemas.microsoft.com/office/drawing/2014/main" id="{4ED2F275-A391-79D2-7635-E345CD56704F}"/>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3073355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BD1193-24C3-7E66-968C-C692C0B13018}"/>
              </a:ext>
            </a:extLst>
          </p:cNvPr>
          <p:cNvSpPr>
            <a:spLocks noGrp="1"/>
          </p:cNvSpPr>
          <p:nvPr>
            <p:ph type="dt" sz="half" idx="10"/>
          </p:nvPr>
        </p:nvSpPr>
        <p:spPr>
          <a:xfrm>
            <a:off x="682557" y="6557385"/>
            <a:ext cx="2743200" cy="300615"/>
          </a:xfrm>
          <a:prstGeom prst="rect">
            <a:avLst/>
          </a:prstGeom>
        </p:spPr>
        <p:txBody>
          <a:bodyPr/>
          <a:lstStyle/>
          <a:p>
            <a:fld id="{B94502C7-DDAB-7543-BE17-CB78B6B856F1}" type="datetime1">
              <a:rPr lang="de-DE" smtClean="0"/>
              <a:t>18.06.25</a:t>
            </a:fld>
            <a:endParaRPr lang="de-DE"/>
          </a:p>
        </p:txBody>
      </p:sp>
      <p:sp>
        <p:nvSpPr>
          <p:cNvPr id="3" name="Fußzeilenplatzhalter 2">
            <a:extLst>
              <a:ext uri="{FF2B5EF4-FFF2-40B4-BE49-F238E27FC236}">
                <a16:creationId xmlns:a16="http://schemas.microsoft.com/office/drawing/2014/main" id="{26F33B27-5225-DDB5-FD90-E5B368A43161}"/>
              </a:ext>
            </a:extLst>
          </p:cNvPr>
          <p:cNvSpPr>
            <a:spLocks noGrp="1"/>
          </p:cNvSpPr>
          <p:nvPr>
            <p:ph type="ftr" sz="quarter" idx="11"/>
          </p:nvPr>
        </p:nvSpPr>
        <p:spPr>
          <a:xfrm>
            <a:off x="3782438" y="6557385"/>
            <a:ext cx="4114800" cy="300615"/>
          </a:xfrm>
          <a:prstGeom prst="rect">
            <a:avLst/>
          </a:prstGeom>
        </p:spPr>
        <p:txBody>
          <a:bodyPr/>
          <a:lstStyle/>
          <a:p>
            <a:endParaRPr lang="de-DE"/>
          </a:p>
        </p:txBody>
      </p:sp>
      <p:sp>
        <p:nvSpPr>
          <p:cNvPr id="7" name="Rechteck 6">
            <a:extLst>
              <a:ext uri="{FF2B5EF4-FFF2-40B4-BE49-F238E27FC236}">
                <a16:creationId xmlns:a16="http://schemas.microsoft.com/office/drawing/2014/main" id="{57390F46-59B9-21A5-7F79-3D89B1D394A2}"/>
              </a:ext>
            </a:extLst>
          </p:cNvPr>
          <p:cNvSpPr/>
          <p:nvPr userDrawn="1"/>
        </p:nvSpPr>
        <p:spPr>
          <a:xfrm>
            <a:off x="-6485" y="1355387"/>
            <a:ext cx="648000" cy="648000"/>
          </a:xfrm>
          <a:prstGeom prst="rect">
            <a:avLst/>
          </a:prstGeom>
          <a:solidFill>
            <a:srgbClr val="0092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82D88C3E-9693-3D41-27BE-12F4EF4916CA}"/>
              </a:ext>
            </a:extLst>
          </p:cNvPr>
          <p:cNvSpPr txBox="1"/>
          <p:nvPr userDrawn="1"/>
        </p:nvSpPr>
        <p:spPr>
          <a:xfrm>
            <a:off x="272373" y="1288968"/>
            <a:ext cx="330741" cy="584775"/>
          </a:xfrm>
          <a:prstGeom prst="rect">
            <a:avLst/>
          </a:prstGeom>
          <a:noFill/>
        </p:spPr>
        <p:txBody>
          <a:bodyPr wrap="square" rtlCol="0">
            <a:spAutoFit/>
          </a:bodyPr>
          <a:lstStyle/>
          <a:p>
            <a:r>
              <a:rPr lang="de-DE" sz="3200" b="1" dirty="0">
                <a:solidFill>
                  <a:schemeClr val="bg1"/>
                </a:solidFill>
              </a:rPr>
              <a:t>3</a:t>
            </a:r>
          </a:p>
        </p:txBody>
      </p:sp>
      <p:sp>
        <p:nvSpPr>
          <p:cNvPr id="9" name="Textplatzhalter 2">
            <a:extLst>
              <a:ext uri="{FF2B5EF4-FFF2-40B4-BE49-F238E27FC236}">
                <a16:creationId xmlns:a16="http://schemas.microsoft.com/office/drawing/2014/main" id="{F568264C-1751-A44F-C344-48F2CB1228C2}"/>
              </a:ext>
            </a:extLst>
          </p:cNvPr>
          <p:cNvSpPr>
            <a:spLocks noGrp="1"/>
          </p:cNvSpPr>
          <p:nvPr>
            <p:ph type="body" idx="1" hasCustomPrompt="1"/>
          </p:nvPr>
        </p:nvSpPr>
        <p:spPr>
          <a:xfrm>
            <a:off x="641515" y="1039140"/>
            <a:ext cx="10353506" cy="823912"/>
          </a:xfrm>
          <a:prstGeom prst="rect">
            <a:avLst/>
          </a:prstGeom>
        </p:spPr>
        <p:txBody>
          <a:bodyPr anchor="b">
            <a:normAutofit/>
          </a:bodyPr>
          <a:lstStyle>
            <a:lvl1pPr marL="0" indent="0">
              <a:buNone/>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Methodenvielfalt</a:t>
            </a:r>
          </a:p>
        </p:txBody>
      </p:sp>
      <p:sp>
        <p:nvSpPr>
          <p:cNvPr id="10" name="Textplatzhalter 2">
            <a:extLst>
              <a:ext uri="{FF2B5EF4-FFF2-40B4-BE49-F238E27FC236}">
                <a16:creationId xmlns:a16="http://schemas.microsoft.com/office/drawing/2014/main" id="{C402FD27-A38D-DAF7-2CB0-D988061B6FD1}"/>
              </a:ext>
            </a:extLst>
          </p:cNvPr>
          <p:cNvSpPr>
            <a:spLocks noGrp="1"/>
          </p:cNvSpPr>
          <p:nvPr>
            <p:ph type="body" idx="13" hasCustomPrompt="1"/>
          </p:nvPr>
        </p:nvSpPr>
        <p:spPr>
          <a:xfrm>
            <a:off x="713363" y="1876022"/>
            <a:ext cx="10700424" cy="504422"/>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1" name="Foliennummernplatzhalter 5">
            <a:extLst>
              <a:ext uri="{FF2B5EF4-FFF2-40B4-BE49-F238E27FC236}">
                <a16:creationId xmlns:a16="http://schemas.microsoft.com/office/drawing/2014/main" id="{153730FD-9A34-D76D-852B-4CEFC5DCE481}"/>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2600328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BD1193-24C3-7E66-968C-C692C0B13018}"/>
              </a:ext>
            </a:extLst>
          </p:cNvPr>
          <p:cNvSpPr>
            <a:spLocks noGrp="1"/>
          </p:cNvSpPr>
          <p:nvPr>
            <p:ph type="dt" sz="half" idx="10"/>
          </p:nvPr>
        </p:nvSpPr>
        <p:spPr>
          <a:xfrm>
            <a:off x="682557" y="6557385"/>
            <a:ext cx="2743200" cy="300615"/>
          </a:xfrm>
          <a:prstGeom prst="rect">
            <a:avLst/>
          </a:prstGeom>
        </p:spPr>
        <p:txBody>
          <a:bodyPr/>
          <a:lstStyle/>
          <a:p>
            <a:fld id="{0364D986-64D0-F849-B4B1-A8F29C66727E}" type="datetime1">
              <a:rPr lang="de-DE" smtClean="0"/>
              <a:t>18.06.25</a:t>
            </a:fld>
            <a:endParaRPr lang="de-DE"/>
          </a:p>
        </p:txBody>
      </p:sp>
      <p:sp>
        <p:nvSpPr>
          <p:cNvPr id="3" name="Fußzeilenplatzhalter 2">
            <a:extLst>
              <a:ext uri="{FF2B5EF4-FFF2-40B4-BE49-F238E27FC236}">
                <a16:creationId xmlns:a16="http://schemas.microsoft.com/office/drawing/2014/main" id="{26F33B27-5225-DDB5-FD90-E5B368A43161}"/>
              </a:ext>
            </a:extLst>
          </p:cNvPr>
          <p:cNvSpPr>
            <a:spLocks noGrp="1"/>
          </p:cNvSpPr>
          <p:nvPr>
            <p:ph type="ftr" sz="quarter" idx="11"/>
          </p:nvPr>
        </p:nvSpPr>
        <p:spPr>
          <a:xfrm>
            <a:off x="3782438" y="6557385"/>
            <a:ext cx="4114800" cy="300615"/>
          </a:xfrm>
          <a:prstGeom prst="rect">
            <a:avLst/>
          </a:prstGeom>
        </p:spPr>
        <p:txBody>
          <a:bodyPr/>
          <a:lstStyle/>
          <a:p>
            <a:endParaRPr lang="de-DE"/>
          </a:p>
        </p:txBody>
      </p:sp>
      <p:sp>
        <p:nvSpPr>
          <p:cNvPr id="7" name="Rechteck 6">
            <a:extLst>
              <a:ext uri="{FF2B5EF4-FFF2-40B4-BE49-F238E27FC236}">
                <a16:creationId xmlns:a16="http://schemas.microsoft.com/office/drawing/2014/main" id="{57390F46-59B9-21A5-7F79-3D89B1D394A2}"/>
              </a:ext>
            </a:extLst>
          </p:cNvPr>
          <p:cNvSpPr/>
          <p:nvPr userDrawn="1"/>
        </p:nvSpPr>
        <p:spPr>
          <a:xfrm>
            <a:off x="-6485" y="1355387"/>
            <a:ext cx="648000" cy="648000"/>
          </a:xfrm>
          <a:prstGeom prst="rect">
            <a:avLst/>
          </a:prstGeom>
          <a:solidFill>
            <a:srgbClr val="008F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82D88C3E-9693-3D41-27BE-12F4EF4916CA}"/>
              </a:ext>
            </a:extLst>
          </p:cNvPr>
          <p:cNvSpPr txBox="1"/>
          <p:nvPr userDrawn="1"/>
        </p:nvSpPr>
        <p:spPr>
          <a:xfrm>
            <a:off x="278858" y="1288968"/>
            <a:ext cx="330741" cy="584775"/>
          </a:xfrm>
          <a:prstGeom prst="rect">
            <a:avLst/>
          </a:prstGeom>
          <a:noFill/>
        </p:spPr>
        <p:txBody>
          <a:bodyPr wrap="square" rtlCol="0">
            <a:spAutoFit/>
          </a:bodyPr>
          <a:lstStyle/>
          <a:p>
            <a:r>
              <a:rPr lang="de-DE" sz="3200" b="1" dirty="0">
                <a:solidFill>
                  <a:schemeClr val="bg1"/>
                </a:solidFill>
              </a:rPr>
              <a:t>4</a:t>
            </a:r>
          </a:p>
        </p:txBody>
      </p:sp>
      <p:sp>
        <p:nvSpPr>
          <p:cNvPr id="9" name="Textplatzhalter 2">
            <a:extLst>
              <a:ext uri="{FF2B5EF4-FFF2-40B4-BE49-F238E27FC236}">
                <a16:creationId xmlns:a16="http://schemas.microsoft.com/office/drawing/2014/main" id="{FD8967A5-B6E1-540A-955D-44A1B265CA53}"/>
              </a:ext>
            </a:extLst>
          </p:cNvPr>
          <p:cNvSpPr>
            <a:spLocks noGrp="1"/>
          </p:cNvSpPr>
          <p:nvPr>
            <p:ph type="body" idx="1" hasCustomPrompt="1"/>
          </p:nvPr>
        </p:nvSpPr>
        <p:spPr>
          <a:xfrm>
            <a:off x="641515" y="1039140"/>
            <a:ext cx="10353506" cy="823912"/>
          </a:xfrm>
          <a:prstGeom prst="rect">
            <a:avLst/>
          </a:prstGeom>
        </p:spPr>
        <p:txBody>
          <a:bodyPr anchor="b">
            <a:normAutofit/>
          </a:bodyPr>
          <a:lstStyle>
            <a:lvl1pPr marL="0" indent="0">
              <a:buNone/>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Individualisiertes Lernen</a:t>
            </a:r>
          </a:p>
        </p:txBody>
      </p:sp>
      <p:sp>
        <p:nvSpPr>
          <p:cNvPr id="10" name="Textplatzhalter 2">
            <a:extLst>
              <a:ext uri="{FF2B5EF4-FFF2-40B4-BE49-F238E27FC236}">
                <a16:creationId xmlns:a16="http://schemas.microsoft.com/office/drawing/2014/main" id="{74F70A01-4C9D-5CB8-A38B-E39F729A0983}"/>
              </a:ext>
            </a:extLst>
          </p:cNvPr>
          <p:cNvSpPr>
            <a:spLocks noGrp="1"/>
          </p:cNvSpPr>
          <p:nvPr>
            <p:ph type="body" idx="13" hasCustomPrompt="1"/>
          </p:nvPr>
        </p:nvSpPr>
        <p:spPr>
          <a:xfrm>
            <a:off x="713363" y="1876022"/>
            <a:ext cx="10700424" cy="504422"/>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1" name="Foliennummernplatzhalter 5">
            <a:extLst>
              <a:ext uri="{FF2B5EF4-FFF2-40B4-BE49-F238E27FC236}">
                <a16:creationId xmlns:a16="http://schemas.microsoft.com/office/drawing/2014/main" id="{121C2606-6519-B480-DB10-7D52529C8EAB}"/>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426279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BD1193-24C3-7E66-968C-C692C0B13018}"/>
              </a:ext>
            </a:extLst>
          </p:cNvPr>
          <p:cNvSpPr>
            <a:spLocks noGrp="1"/>
          </p:cNvSpPr>
          <p:nvPr>
            <p:ph type="dt" sz="half" idx="10"/>
          </p:nvPr>
        </p:nvSpPr>
        <p:spPr>
          <a:xfrm>
            <a:off x="682557" y="6557385"/>
            <a:ext cx="2743200" cy="300615"/>
          </a:xfrm>
          <a:prstGeom prst="rect">
            <a:avLst/>
          </a:prstGeom>
        </p:spPr>
        <p:txBody>
          <a:bodyPr/>
          <a:lstStyle/>
          <a:p>
            <a:fld id="{1ABF4AF5-9F4E-324E-84AD-E3ECDC8CFB7F}" type="datetime1">
              <a:rPr lang="de-DE" smtClean="0"/>
              <a:t>18.06.25</a:t>
            </a:fld>
            <a:endParaRPr lang="de-DE"/>
          </a:p>
        </p:txBody>
      </p:sp>
      <p:sp>
        <p:nvSpPr>
          <p:cNvPr id="3" name="Fußzeilenplatzhalter 2">
            <a:extLst>
              <a:ext uri="{FF2B5EF4-FFF2-40B4-BE49-F238E27FC236}">
                <a16:creationId xmlns:a16="http://schemas.microsoft.com/office/drawing/2014/main" id="{26F33B27-5225-DDB5-FD90-E5B368A43161}"/>
              </a:ext>
            </a:extLst>
          </p:cNvPr>
          <p:cNvSpPr>
            <a:spLocks noGrp="1"/>
          </p:cNvSpPr>
          <p:nvPr>
            <p:ph type="ftr" sz="quarter" idx="11"/>
          </p:nvPr>
        </p:nvSpPr>
        <p:spPr>
          <a:xfrm>
            <a:off x="3782438" y="6557385"/>
            <a:ext cx="4114800" cy="300615"/>
          </a:xfrm>
          <a:prstGeom prst="rect">
            <a:avLst/>
          </a:prstGeom>
        </p:spPr>
        <p:txBody>
          <a:bodyPr/>
          <a:lstStyle/>
          <a:p>
            <a:endParaRPr lang="de-DE"/>
          </a:p>
        </p:txBody>
      </p:sp>
      <p:sp>
        <p:nvSpPr>
          <p:cNvPr id="7" name="Rechteck 6">
            <a:extLst>
              <a:ext uri="{FF2B5EF4-FFF2-40B4-BE49-F238E27FC236}">
                <a16:creationId xmlns:a16="http://schemas.microsoft.com/office/drawing/2014/main" id="{57390F46-59B9-21A5-7F79-3D89B1D394A2}"/>
              </a:ext>
            </a:extLst>
          </p:cNvPr>
          <p:cNvSpPr/>
          <p:nvPr userDrawn="1"/>
        </p:nvSpPr>
        <p:spPr>
          <a:xfrm>
            <a:off x="-6485" y="1355387"/>
            <a:ext cx="648000" cy="648000"/>
          </a:xfrm>
          <a:prstGeom prst="rect">
            <a:avLst/>
          </a:prstGeom>
          <a:solidFill>
            <a:srgbClr val="399A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82D88C3E-9693-3D41-27BE-12F4EF4916CA}"/>
              </a:ext>
            </a:extLst>
          </p:cNvPr>
          <p:cNvSpPr txBox="1"/>
          <p:nvPr userDrawn="1"/>
        </p:nvSpPr>
        <p:spPr>
          <a:xfrm>
            <a:off x="272373" y="1288968"/>
            <a:ext cx="330741" cy="584775"/>
          </a:xfrm>
          <a:prstGeom prst="rect">
            <a:avLst/>
          </a:prstGeom>
          <a:noFill/>
        </p:spPr>
        <p:txBody>
          <a:bodyPr wrap="square" rtlCol="0">
            <a:spAutoFit/>
          </a:bodyPr>
          <a:lstStyle/>
          <a:p>
            <a:r>
              <a:rPr lang="de-DE" sz="3200" b="1" dirty="0">
                <a:solidFill>
                  <a:schemeClr val="bg1"/>
                </a:solidFill>
              </a:rPr>
              <a:t>5</a:t>
            </a:r>
          </a:p>
        </p:txBody>
      </p:sp>
      <p:sp>
        <p:nvSpPr>
          <p:cNvPr id="9" name="Textplatzhalter 2">
            <a:extLst>
              <a:ext uri="{FF2B5EF4-FFF2-40B4-BE49-F238E27FC236}">
                <a16:creationId xmlns:a16="http://schemas.microsoft.com/office/drawing/2014/main" id="{9F1AD123-4DCA-24B3-8898-3530FB230D22}"/>
              </a:ext>
            </a:extLst>
          </p:cNvPr>
          <p:cNvSpPr>
            <a:spLocks noGrp="1"/>
          </p:cNvSpPr>
          <p:nvPr>
            <p:ph type="body" idx="1" hasCustomPrompt="1"/>
          </p:nvPr>
        </p:nvSpPr>
        <p:spPr>
          <a:xfrm>
            <a:off x="641515" y="1039140"/>
            <a:ext cx="10353506" cy="823912"/>
          </a:xfrm>
          <a:prstGeom prst="rect">
            <a:avLst/>
          </a:prstGeom>
        </p:spPr>
        <p:txBody>
          <a:bodyPr anchor="b">
            <a:normAutofit/>
          </a:bodyPr>
          <a:lstStyle>
            <a:lvl1pPr marL="0" indent="0">
              <a:buNone/>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Kompetenzorientierte Aufgabenformate &amp; intelligentes Üben</a:t>
            </a:r>
          </a:p>
        </p:txBody>
      </p:sp>
      <p:sp>
        <p:nvSpPr>
          <p:cNvPr id="10" name="Textplatzhalter 2">
            <a:extLst>
              <a:ext uri="{FF2B5EF4-FFF2-40B4-BE49-F238E27FC236}">
                <a16:creationId xmlns:a16="http://schemas.microsoft.com/office/drawing/2014/main" id="{57A8ADB3-BFF6-8D7C-5315-CD7F97BD3EC4}"/>
              </a:ext>
            </a:extLst>
          </p:cNvPr>
          <p:cNvSpPr>
            <a:spLocks noGrp="1"/>
          </p:cNvSpPr>
          <p:nvPr>
            <p:ph type="body" idx="13" hasCustomPrompt="1"/>
          </p:nvPr>
        </p:nvSpPr>
        <p:spPr>
          <a:xfrm>
            <a:off x="713363" y="1876022"/>
            <a:ext cx="10700424" cy="504422"/>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3" name="Foliennummernplatzhalter 5">
            <a:extLst>
              <a:ext uri="{FF2B5EF4-FFF2-40B4-BE49-F238E27FC236}">
                <a16:creationId xmlns:a16="http://schemas.microsoft.com/office/drawing/2014/main" id="{C0DB4DF2-6EB8-2D2D-588B-44150DABCF85}"/>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3043615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9" name="Textplatzhalter 2">
            <a:extLst>
              <a:ext uri="{FF2B5EF4-FFF2-40B4-BE49-F238E27FC236}">
                <a16:creationId xmlns:a16="http://schemas.microsoft.com/office/drawing/2014/main" id="{FE8AC7E5-2DD6-6175-0A0B-DF10446AFF6A}"/>
              </a:ext>
            </a:extLst>
          </p:cNvPr>
          <p:cNvSpPr>
            <a:spLocks noGrp="1"/>
          </p:cNvSpPr>
          <p:nvPr>
            <p:ph type="body" idx="1" hasCustomPrompt="1"/>
          </p:nvPr>
        </p:nvSpPr>
        <p:spPr>
          <a:xfrm>
            <a:off x="1053829" y="1581355"/>
            <a:ext cx="9086685" cy="571701"/>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13" name="Textplatzhalter 2">
            <a:extLst>
              <a:ext uri="{FF2B5EF4-FFF2-40B4-BE49-F238E27FC236}">
                <a16:creationId xmlns:a16="http://schemas.microsoft.com/office/drawing/2014/main" id="{790EA008-8625-5A64-0AAD-DAF54F0906DC}"/>
              </a:ext>
            </a:extLst>
          </p:cNvPr>
          <p:cNvSpPr>
            <a:spLocks noGrp="1"/>
          </p:cNvSpPr>
          <p:nvPr>
            <p:ph type="body" idx="13" hasCustomPrompt="1"/>
          </p:nvPr>
        </p:nvSpPr>
        <p:spPr>
          <a:xfrm>
            <a:off x="1047915" y="2704540"/>
            <a:ext cx="9086685" cy="3607360"/>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Textplatzhalter 2">
            <a:extLst>
              <a:ext uri="{FF2B5EF4-FFF2-40B4-BE49-F238E27FC236}">
                <a16:creationId xmlns:a16="http://schemas.microsoft.com/office/drawing/2014/main" id="{2D5105F2-9FC8-4EA9-9A59-6D2F2FDDC975}"/>
              </a:ext>
            </a:extLst>
          </p:cNvPr>
          <p:cNvSpPr>
            <a:spLocks noGrp="1"/>
          </p:cNvSpPr>
          <p:nvPr>
            <p:ph type="body" idx="14" hasCustomPrompt="1"/>
          </p:nvPr>
        </p:nvSpPr>
        <p:spPr>
          <a:xfrm>
            <a:off x="1047915" y="1118771"/>
            <a:ext cx="90866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3" name="Rechteck 2">
            <a:extLst>
              <a:ext uri="{FF2B5EF4-FFF2-40B4-BE49-F238E27FC236}">
                <a16:creationId xmlns:a16="http://schemas.microsoft.com/office/drawing/2014/main" id="{714FCAB9-1078-BF8B-C343-63AAB8F75662}"/>
              </a:ext>
            </a:extLst>
          </p:cNvPr>
          <p:cNvSpPr/>
          <p:nvPr userDrawn="1"/>
        </p:nvSpPr>
        <p:spPr>
          <a:xfrm>
            <a:off x="-6485" y="1355387"/>
            <a:ext cx="648000" cy="648000"/>
          </a:xfrm>
          <a:prstGeom prst="rect">
            <a:avLst/>
          </a:prstGeom>
          <a:solidFill>
            <a:srgbClr val="006D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E1201B8B-3E84-0D09-483F-9876FDFA0E91}"/>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1</a:t>
            </a:r>
          </a:p>
        </p:txBody>
      </p:sp>
      <p:sp>
        <p:nvSpPr>
          <p:cNvPr id="8" name="Fußzeilenplatzhalter 7">
            <a:extLst>
              <a:ext uri="{FF2B5EF4-FFF2-40B4-BE49-F238E27FC236}">
                <a16:creationId xmlns:a16="http://schemas.microsoft.com/office/drawing/2014/main" id="{D5FDDBCE-B019-2EEA-E6A6-C14C3B56E37B}"/>
              </a:ext>
            </a:extLst>
          </p:cNvPr>
          <p:cNvSpPr>
            <a:spLocks noGrp="1"/>
          </p:cNvSpPr>
          <p:nvPr>
            <p:ph type="ftr" sz="quarter" idx="16"/>
          </p:nvPr>
        </p:nvSpPr>
        <p:spPr>
          <a:xfrm>
            <a:off x="3782438" y="6557385"/>
            <a:ext cx="4114800" cy="300615"/>
          </a:xfrm>
          <a:prstGeom prst="rect">
            <a:avLst/>
          </a:prstGeom>
        </p:spPr>
        <p:txBody>
          <a:bodyPr/>
          <a:lstStyle/>
          <a:p>
            <a:r>
              <a:rPr lang="de-DE" dirty="0"/>
              <a:t>K+5-Modell</a:t>
            </a:r>
          </a:p>
        </p:txBody>
      </p:sp>
      <p:sp>
        <p:nvSpPr>
          <p:cNvPr id="10" name="Foliennummernplatzhalter 9">
            <a:extLst>
              <a:ext uri="{FF2B5EF4-FFF2-40B4-BE49-F238E27FC236}">
                <a16:creationId xmlns:a16="http://schemas.microsoft.com/office/drawing/2014/main" id="{AB49E1C4-FB16-0DEF-EDD5-B8EDB4B6E91D}"/>
              </a:ext>
            </a:extLst>
          </p:cNvPr>
          <p:cNvSpPr>
            <a:spLocks noGrp="1"/>
          </p:cNvSpPr>
          <p:nvPr>
            <p:ph type="sldNum" sz="quarter" idx="17"/>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1499904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D58E401F-3433-0239-F43B-71A7B1CF59D0}"/>
              </a:ext>
            </a:extLst>
          </p:cNvPr>
          <p:cNvSpPr>
            <a:spLocks noGrp="1"/>
          </p:cNvSpPr>
          <p:nvPr>
            <p:ph type="dt" sz="half" idx="10"/>
          </p:nvPr>
        </p:nvSpPr>
        <p:spPr/>
        <p:txBody>
          <a:bodyPr/>
          <a:lstStyle/>
          <a:p>
            <a:fld id="{D7C9A704-402A-1D4F-81DA-954FED7B3FF4}" type="datetime1">
              <a:rPr lang="de-DE" smtClean="0"/>
              <a:t>18.06.25</a:t>
            </a:fld>
            <a:endParaRPr lang="de-DE"/>
          </a:p>
        </p:txBody>
      </p:sp>
      <p:sp>
        <p:nvSpPr>
          <p:cNvPr id="5" name="Fußzeilenplatzhalter 4">
            <a:extLst>
              <a:ext uri="{FF2B5EF4-FFF2-40B4-BE49-F238E27FC236}">
                <a16:creationId xmlns:a16="http://schemas.microsoft.com/office/drawing/2014/main" id="{4C188772-FCD0-82C9-4B87-249822EFE454}"/>
              </a:ext>
            </a:extLst>
          </p:cNvPr>
          <p:cNvSpPr>
            <a:spLocks noGrp="1"/>
          </p:cNvSpPr>
          <p:nvPr>
            <p:ph type="ftr" sz="quarter" idx="11"/>
          </p:nvPr>
        </p:nvSpPr>
        <p:spPr>
          <a:xfrm>
            <a:off x="3746772" y="6557385"/>
            <a:ext cx="4114800" cy="300615"/>
          </a:xfrm>
        </p:spPr>
        <p:txBody>
          <a:bodyPr/>
          <a:lstStyle/>
          <a:p>
            <a:endParaRPr lang="de-DE"/>
          </a:p>
        </p:txBody>
      </p:sp>
      <p:sp>
        <p:nvSpPr>
          <p:cNvPr id="9" name="Textplatzhalter 2">
            <a:extLst>
              <a:ext uri="{FF2B5EF4-FFF2-40B4-BE49-F238E27FC236}">
                <a16:creationId xmlns:a16="http://schemas.microsoft.com/office/drawing/2014/main" id="{FE8AC7E5-2DD6-6175-0A0B-DF10446AFF6A}"/>
              </a:ext>
            </a:extLst>
          </p:cNvPr>
          <p:cNvSpPr>
            <a:spLocks noGrp="1"/>
          </p:cNvSpPr>
          <p:nvPr>
            <p:ph type="body" idx="1" hasCustomPrompt="1"/>
          </p:nvPr>
        </p:nvSpPr>
        <p:spPr>
          <a:xfrm>
            <a:off x="641515" y="1291350"/>
            <a:ext cx="10772272" cy="571701"/>
          </a:xfrm>
          <a:prstGeom prst="rect">
            <a:avLst/>
          </a:prstGeom>
        </p:spPr>
        <p:txBody>
          <a:bodyPr anchor="b">
            <a:normAutofit/>
          </a:bodyPr>
          <a:lstStyle>
            <a:lvl1pPr marL="0" indent="0">
              <a:buNone/>
              <a:defRPr sz="32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13" name="Textplatzhalter 2">
            <a:extLst>
              <a:ext uri="{FF2B5EF4-FFF2-40B4-BE49-F238E27FC236}">
                <a16:creationId xmlns:a16="http://schemas.microsoft.com/office/drawing/2014/main" id="{790EA008-8625-5A64-0AAD-DAF54F0906DC}"/>
              </a:ext>
            </a:extLst>
          </p:cNvPr>
          <p:cNvSpPr>
            <a:spLocks noGrp="1"/>
          </p:cNvSpPr>
          <p:nvPr>
            <p:ph type="body" idx="13" hasCustomPrompt="1"/>
          </p:nvPr>
        </p:nvSpPr>
        <p:spPr>
          <a:xfrm>
            <a:off x="713363" y="1943301"/>
            <a:ext cx="10700424" cy="4127770"/>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oliennummernplatzhalter 5">
            <a:extLst>
              <a:ext uri="{FF2B5EF4-FFF2-40B4-BE49-F238E27FC236}">
                <a16:creationId xmlns:a16="http://schemas.microsoft.com/office/drawing/2014/main" id="{57D1F29C-BDC8-01DB-3A19-15A6D92C1514}"/>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
        <p:nvSpPr>
          <p:cNvPr id="2" name="Textplatzhalter 2">
            <a:extLst>
              <a:ext uri="{FF2B5EF4-FFF2-40B4-BE49-F238E27FC236}">
                <a16:creationId xmlns:a16="http://schemas.microsoft.com/office/drawing/2014/main" id="{2D5105F2-9FC8-4EA9-9A59-6D2F2FDDC975}"/>
              </a:ext>
            </a:extLst>
          </p:cNvPr>
          <p:cNvSpPr>
            <a:spLocks noGrp="1"/>
          </p:cNvSpPr>
          <p:nvPr>
            <p:ph type="body" idx="14" hasCustomPrompt="1"/>
          </p:nvPr>
        </p:nvSpPr>
        <p:spPr>
          <a:xfrm>
            <a:off x="682557" y="786929"/>
            <a:ext cx="10700424"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6" name="Textfeld 5">
            <a:extLst>
              <a:ext uri="{FF2B5EF4-FFF2-40B4-BE49-F238E27FC236}">
                <a16:creationId xmlns:a16="http://schemas.microsoft.com/office/drawing/2014/main" id="{E1201B8B-3E84-0D09-483F-9876FDFA0E91}"/>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1</a:t>
            </a:r>
          </a:p>
        </p:txBody>
      </p:sp>
    </p:spTree>
    <p:extLst>
      <p:ext uri="{BB962C8B-B14F-4D97-AF65-F5344CB8AC3E}">
        <p14:creationId xmlns:p14="http://schemas.microsoft.com/office/powerpoint/2010/main" val="3669159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114800"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0" name="Bildplatzhalter 9">
            <a:extLst>
              <a:ext uri="{FF2B5EF4-FFF2-40B4-BE49-F238E27FC236}">
                <a16:creationId xmlns:a16="http://schemas.microsoft.com/office/drawing/2014/main" id="{B05A296C-044C-EBD1-4C3E-EE140097FA07}"/>
              </a:ext>
            </a:extLst>
          </p:cNvPr>
          <p:cNvSpPr>
            <a:spLocks noGrp="1"/>
          </p:cNvSpPr>
          <p:nvPr>
            <p:ph type="pic" sz="quarter" idx="15"/>
          </p:nvPr>
        </p:nvSpPr>
        <p:spPr>
          <a:xfrm>
            <a:off x="5397499" y="2709052"/>
            <a:ext cx="6189663" cy="3615548"/>
          </a:xfrm>
        </p:spPr>
        <p:txBody>
          <a:bodyPr/>
          <a:lstStyle/>
          <a:p>
            <a:endParaRPr lang="de-DE"/>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rgbClr val="006D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1</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3837170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rgbClr val="006D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1</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
        <p:nvSpPr>
          <p:cNvPr id="3" name="Textplatzhalter 2">
            <a:extLst>
              <a:ext uri="{FF2B5EF4-FFF2-40B4-BE49-F238E27FC236}">
                <a16:creationId xmlns:a16="http://schemas.microsoft.com/office/drawing/2014/main" id="{91F27F3A-CC4E-3A79-BD48-840F4A133550}"/>
              </a:ext>
            </a:extLst>
          </p:cNvPr>
          <p:cNvSpPr>
            <a:spLocks noGrp="1"/>
          </p:cNvSpPr>
          <p:nvPr>
            <p:ph type="body" idx="20" hasCustomPrompt="1"/>
          </p:nvPr>
        </p:nvSpPr>
        <p:spPr>
          <a:xfrm>
            <a:off x="6334899"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Tree>
    <p:extLst>
      <p:ext uri="{BB962C8B-B14F-4D97-AF65-F5344CB8AC3E}">
        <p14:creationId xmlns:p14="http://schemas.microsoft.com/office/powerpoint/2010/main" val="3718962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9D2B951-0184-2FDD-2DD6-8B9D8E422925}"/>
              </a:ext>
            </a:extLst>
          </p:cNvPr>
          <p:cNvSpPr>
            <a:spLocks noGrp="1"/>
          </p:cNvSpPr>
          <p:nvPr>
            <p:ph type="ftr" sz="quarter" idx="10"/>
          </p:nvPr>
        </p:nvSpPr>
        <p:spPr>
          <a:xfrm>
            <a:off x="3782438" y="6557385"/>
            <a:ext cx="4114800" cy="300615"/>
          </a:xfrm>
          <a:prstGeom prst="rect">
            <a:avLst/>
          </a:prstGeom>
        </p:spPr>
        <p:txBody>
          <a:bodyPr/>
          <a:lstStyle/>
          <a:p>
            <a:r>
              <a:rPr lang="de-DE" dirty="0"/>
              <a:t>K+5-Modell</a:t>
            </a:r>
          </a:p>
        </p:txBody>
      </p:sp>
      <p:sp>
        <p:nvSpPr>
          <p:cNvPr id="4" name="Foliennummernplatzhalter 3">
            <a:extLst>
              <a:ext uri="{FF2B5EF4-FFF2-40B4-BE49-F238E27FC236}">
                <a16:creationId xmlns:a16="http://schemas.microsoft.com/office/drawing/2014/main" id="{DFC6B666-4EF0-6B73-8DFB-BADCF9A3A7C7}"/>
              </a:ext>
            </a:extLst>
          </p:cNvPr>
          <p:cNvSpPr>
            <a:spLocks noGrp="1"/>
          </p:cNvSpPr>
          <p:nvPr>
            <p:ph type="sldNum" sz="quarter" idx="11"/>
          </p:nvPr>
        </p:nvSpPr>
        <p:spPr/>
        <p:txBody>
          <a:bodyPr/>
          <a:lstStyle/>
          <a:p>
            <a:fld id="{1D937574-5286-7C49-842E-2D6CFC549A1F}" type="slidenum">
              <a:rPr lang="de-DE" smtClean="0"/>
              <a:pPr/>
              <a:t>‹Nr.›</a:t>
            </a:fld>
            <a:endParaRPr lang="de-DE" dirty="0"/>
          </a:p>
        </p:txBody>
      </p:sp>
      <p:sp>
        <p:nvSpPr>
          <p:cNvPr id="5" name="Rechteck 4">
            <a:extLst>
              <a:ext uri="{FF2B5EF4-FFF2-40B4-BE49-F238E27FC236}">
                <a16:creationId xmlns:a16="http://schemas.microsoft.com/office/drawing/2014/main" id="{55D66375-C2BB-023A-339E-46B8FCF8BF12}"/>
              </a:ext>
            </a:extLst>
          </p:cNvPr>
          <p:cNvSpPr/>
          <p:nvPr userDrawn="1"/>
        </p:nvSpPr>
        <p:spPr>
          <a:xfrm>
            <a:off x="0" y="-1"/>
            <a:ext cx="12192000" cy="487110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Dreieck 5">
            <a:extLst>
              <a:ext uri="{FF2B5EF4-FFF2-40B4-BE49-F238E27FC236}">
                <a16:creationId xmlns:a16="http://schemas.microsoft.com/office/drawing/2014/main" id="{D64D1994-1F14-3AF6-C837-B66B407F1284}"/>
              </a:ext>
            </a:extLst>
          </p:cNvPr>
          <p:cNvSpPr/>
          <p:nvPr userDrawn="1"/>
        </p:nvSpPr>
        <p:spPr>
          <a:xfrm>
            <a:off x="8746944" y="4351828"/>
            <a:ext cx="4057035" cy="914382"/>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Ein Bild, das Text, Screenshot enthält.&#10;&#10;KI-generierte Inhalte können fehlerhaft sein.">
            <a:extLst>
              <a:ext uri="{FF2B5EF4-FFF2-40B4-BE49-F238E27FC236}">
                <a16:creationId xmlns:a16="http://schemas.microsoft.com/office/drawing/2014/main" id="{AA0F2EC0-6136-A0E5-EB5E-DA7D8AB0B413}"/>
              </a:ext>
            </a:extLst>
          </p:cNvPr>
          <p:cNvPicPr/>
          <p:nvPr userDrawn="1"/>
        </p:nvPicPr>
        <p:blipFill>
          <a:blip r:embed="rId2"/>
          <a:stretch>
            <a:fillRect/>
          </a:stretch>
        </p:blipFill>
        <p:spPr>
          <a:xfrm>
            <a:off x="9703238" y="4196782"/>
            <a:ext cx="2144446" cy="1220767"/>
          </a:xfrm>
          <a:prstGeom prst="rect">
            <a:avLst/>
          </a:prstGeom>
        </p:spPr>
      </p:pic>
      <p:sp>
        <p:nvSpPr>
          <p:cNvPr id="8" name="Textplatzhalter 2">
            <a:extLst>
              <a:ext uri="{FF2B5EF4-FFF2-40B4-BE49-F238E27FC236}">
                <a16:creationId xmlns:a16="http://schemas.microsoft.com/office/drawing/2014/main" id="{95290F40-8322-1033-722B-6CEEA06E6EA3}"/>
              </a:ext>
            </a:extLst>
          </p:cNvPr>
          <p:cNvSpPr>
            <a:spLocks noGrp="1"/>
          </p:cNvSpPr>
          <p:nvPr>
            <p:ph type="body" idx="1"/>
          </p:nvPr>
        </p:nvSpPr>
        <p:spPr>
          <a:xfrm>
            <a:off x="2346179" y="2905607"/>
            <a:ext cx="9501505" cy="507665"/>
          </a:xfrm>
        </p:spPr>
        <p:txBody>
          <a:bodyPr>
            <a:noAutofit/>
          </a:bodyPr>
          <a:lstStyle>
            <a:lvl1pPr marL="0" indent="0" algn="r">
              <a:buFontTx/>
              <a:buNone/>
              <a:defRPr sz="4400">
                <a:solidFill>
                  <a:schemeClr val="bg1"/>
                </a:solidFill>
              </a:defRPr>
            </a:lvl1pPr>
          </a:lstStyle>
          <a:p>
            <a:endParaRPr lang="de-DE" dirty="0"/>
          </a:p>
        </p:txBody>
      </p:sp>
    </p:spTree>
    <p:extLst>
      <p:ext uri="{BB962C8B-B14F-4D97-AF65-F5344CB8AC3E}">
        <p14:creationId xmlns:p14="http://schemas.microsoft.com/office/powerpoint/2010/main" val="104890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9" name="Textplatzhalter 2">
            <a:extLst>
              <a:ext uri="{FF2B5EF4-FFF2-40B4-BE49-F238E27FC236}">
                <a16:creationId xmlns:a16="http://schemas.microsoft.com/office/drawing/2014/main" id="{FE8AC7E5-2DD6-6175-0A0B-DF10446AFF6A}"/>
              </a:ext>
            </a:extLst>
          </p:cNvPr>
          <p:cNvSpPr>
            <a:spLocks noGrp="1"/>
          </p:cNvSpPr>
          <p:nvPr>
            <p:ph type="body" idx="1" hasCustomPrompt="1"/>
          </p:nvPr>
        </p:nvSpPr>
        <p:spPr>
          <a:xfrm>
            <a:off x="1053829" y="1581355"/>
            <a:ext cx="9086685" cy="571701"/>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13" name="Textplatzhalter 2">
            <a:extLst>
              <a:ext uri="{FF2B5EF4-FFF2-40B4-BE49-F238E27FC236}">
                <a16:creationId xmlns:a16="http://schemas.microsoft.com/office/drawing/2014/main" id="{790EA008-8625-5A64-0AAD-DAF54F0906DC}"/>
              </a:ext>
            </a:extLst>
          </p:cNvPr>
          <p:cNvSpPr>
            <a:spLocks noGrp="1"/>
          </p:cNvSpPr>
          <p:nvPr>
            <p:ph type="body" idx="13" hasCustomPrompt="1"/>
          </p:nvPr>
        </p:nvSpPr>
        <p:spPr>
          <a:xfrm>
            <a:off x="1047915" y="2704540"/>
            <a:ext cx="9086685" cy="3607360"/>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Textplatzhalter 2">
            <a:extLst>
              <a:ext uri="{FF2B5EF4-FFF2-40B4-BE49-F238E27FC236}">
                <a16:creationId xmlns:a16="http://schemas.microsoft.com/office/drawing/2014/main" id="{2D5105F2-9FC8-4EA9-9A59-6D2F2FDDC975}"/>
              </a:ext>
            </a:extLst>
          </p:cNvPr>
          <p:cNvSpPr>
            <a:spLocks noGrp="1"/>
          </p:cNvSpPr>
          <p:nvPr>
            <p:ph type="body" idx="14" hasCustomPrompt="1"/>
          </p:nvPr>
        </p:nvSpPr>
        <p:spPr>
          <a:xfrm>
            <a:off x="1047915" y="1118771"/>
            <a:ext cx="90866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3" name="Rechteck 2">
            <a:extLst>
              <a:ext uri="{FF2B5EF4-FFF2-40B4-BE49-F238E27FC236}">
                <a16:creationId xmlns:a16="http://schemas.microsoft.com/office/drawing/2014/main" id="{714FCAB9-1078-BF8B-C343-63AAB8F75662}"/>
              </a:ext>
            </a:extLst>
          </p:cNvPr>
          <p:cNvSpPr/>
          <p:nvPr userDrawn="1"/>
        </p:nvSpPr>
        <p:spPr>
          <a:xfrm>
            <a:off x="-6485" y="1355387"/>
            <a:ext cx="648000" cy="64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E1201B8B-3E84-0D09-483F-9876FDFA0E91}"/>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2</a:t>
            </a:r>
          </a:p>
        </p:txBody>
      </p:sp>
      <p:sp>
        <p:nvSpPr>
          <p:cNvPr id="8" name="Fußzeilenplatzhalter 7">
            <a:extLst>
              <a:ext uri="{FF2B5EF4-FFF2-40B4-BE49-F238E27FC236}">
                <a16:creationId xmlns:a16="http://schemas.microsoft.com/office/drawing/2014/main" id="{D5FDDBCE-B019-2EEA-E6A6-C14C3B56E37B}"/>
              </a:ext>
            </a:extLst>
          </p:cNvPr>
          <p:cNvSpPr>
            <a:spLocks noGrp="1"/>
          </p:cNvSpPr>
          <p:nvPr>
            <p:ph type="ftr" sz="quarter" idx="16"/>
          </p:nvPr>
        </p:nvSpPr>
        <p:spPr>
          <a:xfrm>
            <a:off x="3782438" y="6557385"/>
            <a:ext cx="4114800" cy="300615"/>
          </a:xfrm>
          <a:prstGeom prst="rect">
            <a:avLst/>
          </a:prstGeom>
        </p:spPr>
        <p:txBody>
          <a:bodyPr/>
          <a:lstStyle/>
          <a:p>
            <a:r>
              <a:rPr lang="de-DE" dirty="0"/>
              <a:t>K+5-Modell</a:t>
            </a:r>
          </a:p>
        </p:txBody>
      </p:sp>
      <p:sp>
        <p:nvSpPr>
          <p:cNvPr id="10" name="Foliennummernplatzhalter 9">
            <a:extLst>
              <a:ext uri="{FF2B5EF4-FFF2-40B4-BE49-F238E27FC236}">
                <a16:creationId xmlns:a16="http://schemas.microsoft.com/office/drawing/2014/main" id="{AB49E1C4-FB16-0DEF-EDD5-B8EDB4B6E91D}"/>
              </a:ext>
            </a:extLst>
          </p:cNvPr>
          <p:cNvSpPr>
            <a:spLocks noGrp="1"/>
          </p:cNvSpPr>
          <p:nvPr>
            <p:ph type="sldNum" sz="quarter" idx="17"/>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6617564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114800"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0" name="Bildplatzhalter 9">
            <a:extLst>
              <a:ext uri="{FF2B5EF4-FFF2-40B4-BE49-F238E27FC236}">
                <a16:creationId xmlns:a16="http://schemas.microsoft.com/office/drawing/2014/main" id="{B05A296C-044C-EBD1-4C3E-EE140097FA07}"/>
              </a:ext>
            </a:extLst>
          </p:cNvPr>
          <p:cNvSpPr>
            <a:spLocks noGrp="1"/>
          </p:cNvSpPr>
          <p:nvPr>
            <p:ph type="pic" sz="quarter" idx="15"/>
          </p:nvPr>
        </p:nvSpPr>
        <p:spPr>
          <a:xfrm>
            <a:off x="5397499" y="2709052"/>
            <a:ext cx="6189663" cy="3615548"/>
          </a:xfrm>
        </p:spPr>
        <p:txBody>
          <a:bodyPr/>
          <a:lstStyle/>
          <a:p>
            <a:endParaRPr lang="de-DE"/>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2</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22407496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2</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
        <p:nvSpPr>
          <p:cNvPr id="3" name="Textplatzhalter 2">
            <a:extLst>
              <a:ext uri="{FF2B5EF4-FFF2-40B4-BE49-F238E27FC236}">
                <a16:creationId xmlns:a16="http://schemas.microsoft.com/office/drawing/2014/main" id="{91F27F3A-CC4E-3A79-BD48-840F4A133550}"/>
              </a:ext>
            </a:extLst>
          </p:cNvPr>
          <p:cNvSpPr>
            <a:spLocks noGrp="1"/>
          </p:cNvSpPr>
          <p:nvPr>
            <p:ph type="body" idx="20" hasCustomPrompt="1"/>
          </p:nvPr>
        </p:nvSpPr>
        <p:spPr>
          <a:xfrm>
            <a:off x="6334899"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Tree>
    <p:extLst>
      <p:ext uri="{BB962C8B-B14F-4D97-AF65-F5344CB8AC3E}">
        <p14:creationId xmlns:p14="http://schemas.microsoft.com/office/powerpoint/2010/main" val="552764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9D2B951-0184-2FDD-2DD6-8B9D8E422925}"/>
              </a:ext>
            </a:extLst>
          </p:cNvPr>
          <p:cNvSpPr>
            <a:spLocks noGrp="1"/>
          </p:cNvSpPr>
          <p:nvPr>
            <p:ph type="ftr" sz="quarter" idx="10"/>
          </p:nvPr>
        </p:nvSpPr>
        <p:spPr>
          <a:xfrm>
            <a:off x="3782438" y="6557385"/>
            <a:ext cx="4114800" cy="300615"/>
          </a:xfrm>
          <a:prstGeom prst="rect">
            <a:avLst/>
          </a:prstGeom>
        </p:spPr>
        <p:txBody>
          <a:bodyPr/>
          <a:lstStyle/>
          <a:p>
            <a:r>
              <a:rPr lang="de-DE" dirty="0"/>
              <a:t>K+5-Modell</a:t>
            </a:r>
          </a:p>
        </p:txBody>
      </p:sp>
      <p:sp>
        <p:nvSpPr>
          <p:cNvPr id="4" name="Foliennummernplatzhalter 3">
            <a:extLst>
              <a:ext uri="{FF2B5EF4-FFF2-40B4-BE49-F238E27FC236}">
                <a16:creationId xmlns:a16="http://schemas.microsoft.com/office/drawing/2014/main" id="{DFC6B666-4EF0-6B73-8DFB-BADCF9A3A7C7}"/>
              </a:ext>
            </a:extLst>
          </p:cNvPr>
          <p:cNvSpPr>
            <a:spLocks noGrp="1"/>
          </p:cNvSpPr>
          <p:nvPr>
            <p:ph type="sldNum" sz="quarter" idx="11"/>
          </p:nvPr>
        </p:nvSpPr>
        <p:spPr/>
        <p:txBody>
          <a:bodyPr/>
          <a:lstStyle/>
          <a:p>
            <a:fld id="{1D937574-5286-7C49-842E-2D6CFC549A1F}" type="slidenum">
              <a:rPr lang="de-DE" smtClean="0"/>
              <a:pPr/>
              <a:t>‹Nr.›</a:t>
            </a:fld>
            <a:endParaRPr lang="de-DE" dirty="0"/>
          </a:p>
        </p:txBody>
      </p:sp>
      <p:sp>
        <p:nvSpPr>
          <p:cNvPr id="5" name="Rechteck 4">
            <a:extLst>
              <a:ext uri="{FF2B5EF4-FFF2-40B4-BE49-F238E27FC236}">
                <a16:creationId xmlns:a16="http://schemas.microsoft.com/office/drawing/2014/main" id="{55D66375-C2BB-023A-339E-46B8FCF8BF12}"/>
              </a:ext>
            </a:extLst>
          </p:cNvPr>
          <p:cNvSpPr/>
          <p:nvPr userDrawn="1"/>
        </p:nvSpPr>
        <p:spPr>
          <a:xfrm>
            <a:off x="0" y="-1"/>
            <a:ext cx="12192000" cy="487110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Dreieck 5">
            <a:extLst>
              <a:ext uri="{FF2B5EF4-FFF2-40B4-BE49-F238E27FC236}">
                <a16:creationId xmlns:a16="http://schemas.microsoft.com/office/drawing/2014/main" id="{D64D1994-1F14-3AF6-C837-B66B407F1284}"/>
              </a:ext>
            </a:extLst>
          </p:cNvPr>
          <p:cNvSpPr/>
          <p:nvPr userDrawn="1"/>
        </p:nvSpPr>
        <p:spPr>
          <a:xfrm>
            <a:off x="8746944" y="4351828"/>
            <a:ext cx="4057035" cy="914382"/>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Ein Bild, das Text, Screenshot enthält.&#10;&#10;KI-generierte Inhalte können fehlerhaft sein.">
            <a:extLst>
              <a:ext uri="{FF2B5EF4-FFF2-40B4-BE49-F238E27FC236}">
                <a16:creationId xmlns:a16="http://schemas.microsoft.com/office/drawing/2014/main" id="{AA0F2EC0-6136-A0E5-EB5E-DA7D8AB0B413}"/>
              </a:ext>
            </a:extLst>
          </p:cNvPr>
          <p:cNvPicPr/>
          <p:nvPr userDrawn="1"/>
        </p:nvPicPr>
        <p:blipFill>
          <a:blip r:embed="rId2"/>
          <a:stretch>
            <a:fillRect/>
          </a:stretch>
        </p:blipFill>
        <p:spPr>
          <a:xfrm>
            <a:off x="9703238" y="4196782"/>
            <a:ext cx="2144446" cy="1220767"/>
          </a:xfrm>
          <a:prstGeom prst="rect">
            <a:avLst/>
          </a:prstGeom>
        </p:spPr>
      </p:pic>
      <p:sp>
        <p:nvSpPr>
          <p:cNvPr id="8" name="Textplatzhalter 2">
            <a:extLst>
              <a:ext uri="{FF2B5EF4-FFF2-40B4-BE49-F238E27FC236}">
                <a16:creationId xmlns:a16="http://schemas.microsoft.com/office/drawing/2014/main" id="{95290F40-8322-1033-722B-6CEEA06E6EA3}"/>
              </a:ext>
            </a:extLst>
          </p:cNvPr>
          <p:cNvSpPr>
            <a:spLocks noGrp="1"/>
          </p:cNvSpPr>
          <p:nvPr>
            <p:ph type="body" idx="1"/>
          </p:nvPr>
        </p:nvSpPr>
        <p:spPr>
          <a:xfrm>
            <a:off x="2346179" y="2905607"/>
            <a:ext cx="9501505" cy="507665"/>
          </a:xfrm>
        </p:spPr>
        <p:txBody>
          <a:bodyPr>
            <a:noAutofit/>
          </a:bodyPr>
          <a:lstStyle>
            <a:lvl1pPr marL="0" indent="0" algn="r">
              <a:buFontTx/>
              <a:buNone/>
              <a:defRPr sz="4400">
                <a:solidFill>
                  <a:schemeClr val="bg1"/>
                </a:solidFill>
              </a:defRPr>
            </a:lvl1pPr>
          </a:lstStyle>
          <a:p>
            <a:endParaRPr lang="de-DE" dirty="0"/>
          </a:p>
        </p:txBody>
      </p:sp>
    </p:spTree>
    <p:extLst>
      <p:ext uri="{BB962C8B-B14F-4D97-AF65-F5344CB8AC3E}">
        <p14:creationId xmlns:p14="http://schemas.microsoft.com/office/powerpoint/2010/main" val="2547686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9" name="Textplatzhalter 2">
            <a:extLst>
              <a:ext uri="{FF2B5EF4-FFF2-40B4-BE49-F238E27FC236}">
                <a16:creationId xmlns:a16="http://schemas.microsoft.com/office/drawing/2014/main" id="{FE8AC7E5-2DD6-6175-0A0B-DF10446AFF6A}"/>
              </a:ext>
            </a:extLst>
          </p:cNvPr>
          <p:cNvSpPr>
            <a:spLocks noGrp="1"/>
          </p:cNvSpPr>
          <p:nvPr>
            <p:ph type="body" idx="1" hasCustomPrompt="1"/>
          </p:nvPr>
        </p:nvSpPr>
        <p:spPr>
          <a:xfrm>
            <a:off x="1053829" y="1581355"/>
            <a:ext cx="9086685" cy="571701"/>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13" name="Textplatzhalter 2">
            <a:extLst>
              <a:ext uri="{FF2B5EF4-FFF2-40B4-BE49-F238E27FC236}">
                <a16:creationId xmlns:a16="http://schemas.microsoft.com/office/drawing/2014/main" id="{790EA008-8625-5A64-0AAD-DAF54F0906DC}"/>
              </a:ext>
            </a:extLst>
          </p:cNvPr>
          <p:cNvSpPr>
            <a:spLocks noGrp="1"/>
          </p:cNvSpPr>
          <p:nvPr>
            <p:ph type="body" idx="13" hasCustomPrompt="1"/>
          </p:nvPr>
        </p:nvSpPr>
        <p:spPr>
          <a:xfrm>
            <a:off x="1047915" y="2704540"/>
            <a:ext cx="9086685" cy="3607360"/>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Textplatzhalter 2">
            <a:extLst>
              <a:ext uri="{FF2B5EF4-FFF2-40B4-BE49-F238E27FC236}">
                <a16:creationId xmlns:a16="http://schemas.microsoft.com/office/drawing/2014/main" id="{2D5105F2-9FC8-4EA9-9A59-6D2F2FDDC975}"/>
              </a:ext>
            </a:extLst>
          </p:cNvPr>
          <p:cNvSpPr>
            <a:spLocks noGrp="1"/>
          </p:cNvSpPr>
          <p:nvPr>
            <p:ph type="body" idx="14" hasCustomPrompt="1"/>
          </p:nvPr>
        </p:nvSpPr>
        <p:spPr>
          <a:xfrm>
            <a:off x="1047915" y="1118771"/>
            <a:ext cx="90866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3" name="Rechteck 2">
            <a:extLst>
              <a:ext uri="{FF2B5EF4-FFF2-40B4-BE49-F238E27FC236}">
                <a16:creationId xmlns:a16="http://schemas.microsoft.com/office/drawing/2014/main" id="{714FCAB9-1078-BF8B-C343-63AAB8F75662}"/>
              </a:ext>
            </a:extLst>
          </p:cNvPr>
          <p:cNvSpPr/>
          <p:nvPr userDrawn="1"/>
        </p:nvSpPr>
        <p:spPr>
          <a:xfrm>
            <a:off x="-6485" y="1355387"/>
            <a:ext cx="648000" cy="64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extfeld 5">
            <a:extLst>
              <a:ext uri="{FF2B5EF4-FFF2-40B4-BE49-F238E27FC236}">
                <a16:creationId xmlns:a16="http://schemas.microsoft.com/office/drawing/2014/main" id="{E1201B8B-3E84-0D09-483F-9876FDFA0E91}"/>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3</a:t>
            </a:r>
          </a:p>
        </p:txBody>
      </p:sp>
      <p:sp>
        <p:nvSpPr>
          <p:cNvPr id="8" name="Fußzeilenplatzhalter 7">
            <a:extLst>
              <a:ext uri="{FF2B5EF4-FFF2-40B4-BE49-F238E27FC236}">
                <a16:creationId xmlns:a16="http://schemas.microsoft.com/office/drawing/2014/main" id="{D5FDDBCE-B019-2EEA-E6A6-C14C3B56E37B}"/>
              </a:ext>
            </a:extLst>
          </p:cNvPr>
          <p:cNvSpPr>
            <a:spLocks noGrp="1"/>
          </p:cNvSpPr>
          <p:nvPr>
            <p:ph type="ftr" sz="quarter" idx="16"/>
          </p:nvPr>
        </p:nvSpPr>
        <p:spPr>
          <a:xfrm>
            <a:off x="3782438" y="6557385"/>
            <a:ext cx="4114800" cy="300615"/>
          </a:xfrm>
          <a:prstGeom prst="rect">
            <a:avLst/>
          </a:prstGeom>
        </p:spPr>
        <p:txBody>
          <a:bodyPr/>
          <a:lstStyle/>
          <a:p>
            <a:r>
              <a:rPr lang="de-DE" dirty="0"/>
              <a:t>K+5-Modell</a:t>
            </a:r>
          </a:p>
        </p:txBody>
      </p:sp>
      <p:sp>
        <p:nvSpPr>
          <p:cNvPr id="10" name="Foliennummernplatzhalter 9">
            <a:extLst>
              <a:ext uri="{FF2B5EF4-FFF2-40B4-BE49-F238E27FC236}">
                <a16:creationId xmlns:a16="http://schemas.microsoft.com/office/drawing/2014/main" id="{AB49E1C4-FB16-0DEF-EDD5-B8EDB4B6E91D}"/>
              </a:ext>
            </a:extLst>
          </p:cNvPr>
          <p:cNvSpPr>
            <a:spLocks noGrp="1"/>
          </p:cNvSpPr>
          <p:nvPr>
            <p:ph type="sldNum" sz="quarter" idx="17"/>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236139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114800"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0" name="Bildplatzhalter 9">
            <a:extLst>
              <a:ext uri="{FF2B5EF4-FFF2-40B4-BE49-F238E27FC236}">
                <a16:creationId xmlns:a16="http://schemas.microsoft.com/office/drawing/2014/main" id="{B05A296C-044C-EBD1-4C3E-EE140097FA07}"/>
              </a:ext>
            </a:extLst>
          </p:cNvPr>
          <p:cNvSpPr>
            <a:spLocks noGrp="1"/>
          </p:cNvSpPr>
          <p:nvPr>
            <p:ph type="pic" sz="quarter" idx="15"/>
          </p:nvPr>
        </p:nvSpPr>
        <p:spPr>
          <a:xfrm>
            <a:off x="5397499" y="2709052"/>
            <a:ext cx="6189663" cy="3615548"/>
          </a:xfrm>
        </p:spPr>
        <p:txBody>
          <a:bodyPr/>
          <a:lstStyle/>
          <a:p>
            <a:endParaRPr lang="de-DE"/>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3</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37057927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3</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
        <p:nvSpPr>
          <p:cNvPr id="3" name="Textplatzhalter 2">
            <a:extLst>
              <a:ext uri="{FF2B5EF4-FFF2-40B4-BE49-F238E27FC236}">
                <a16:creationId xmlns:a16="http://schemas.microsoft.com/office/drawing/2014/main" id="{91F27F3A-CC4E-3A79-BD48-840F4A133550}"/>
              </a:ext>
            </a:extLst>
          </p:cNvPr>
          <p:cNvSpPr>
            <a:spLocks noGrp="1"/>
          </p:cNvSpPr>
          <p:nvPr>
            <p:ph type="body" idx="20" hasCustomPrompt="1"/>
          </p:nvPr>
        </p:nvSpPr>
        <p:spPr>
          <a:xfrm>
            <a:off x="6334899"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Tree>
    <p:extLst>
      <p:ext uri="{BB962C8B-B14F-4D97-AF65-F5344CB8AC3E}">
        <p14:creationId xmlns:p14="http://schemas.microsoft.com/office/powerpoint/2010/main" val="3175938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0E3D77C-3F66-0C23-ECEE-06F21F4CA1BA}"/>
              </a:ext>
            </a:extLst>
          </p:cNvPr>
          <p:cNvSpPr>
            <a:spLocks noGrp="1"/>
          </p:cNvSpPr>
          <p:nvPr>
            <p:ph type="dt" sz="half" idx="10"/>
          </p:nvPr>
        </p:nvSpPr>
        <p:spPr/>
        <p:txBody>
          <a:bodyPr/>
          <a:lstStyle/>
          <a:p>
            <a:fld id="{E05D94B7-545A-D847-9D36-4D60DAB86014}" type="datetime1">
              <a:rPr lang="de-DE" smtClean="0"/>
              <a:t>18.06.25</a:t>
            </a:fld>
            <a:endParaRPr lang="de-DE" dirty="0"/>
          </a:p>
        </p:txBody>
      </p:sp>
      <p:sp>
        <p:nvSpPr>
          <p:cNvPr id="4" name="Fußzeilenplatzhalter 3">
            <a:extLst>
              <a:ext uri="{FF2B5EF4-FFF2-40B4-BE49-F238E27FC236}">
                <a16:creationId xmlns:a16="http://schemas.microsoft.com/office/drawing/2014/main" id="{C020930B-6A12-DDED-A543-3D66A6279DDF}"/>
              </a:ext>
            </a:extLst>
          </p:cNvPr>
          <p:cNvSpPr>
            <a:spLocks noGrp="1"/>
          </p:cNvSpPr>
          <p:nvPr>
            <p:ph type="ftr" sz="quarter" idx="11"/>
          </p:nvPr>
        </p:nvSpPr>
        <p:spPr/>
        <p:txBody>
          <a:bodyPr/>
          <a:lstStyle/>
          <a:p>
            <a:endParaRPr lang="de-DE" dirty="0"/>
          </a:p>
        </p:txBody>
      </p:sp>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641515" y="1039140"/>
            <a:ext cx="10843608" cy="823912"/>
          </a:xfrm>
          <a:prstGeom prst="rect">
            <a:avLst/>
          </a:prstGeom>
        </p:spPr>
        <p:txBody>
          <a:bodyPr anchor="b">
            <a:normAutofit/>
          </a:bodyPr>
          <a:lstStyle>
            <a:lvl1pPr marL="0" indent="0">
              <a:buNone/>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713363" y="1876022"/>
            <a:ext cx="5168628" cy="504422"/>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8" name="Textplatzhalter 2">
            <a:extLst>
              <a:ext uri="{FF2B5EF4-FFF2-40B4-BE49-F238E27FC236}">
                <a16:creationId xmlns:a16="http://schemas.microsoft.com/office/drawing/2014/main" id="{E8744C08-E59A-CEBD-D1FD-1ED3D86FC698}"/>
              </a:ext>
            </a:extLst>
          </p:cNvPr>
          <p:cNvSpPr>
            <a:spLocks noGrp="1"/>
          </p:cNvSpPr>
          <p:nvPr>
            <p:ph type="body" idx="14" hasCustomPrompt="1"/>
          </p:nvPr>
        </p:nvSpPr>
        <p:spPr>
          <a:xfrm>
            <a:off x="6316495" y="1876022"/>
            <a:ext cx="5168628" cy="504422"/>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0" name="Bildplatzhalter 9">
            <a:extLst>
              <a:ext uri="{FF2B5EF4-FFF2-40B4-BE49-F238E27FC236}">
                <a16:creationId xmlns:a16="http://schemas.microsoft.com/office/drawing/2014/main" id="{B05A296C-044C-EBD1-4C3E-EE140097FA07}"/>
              </a:ext>
            </a:extLst>
          </p:cNvPr>
          <p:cNvSpPr>
            <a:spLocks noGrp="1"/>
          </p:cNvSpPr>
          <p:nvPr>
            <p:ph type="pic" sz="quarter" idx="15"/>
          </p:nvPr>
        </p:nvSpPr>
        <p:spPr>
          <a:xfrm>
            <a:off x="6316663" y="2804570"/>
            <a:ext cx="5168900" cy="3008312"/>
          </a:xfrm>
        </p:spPr>
        <p:txBody>
          <a:bodyPr/>
          <a:lstStyle/>
          <a:p>
            <a:endParaRPr lang="de-DE"/>
          </a:p>
        </p:txBody>
      </p:sp>
      <p:sp>
        <p:nvSpPr>
          <p:cNvPr id="11" name="Foliennummernplatzhalter 5">
            <a:extLst>
              <a:ext uri="{FF2B5EF4-FFF2-40B4-BE49-F238E27FC236}">
                <a16:creationId xmlns:a16="http://schemas.microsoft.com/office/drawing/2014/main" id="{A040866F-DC02-5291-67E0-6EABA741F374}"/>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7915754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9D2B951-0184-2FDD-2DD6-8B9D8E422925}"/>
              </a:ext>
            </a:extLst>
          </p:cNvPr>
          <p:cNvSpPr>
            <a:spLocks noGrp="1"/>
          </p:cNvSpPr>
          <p:nvPr>
            <p:ph type="ftr" sz="quarter" idx="10"/>
          </p:nvPr>
        </p:nvSpPr>
        <p:spPr>
          <a:xfrm>
            <a:off x="3782438" y="6557385"/>
            <a:ext cx="4114800" cy="300615"/>
          </a:xfrm>
          <a:prstGeom prst="rect">
            <a:avLst/>
          </a:prstGeom>
        </p:spPr>
        <p:txBody>
          <a:bodyPr/>
          <a:lstStyle/>
          <a:p>
            <a:r>
              <a:rPr lang="de-DE" dirty="0"/>
              <a:t>K+5-Modell</a:t>
            </a:r>
          </a:p>
        </p:txBody>
      </p:sp>
      <p:sp>
        <p:nvSpPr>
          <p:cNvPr id="4" name="Foliennummernplatzhalter 3">
            <a:extLst>
              <a:ext uri="{FF2B5EF4-FFF2-40B4-BE49-F238E27FC236}">
                <a16:creationId xmlns:a16="http://schemas.microsoft.com/office/drawing/2014/main" id="{DFC6B666-4EF0-6B73-8DFB-BADCF9A3A7C7}"/>
              </a:ext>
            </a:extLst>
          </p:cNvPr>
          <p:cNvSpPr>
            <a:spLocks noGrp="1"/>
          </p:cNvSpPr>
          <p:nvPr>
            <p:ph type="sldNum" sz="quarter" idx="11"/>
          </p:nvPr>
        </p:nvSpPr>
        <p:spPr/>
        <p:txBody>
          <a:bodyPr/>
          <a:lstStyle/>
          <a:p>
            <a:fld id="{1D937574-5286-7C49-842E-2D6CFC549A1F}" type="slidenum">
              <a:rPr lang="de-DE" smtClean="0"/>
              <a:pPr/>
              <a:t>‹Nr.›</a:t>
            </a:fld>
            <a:endParaRPr lang="de-DE" dirty="0"/>
          </a:p>
        </p:txBody>
      </p:sp>
      <p:sp>
        <p:nvSpPr>
          <p:cNvPr id="5" name="Rechteck 4">
            <a:extLst>
              <a:ext uri="{FF2B5EF4-FFF2-40B4-BE49-F238E27FC236}">
                <a16:creationId xmlns:a16="http://schemas.microsoft.com/office/drawing/2014/main" id="{55D66375-C2BB-023A-339E-46B8FCF8BF12}"/>
              </a:ext>
            </a:extLst>
          </p:cNvPr>
          <p:cNvSpPr/>
          <p:nvPr userDrawn="1"/>
        </p:nvSpPr>
        <p:spPr>
          <a:xfrm>
            <a:off x="0" y="-1"/>
            <a:ext cx="12192000" cy="487110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Dreieck 5">
            <a:extLst>
              <a:ext uri="{FF2B5EF4-FFF2-40B4-BE49-F238E27FC236}">
                <a16:creationId xmlns:a16="http://schemas.microsoft.com/office/drawing/2014/main" id="{D64D1994-1F14-3AF6-C837-B66B407F1284}"/>
              </a:ext>
            </a:extLst>
          </p:cNvPr>
          <p:cNvSpPr/>
          <p:nvPr userDrawn="1"/>
        </p:nvSpPr>
        <p:spPr>
          <a:xfrm>
            <a:off x="8746944" y="4351828"/>
            <a:ext cx="4057035" cy="914382"/>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Ein Bild, das Text, Screenshot enthält.&#10;&#10;KI-generierte Inhalte können fehlerhaft sein.">
            <a:extLst>
              <a:ext uri="{FF2B5EF4-FFF2-40B4-BE49-F238E27FC236}">
                <a16:creationId xmlns:a16="http://schemas.microsoft.com/office/drawing/2014/main" id="{AA0F2EC0-6136-A0E5-EB5E-DA7D8AB0B413}"/>
              </a:ext>
            </a:extLst>
          </p:cNvPr>
          <p:cNvPicPr/>
          <p:nvPr userDrawn="1"/>
        </p:nvPicPr>
        <p:blipFill>
          <a:blip r:embed="rId2"/>
          <a:stretch>
            <a:fillRect/>
          </a:stretch>
        </p:blipFill>
        <p:spPr>
          <a:xfrm>
            <a:off x="9703238" y="4196782"/>
            <a:ext cx="2144446" cy="1220767"/>
          </a:xfrm>
          <a:prstGeom prst="rect">
            <a:avLst/>
          </a:prstGeom>
        </p:spPr>
      </p:pic>
      <p:sp>
        <p:nvSpPr>
          <p:cNvPr id="8" name="Textplatzhalter 2">
            <a:extLst>
              <a:ext uri="{FF2B5EF4-FFF2-40B4-BE49-F238E27FC236}">
                <a16:creationId xmlns:a16="http://schemas.microsoft.com/office/drawing/2014/main" id="{95290F40-8322-1033-722B-6CEEA06E6EA3}"/>
              </a:ext>
            </a:extLst>
          </p:cNvPr>
          <p:cNvSpPr>
            <a:spLocks noGrp="1"/>
          </p:cNvSpPr>
          <p:nvPr>
            <p:ph type="body" idx="1"/>
          </p:nvPr>
        </p:nvSpPr>
        <p:spPr>
          <a:xfrm>
            <a:off x="2346179" y="2905607"/>
            <a:ext cx="9501505" cy="507665"/>
          </a:xfrm>
        </p:spPr>
        <p:txBody>
          <a:bodyPr>
            <a:noAutofit/>
          </a:bodyPr>
          <a:lstStyle>
            <a:lvl1pPr marL="0" indent="0" algn="r">
              <a:buFontTx/>
              <a:buNone/>
              <a:defRPr sz="4400">
                <a:solidFill>
                  <a:schemeClr val="bg1"/>
                </a:solidFill>
              </a:defRPr>
            </a:lvl1pPr>
          </a:lstStyle>
          <a:p>
            <a:endParaRPr lang="de-DE" dirty="0"/>
          </a:p>
        </p:txBody>
      </p:sp>
    </p:spTree>
    <p:extLst>
      <p:ext uri="{BB962C8B-B14F-4D97-AF65-F5344CB8AC3E}">
        <p14:creationId xmlns:p14="http://schemas.microsoft.com/office/powerpoint/2010/main" val="1618200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9" name="Textplatzhalter 2">
            <a:extLst>
              <a:ext uri="{FF2B5EF4-FFF2-40B4-BE49-F238E27FC236}">
                <a16:creationId xmlns:a16="http://schemas.microsoft.com/office/drawing/2014/main" id="{FE8AC7E5-2DD6-6175-0A0B-DF10446AFF6A}"/>
              </a:ext>
            </a:extLst>
          </p:cNvPr>
          <p:cNvSpPr>
            <a:spLocks noGrp="1"/>
          </p:cNvSpPr>
          <p:nvPr>
            <p:ph type="body" idx="1" hasCustomPrompt="1"/>
          </p:nvPr>
        </p:nvSpPr>
        <p:spPr>
          <a:xfrm>
            <a:off x="1053829" y="1581355"/>
            <a:ext cx="9086685" cy="571701"/>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13" name="Textplatzhalter 2">
            <a:extLst>
              <a:ext uri="{FF2B5EF4-FFF2-40B4-BE49-F238E27FC236}">
                <a16:creationId xmlns:a16="http://schemas.microsoft.com/office/drawing/2014/main" id="{790EA008-8625-5A64-0AAD-DAF54F0906DC}"/>
              </a:ext>
            </a:extLst>
          </p:cNvPr>
          <p:cNvSpPr>
            <a:spLocks noGrp="1"/>
          </p:cNvSpPr>
          <p:nvPr>
            <p:ph type="body" idx="13" hasCustomPrompt="1"/>
          </p:nvPr>
        </p:nvSpPr>
        <p:spPr>
          <a:xfrm>
            <a:off x="1047915" y="2704540"/>
            <a:ext cx="9086685" cy="3607360"/>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Textplatzhalter 2">
            <a:extLst>
              <a:ext uri="{FF2B5EF4-FFF2-40B4-BE49-F238E27FC236}">
                <a16:creationId xmlns:a16="http://schemas.microsoft.com/office/drawing/2014/main" id="{2D5105F2-9FC8-4EA9-9A59-6D2F2FDDC975}"/>
              </a:ext>
            </a:extLst>
          </p:cNvPr>
          <p:cNvSpPr>
            <a:spLocks noGrp="1"/>
          </p:cNvSpPr>
          <p:nvPr>
            <p:ph type="body" idx="14" hasCustomPrompt="1"/>
          </p:nvPr>
        </p:nvSpPr>
        <p:spPr>
          <a:xfrm>
            <a:off x="1047915" y="1118771"/>
            <a:ext cx="90866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3" name="Rechteck 2">
            <a:extLst>
              <a:ext uri="{FF2B5EF4-FFF2-40B4-BE49-F238E27FC236}">
                <a16:creationId xmlns:a16="http://schemas.microsoft.com/office/drawing/2014/main" id="{714FCAB9-1078-BF8B-C343-63AAB8F75662}"/>
              </a:ext>
            </a:extLst>
          </p:cNvPr>
          <p:cNvSpPr/>
          <p:nvPr userDrawn="1"/>
        </p:nvSpPr>
        <p:spPr>
          <a:xfrm>
            <a:off x="-6485" y="1355387"/>
            <a:ext cx="648000" cy="64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E1201B8B-3E84-0D09-483F-9876FDFA0E91}"/>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4</a:t>
            </a:r>
          </a:p>
        </p:txBody>
      </p:sp>
      <p:sp>
        <p:nvSpPr>
          <p:cNvPr id="8" name="Fußzeilenplatzhalter 7">
            <a:extLst>
              <a:ext uri="{FF2B5EF4-FFF2-40B4-BE49-F238E27FC236}">
                <a16:creationId xmlns:a16="http://schemas.microsoft.com/office/drawing/2014/main" id="{D5FDDBCE-B019-2EEA-E6A6-C14C3B56E37B}"/>
              </a:ext>
            </a:extLst>
          </p:cNvPr>
          <p:cNvSpPr>
            <a:spLocks noGrp="1"/>
          </p:cNvSpPr>
          <p:nvPr>
            <p:ph type="ftr" sz="quarter" idx="16"/>
          </p:nvPr>
        </p:nvSpPr>
        <p:spPr>
          <a:xfrm>
            <a:off x="3782438" y="6557385"/>
            <a:ext cx="4114800" cy="300615"/>
          </a:xfrm>
          <a:prstGeom prst="rect">
            <a:avLst/>
          </a:prstGeom>
        </p:spPr>
        <p:txBody>
          <a:bodyPr/>
          <a:lstStyle/>
          <a:p>
            <a:r>
              <a:rPr lang="de-DE" dirty="0"/>
              <a:t>K+5-Modell</a:t>
            </a:r>
          </a:p>
        </p:txBody>
      </p:sp>
      <p:sp>
        <p:nvSpPr>
          <p:cNvPr id="10" name="Foliennummernplatzhalter 9">
            <a:extLst>
              <a:ext uri="{FF2B5EF4-FFF2-40B4-BE49-F238E27FC236}">
                <a16:creationId xmlns:a16="http://schemas.microsoft.com/office/drawing/2014/main" id="{AB49E1C4-FB16-0DEF-EDD5-B8EDB4B6E91D}"/>
              </a:ext>
            </a:extLst>
          </p:cNvPr>
          <p:cNvSpPr>
            <a:spLocks noGrp="1"/>
          </p:cNvSpPr>
          <p:nvPr>
            <p:ph type="sldNum" sz="quarter" idx="17"/>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36834777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114800"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0" name="Bildplatzhalter 9">
            <a:extLst>
              <a:ext uri="{FF2B5EF4-FFF2-40B4-BE49-F238E27FC236}">
                <a16:creationId xmlns:a16="http://schemas.microsoft.com/office/drawing/2014/main" id="{B05A296C-044C-EBD1-4C3E-EE140097FA07}"/>
              </a:ext>
            </a:extLst>
          </p:cNvPr>
          <p:cNvSpPr>
            <a:spLocks noGrp="1"/>
          </p:cNvSpPr>
          <p:nvPr>
            <p:ph type="pic" sz="quarter" idx="15"/>
          </p:nvPr>
        </p:nvSpPr>
        <p:spPr>
          <a:xfrm>
            <a:off x="5397499" y="2709052"/>
            <a:ext cx="6189663" cy="3615548"/>
          </a:xfrm>
        </p:spPr>
        <p:txBody>
          <a:bodyPr/>
          <a:lstStyle/>
          <a:p>
            <a:endParaRPr lang="de-DE"/>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4</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254437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4</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
        <p:nvSpPr>
          <p:cNvPr id="3" name="Textplatzhalter 2">
            <a:extLst>
              <a:ext uri="{FF2B5EF4-FFF2-40B4-BE49-F238E27FC236}">
                <a16:creationId xmlns:a16="http://schemas.microsoft.com/office/drawing/2014/main" id="{91F27F3A-CC4E-3A79-BD48-840F4A133550}"/>
              </a:ext>
            </a:extLst>
          </p:cNvPr>
          <p:cNvSpPr>
            <a:spLocks noGrp="1"/>
          </p:cNvSpPr>
          <p:nvPr>
            <p:ph type="body" idx="20" hasCustomPrompt="1"/>
          </p:nvPr>
        </p:nvSpPr>
        <p:spPr>
          <a:xfrm>
            <a:off x="6334899"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Tree>
    <p:extLst>
      <p:ext uri="{BB962C8B-B14F-4D97-AF65-F5344CB8AC3E}">
        <p14:creationId xmlns:p14="http://schemas.microsoft.com/office/powerpoint/2010/main" val="22967231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9D2B951-0184-2FDD-2DD6-8B9D8E422925}"/>
              </a:ext>
            </a:extLst>
          </p:cNvPr>
          <p:cNvSpPr>
            <a:spLocks noGrp="1"/>
          </p:cNvSpPr>
          <p:nvPr>
            <p:ph type="ftr" sz="quarter" idx="10"/>
          </p:nvPr>
        </p:nvSpPr>
        <p:spPr>
          <a:xfrm>
            <a:off x="3782438" y="6557385"/>
            <a:ext cx="4114800" cy="300615"/>
          </a:xfrm>
          <a:prstGeom prst="rect">
            <a:avLst/>
          </a:prstGeom>
        </p:spPr>
        <p:txBody>
          <a:bodyPr/>
          <a:lstStyle/>
          <a:p>
            <a:r>
              <a:rPr lang="de-DE" dirty="0"/>
              <a:t>K+5-Modell</a:t>
            </a:r>
          </a:p>
        </p:txBody>
      </p:sp>
      <p:sp>
        <p:nvSpPr>
          <p:cNvPr id="4" name="Foliennummernplatzhalter 3">
            <a:extLst>
              <a:ext uri="{FF2B5EF4-FFF2-40B4-BE49-F238E27FC236}">
                <a16:creationId xmlns:a16="http://schemas.microsoft.com/office/drawing/2014/main" id="{DFC6B666-4EF0-6B73-8DFB-BADCF9A3A7C7}"/>
              </a:ext>
            </a:extLst>
          </p:cNvPr>
          <p:cNvSpPr>
            <a:spLocks noGrp="1"/>
          </p:cNvSpPr>
          <p:nvPr>
            <p:ph type="sldNum" sz="quarter" idx="11"/>
          </p:nvPr>
        </p:nvSpPr>
        <p:spPr/>
        <p:txBody>
          <a:bodyPr/>
          <a:lstStyle/>
          <a:p>
            <a:fld id="{1D937574-5286-7C49-842E-2D6CFC549A1F}" type="slidenum">
              <a:rPr lang="de-DE" smtClean="0"/>
              <a:pPr/>
              <a:t>‹Nr.›</a:t>
            </a:fld>
            <a:endParaRPr lang="de-DE" dirty="0"/>
          </a:p>
        </p:txBody>
      </p:sp>
      <p:sp>
        <p:nvSpPr>
          <p:cNvPr id="5" name="Rechteck 4">
            <a:extLst>
              <a:ext uri="{FF2B5EF4-FFF2-40B4-BE49-F238E27FC236}">
                <a16:creationId xmlns:a16="http://schemas.microsoft.com/office/drawing/2014/main" id="{55D66375-C2BB-023A-339E-46B8FCF8BF12}"/>
              </a:ext>
            </a:extLst>
          </p:cNvPr>
          <p:cNvSpPr/>
          <p:nvPr userDrawn="1"/>
        </p:nvSpPr>
        <p:spPr>
          <a:xfrm>
            <a:off x="0" y="-1"/>
            <a:ext cx="12192000" cy="487110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Dreieck 5">
            <a:extLst>
              <a:ext uri="{FF2B5EF4-FFF2-40B4-BE49-F238E27FC236}">
                <a16:creationId xmlns:a16="http://schemas.microsoft.com/office/drawing/2014/main" id="{D64D1994-1F14-3AF6-C837-B66B407F1284}"/>
              </a:ext>
            </a:extLst>
          </p:cNvPr>
          <p:cNvSpPr/>
          <p:nvPr userDrawn="1"/>
        </p:nvSpPr>
        <p:spPr>
          <a:xfrm>
            <a:off x="8746944" y="4351828"/>
            <a:ext cx="4057035" cy="914382"/>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Ein Bild, das Text, Screenshot enthält.&#10;&#10;KI-generierte Inhalte können fehlerhaft sein.">
            <a:extLst>
              <a:ext uri="{FF2B5EF4-FFF2-40B4-BE49-F238E27FC236}">
                <a16:creationId xmlns:a16="http://schemas.microsoft.com/office/drawing/2014/main" id="{AA0F2EC0-6136-A0E5-EB5E-DA7D8AB0B413}"/>
              </a:ext>
            </a:extLst>
          </p:cNvPr>
          <p:cNvPicPr/>
          <p:nvPr userDrawn="1"/>
        </p:nvPicPr>
        <p:blipFill>
          <a:blip r:embed="rId2"/>
          <a:stretch>
            <a:fillRect/>
          </a:stretch>
        </p:blipFill>
        <p:spPr>
          <a:xfrm>
            <a:off x="9703238" y="4196782"/>
            <a:ext cx="2144446" cy="1220767"/>
          </a:xfrm>
          <a:prstGeom prst="rect">
            <a:avLst/>
          </a:prstGeom>
        </p:spPr>
      </p:pic>
      <p:sp>
        <p:nvSpPr>
          <p:cNvPr id="8" name="Textplatzhalter 2">
            <a:extLst>
              <a:ext uri="{FF2B5EF4-FFF2-40B4-BE49-F238E27FC236}">
                <a16:creationId xmlns:a16="http://schemas.microsoft.com/office/drawing/2014/main" id="{95290F40-8322-1033-722B-6CEEA06E6EA3}"/>
              </a:ext>
            </a:extLst>
          </p:cNvPr>
          <p:cNvSpPr>
            <a:spLocks noGrp="1"/>
          </p:cNvSpPr>
          <p:nvPr>
            <p:ph type="body" idx="1"/>
          </p:nvPr>
        </p:nvSpPr>
        <p:spPr>
          <a:xfrm>
            <a:off x="2346179" y="2905607"/>
            <a:ext cx="9501505" cy="507665"/>
          </a:xfrm>
        </p:spPr>
        <p:txBody>
          <a:bodyPr>
            <a:noAutofit/>
          </a:bodyPr>
          <a:lstStyle>
            <a:lvl1pPr marL="0" indent="0" algn="r">
              <a:buFontTx/>
              <a:buNone/>
              <a:defRPr sz="4400">
                <a:solidFill>
                  <a:schemeClr val="bg1"/>
                </a:solidFill>
              </a:defRPr>
            </a:lvl1pPr>
          </a:lstStyle>
          <a:p>
            <a:endParaRPr lang="de-DE" dirty="0"/>
          </a:p>
        </p:txBody>
      </p:sp>
    </p:spTree>
    <p:extLst>
      <p:ext uri="{BB962C8B-B14F-4D97-AF65-F5344CB8AC3E}">
        <p14:creationId xmlns:p14="http://schemas.microsoft.com/office/powerpoint/2010/main" val="9545500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9" name="Textplatzhalter 2">
            <a:extLst>
              <a:ext uri="{FF2B5EF4-FFF2-40B4-BE49-F238E27FC236}">
                <a16:creationId xmlns:a16="http://schemas.microsoft.com/office/drawing/2014/main" id="{FE8AC7E5-2DD6-6175-0A0B-DF10446AFF6A}"/>
              </a:ext>
            </a:extLst>
          </p:cNvPr>
          <p:cNvSpPr>
            <a:spLocks noGrp="1"/>
          </p:cNvSpPr>
          <p:nvPr>
            <p:ph type="body" idx="1" hasCustomPrompt="1"/>
          </p:nvPr>
        </p:nvSpPr>
        <p:spPr>
          <a:xfrm>
            <a:off x="1053829" y="1581355"/>
            <a:ext cx="9086685" cy="571701"/>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13" name="Textplatzhalter 2">
            <a:extLst>
              <a:ext uri="{FF2B5EF4-FFF2-40B4-BE49-F238E27FC236}">
                <a16:creationId xmlns:a16="http://schemas.microsoft.com/office/drawing/2014/main" id="{790EA008-8625-5A64-0AAD-DAF54F0906DC}"/>
              </a:ext>
            </a:extLst>
          </p:cNvPr>
          <p:cNvSpPr>
            <a:spLocks noGrp="1"/>
          </p:cNvSpPr>
          <p:nvPr>
            <p:ph type="body" idx="13" hasCustomPrompt="1"/>
          </p:nvPr>
        </p:nvSpPr>
        <p:spPr>
          <a:xfrm>
            <a:off x="1047915" y="2704540"/>
            <a:ext cx="9086685" cy="3607360"/>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Textplatzhalter 2">
            <a:extLst>
              <a:ext uri="{FF2B5EF4-FFF2-40B4-BE49-F238E27FC236}">
                <a16:creationId xmlns:a16="http://schemas.microsoft.com/office/drawing/2014/main" id="{2D5105F2-9FC8-4EA9-9A59-6D2F2FDDC975}"/>
              </a:ext>
            </a:extLst>
          </p:cNvPr>
          <p:cNvSpPr>
            <a:spLocks noGrp="1"/>
          </p:cNvSpPr>
          <p:nvPr>
            <p:ph type="body" idx="14" hasCustomPrompt="1"/>
          </p:nvPr>
        </p:nvSpPr>
        <p:spPr>
          <a:xfrm>
            <a:off x="1047915" y="1118771"/>
            <a:ext cx="90866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3" name="Rechteck 2">
            <a:extLst>
              <a:ext uri="{FF2B5EF4-FFF2-40B4-BE49-F238E27FC236}">
                <a16:creationId xmlns:a16="http://schemas.microsoft.com/office/drawing/2014/main" id="{714FCAB9-1078-BF8B-C343-63AAB8F75662}"/>
              </a:ext>
            </a:extLst>
          </p:cNvPr>
          <p:cNvSpPr/>
          <p:nvPr userDrawn="1"/>
        </p:nvSpPr>
        <p:spPr>
          <a:xfrm>
            <a:off x="-6485" y="1355387"/>
            <a:ext cx="648000" cy="64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E1201B8B-3E84-0D09-483F-9876FDFA0E91}"/>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5</a:t>
            </a:r>
          </a:p>
        </p:txBody>
      </p:sp>
      <p:sp>
        <p:nvSpPr>
          <p:cNvPr id="8" name="Fußzeilenplatzhalter 7">
            <a:extLst>
              <a:ext uri="{FF2B5EF4-FFF2-40B4-BE49-F238E27FC236}">
                <a16:creationId xmlns:a16="http://schemas.microsoft.com/office/drawing/2014/main" id="{D5FDDBCE-B019-2EEA-E6A6-C14C3B56E37B}"/>
              </a:ext>
            </a:extLst>
          </p:cNvPr>
          <p:cNvSpPr>
            <a:spLocks noGrp="1"/>
          </p:cNvSpPr>
          <p:nvPr>
            <p:ph type="ftr" sz="quarter" idx="16"/>
          </p:nvPr>
        </p:nvSpPr>
        <p:spPr>
          <a:xfrm>
            <a:off x="3782438" y="6557385"/>
            <a:ext cx="4114800" cy="300615"/>
          </a:xfrm>
          <a:prstGeom prst="rect">
            <a:avLst/>
          </a:prstGeom>
        </p:spPr>
        <p:txBody>
          <a:bodyPr/>
          <a:lstStyle/>
          <a:p>
            <a:r>
              <a:rPr lang="de-DE" dirty="0"/>
              <a:t>K+5-Modell</a:t>
            </a:r>
          </a:p>
        </p:txBody>
      </p:sp>
      <p:sp>
        <p:nvSpPr>
          <p:cNvPr id="10" name="Foliennummernplatzhalter 9">
            <a:extLst>
              <a:ext uri="{FF2B5EF4-FFF2-40B4-BE49-F238E27FC236}">
                <a16:creationId xmlns:a16="http://schemas.microsoft.com/office/drawing/2014/main" id="{AB49E1C4-FB16-0DEF-EDD5-B8EDB4B6E91D}"/>
              </a:ext>
            </a:extLst>
          </p:cNvPr>
          <p:cNvSpPr>
            <a:spLocks noGrp="1"/>
          </p:cNvSpPr>
          <p:nvPr>
            <p:ph type="sldNum" sz="quarter" idx="17"/>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5569059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114800"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0" name="Bildplatzhalter 9">
            <a:extLst>
              <a:ext uri="{FF2B5EF4-FFF2-40B4-BE49-F238E27FC236}">
                <a16:creationId xmlns:a16="http://schemas.microsoft.com/office/drawing/2014/main" id="{B05A296C-044C-EBD1-4C3E-EE140097FA07}"/>
              </a:ext>
            </a:extLst>
          </p:cNvPr>
          <p:cNvSpPr>
            <a:spLocks noGrp="1"/>
          </p:cNvSpPr>
          <p:nvPr>
            <p:ph type="pic" sz="quarter" idx="15"/>
          </p:nvPr>
        </p:nvSpPr>
        <p:spPr>
          <a:xfrm>
            <a:off x="5397499" y="2709052"/>
            <a:ext cx="6189663" cy="3615548"/>
          </a:xfrm>
        </p:spPr>
        <p:txBody>
          <a:bodyPr/>
          <a:lstStyle/>
          <a:p>
            <a:endParaRPr lang="de-DE"/>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5</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38375222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5</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
        <p:nvSpPr>
          <p:cNvPr id="3" name="Textplatzhalter 2">
            <a:extLst>
              <a:ext uri="{FF2B5EF4-FFF2-40B4-BE49-F238E27FC236}">
                <a16:creationId xmlns:a16="http://schemas.microsoft.com/office/drawing/2014/main" id="{91F27F3A-CC4E-3A79-BD48-840F4A133550}"/>
              </a:ext>
            </a:extLst>
          </p:cNvPr>
          <p:cNvSpPr>
            <a:spLocks noGrp="1"/>
          </p:cNvSpPr>
          <p:nvPr>
            <p:ph type="body" idx="20" hasCustomPrompt="1"/>
          </p:nvPr>
        </p:nvSpPr>
        <p:spPr>
          <a:xfrm>
            <a:off x="6334899"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Tree>
    <p:extLst>
      <p:ext uri="{BB962C8B-B14F-4D97-AF65-F5344CB8AC3E}">
        <p14:creationId xmlns:p14="http://schemas.microsoft.com/office/powerpoint/2010/main" val="2129115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9D2B951-0184-2FDD-2DD6-8B9D8E422925}"/>
              </a:ext>
            </a:extLst>
          </p:cNvPr>
          <p:cNvSpPr>
            <a:spLocks noGrp="1"/>
          </p:cNvSpPr>
          <p:nvPr>
            <p:ph type="ftr" sz="quarter" idx="10"/>
          </p:nvPr>
        </p:nvSpPr>
        <p:spPr>
          <a:xfrm>
            <a:off x="3782438" y="6557385"/>
            <a:ext cx="4114800" cy="300615"/>
          </a:xfrm>
          <a:prstGeom prst="rect">
            <a:avLst/>
          </a:prstGeom>
        </p:spPr>
        <p:txBody>
          <a:bodyPr/>
          <a:lstStyle/>
          <a:p>
            <a:r>
              <a:rPr lang="de-DE" dirty="0"/>
              <a:t>K+5-Modell</a:t>
            </a:r>
          </a:p>
        </p:txBody>
      </p:sp>
      <p:sp>
        <p:nvSpPr>
          <p:cNvPr id="4" name="Foliennummernplatzhalter 3">
            <a:extLst>
              <a:ext uri="{FF2B5EF4-FFF2-40B4-BE49-F238E27FC236}">
                <a16:creationId xmlns:a16="http://schemas.microsoft.com/office/drawing/2014/main" id="{DFC6B666-4EF0-6B73-8DFB-BADCF9A3A7C7}"/>
              </a:ext>
            </a:extLst>
          </p:cNvPr>
          <p:cNvSpPr>
            <a:spLocks noGrp="1"/>
          </p:cNvSpPr>
          <p:nvPr>
            <p:ph type="sldNum" sz="quarter" idx="11"/>
          </p:nvPr>
        </p:nvSpPr>
        <p:spPr/>
        <p:txBody>
          <a:bodyPr/>
          <a:lstStyle/>
          <a:p>
            <a:fld id="{1D937574-5286-7C49-842E-2D6CFC549A1F}" type="slidenum">
              <a:rPr lang="de-DE" smtClean="0"/>
              <a:pPr/>
              <a:t>‹Nr.›</a:t>
            </a:fld>
            <a:endParaRPr lang="de-DE" dirty="0"/>
          </a:p>
        </p:txBody>
      </p:sp>
      <p:sp>
        <p:nvSpPr>
          <p:cNvPr id="5" name="Rechteck 4">
            <a:extLst>
              <a:ext uri="{FF2B5EF4-FFF2-40B4-BE49-F238E27FC236}">
                <a16:creationId xmlns:a16="http://schemas.microsoft.com/office/drawing/2014/main" id="{55D66375-C2BB-023A-339E-46B8FCF8BF12}"/>
              </a:ext>
            </a:extLst>
          </p:cNvPr>
          <p:cNvSpPr/>
          <p:nvPr userDrawn="1"/>
        </p:nvSpPr>
        <p:spPr>
          <a:xfrm>
            <a:off x="0" y="-1"/>
            <a:ext cx="12192000" cy="487110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Dreieck 5">
            <a:extLst>
              <a:ext uri="{FF2B5EF4-FFF2-40B4-BE49-F238E27FC236}">
                <a16:creationId xmlns:a16="http://schemas.microsoft.com/office/drawing/2014/main" id="{D64D1994-1F14-3AF6-C837-B66B407F1284}"/>
              </a:ext>
            </a:extLst>
          </p:cNvPr>
          <p:cNvSpPr/>
          <p:nvPr userDrawn="1"/>
        </p:nvSpPr>
        <p:spPr>
          <a:xfrm>
            <a:off x="8746944" y="4351828"/>
            <a:ext cx="4057035" cy="914382"/>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Ein Bild, das Text, Screenshot enthält.&#10;&#10;KI-generierte Inhalte können fehlerhaft sein.">
            <a:extLst>
              <a:ext uri="{FF2B5EF4-FFF2-40B4-BE49-F238E27FC236}">
                <a16:creationId xmlns:a16="http://schemas.microsoft.com/office/drawing/2014/main" id="{AA0F2EC0-6136-A0E5-EB5E-DA7D8AB0B413}"/>
              </a:ext>
            </a:extLst>
          </p:cNvPr>
          <p:cNvPicPr/>
          <p:nvPr userDrawn="1"/>
        </p:nvPicPr>
        <p:blipFill>
          <a:blip r:embed="rId2"/>
          <a:stretch>
            <a:fillRect/>
          </a:stretch>
        </p:blipFill>
        <p:spPr>
          <a:xfrm>
            <a:off x="9703238" y="4196782"/>
            <a:ext cx="2144446" cy="1220767"/>
          </a:xfrm>
          <a:prstGeom prst="rect">
            <a:avLst/>
          </a:prstGeom>
        </p:spPr>
      </p:pic>
      <p:sp>
        <p:nvSpPr>
          <p:cNvPr id="8" name="Textplatzhalter 2">
            <a:extLst>
              <a:ext uri="{FF2B5EF4-FFF2-40B4-BE49-F238E27FC236}">
                <a16:creationId xmlns:a16="http://schemas.microsoft.com/office/drawing/2014/main" id="{95290F40-8322-1033-722B-6CEEA06E6EA3}"/>
              </a:ext>
            </a:extLst>
          </p:cNvPr>
          <p:cNvSpPr>
            <a:spLocks noGrp="1"/>
          </p:cNvSpPr>
          <p:nvPr>
            <p:ph type="body" idx="1"/>
          </p:nvPr>
        </p:nvSpPr>
        <p:spPr>
          <a:xfrm>
            <a:off x="2346179" y="2905607"/>
            <a:ext cx="9501505" cy="507665"/>
          </a:xfrm>
        </p:spPr>
        <p:txBody>
          <a:bodyPr>
            <a:noAutofit/>
          </a:bodyPr>
          <a:lstStyle>
            <a:lvl1pPr marL="0" indent="0" algn="r">
              <a:buFontTx/>
              <a:buNone/>
              <a:defRPr sz="4400">
                <a:solidFill>
                  <a:schemeClr val="bg1"/>
                </a:solidFill>
              </a:defRPr>
            </a:lvl1pPr>
          </a:lstStyle>
          <a:p>
            <a:endParaRPr lang="de-DE" dirty="0"/>
          </a:p>
        </p:txBody>
      </p:sp>
    </p:spTree>
    <p:extLst>
      <p:ext uri="{BB962C8B-B14F-4D97-AF65-F5344CB8AC3E}">
        <p14:creationId xmlns:p14="http://schemas.microsoft.com/office/powerpoint/2010/main" val="7047222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9" name="Textplatzhalter 2">
            <a:extLst>
              <a:ext uri="{FF2B5EF4-FFF2-40B4-BE49-F238E27FC236}">
                <a16:creationId xmlns:a16="http://schemas.microsoft.com/office/drawing/2014/main" id="{FE8AC7E5-2DD6-6175-0A0B-DF10446AFF6A}"/>
              </a:ext>
            </a:extLst>
          </p:cNvPr>
          <p:cNvSpPr>
            <a:spLocks noGrp="1"/>
          </p:cNvSpPr>
          <p:nvPr>
            <p:ph type="body" idx="1" hasCustomPrompt="1"/>
          </p:nvPr>
        </p:nvSpPr>
        <p:spPr>
          <a:xfrm>
            <a:off x="1053829" y="1581355"/>
            <a:ext cx="9086685" cy="571701"/>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13" name="Textplatzhalter 2">
            <a:extLst>
              <a:ext uri="{FF2B5EF4-FFF2-40B4-BE49-F238E27FC236}">
                <a16:creationId xmlns:a16="http://schemas.microsoft.com/office/drawing/2014/main" id="{790EA008-8625-5A64-0AAD-DAF54F0906DC}"/>
              </a:ext>
            </a:extLst>
          </p:cNvPr>
          <p:cNvSpPr>
            <a:spLocks noGrp="1"/>
          </p:cNvSpPr>
          <p:nvPr>
            <p:ph type="body" idx="13" hasCustomPrompt="1"/>
          </p:nvPr>
        </p:nvSpPr>
        <p:spPr>
          <a:xfrm>
            <a:off x="1047915" y="2704540"/>
            <a:ext cx="9086685" cy="3607360"/>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Textplatzhalter 2">
            <a:extLst>
              <a:ext uri="{FF2B5EF4-FFF2-40B4-BE49-F238E27FC236}">
                <a16:creationId xmlns:a16="http://schemas.microsoft.com/office/drawing/2014/main" id="{2D5105F2-9FC8-4EA9-9A59-6D2F2FDDC975}"/>
              </a:ext>
            </a:extLst>
          </p:cNvPr>
          <p:cNvSpPr>
            <a:spLocks noGrp="1"/>
          </p:cNvSpPr>
          <p:nvPr>
            <p:ph type="body" idx="14" hasCustomPrompt="1"/>
          </p:nvPr>
        </p:nvSpPr>
        <p:spPr>
          <a:xfrm>
            <a:off x="1047915" y="1118771"/>
            <a:ext cx="90866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3" name="Rechteck 2">
            <a:extLst>
              <a:ext uri="{FF2B5EF4-FFF2-40B4-BE49-F238E27FC236}">
                <a16:creationId xmlns:a16="http://schemas.microsoft.com/office/drawing/2014/main" id="{714FCAB9-1078-BF8B-C343-63AAB8F75662}"/>
              </a:ext>
            </a:extLst>
          </p:cNvPr>
          <p:cNvSpPr/>
          <p:nvPr userDrawn="1"/>
        </p:nvSpPr>
        <p:spPr>
          <a:xfrm>
            <a:off x="-6485" y="1355387"/>
            <a:ext cx="648000" cy="64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E1201B8B-3E84-0D09-483F-9876FDFA0E91}"/>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K</a:t>
            </a:r>
          </a:p>
        </p:txBody>
      </p:sp>
      <p:sp>
        <p:nvSpPr>
          <p:cNvPr id="8" name="Fußzeilenplatzhalter 7">
            <a:extLst>
              <a:ext uri="{FF2B5EF4-FFF2-40B4-BE49-F238E27FC236}">
                <a16:creationId xmlns:a16="http://schemas.microsoft.com/office/drawing/2014/main" id="{D5FDDBCE-B019-2EEA-E6A6-C14C3B56E37B}"/>
              </a:ext>
            </a:extLst>
          </p:cNvPr>
          <p:cNvSpPr>
            <a:spLocks noGrp="1"/>
          </p:cNvSpPr>
          <p:nvPr>
            <p:ph type="ftr" sz="quarter" idx="16"/>
          </p:nvPr>
        </p:nvSpPr>
        <p:spPr>
          <a:xfrm>
            <a:off x="3782438" y="6557385"/>
            <a:ext cx="4114800" cy="300615"/>
          </a:xfrm>
          <a:prstGeom prst="rect">
            <a:avLst/>
          </a:prstGeom>
        </p:spPr>
        <p:txBody>
          <a:bodyPr/>
          <a:lstStyle/>
          <a:p>
            <a:r>
              <a:rPr lang="de-DE" dirty="0"/>
              <a:t>K+5-Modell</a:t>
            </a:r>
          </a:p>
        </p:txBody>
      </p:sp>
      <p:sp>
        <p:nvSpPr>
          <p:cNvPr id="10" name="Foliennummernplatzhalter 9">
            <a:extLst>
              <a:ext uri="{FF2B5EF4-FFF2-40B4-BE49-F238E27FC236}">
                <a16:creationId xmlns:a16="http://schemas.microsoft.com/office/drawing/2014/main" id="{AB49E1C4-FB16-0DEF-EDD5-B8EDB4B6E91D}"/>
              </a:ext>
            </a:extLst>
          </p:cNvPr>
          <p:cNvSpPr>
            <a:spLocks noGrp="1"/>
          </p:cNvSpPr>
          <p:nvPr>
            <p:ph type="sldNum" sz="quarter" idx="17"/>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47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BD1193-24C3-7E66-968C-C692C0B13018}"/>
              </a:ext>
            </a:extLst>
          </p:cNvPr>
          <p:cNvSpPr>
            <a:spLocks noGrp="1"/>
          </p:cNvSpPr>
          <p:nvPr>
            <p:ph type="dt" sz="half" idx="10"/>
          </p:nvPr>
        </p:nvSpPr>
        <p:spPr/>
        <p:txBody>
          <a:bodyPr/>
          <a:lstStyle/>
          <a:p>
            <a:fld id="{CD0E1161-2891-1846-8A55-68D4696189F2}" type="datetime1">
              <a:rPr lang="de-DE" smtClean="0"/>
              <a:t>18.06.25</a:t>
            </a:fld>
            <a:endParaRPr lang="de-DE"/>
          </a:p>
        </p:txBody>
      </p:sp>
      <p:sp>
        <p:nvSpPr>
          <p:cNvPr id="3" name="Fußzeilenplatzhalter 2">
            <a:extLst>
              <a:ext uri="{FF2B5EF4-FFF2-40B4-BE49-F238E27FC236}">
                <a16:creationId xmlns:a16="http://schemas.microsoft.com/office/drawing/2014/main" id="{26F33B27-5225-DDB5-FD90-E5B368A43161}"/>
              </a:ext>
            </a:extLst>
          </p:cNvPr>
          <p:cNvSpPr>
            <a:spLocks noGrp="1"/>
          </p:cNvSpPr>
          <p:nvPr>
            <p:ph type="ftr" sz="quarter" idx="11"/>
          </p:nvPr>
        </p:nvSpPr>
        <p:spPr/>
        <p:txBody>
          <a:bodyPr/>
          <a:lstStyle/>
          <a:p>
            <a:endParaRPr lang="de-DE"/>
          </a:p>
        </p:txBody>
      </p:sp>
      <p:sp>
        <p:nvSpPr>
          <p:cNvPr id="7" name="Rechteck 6">
            <a:extLst>
              <a:ext uri="{FF2B5EF4-FFF2-40B4-BE49-F238E27FC236}">
                <a16:creationId xmlns:a16="http://schemas.microsoft.com/office/drawing/2014/main" id="{57390F46-59B9-21A5-7F79-3D89B1D394A2}"/>
              </a:ext>
            </a:extLst>
          </p:cNvPr>
          <p:cNvSpPr/>
          <p:nvPr userDrawn="1"/>
        </p:nvSpPr>
        <p:spPr>
          <a:xfrm>
            <a:off x="-6485" y="1355387"/>
            <a:ext cx="648000" cy="648000"/>
          </a:xfrm>
          <a:prstGeom prst="rect">
            <a:avLst/>
          </a:prstGeom>
          <a:solidFill>
            <a:srgbClr val="005D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82D88C3E-9693-3D41-27BE-12F4EF4916CA}"/>
              </a:ext>
            </a:extLst>
          </p:cNvPr>
          <p:cNvSpPr txBox="1"/>
          <p:nvPr userDrawn="1"/>
        </p:nvSpPr>
        <p:spPr>
          <a:xfrm>
            <a:off x="259403" y="1288968"/>
            <a:ext cx="330741" cy="584775"/>
          </a:xfrm>
          <a:prstGeom prst="rect">
            <a:avLst/>
          </a:prstGeom>
          <a:noFill/>
        </p:spPr>
        <p:txBody>
          <a:bodyPr wrap="square" rtlCol="0">
            <a:spAutoFit/>
          </a:bodyPr>
          <a:lstStyle/>
          <a:p>
            <a:r>
              <a:rPr lang="de-DE" sz="3200" b="1" dirty="0">
                <a:solidFill>
                  <a:schemeClr val="bg1"/>
                </a:solidFill>
              </a:rPr>
              <a:t>K</a:t>
            </a:r>
          </a:p>
        </p:txBody>
      </p:sp>
      <p:sp>
        <p:nvSpPr>
          <p:cNvPr id="9" name="Textplatzhalter 2">
            <a:extLst>
              <a:ext uri="{FF2B5EF4-FFF2-40B4-BE49-F238E27FC236}">
                <a16:creationId xmlns:a16="http://schemas.microsoft.com/office/drawing/2014/main" id="{29EC1DC2-90A0-D665-4AD2-8C01E4DDADEA}"/>
              </a:ext>
            </a:extLst>
          </p:cNvPr>
          <p:cNvSpPr>
            <a:spLocks noGrp="1"/>
          </p:cNvSpPr>
          <p:nvPr>
            <p:ph type="body" idx="1" hasCustomPrompt="1"/>
          </p:nvPr>
        </p:nvSpPr>
        <p:spPr>
          <a:xfrm>
            <a:off x="641515" y="1039140"/>
            <a:ext cx="10353506" cy="823912"/>
          </a:xfrm>
          <a:prstGeom prst="rect">
            <a:avLst/>
          </a:prstGeom>
        </p:spPr>
        <p:txBody>
          <a:bodyPr anchor="b">
            <a:normAutofit/>
          </a:bodyPr>
          <a:lstStyle>
            <a:lvl1pPr marL="0" indent="0">
              <a:buNone/>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Effektive Klassenführung</a:t>
            </a:r>
          </a:p>
        </p:txBody>
      </p:sp>
      <p:sp>
        <p:nvSpPr>
          <p:cNvPr id="10" name="Textplatzhalter 2">
            <a:extLst>
              <a:ext uri="{FF2B5EF4-FFF2-40B4-BE49-F238E27FC236}">
                <a16:creationId xmlns:a16="http://schemas.microsoft.com/office/drawing/2014/main" id="{A9DF9F30-4332-FC67-8FD5-5E719E850B89}"/>
              </a:ext>
            </a:extLst>
          </p:cNvPr>
          <p:cNvSpPr>
            <a:spLocks noGrp="1"/>
          </p:cNvSpPr>
          <p:nvPr>
            <p:ph type="body" idx="13" hasCustomPrompt="1"/>
          </p:nvPr>
        </p:nvSpPr>
        <p:spPr>
          <a:xfrm>
            <a:off x="713363" y="1876022"/>
            <a:ext cx="10700424" cy="504422"/>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1" name="Foliennummernplatzhalter 5">
            <a:extLst>
              <a:ext uri="{FF2B5EF4-FFF2-40B4-BE49-F238E27FC236}">
                <a16:creationId xmlns:a16="http://schemas.microsoft.com/office/drawing/2014/main" id="{8F30F9B4-C0BE-F035-F722-DB59ACA68F41}"/>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40352547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114800"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0" name="Bildplatzhalter 9">
            <a:extLst>
              <a:ext uri="{FF2B5EF4-FFF2-40B4-BE49-F238E27FC236}">
                <a16:creationId xmlns:a16="http://schemas.microsoft.com/office/drawing/2014/main" id="{B05A296C-044C-EBD1-4C3E-EE140097FA07}"/>
              </a:ext>
            </a:extLst>
          </p:cNvPr>
          <p:cNvSpPr>
            <a:spLocks noGrp="1"/>
          </p:cNvSpPr>
          <p:nvPr>
            <p:ph type="pic" sz="quarter" idx="15"/>
          </p:nvPr>
        </p:nvSpPr>
        <p:spPr>
          <a:xfrm>
            <a:off x="5397499" y="2709052"/>
            <a:ext cx="6189663" cy="3615548"/>
          </a:xfrm>
        </p:spPr>
        <p:txBody>
          <a:bodyPr/>
          <a:lstStyle/>
          <a:p>
            <a:endParaRPr lang="de-DE"/>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K</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30505236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K</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
        <p:nvSpPr>
          <p:cNvPr id="3" name="Textplatzhalter 2">
            <a:extLst>
              <a:ext uri="{FF2B5EF4-FFF2-40B4-BE49-F238E27FC236}">
                <a16:creationId xmlns:a16="http://schemas.microsoft.com/office/drawing/2014/main" id="{91F27F3A-CC4E-3A79-BD48-840F4A133550}"/>
              </a:ext>
            </a:extLst>
          </p:cNvPr>
          <p:cNvSpPr>
            <a:spLocks noGrp="1"/>
          </p:cNvSpPr>
          <p:nvPr>
            <p:ph type="body" idx="20" hasCustomPrompt="1"/>
          </p:nvPr>
        </p:nvSpPr>
        <p:spPr>
          <a:xfrm>
            <a:off x="6334899"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Tree>
    <p:extLst>
      <p:ext uri="{BB962C8B-B14F-4D97-AF65-F5344CB8AC3E}">
        <p14:creationId xmlns:p14="http://schemas.microsoft.com/office/powerpoint/2010/main" val="34130297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9D2B951-0184-2FDD-2DD6-8B9D8E422925}"/>
              </a:ext>
            </a:extLst>
          </p:cNvPr>
          <p:cNvSpPr>
            <a:spLocks noGrp="1"/>
          </p:cNvSpPr>
          <p:nvPr>
            <p:ph type="ftr" sz="quarter" idx="10"/>
          </p:nvPr>
        </p:nvSpPr>
        <p:spPr>
          <a:xfrm>
            <a:off x="3782438" y="6557385"/>
            <a:ext cx="4114800" cy="300615"/>
          </a:xfrm>
          <a:prstGeom prst="rect">
            <a:avLst/>
          </a:prstGeom>
        </p:spPr>
        <p:txBody>
          <a:bodyPr/>
          <a:lstStyle/>
          <a:p>
            <a:r>
              <a:rPr lang="de-DE" dirty="0"/>
              <a:t>K+5-Modell</a:t>
            </a:r>
          </a:p>
        </p:txBody>
      </p:sp>
      <p:sp>
        <p:nvSpPr>
          <p:cNvPr id="4" name="Foliennummernplatzhalter 3">
            <a:extLst>
              <a:ext uri="{FF2B5EF4-FFF2-40B4-BE49-F238E27FC236}">
                <a16:creationId xmlns:a16="http://schemas.microsoft.com/office/drawing/2014/main" id="{DFC6B666-4EF0-6B73-8DFB-BADCF9A3A7C7}"/>
              </a:ext>
            </a:extLst>
          </p:cNvPr>
          <p:cNvSpPr>
            <a:spLocks noGrp="1"/>
          </p:cNvSpPr>
          <p:nvPr>
            <p:ph type="sldNum" sz="quarter" idx="11"/>
          </p:nvPr>
        </p:nvSpPr>
        <p:spPr/>
        <p:txBody>
          <a:bodyPr/>
          <a:lstStyle/>
          <a:p>
            <a:fld id="{1D937574-5286-7C49-842E-2D6CFC549A1F}" type="slidenum">
              <a:rPr lang="de-DE" smtClean="0"/>
              <a:pPr/>
              <a:t>‹Nr.›</a:t>
            </a:fld>
            <a:endParaRPr lang="de-DE" dirty="0"/>
          </a:p>
        </p:txBody>
      </p:sp>
      <p:sp>
        <p:nvSpPr>
          <p:cNvPr id="5" name="Rechteck 4">
            <a:extLst>
              <a:ext uri="{FF2B5EF4-FFF2-40B4-BE49-F238E27FC236}">
                <a16:creationId xmlns:a16="http://schemas.microsoft.com/office/drawing/2014/main" id="{55D66375-C2BB-023A-339E-46B8FCF8BF12}"/>
              </a:ext>
            </a:extLst>
          </p:cNvPr>
          <p:cNvSpPr/>
          <p:nvPr userDrawn="1"/>
        </p:nvSpPr>
        <p:spPr>
          <a:xfrm>
            <a:off x="0" y="-1"/>
            <a:ext cx="12192000" cy="487110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Dreieck 5">
            <a:extLst>
              <a:ext uri="{FF2B5EF4-FFF2-40B4-BE49-F238E27FC236}">
                <a16:creationId xmlns:a16="http://schemas.microsoft.com/office/drawing/2014/main" id="{D64D1994-1F14-3AF6-C837-B66B407F1284}"/>
              </a:ext>
            </a:extLst>
          </p:cNvPr>
          <p:cNvSpPr/>
          <p:nvPr userDrawn="1"/>
        </p:nvSpPr>
        <p:spPr>
          <a:xfrm>
            <a:off x="8746944" y="4351828"/>
            <a:ext cx="4057035" cy="914382"/>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Ein Bild, das Text, Screenshot enthält.&#10;&#10;KI-generierte Inhalte können fehlerhaft sein.">
            <a:extLst>
              <a:ext uri="{FF2B5EF4-FFF2-40B4-BE49-F238E27FC236}">
                <a16:creationId xmlns:a16="http://schemas.microsoft.com/office/drawing/2014/main" id="{AA0F2EC0-6136-A0E5-EB5E-DA7D8AB0B413}"/>
              </a:ext>
            </a:extLst>
          </p:cNvPr>
          <p:cNvPicPr/>
          <p:nvPr userDrawn="1"/>
        </p:nvPicPr>
        <p:blipFill>
          <a:blip r:embed="rId2"/>
          <a:stretch>
            <a:fillRect/>
          </a:stretch>
        </p:blipFill>
        <p:spPr>
          <a:xfrm>
            <a:off x="9703238" y="4196782"/>
            <a:ext cx="2144446" cy="1220767"/>
          </a:xfrm>
          <a:prstGeom prst="rect">
            <a:avLst/>
          </a:prstGeom>
        </p:spPr>
      </p:pic>
      <p:sp>
        <p:nvSpPr>
          <p:cNvPr id="8" name="Textplatzhalter 2">
            <a:extLst>
              <a:ext uri="{FF2B5EF4-FFF2-40B4-BE49-F238E27FC236}">
                <a16:creationId xmlns:a16="http://schemas.microsoft.com/office/drawing/2014/main" id="{95290F40-8322-1033-722B-6CEEA06E6EA3}"/>
              </a:ext>
            </a:extLst>
          </p:cNvPr>
          <p:cNvSpPr>
            <a:spLocks noGrp="1"/>
          </p:cNvSpPr>
          <p:nvPr>
            <p:ph type="body" idx="1"/>
          </p:nvPr>
        </p:nvSpPr>
        <p:spPr>
          <a:xfrm>
            <a:off x="2346179" y="2905607"/>
            <a:ext cx="9501505" cy="507665"/>
          </a:xfrm>
        </p:spPr>
        <p:txBody>
          <a:bodyPr>
            <a:noAutofit/>
          </a:bodyPr>
          <a:lstStyle>
            <a:lvl1pPr marL="0" indent="0" algn="r">
              <a:buFontTx/>
              <a:buNone/>
              <a:defRPr sz="4400">
                <a:solidFill>
                  <a:schemeClr val="bg1"/>
                </a:solidFill>
              </a:defRPr>
            </a:lvl1pPr>
          </a:lstStyle>
          <a:p>
            <a:endParaRPr lang="de-DE" dirty="0"/>
          </a:p>
        </p:txBody>
      </p:sp>
    </p:spTree>
    <p:extLst>
      <p:ext uri="{BB962C8B-B14F-4D97-AF65-F5344CB8AC3E}">
        <p14:creationId xmlns:p14="http://schemas.microsoft.com/office/powerpoint/2010/main" val="22382601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2BCB1AD-D47B-A704-7065-094BFFB14B0F}"/>
              </a:ext>
            </a:extLst>
          </p:cNvPr>
          <p:cNvPicPr>
            <a:picLocks noChangeAspect="1"/>
          </p:cNvPicPr>
          <p:nvPr userDrawn="1"/>
        </p:nvPicPr>
        <p:blipFill>
          <a:blip r:embed="rId2"/>
          <a:stretch>
            <a:fillRect/>
          </a:stretch>
        </p:blipFill>
        <p:spPr>
          <a:xfrm>
            <a:off x="0" y="-13447"/>
            <a:ext cx="12203530" cy="6864485"/>
          </a:xfrm>
          <a:prstGeom prst="rect">
            <a:avLst/>
          </a:prstGeom>
        </p:spPr>
      </p:pic>
    </p:spTree>
    <p:extLst>
      <p:ext uri="{BB962C8B-B14F-4D97-AF65-F5344CB8AC3E}">
        <p14:creationId xmlns:p14="http://schemas.microsoft.com/office/powerpoint/2010/main" val="25529226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663C0E9-D35F-158F-FAC3-783CFB3D4D4D}"/>
              </a:ext>
            </a:extLst>
          </p:cNvPr>
          <p:cNvSpPr/>
          <p:nvPr userDrawn="1"/>
        </p:nvSpPr>
        <p:spPr>
          <a:xfrm>
            <a:off x="0" y="1"/>
            <a:ext cx="12192000" cy="4927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Dreieck 3">
            <a:extLst>
              <a:ext uri="{FF2B5EF4-FFF2-40B4-BE49-F238E27FC236}">
                <a16:creationId xmlns:a16="http://schemas.microsoft.com/office/drawing/2014/main" id="{08A09320-B9A7-1E1E-02EB-5A8176C18F20}"/>
              </a:ext>
            </a:extLst>
          </p:cNvPr>
          <p:cNvSpPr/>
          <p:nvPr userDrawn="1"/>
        </p:nvSpPr>
        <p:spPr>
          <a:xfrm>
            <a:off x="152399" y="2989994"/>
            <a:ext cx="11887201" cy="3200400"/>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Ein Bild, das Text, Screenshot enthält.&#10;&#10;KI-generierte Inhalte können fehlerhaft sein.">
            <a:extLst>
              <a:ext uri="{FF2B5EF4-FFF2-40B4-BE49-F238E27FC236}">
                <a16:creationId xmlns:a16="http://schemas.microsoft.com/office/drawing/2014/main" id="{E8937473-2189-942D-1106-8003382EE789}"/>
              </a:ext>
            </a:extLst>
          </p:cNvPr>
          <p:cNvPicPr/>
          <p:nvPr userDrawn="1"/>
        </p:nvPicPr>
        <p:blipFill>
          <a:blip r:embed="rId2"/>
          <a:stretch>
            <a:fillRect/>
          </a:stretch>
        </p:blipFill>
        <p:spPr>
          <a:xfrm>
            <a:off x="2690636" y="2362203"/>
            <a:ext cx="6810726" cy="4554726"/>
          </a:xfrm>
          <a:prstGeom prst="rect">
            <a:avLst/>
          </a:prstGeom>
        </p:spPr>
      </p:pic>
      <p:sp>
        <p:nvSpPr>
          <p:cNvPr id="6" name="Textfeld 5">
            <a:extLst>
              <a:ext uri="{FF2B5EF4-FFF2-40B4-BE49-F238E27FC236}">
                <a16:creationId xmlns:a16="http://schemas.microsoft.com/office/drawing/2014/main" id="{1467FFCF-7E60-5AB5-1597-8DDD938401B2}"/>
              </a:ext>
            </a:extLst>
          </p:cNvPr>
          <p:cNvSpPr txBox="1"/>
          <p:nvPr userDrawn="1"/>
        </p:nvSpPr>
        <p:spPr>
          <a:xfrm>
            <a:off x="2386717" y="164845"/>
            <a:ext cx="7723364" cy="3416320"/>
          </a:xfrm>
          <a:prstGeom prst="rect">
            <a:avLst/>
          </a:prstGeom>
          <a:noFill/>
        </p:spPr>
        <p:txBody>
          <a:bodyPr wrap="square" rtlCol="0">
            <a:spAutoFit/>
          </a:bodyPr>
          <a:lstStyle/>
          <a:p>
            <a:pPr algn="ctr"/>
            <a:r>
              <a:rPr lang="de-DE" sz="7200" b="1" dirty="0">
                <a:solidFill>
                  <a:srgbClr val="FFFFFF"/>
                </a:solidFill>
                <a:effectLst/>
                <a:latin typeface="MuseoSans"/>
              </a:rPr>
              <a:t>1</a:t>
            </a:r>
          </a:p>
          <a:p>
            <a:pPr algn="ctr"/>
            <a:r>
              <a:rPr lang="de-DE" sz="7200" b="1" dirty="0">
                <a:solidFill>
                  <a:srgbClr val="FFFFFF"/>
                </a:solidFill>
                <a:effectLst/>
                <a:latin typeface="MuseoSans"/>
              </a:rPr>
              <a:t>Veranschaulichung</a:t>
            </a:r>
            <a:endParaRPr lang="de-DE" sz="7200" b="1" dirty="0">
              <a:solidFill>
                <a:srgbClr val="FFFFFF"/>
              </a:solidFill>
              <a:latin typeface="MuseoSans"/>
            </a:endParaRPr>
          </a:p>
          <a:p>
            <a:r>
              <a:rPr lang="de-DE" sz="7200" b="1" dirty="0">
                <a:solidFill>
                  <a:srgbClr val="FFFFFF"/>
                </a:solidFill>
                <a:effectLst/>
                <a:latin typeface="Calibri" panose="020F0502020204030204" pitchFamily="34" charset="0"/>
                <a:cs typeface="Calibri" panose="020F0502020204030204" pitchFamily="34" charset="0"/>
              </a:rPr>
              <a:t> </a:t>
            </a:r>
            <a:endParaRPr lang="de-DE" sz="7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24292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209731D4-3BDE-0C41-52BB-E4D8DAF1A245}"/>
              </a:ext>
            </a:extLst>
          </p:cNvPr>
          <p:cNvSpPr/>
          <p:nvPr userDrawn="1"/>
        </p:nvSpPr>
        <p:spPr>
          <a:xfrm>
            <a:off x="0" y="1"/>
            <a:ext cx="12192000" cy="49276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Dreieck 3">
            <a:extLst>
              <a:ext uri="{FF2B5EF4-FFF2-40B4-BE49-F238E27FC236}">
                <a16:creationId xmlns:a16="http://schemas.microsoft.com/office/drawing/2014/main" id="{7ED45452-5AC2-8689-37CF-B99397606557}"/>
              </a:ext>
            </a:extLst>
          </p:cNvPr>
          <p:cNvSpPr/>
          <p:nvPr userDrawn="1"/>
        </p:nvSpPr>
        <p:spPr>
          <a:xfrm>
            <a:off x="152399" y="2989994"/>
            <a:ext cx="11887201" cy="3200400"/>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Ein Bild, das Text, Screenshot enthält.&#10;&#10;KI-generierte Inhalte können fehlerhaft sein.">
            <a:extLst>
              <a:ext uri="{FF2B5EF4-FFF2-40B4-BE49-F238E27FC236}">
                <a16:creationId xmlns:a16="http://schemas.microsoft.com/office/drawing/2014/main" id="{05D790D2-8235-81B1-3264-984DA68BC4AB}"/>
              </a:ext>
            </a:extLst>
          </p:cNvPr>
          <p:cNvPicPr/>
          <p:nvPr userDrawn="1"/>
        </p:nvPicPr>
        <p:blipFill>
          <a:blip r:embed="rId2"/>
          <a:stretch>
            <a:fillRect/>
          </a:stretch>
        </p:blipFill>
        <p:spPr>
          <a:xfrm>
            <a:off x="2690636" y="2362203"/>
            <a:ext cx="6810726" cy="4554726"/>
          </a:xfrm>
          <a:prstGeom prst="rect">
            <a:avLst/>
          </a:prstGeom>
        </p:spPr>
      </p:pic>
      <p:sp>
        <p:nvSpPr>
          <p:cNvPr id="6" name="Textfeld 5">
            <a:extLst>
              <a:ext uri="{FF2B5EF4-FFF2-40B4-BE49-F238E27FC236}">
                <a16:creationId xmlns:a16="http://schemas.microsoft.com/office/drawing/2014/main" id="{008A9016-1FB8-715C-DB5E-19151BFDF7A3}"/>
              </a:ext>
            </a:extLst>
          </p:cNvPr>
          <p:cNvSpPr txBox="1"/>
          <p:nvPr userDrawn="1"/>
        </p:nvSpPr>
        <p:spPr>
          <a:xfrm>
            <a:off x="2386717" y="164845"/>
            <a:ext cx="7723364" cy="3416320"/>
          </a:xfrm>
          <a:prstGeom prst="rect">
            <a:avLst/>
          </a:prstGeom>
          <a:noFill/>
        </p:spPr>
        <p:txBody>
          <a:bodyPr wrap="square" rtlCol="0">
            <a:spAutoFit/>
          </a:bodyPr>
          <a:lstStyle/>
          <a:p>
            <a:pPr algn="ctr"/>
            <a:r>
              <a:rPr lang="de-DE" sz="7200" b="1" dirty="0">
                <a:solidFill>
                  <a:srgbClr val="FFFFFF"/>
                </a:solidFill>
                <a:effectLst/>
                <a:latin typeface="MuseoSans"/>
              </a:rPr>
              <a:t>2</a:t>
            </a:r>
          </a:p>
          <a:p>
            <a:pPr algn="ctr"/>
            <a:r>
              <a:rPr lang="de-DE" sz="7200" b="1" dirty="0">
                <a:solidFill>
                  <a:srgbClr val="FFFFFF"/>
                </a:solidFill>
                <a:effectLst/>
                <a:latin typeface="MuseoSans"/>
              </a:rPr>
              <a:t>Lebensweltbezug</a:t>
            </a:r>
            <a:endParaRPr lang="de-DE" sz="7200" b="1" dirty="0">
              <a:solidFill>
                <a:srgbClr val="FFFFFF"/>
              </a:solidFill>
              <a:latin typeface="MuseoSans"/>
            </a:endParaRPr>
          </a:p>
          <a:p>
            <a:r>
              <a:rPr lang="de-DE" sz="7200" b="1" dirty="0">
                <a:solidFill>
                  <a:srgbClr val="FFFFFF"/>
                </a:solidFill>
                <a:effectLst/>
                <a:latin typeface="Calibri" panose="020F0502020204030204" pitchFamily="34" charset="0"/>
                <a:cs typeface="Calibri" panose="020F0502020204030204" pitchFamily="34" charset="0"/>
              </a:rPr>
              <a:t> </a:t>
            </a:r>
            <a:endParaRPr lang="de-DE" sz="7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83620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58B13ED6-A7A3-A639-C61A-ECFCB9D6656F}"/>
              </a:ext>
            </a:extLst>
          </p:cNvPr>
          <p:cNvSpPr/>
          <p:nvPr userDrawn="1"/>
        </p:nvSpPr>
        <p:spPr>
          <a:xfrm>
            <a:off x="0" y="1"/>
            <a:ext cx="12192000" cy="49276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Dreieck 3">
            <a:extLst>
              <a:ext uri="{FF2B5EF4-FFF2-40B4-BE49-F238E27FC236}">
                <a16:creationId xmlns:a16="http://schemas.microsoft.com/office/drawing/2014/main" id="{C3CA6058-36A9-5476-6109-FF5A35755A6F}"/>
              </a:ext>
            </a:extLst>
          </p:cNvPr>
          <p:cNvSpPr/>
          <p:nvPr userDrawn="1"/>
        </p:nvSpPr>
        <p:spPr>
          <a:xfrm>
            <a:off x="152399" y="2989994"/>
            <a:ext cx="11887201" cy="3200400"/>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Ein Bild, das Text, Screenshot enthält.&#10;&#10;KI-generierte Inhalte können fehlerhaft sein.">
            <a:extLst>
              <a:ext uri="{FF2B5EF4-FFF2-40B4-BE49-F238E27FC236}">
                <a16:creationId xmlns:a16="http://schemas.microsoft.com/office/drawing/2014/main" id="{A518476F-4E93-8DBF-FC06-1D8F905EAF4E}"/>
              </a:ext>
            </a:extLst>
          </p:cNvPr>
          <p:cNvPicPr/>
          <p:nvPr userDrawn="1"/>
        </p:nvPicPr>
        <p:blipFill>
          <a:blip r:embed="rId2"/>
          <a:stretch>
            <a:fillRect/>
          </a:stretch>
        </p:blipFill>
        <p:spPr>
          <a:xfrm>
            <a:off x="2690636" y="2362203"/>
            <a:ext cx="6810726" cy="4554726"/>
          </a:xfrm>
          <a:prstGeom prst="rect">
            <a:avLst/>
          </a:prstGeom>
        </p:spPr>
      </p:pic>
      <p:sp>
        <p:nvSpPr>
          <p:cNvPr id="6" name="Textfeld 5">
            <a:extLst>
              <a:ext uri="{FF2B5EF4-FFF2-40B4-BE49-F238E27FC236}">
                <a16:creationId xmlns:a16="http://schemas.microsoft.com/office/drawing/2014/main" id="{F62EA1E5-4506-C605-CD31-0529406AED00}"/>
              </a:ext>
            </a:extLst>
          </p:cNvPr>
          <p:cNvSpPr txBox="1"/>
          <p:nvPr userDrawn="1"/>
        </p:nvSpPr>
        <p:spPr>
          <a:xfrm>
            <a:off x="2386717" y="164845"/>
            <a:ext cx="7723364" cy="3416320"/>
          </a:xfrm>
          <a:prstGeom prst="rect">
            <a:avLst/>
          </a:prstGeom>
          <a:noFill/>
        </p:spPr>
        <p:txBody>
          <a:bodyPr wrap="square" rtlCol="0">
            <a:spAutoFit/>
          </a:bodyPr>
          <a:lstStyle/>
          <a:p>
            <a:pPr algn="ctr"/>
            <a:r>
              <a:rPr lang="de-DE" sz="7200" b="1" dirty="0">
                <a:solidFill>
                  <a:srgbClr val="FFFFFF"/>
                </a:solidFill>
                <a:effectLst/>
                <a:latin typeface="MuseoSans"/>
              </a:rPr>
              <a:t>3</a:t>
            </a:r>
          </a:p>
          <a:p>
            <a:pPr algn="ctr"/>
            <a:r>
              <a:rPr lang="de-DE" sz="7200" b="1" dirty="0">
                <a:solidFill>
                  <a:srgbClr val="FFFFFF"/>
                </a:solidFill>
                <a:effectLst/>
                <a:latin typeface="MuseoSans"/>
              </a:rPr>
              <a:t>Methodenvielfalt</a:t>
            </a:r>
            <a:endParaRPr lang="de-DE" sz="7200" b="1" dirty="0">
              <a:solidFill>
                <a:srgbClr val="FFFFFF"/>
              </a:solidFill>
              <a:latin typeface="MuseoSans"/>
            </a:endParaRPr>
          </a:p>
          <a:p>
            <a:r>
              <a:rPr lang="de-DE" sz="7200" b="1" dirty="0">
                <a:solidFill>
                  <a:srgbClr val="FFFFFF"/>
                </a:solidFill>
                <a:effectLst/>
                <a:latin typeface="Calibri" panose="020F0502020204030204" pitchFamily="34" charset="0"/>
                <a:cs typeface="Calibri" panose="020F0502020204030204" pitchFamily="34" charset="0"/>
              </a:rPr>
              <a:t> </a:t>
            </a:r>
            <a:endParaRPr lang="de-DE" sz="7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82376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9A9A8F8-E515-888D-C74A-F38B531DFEBE}"/>
              </a:ext>
            </a:extLst>
          </p:cNvPr>
          <p:cNvSpPr/>
          <p:nvPr userDrawn="1"/>
        </p:nvSpPr>
        <p:spPr>
          <a:xfrm>
            <a:off x="0" y="1"/>
            <a:ext cx="12192000" cy="49276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Dreieck 3">
            <a:extLst>
              <a:ext uri="{FF2B5EF4-FFF2-40B4-BE49-F238E27FC236}">
                <a16:creationId xmlns:a16="http://schemas.microsoft.com/office/drawing/2014/main" id="{23E2AA1A-CD9F-3643-F4DF-0A7F228DD3E7}"/>
              </a:ext>
            </a:extLst>
          </p:cNvPr>
          <p:cNvSpPr/>
          <p:nvPr userDrawn="1"/>
        </p:nvSpPr>
        <p:spPr>
          <a:xfrm>
            <a:off x="152399" y="2989994"/>
            <a:ext cx="11887201" cy="3200400"/>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Ein Bild, das Text, Screenshot enthält.&#10;&#10;KI-generierte Inhalte können fehlerhaft sein.">
            <a:extLst>
              <a:ext uri="{FF2B5EF4-FFF2-40B4-BE49-F238E27FC236}">
                <a16:creationId xmlns:a16="http://schemas.microsoft.com/office/drawing/2014/main" id="{7807D883-DA04-E937-8639-80DD2A8165B8}"/>
              </a:ext>
            </a:extLst>
          </p:cNvPr>
          <p:cNvPicPr/>
          <p:nvPr userDrawn="1"/>
        </p:nvPicPr>
        <p:blipFill>
          <a:blip r:embed="rId2"/>
          <a:stretch>
            <a:fillRect/>
          </a:stretch>
        </p:blipFill>
        <p:spPr>
          <a:xfrm>
            <a:off x="2690636" y="2362203"/>
            <a:ext cx="6810726" cy="4554726"/>
          </a:xfrm>
          <a:prstGeom prst="rect">
            <a:avLst/>
          </a:prstGeom>
        </p:spPr>
      </p:pic>
      <p:sp>
        <p:nvSpPr>
          <p:cNvPr id="6" name="Textfeld 5">
            <a:extLst>
              <a:ext uri="{FF2B5EF4-FFF2-40B4-BE49-F238E27FC236}">
                <a16:creationId xmlns:a16="http://schemas.microsoft.com/office/drawing/2014/main" id="{AEB5812C-E848-CD89-0F6F-2B989B44CCCC}"/>
              </a:ext>
            </a:extLst>
          </p:cNvPr>
          <p:cNvSpPr txBox="1"/>
          <p:nvPr userDrawn="1"/>
        </p:nvSpPr>
        <p:spPr>
          <a:xfrm>
            <a:off x="1239519" y="166389"/>
            <a:ext cx="9712960" cy="3416320"/>
          </a:xfrm>
          <a:prstGeom prst="rect">
            <a:avLst/>
          </a:prstGeom>
          <a:noFill/>
        </p:spPr>
        <p:txBody>
          <a:bodyPr wrap="square" rtlCol="0">
            <a:spAutoFit/>
          </a:bodyPr>
          <a:lstStyle/>
          <a:p>
            <a:pPr algn="ctr"/>
            <a:r>
              <a:rPr lang="de-DE" sz="7200" b="1" dirty="0">
                <a:solidFill>
                  <a:srgbClr val="FFFFFF"/>
                </a:solidFill>
                <a:effectLst/>
                <a:latin typeface="MuseoSans"/>
              </a:rPr>
              <a:t>4</a:t>
            </a:r>
          </a:p>
          <a:p>
            <a:pPr algn="ctr"/>
            <a:r>
              <a:rPr lang="de-DE" sz="7200" b="1" dirty="0">
                <a:solidFill>
                  <a:srgbClr val="FFFFFF"/>
                </a:solidFill>
                <a:effectLst/>
                <a:latin typeface="MuseoSans"/>
              </a:rPr>
              <a:t>Individualisiertes Lernen</a:t>
            </a:r>
            <a:endParaRPr lang="de-DE" sz="7200" b="1" dirty="0">
              <a:solidFill>
                <a:srgbClr val="FFFFFF"/>
              </a:solidFill>
              <a:latin typeface="MuseoSans"/>
            </a:endParaRPr>
          </a:p>
          <a:p>
            <a:r>
              <a:rPr lang="de-DE" sz="7200" b="1" dirty="0">
                <a:solidFill>
                  <a:srgbClr val="FFFFFF"/>
                </a:solidFill>
                <a:effectLst/>
                <a:latin typeface="Calibri" panose="020F0502020204030204" pitchFamily="34" charset="0"/>
                <a:cs typeface="Calibri" panose="020F0502020204030204" pitchFamily="34" charset="0"/>
              </a:rPr>
              <a:t> </a:t>
            </a:r>
            <a:endParaRPr lang="de-DE" sz="7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33164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AA7825F-3964-0590-6CED-0E81F944BB31}"/>
              </a:ext>
            </a:extLst>
          </p:cNvPr>
          <p:cNvSpPr/>
          <p:nvPr userDrawn="1"/>
        </p:nvSpPr>
        <p:spPr>
          <a:xfrm>
            <a:off x="0" y="1"/>
            <a:ext cx="12192000" cy="49276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Dreieck 3">
            <a:extLst>
              <a:ext uri="{FF2B5EF4-FFF2-40B4-BE49-F238E27FC236}">
                <a16:creationId xmlns:a16="http://schemas.microsoft.com/office/drawing/2014/main" id="{8B26B1ED-64CB-E397-C833-4DE6C675228A}"/>
              </a:ext>
            </a:extLst>
          </p:cNvPr>
          <p:cNvSpPr/>
          <p:nvPr userDrawn="1"/>
        </p:nvSpPr>
        <p:spPr>
          <a:xfrm>
            <a:off x="152399" y="2989994"/>
            <a:ext cx="11887201" cy="3200400"/>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Ein Bild, das Text, Screenshot enthält.&#10;&#10;KI-generierte Inhalte können fehlerhaft sein.">
            <a:extLst>
              <a:ext uri="{FF2B5EF4-FFF2-40B4-BE49-F238E27FC236}">
                <a16:creationId xmlns:a16="http://schemas.microsoft.com/office/drawing/2014/main" id="{F5EF298C-DDA7-7F6D-D813-F5A91C9E188E}"/>
              </a:ext>
            </a:extLst>
          </p:cNvPr>
          <p:cNvPicPr/>
          <p:nvPr userDrawn="1"/>
        </p:nvPicPr>
        <p:blipFill>
          <a:blip r:embed="rId2"/>
          <a:stretch>
            <a:fillRect/>
          </a:stretch>
        </p:blipFill>
        <p:spPr>
          <a:xfrm>
            <a:off x="2690636" y="2362203"/>
            <a:ext cx="6810726" cy="4554726"/>
          </a:xfrm>
          <a:prstGeom prst="rect">
            <a:avLst/>
          </a:prstGeom>
        </p:spPr>
      </p:pic>
      <p:sp>
        <p:nvSpPr>
          <p:cNvPr id="6" name="Textfeld 5">
            <a:extLst>
              <a:ext uri="{FF2B5EF4-FFF2-40B4-BE49-F238E27FC236}">
                <a16:creationId xmlns:a16="http://schemas.microsoft.com/office/drawing/2014/main" id="{A0BFAF4B-84DD-795C-E713-A6630E7D4880}"/>
              </a:ext>
            </a:extLst>
          </p:cNvPr>
          <p:cNvSpPr txBox="1"/>
          <p:nvPr userDrawn="1"/>
        </p:nvSpPr>
        <p:spPr>
          <a:xfrm>
            <a:off x="-152400" y="0"/>
            <a:ext cx="12344400" cy="3785652"/>
          </a:xfrm>
          <a:prstGeom prst="rect">
            <a:avLst/>
          </a:prstGeom>
          <a:noFill/>
        </p:spPr>
        <p:txBody>
          <a:bodyPr wrap="square" rtlCol="0">
            <a:spAutoFit/>
          </a:bodyPr>
          <a:lstStyle/>
          <a:p>
            <a:pPr algn="ctr"/>
            <a:r>
              <a:rPr lang="de-DE" sz="7200" b="1" dirty="0">
                <a:solidFill>
                  <a:srgbClr val="FFFFFF"/>
                </a:solidFill>
                <a:effectLst/>
                <a:latin typeface="MuseoSans"/>
              </a:rPr>
              <a:t>5</a:t>
            </a:r>
          </a:p>
          <a:p>
            <a:pPr algn="ctr"/>
            <a:r>
              <a:rPr lang="de-DE" sz="4800" b="1" dirty="0">
                <a:solidFill>
                  <a:srgbClr val="FFFFFF"/>
                </a:solidFill>
                <a:effectLst/>
                <a:latin typeface="MuseoSans"/>
              </a:rPr>
              <a:t>Kompetenzorientierte Aufgabenformate &amp; intelligentes Üben</a:t>
            </a:r>
            <a:endParaRPr lang="de-DE" sz="4800" b="1" dirty="0">
              <a:solidFill>
                <a:srgbClr val="FFFFFF"/>
              </a:solidFill>
              <a:latin typeface="MuseoSans"/>
            </a:endParaRPr>
          </a:p>
          <a:p>
            <a:r>
              <a:rPr lang="de-DE" sz="7200" b="1" dirty="0">
                <a:solidFill>
                  <a:srgbClr val="FFFFFF"/>
                </a:solidFill>
                <a:effectLst/>
                <a:latin typeface="Calibri" panose="020F0502020204030204" pitchFamily="34" charset="0"/>
                <a:cs typeface="Calibri" panose="020F0502020204030204" pitchFamily="34" charset="0"/>
              </a:rPr>
              <a:t> </a:t>
            </a:r>
            <a:endParaRPr lang="de-DE" sz="7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5297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BD1193-24C3-7E66-968C-C692C0B13018}"/>
              </a:ext>
            </a:extLst>
          </p:cNvPr>
          <p:cNvSpPr>
            <a:spLocks noGrp="1"/>
          </p:cNvSpPr>
          <p:nvPr>
            <p:ph type="dt" sz="half" idx="10"/>
          </p:nvPr>
        </p:nvSpPr>
        <p:spPr/>
        <p:txBody>
          <a:bodyPr/>
          <a:lstStyle/>
          <a:p>
            <a:fld id="{B99C654C-F940-9245-831A-F50A9BF8D996}" type="datetime1">
              <a:rPr lang="de-DE" smtClean="0"/>
              <a:t>18.06.25</a:t>
            </a:fld>
            <a:endParaRPr lang="de-DE"/>
          </a:p>
        </p:txBody>
      </p:sp>
      <p:sp>
        <p:nvSpPr>
          <p:cNvPr id="3" name="Fußzeilenplatzhalter 2">
            <a:extLst>
              <a:ext uri="{FF2B5EF4-FFF2-40B4-BE49-F238E27FC236}">
                <a16:creationId xmlns:a16="http://schemas.microsoft.com/office/drawing/2014/main" id="{26F33B27-5225-DDB5-FD90-E5B368A43161}"/>
              </a:ext>
            </a:extLst>
          </p:cNvPr>
          <p:cNvSpPr>
            <a:spLocks noGrp="1"/>
          </p:cNvSpPr>
          <p:nvPr>
            <p:ph type="ftr" sz="quarter" idx="11"/>
          </p:nvPr>
        </p:nvSpPr>
        <p:spPr/>
        <p:txBody>
          <a:bodyPr/>
          <a:lstStyle/>
          <a:p>
            <a:endParaRPr lang="de-DE"/>
          </a:p>
        </p:txBody>
      </p:sp>
      <p:sp>
        <p:nvSpPr>
          <p:cNvPr id="7" name="Rechteck 6">
            <a:extLst>
              <a:ext uri="{FF2B5EF4-FFF2-40B4-BE49-F238E27FC236}">
                <a16:creationId xmlns:a16="http://schemas.microsoft.com/office/drawing/2014/main" id="{57390F46-59B9-21A5-7F79-3D89B1D394A2}"/>
              </a:ext>
            </a:extLst>
          </p:cNvPr>
          <p:cNvSpPr/>
          <p:nvPr userDrawn="1"/>
        </p:nvSpPr>
        <p:spPr>
          <a:xfrm>
            <a:off x="-6485" y="1355387"/>
            <a:ext cx="648000" cy="648000"/>
          </a:xfrm>
          <a:prstGeom prst="rect">
            <a:avLst/>
          </a:prstGeom>
          <a:solidFill>
            <a:srgbClr val="006D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82D88C3E-9693-3D41-27BE-12F4EF4916CA}"/>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1</a:t>
            </a:r>
          </a:p>
        </p:txBody>
      </p:sp>
      <p:sp>
        <p:nvSpPr>
          <p:cNvPr id="9" name="Textplatzhalter 2">
            <a:extLst>
              <a:ext uri="{FF2B5EF4-FFF2-40B4-BE49-F238E27FC236}">
                <a16:creationId xmlns:a16="http://schemas.microsoft.com/office/drawing/2014/main" id="{0D316A3D-2BCB-93A9-E132-A331FA4ED9EF}"/>
              </a:ext>
            </a:extLst>
          </p:cNvPr>
          <p:cNvSpPr>
            <a:spLocks noGrp="1"/>
          </p:cNvSpPr>
          <p:nvPr>
            <p:ph type="body" idx="1" hasCustomPrompt="1"/>
          </p:nvPr>
        </p:nvSpPr>
        <p:spPr>
          <a:xfrm>
            <a:off x="641515" y="1039140"/>
            <a:ext cx="10353506" cy="823912"/>
          </a:xfrm>
          <a:prstGeom prst="rect">
            <a:avLst/>
          </a:prstGeom>
        </p:spPr>
        <p:txBody>
          <a:bodyPr anchor="b">
            <a:normAutofit/>
          </a:bodyPr>
          <a:lstStyle>
            <a:lvl1pPr marL="0" indent="0">
              <a:buNone/>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Veranschaulichung</a:t>
            </a:r>
          </a:p>
        </p:txBody>
      </p:sp>
      <p:sp>
        <p:nvSpPr>
          <p:cNvPr id="10" name="Textplatzhalter 2">
            <a:extLst>
              <a:ext uri="{FF2B5EF4-FFF2-40B4-BE49-F238E27FC236}">
                <a16:creationId xmlns:a16="http://schemas.microsoft.com/office/drawing/2014/main" id="{E32ABE5D-2AD3-504F-F658-1506D941AC11}"/>
              </a:ext>
            </a:extLst>
          </p:cNvPr>
          <p:cNvSpPr>
            <a:spLocks noGrp="1"/>
          </p:cNvSpPr>
          <p:nvPr>
            <p:ph type="body" idx="13" hasCustomPrompt="1"/>
          </p:nvPr>
        </p:nvSpPr>
        <p:spPr>
          <a:xfrm>
            <a:off x="713363" y="1876022"/>
            <a:ext cx="10700424" cy="504422"/>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1" name="Foliennummernplatzhalter 5">
            <a:extLst>
              <a:ext uri="{FF2B5EF4-FFF2-40B4-BE49-F238E27FC236}">
                <a16:creationId xmlns:a16="http://schemas.microsoft.com/office/drawing/2014/main" id="{41B79406-9F37-B0EB-32A1-C3810BF2435A}"/>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3529008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BD1193-24C3-7E66-968C-C692C0B13018}"/>
              </a:ext>
            </a:extLst>
          </p:cNvPr>
          <p:cNvSpPr>
            <a:spLocks noGrp="1"/>
          </p:cNvSpPr>
          <p:nvPr>
            <p:ph type="dt" sz="half" idx="10"/>
          </p:nvPr>
        </p:nvSpPr>
        <p:spPr/>
        <p:txBody>
          <a:bodyPr/>
          <a:lstStyle/>
          <a:p>
            <a:fld id="{F55C625A-0B5E-8A42-9B3E-058820172130}" type="datetime1">
              <a:rPr lang="de-DE" smtClean="0"/>
              <a:t>18.06.25</a:t>
            </a:fld>
            <a:endParaRPr lang="de-DE"/>
          </a:p>
        </p:txBody>
      </p:sp>
      <p:sp>
        <p:nvSpPr>
          <p:cNvPr id="3" name="Fußzeilenplatzhalter 2">
            <a:extLst>
              <a:ext uri="{FF2B5EF4-FFF2-40B4-BE49-F238E27FC236}">
                <a16:creationId xmlns:a16="http://schemas.microsoft.com/office/drawing/2014/main" id="{26F33B27-5225-DDB5-FD90-E5B368A43161}"/>
              </a:ext>
            </a:extLst>
          </p:cNvPr>
          <p:cNvSpPr>
            <a:spLocks noGrp="1"/>
          </p:cNvSpPr>
          <p:nvPr>
            <p:ph type="ftr" sz="quarter" idx="11"/>
          </p:nvPr>
        </p:nvSpPr>
        <p:spPr/>
        <p:txBody>
          <a:bodyPr/>
          <a:lstStyle/>
          <a:p>
            <a:endParaRPr lang="de-DE"/>
          </a:p>
        </p:txBody>
      </p:sp>
      <p:sp>
        <p:nvSpPr>
          <p:cNvPr id="7" name="Rechteck 6">
            <a:extLst>
              <a:ext uri="{FF2B5EF4-FFF2-40B4-BE49-F238E27FC236}">
                <a16:creationId xmlns:a16="http://schemas.microsoft.com/office/drawing/2014/main" id="{57390F46-59B9-21A5-7F79-3D89B1D394A2}"/>
              </a:ext>
            </a:extLst>
          </p:cNvPr>
          <p:cNvSpPr/>
          <p:nvPr userDrawn="1"/>
        </p:nvSpPr>
        <p:spPr>
          <a:xfrm>
            <a:off x="-6485" y="1355387"/>
            <a:ext cx="648000" cy="648000"/>
          </a:xfrm>
          <a:prstGeom prst="rect">
            <a:avLst/>
          </a:prstGeom>
          <a:solidFill>
            <a:srgbClr val="0097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82D88C3E-9693-3D41-27BE-12F4EF4916CA}"/>
              </a:ext>
            </a:extLst>
          </p:cNvPr>
          <p:cNvSpPr txBox="1"/>
          <p:nvPr userDrawn="1"/>
        </p:nvSpPr>
        <p:spPr>
          <a:xfrm>
            <a:off x="272373" y="1288968"/>
            <a:ext cx="330741" cy="584775"/>
          </a:xfrm>
          <a:prstGeom prst="rect">
            <a:avLst/>
          </a:prstGeom>
          <a:noFill/>
        </p:spPr>
        <p:txBody>
          <a:bodyPr wrap="square" rtlCol="0">
            <a:spAutoFit/>
          </a:bodyPr>
          <a:lstStyle/>
          <a:p>
            <a:r>
              <a:rPr lang="de-DE" sz="3200" b="1" dirty="0">
                <a:solidFill>
                  <a:schemeClr val="bg1"/>
                </a:solidFill>
              </a:rPr>
              <a:t>2</a:t>
            </a:r>
          </a:p>
        </p:txBody>
      </p:sp>
      <p:sp>
        <p:nvSpPr>
          <p:cNvPr id="9" name="Textplatzhalter 2">
            <a:extLst>
              <a:ext uri="{FF2B5EF4-FFF2-40B4-BE49-F238E27FC236}">
                <a16:creationId xmlns:a16="http://schemas.microsoft.com/office/drawing/2014/main" id="{82B8BABD-540E-39B5-7544-1F9E7EE3DA35}"/>
              </a:ext>
            </a:extLst>
          </p:cNvPr>
          <p:cNvSpPr>
            <a:spLocks noGrp="1"/>
          </p:cNvSpPr>
          <p:nvPr>
            <p:ph type="body" idx="1" hasCustomPrompt="1"/>
          </p:nvPr>
        </p:nvSpPr>
        <p:spPr>
          <a:xfrm>
            <a:off x="641515" y="1039140"/>
            <a:ext cx="10353506" cy="823912"/>
          </a:xfrm>
          <a:prstGeom prst="rect">
            <a:avLst/>
          </a:prstGeom>
        </p:spPr>
        <p:txBody>
          <a:bodyPr anchor="b">
            <a:normAutofit/>
          </a:bodyPr>
          <a:lstStyle>
            <a:lvl1pPr marL="0" indent="0">
              <a:buNone/>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Lebensweltbezug</a:t>
            </a:r>
          </a:p>
        </p:txBody>
      </p:sp>
      <p:sp>
        <p:nvSpPr>
          <p:cNvPr id="10" name="Textplatzhalter 2">
            <a:extLst>
              <a:ext uri="{FF2B5EF4-FFF2-40B4-BE49-F238E27FC236}">
                <a16:creationId xmlns:a16="http://schemas.microsoft.com/office/drawing/2014/main" id="{576BEA62-3E03-FAC2-03F1-4A5031C9A6A4}"/>
              </a:ext>
            </a:extLst>
          </p:cNvPr>
          <p:cNvSpPr>
            <a:spLocks noGrp="1"/>
          </p:cNvSpPr>
          <p:nvPr>
            <p:ph type="body" idx="13" hasCustomPrompt="1"/>
          </p:nvPr>
        </p:nvSpPr>
        <p:spPr>
          <a:xfrm>
            <a:off x="713363" y="1876022"/>
            <a:ext cx="10700424" cy="504422"/>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1" name="Foliennummernplatzhalter 5">
            <a:extLst>
              <a:ext uri="{FF2B5EF4-FFF2-40B4-BE49-F238E27FC236}">
                <a16:creationId xmlns:a16="http://schemas.microsoft.com/office/drawing/2014/main" id="{4ED2F275-A391-79D2-7635-E345CD56704F}"/>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1099398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BD1193-24C3-7E66-968C-C692C0B13018}"/>
              </a:ext>
            </a:extLst>
          </p:cNvPr>
          <p:cNvSpPr>
            <a:spLocks noGrp="1"/>
          </p:cNvSpPr>
          <p:nvPr>
            <p:ph type="dt" sz="half" idx="10"/>
          </p:nvPr>
        </p:nvSpPr>
        <p:spPr/>
        <p:txBody>
          <a:bodyPr/>
          <a:lstStyle/>
          <a:p>
            <a:fld id="{B94502C7-DDAB-7543-BE17-CB78B6B856F1}" type="datetime1">
              <a:rPr lang="de-DE" smtClean="0"/>
              <a:t>18.06.25</a:t>
            </a:fld>
            <a:endParaRPr lang="de-DE"/>
          </a:p>
        </p:txBody>
      </p:sp>
      <p:sp>
        <p:nvSpPr>
          <p:cNvPr id="3" name="Fußzeilenplatzhalter 2">
            <a:extLst>
              <a:ext uri="{FF2B5EF4-FFF2-40B4-BE49-F238E27FC236}">
                <a16:creationId xmlns:a16="http://schemas.microsoft.com/office/drawing/2014/main" id="{26F33B27-5225-DDB5-FD90-E5B368A43161}"/>
              </a:ext>
            </a:extLst>
          </p:cNvPr>
          <p:cNvSpPr>
            <a:spLocks noGrp="1"/>
          </p:cNvSpPr>
          <p:nvPr>
            <p:ph type="ftr" sz="quarter" idx="11"/>
          </p:nvPr>
        </p:nvSpPr>
        <p:spPr/>
        <p:txBody>
          <a:bodyPr/>
          <a:lstStyle/>
          <a:p>
            <a:endParaRPr lang="de-DE"/>
          </a:p>
        </p:txBody>
      </p:sp>
      <p:sp>
        <p:nvSpPr>
          <p:cNvPr id="7" name="Rechteck 6">
            <a:extLst>
              <a:ext uri="{FF2B5EF4-FFF2-40B4-BE49-F238E27FC236}">
                <a16:creationId xmlns:a16="http://schemas.microsoft.com/office/drawing/2014/main" id="{57390F46-59B9-21A5-7F79-3D89B1D394A2}"/>
              </a:ext>
            </a:extLst>
          </p:cNvPr>
          <p:cNvSpPr/>
          <p:nvPr userDrawn="1"/>
        </p:nvSpPr>
        <p:spPr>
          <a:xfrm>
            <a:off x="-6485" y="1355387"/>
            <a:ext cx="648000" cy="648000"/>
          </a:xfrm>
          <a:prstGeom prst="rect">
            <a:avLst/>
          </a:prstGeom>
          <a:solidFill>
            <a:srgbClr val="0092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82D88C3E-9693-3D41-27BE-12F4EF4916CA}"/>
              </a:ext>
            </a:extLst>
          </p:cNvPr>
          <p:cNvSpPr txBox="1"/>
          <p:nvPr userDrawn="1"/>
        </p:nvSpPr>
        <p:spPr>
          <a:xfrm>
            <a:off x="272373" y="1288968"/>
            <a:ext cx="330741" cy="584775"/>
          </a:xfrm>
          <a:prstGeom prst="rect">
            <a:avLst/>
          </a:prstGeom>
          <a:noFill/>
        </p:spPr>
        <p:txBody>
          <a:bodyPr wrap="square" rtlCol="0">
            <a:spAutoFit/>
          </a:bodyPr>
          <a:lstStyle/>
          <a:p>
            <a:r>
              <a:rPr lang="de-DE" sz="3200" b="1" dirty="0">
                <a:solidFill>
                  <a:schemeClr val="bg1"/>
                </a:solidFill>
              </a:rPr>
              <a:t>3</a:t>
            </a:r>
          </a:p>
        </p:txBody>
      </p:sp>
      <p:sp>
        <p:nvSpPr>
          <p:cNvPr id="9" name="Textplatzhalter 2">
            <a:extLst>
              <a:ext uri="{FF2B5EF4-FFF2-40B4-BE49-F238E27FC236}">
                <a16:creationId xmlns:a16="http://schemas.microsoft.com/office/drawing/2014/main" id="{F568264C-1751-A44F-C344-48F2CB1228C2}"/>
              </a:ext>
            </a:extLst>
          </p:cNvPr>
          <p:cNvSpPr>
            <a:spLocks noGrp="1"/>
          </p:cNvSpPr>
          <p:nvPr>
            <p:ph type="body" idx="1" hasCustomPrompt="1"/>
          </p:nvPr>
        </p:nvSpPr>
        <p:spPr>
          <a:xfrm>
            <a:off x="641515" y="1039140"/>
            <a:ext cx="10353506" cy="823912"/>
          </a:xfrm>
          <a:prstGeom prst="rect">
            <a:avLst/>
          </a:prstGeom>
        </p:spPr>
        <p:txBody>
          <a:bodyPr anchor="b">
            <a:normAutofit/>
          </a:bodyPr>
          <a:lstStyle>
            <a:lvl1pPr marL="0" indent="0">
              <a:buNone/>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Methodenvielfalt</a:t>
            </a:r>
          </a:p>
        </p:txBody>
      </p:sp>
      <p:sp>
        <p:nvSpPr>
          <p:cNvPr id="10" name="Textplatzhalter 2">
            <a:extLst>
              <a:ext uri="{FF2B5EF4-FFF2-40B4-BE49-F238E27FC236}">
                <a16:creationId xmlns:a16="http://schemas.microsoft.com/office/drawing/2014/main" id="{C402FD27-A38D-DAF7-2CB0-D988061B6FD1}"/>
              </a:ext>
            </a:extLst>
          </p:cNvPr>
          <p:cNvSpPr>
            <a:spLocks noGrp="1"/>
          </p:cNvSpPr>
          <p:nvPr>
            <p:ph type="body" idx="13" hasCustomPrompt="1"/>
          </p:nvPr>
        </p:nvSpPr>
        <p:spPr>
          <a:xfrm>
            <a:off x="713363" y="1876022"/>
            <a:ext cx="10700424" cy="504422"/>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1" name="Foliennummernplatzhalter 5">
            <a:extLst>
              <a:ext uri="{FF2B5EF4-FFF2-40B4-BE49-F238E27FC236}">
                <a16:creationId xmlns:a16="http://schemas.microsoft.com/office/drawing/2014/main" id="{153730FD-9A34-D76D-852B-4CEFC5DCE481}"/>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3070721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BD1193-24C3-7E66-968C-C692C0B13018}"/>
              </a:ext>
            </a:extLst>
          </p:cNvPr>
          <p:cNvSpPr>
            <a:spLocks noGrp="1"/>
          </p:cNvSpPr>
          <p:nvPr>
            <p:ph type="dt" sz="half" idx="10"/>
          </p:nvPr>
        </p:nvSpPr>
        <p:spPr/>
        <p:txBody>
          <a:bodyPr/>
          <a:lstStyle/>
          <a:p>
            <a:fld id="{0364D986-64D0-F849-B4B1-A8F29C66727E}" type="datetime1">
              <a:rPr lang="de-DE" smtClean="0"/>
              <a:t>18.06.25</a:t>
            </a:fld>
            <a:endParaRPr lang="de-DE"/>
          </a:p>
        </p:txBody>
      </p:sp>
      <p:sp>
        <p:nvSpPr>
          <p:cNvPr id="3" name="Fußzeilenplatzhalter 2">
            <a:extLst>
              <a:ext uri="{FF2B5EF4-FFF2-40B4-BE49-F238E27FC236}">
                <a16:creationId xmlns:a16="http://schemas.microsoft.com/office/drawing/2014/main" id="{26F33B27-5225-DDB5-FD90-E5B368A43161}"/>
              </a:ext>
            </a:extLst>
          </p:cNvPr>
          <p:cNvSpPr>
            <a:spLocks noGrp="1"/>
          </p:cNvSpPr>
          <p:nvPr>
            <p:ph type="ftr" sz="quarter" idx="11"/>
          </p:nvPr>
        </p:nvSpPr>
        <p:spPr/>
        <p:txBody>
          <a:bodyPr/>
          <a:lstStyle/>
          <a:p>
            <a:endParaRPr lang="de-DE"/>
          </a:p>
        </p:txBody>
      </p:sp>
      <p:sp>
        <p:nvSpPr>
          <p:cNvPr id="7" name="Rechteck 6">
            <a:extLst>
              <a:ext uri="{FF2B5EF4-FFF2-40B4-BE49-F238E27FC236}">
                <a16:creationId xmlns:a16="http://schemas.microsoft.com/office/drawing/2014/main" id="{57390F46-59B9-21A5-7F79-3D89B1D394A2}"/>
              </a:ext>
            </a:extLst>
          </p:cNvPr>
          <p:cNvSpPr/>
          <p:nvPr userDrawn="1"/>
        </p:nvSpPr>
        <p:spPr>
          <a:xfrm>
            <a:off x="-6485" y="1355387"/>
            <a:ext cx="648000" cy="648000"/>
          </a:xfrm>
          <a:prstGeom prst="rect">
            <a:avLst/>
          </a:prstGeom>
          <a:solidFill>
            <a:srgbClr val="008F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82D88C3E-9693-3D41-27BE-12F4EF4916CA}"/>
              </a:ext>
            </a:extLst>
          </p:cNvPr>
          <p:cNvSpPr txBox="1"/>
          <p:nvPr userDrawn="1"/>
        </p:nvSpPr>
        <p:spPr>
          <a:xfrm>
            <a:off x="278858" y="1288968"/>
            <a:ext cx="330741" cy="584775"/>
          </a:xfrm>
          <a:prstGeom prst="rect">
            <a:avLst/>
          </a:prstGeom>
          <a:noFill/>
        </p:spPr>
        <p:txBody>
          <a:bodyPr wrap="square" rtlCol="0">
            <a:spAutoFit/>
          </a:bodyPr>
          <a:lstStyle/>
          <a:p>
            <a:r>
              <a:rPr lang="de-DE" sz="3200" b="1" dirty="0">
                <a:solidFill>
                  <a:schemeClr val="bg1"/>
                </a:solidFill>
              </a:rPr>
              <a:t>4</a:t>
            </a:r>
          </a:p>
        </p:txBody>
      </p:sp>
      <p:sp>
        <p:nvSpPr>
          <p:cNvPr id="9" name="Textplatzhalter 2">
            <a:extLst>
              <a:ext uri="{FF2B5EF4-FFF2-40B4-BE49-F238E27FC236}">
                <a16:creationId xmlns:a16="http://schemas.microsoft.com/office/drawing/2014/main" id="{FD8967A5-B6E1-540A-955D-44A1B265CA53}"/>
              </a:ext>
            </a:extLst>
          </p:cNvPr>
          <p:cNvSpPr>
            <a:spLocks noGrp="1"/>
          </p:cNvSpPr>
          <p:nvPr>
            <p:ph type="body" idx="1" hasCustomPrompt="1"/>
          </p:nvPr>
        </p:nvSpPr>
        <p:spPr>
          <a:xfrm>
            <a:off x="641515" y="1039140"/>
            <a:ext cx="10353506" cy="823912"/>
          </a:xfrm>
          <a:prstGeom prst="rect">
            <a:avLst/>
          </a:prstGeom>
        </p:spPr>
        <p:txBody>
          <a:bodyPr anchor="b">
            <a:normAutofit/>
          </a:bodyPr>
          <a:lstStyle>
            <a:lvl1pPr marL="0" indent="0">
              <a:buNone/>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Individualisiertes Lernen</a:t>
            </a:r>
          </a:p>
        </p:txBody>
      </p:sp>
      <p:sp>
        <p:nvSpPr>
          <p:cNvPr id="10" name="Textplatzhalter 2">
            <a:extLst>
              <a:ext uri="{FF2B5EF4-FFF2-40B4-BE49-F238E27FC236}">
                <a16:creationId xmlns:a16="http://schemas.microsoft.com/office/drawing/2014/main" id="{74F70A01-4C9D-5CB8-A38B-E39F729A0983}"/>
              </a:ext>
            </a:extLst>
          </p:cNvPr>
          <p:cNvSpPr>
            <a:spLocks noGrp="1"/>
          </p:cNvSpPr>
          <p:nvPr>
            <p:ph type="body" idx="13" hasCustomPrompt="1"/>
          </p:nvPr>
        </p:nvSpPr>
        <p:spPr>
          <a:xfrm>
            <a:off x="713363" y="1876022"/>
            <a:ext cx="10700424" cy="504422"/>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1" name="Foliennummernplatzhalter 5">
            <a:extLst>
              <a:ext uri="{FF2B5EF4-FFF2-40B4-BE49-F238E27FC236}">
                <a16:creationId xmlns:a16="http://schemas.microsoft.com/office/drawing/2014/main" id="{121C2606-6519-B480-DB10-7D52529C8EAB}"/>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1683821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BD1193-24C3-7E66-968C-C692C0B13018}"/>
              </a:ext>
            </a:extLst>
          </p:cNvPr>
          <p:cNvSpPr>
            <a:spLocks noGrp="1"/>
          </p:cNvSpPr>
          <p:nvPr>
            <p:ph type="dt" sz="half" idx="10"/>
          </p:nvPr>
        </p:nvSpPr>
        <p:spPr/>
        <p:txBody>
          <a:bodyPr/>
          <a:lstStyle/>
          <a:p>
            <a:fld id="{1ABF4AF5-9F4E-324E-84AD-E3ECDC8CFB7F}" type="datetime1">
              <a:rPr lang="de-DE" smtClean="0"/>
              <a:t>18.06.25</a:t>
            </a:fld>
            <a:endParaRPr lang="de-DE"/>
          </a:p>
        </p:txBody>
      </p:sp>
      <p:sp>
        <p:nvSpPr>
          <p:cNvPr id="3" name="Fußzeilenplatzhalter 2">
            <a:extLst>
              <a:ext uri="{FF2B5EF4-FFF2-40B4-BE49-F238E27FC236}">
                <a16:creationId xmlns:a16="http://schemas.microsoft.com/office/drawing/2014/main" id="{26F33B27-5225-DDB5-FD90-E5B368A43161}"/>
              </a:ext>
            </a:extLst>
          </p:cNvPr>
          <p:cNvSpPr>
            <a:spLocks noGrp="1"/>
          </p:cNvSpPr>
          <p:nvPr>
            <p:ph type="ftr" sz="quarter" idx="11"/>
          </p:nvPr>
        </p:nvSpPr>
        <p:spPr/>
        <p:txBody>
          <a:bodyPr/>
          <a:lstStyle/>
          <a:p>
            <a:endParaRPr lang="de-DE"/>
          </a:p>
        </p:txBody>
      </p:sp>
      <p:sp>
        <p:nvSpPr>
          <p:cNvPr id="7" name="Rechteck 6">
            <a:extLst>
              <a:ext uri="{FF2B5EF4-FFF2-40B4-BE49-F238E27FC236}">
                <a16:creationId xmlns:a16="http://schemas.microsoft.com/office/drawing/2014/main" id="{57390F46-59B9-21A5-7F79-3D89B1D394A2}"/>
              </a:ext>
            </a:extLst>
          </p:cNvPr>
          <p:cNvSpPr/>
          <p:nvPr userDrawn="1"/>
        </p:nvSpPr>
        <p:spPr>
          <a:xfrm>
            <a:off x="-6485" y="1355387"/>
            <a:ext cx="648000" cy="648000"/>
          </a:xfrm>
          <a:prstGeom prst="rect">
            <a:avLst/>
          </a:prstGeom>
          <a:solidFill>
            <a:srgbClr val="399A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82D88C3E-9693-3D41-27BE-12F4EF4916CA}"/>
              </a:ext>
            </a:extLst>
          </p:cNvPr>
          <p:cNvSpPr txBox="1"/>
          <p:nvPr userDrawn="1"/>
        </p:nvSpPr>
        <p:spPr>
          <a:xfrm>
            <a:off x="272373" y="1288968"/>
            <a:ext cx="330741" cy="584775"/>
          </a:xfrm>
          <a:prstGeom prst="rect">
            <a:avLst/>
          </a:prstGeom>
          <a:noFill/>
        </p:spPr>
        <p:txBody>
          <a:bodyPr wrap="square" rtlCol="0">
            <a:spAutoFit/>
          </a:bodyPr>
          <a:lstStyle/>
          <a:p>
            <a:r>
              <a:rPr lang="de-DE" sz="3200" b="1" dirty="0">
                <a:solidFill>
                  <a:schemeClr val="bg1"/>
                </a:solidFill>
              </a:rPr>
              <a:t>5</a:t>
            </a:r>
          </a:p>
        </p:txBody>
      </p:sp>
      <p:sp>
        <p:nvSpPr>
          <p:cNvPr id="9" name="Textplatzhalter 2">
            <a:extLst>
              <a:ext uri="{FF2B5EF4-FFF2-40B4-BE49-F238E27FC236}">
                <a16:creationId xmlns:a16="http://schemas.microsoft.com/office/drawing/2014/main" id="{9F1AD123-4DCA-24B3-8898-3530FB230D22}"/>
              </a:ext>
            </a:extLst>
          </p:cNvPr>
          <p:cNvSpPr>
            <a:spLocks noGrp="1"/>
          </p:cNvSpPr>
          <p:nvPr>
            <p:ph type="body" idx="1" hasCustomPrompt="1"/>
          </p:nvPr>
        </p:nvSpPr>
        <p:spPr>
          <a:xfrm>
            <a:off x="641515" y="1039140"/>
            <a:ext cx="10353506" cy="823912"/>
          </a:xfrm>
          <a:prstGeom prst="rect">
            <a:avLst/>
          </a:prstGeom>
        </p:spPr>
        <p:txBody>
          <a:bodyPr anchor="b">
            <a:normAutofit/>
          </a:bodyPr>
          <a:lstStyle>
            <a:lvl1pPr marL="0" indent="0">
              <a:buNone/>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Kompetenzorientierte Aufgabenformate &amp; intelligentes Üben</a:t>
            </a:r>
          </a:p>
        </p:txBody>
      </p:sp>
      <p:sp>
        <p:nvSpPr>
          <p:cNvPr id="10" name="Textplatzhalter 2">
            <a:extLst>
              <a:ext uri="{FF2B5EF4-FFF2-40B4-BE49-F238E27FC236}">
                <a16:creationId xmlns:a16="http://schemas.microsoft.com/office/drawing/2014/main" id="{57A8ADB3-BFF6-8D7C-5315-CD7F97BD3EC4}"/>
              </a:ext>
            </a:extLst>
          </p:cNvPr>
          <p:cNvSpPr>
            <a:spLocks noGrp="1"/>
          </p:cNvSpPr>
          <p:nvPr>
            <p:ph type="body" idx="13" hasCustomPrompt="1"/>
          </p:nvPr>
        </p:nvSpPr>
        <p:spPr>
          <a:xfrm>
            <a:off x="713363" y="1876022"/>
            <a:ext cx="10700424" cy="504422"/>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3" name="Foliennummernplatzhalter 5">
            <a:extLst>
              <a:ext uri="{FF2B5EF4-FFF2-40B4-BE49-F238E27FC236}">
                <a16:creationId xmlns:a16="http://schemas.microsoft.com/office/drawing/2014/main" id="{C0DB4DF2-6EB8-2D2D-588B-44150DABCF85}"/>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1304482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4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theme" Target="../theme/theme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90035BE-5796-2E15-9BBE-A434AA3554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763E5A3D-2AE5-BDED-16AA-936E688AEC56}"/>
              </a:ext>
            </a:extLst>
          </p:cNvPr>
          <p:cNvSpPr>
            <a:spLocks noGrp="1"/>
          </p:cNvSpPr>
          <p:nvPr>
            <p:ph type="dt" sz="half" idx="2"/>
          </p:nvPr>
        </p:nvSpPr>
        <p:spPr>
          <a:xfrm>
            <a:off x="682557" y="6557385"/>
            <a:ext cx="2743200" cy="30061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56C08FDE-F51C-7A43-8B9C-2394C9B49A6F}" type="datetime1">
              <a:rPr lang="de-DE" smtClean="0"/>
              <a:t>18.06.25</a:t>
            </a:fld>
            <a:endParaRPr lang="de-DE" dirty="0"/>
          </a:p>
        </p:txBody>
      </p:sp>
      <p:sp>
        <p:nvSpPr>
          <p:cNvPr id="5" name="Fußzeilenplatzhalter 4">
            <a:extLst>
              <a:ext uri="{FF2B5EF4-FFF2-40B4-BE49-F238E27FC236}">
                <a16:creationId xmlns:a16="http://schemas.microsoft.com/office/drawing/2014/main" id="{8489DD8C-5A85-F84E-E80E-896C62C65BB4}"/>
              </a:ext>
            </a:extLst>
          </p:cNvPr>
          <p:cNvSpPr>
            <a:spLocks noGrp="1"/>
          </p:cNvSpPr>
          <p:nvPr>
            <p:ph type="ftr" sz="quarter" idx="3"/>
          </p:nvPr>
        </p:nvSpPr>
        <p:spPr>
          <a:xfrm>
            <a:off x="3782438" y="6557385"/>
            <a:ext cx="4114800" cy="30061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de-DE" dirty="0"/>
          </a:p>
        </p:txBody>
      </p:sp>
      <p:sp>
        <p:nvSpPr>
          <p:cNvPr id="6" name="Foliennummernplatzhalter 5">
            <a:extLst>
              <a:ext uri="{FF2B5EF4-FFF2-40B4-BE49-F238E27FC236}">
                <a16:creationId xmlns:a16="http://schemas.microsoft.com/office/drawing/2014/main" id="{E39DB9BF-11D5-79D5-BA01-21C1845C6C52}"/>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
        <p:nvSpPr>
          <p:cNvPr id="2" name="Rechteck 1">
            <a:extLst>
              <a:ext uri="{FF2B5EF4-FFF2-40B4-BE49-F238E27FC236}">
                <a16:creationId xmlns:a16="http://schemas.microsoft.com/office/drawing/2014/main" id="{29A3C4CD-D899-5973-D74F-609421B456B6}"/>
              </a:ext>
            </a:extLst>
          </p:cNvPr>
          <p:cNvSpPr/>
          <p:nvPr userDrawn="1"/>
        </p:nvSpPr>
        <p:spPr>
          <a:xfrm>
            <a:off x="-12028" y="0"/>
            <a:ext cx="12192000" cy="897466"/>
          </a:xfrm>
          <a:prstGeom prst="rect">
            <a:avLst/>
          </a:prstGeom>
          <a:gradFill>
            <a:gsLst>
              <a:gs pos="36000">
                <a:srgbClr val="009F97"/>
              </a:gs>
              <a:gs pos="0">
                <a:srgbClr val="01A2CA"/>
              </a:gs>
              <a:gs pos="26000">
                <a:srgbClr val="00A0A7"/>
              </a:gs>
              <a:gs pos="100000">
                <a:srgbClr val="3E9B45"/>
              </a:gs>
              <a:gs pos="75000">
                <a:srgbClr val="189C69"/>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extfeld 6">
            <a:extLst>
              <a:ext uri="{FF2B5EF4-FFF2-40B4-BE49-F238E27FC236}">
                <a16:creationId xmlns:a16="http://schemas.microsoft.com/office/drawing/2014/main" id="{D568E577-9908-6B2C-7035-FA68028E4BE0}"/>
              </a:ext>
            </a:extLst>
          </p:cNvPr>
          <p:cNvSpPr txBox="1"/>
          <p:nvPr userDrawn="1"/>
        </p:nvSpPr>
        <p:spPr>
          <a:xfrm>
            <a:off x="682557" y="121848"/>
            <a:ext cx="2347711" cy="707886"/>
          </a:xfrm>
          <a:prstGeom prst="rect">
            <a:avLst/>
          </a:prstGeom>
          <a:noFill/>
        </p:spPr>
        <p:txBody>
          <a:bodyPr wrap="square" rtlCol="0">
            <a:spAutoFit/>
          </a:bodyPr>
          <a:lstStyle/>
          <a:p>
            <a:r>
              <a:rPr lang="de-DE" sz="2000" dirty="0">
                <a:solidFill>
                  <a:srgbClr val="FFFFFF"/>
                </a:solidFill>
                <a:effectLst/>
                <a:latin typeface="Calibri" panose="020F0502020204030204" pitchFamily="34" charset="0"/>
                <a:cs typeface="Calibri" panose="020F0502020204030204" pitchFamily="34" charset="0"/>
              </a:rPr>
              <a:t>Guter Unterricht in einer digitalen Welt</a:t>
            </a:r>
            <a:endParaRPr lang="de-DE" sz="2000" dirty="0">
              <a:solidFill>
                <a:srgbClr val="FFFFFF"/>
              </a:solidFill>
              <a:latin typeface="Calibri" panose="020F0502020204030204" pitchFamily="34" charset="0"/>
              <a:cs typeface="Calibri" panose="020F0502020204030204" pitchFamily="34" charset="0"/>
            </a:endParaRPr>
          </a:p>
        </p:txBody>
      </p:sp>
      <p:sp>
        <p:nvSpPr>
          <p:cNvPr id="9" name="Dreieck 8">
            <a:extLst>
              <a:ext uri="{FF2B5EF4-FFF2-40B4-BE49-F238E27FC236}">
                <a16:creationId xmlns:a16="http://schemas.microsoft.com/office/drawing/2014/main" id="{9C5F4B4C-A14F-4E52-6871-129218458FAE}"/>
              </a:ext>
            </a:extLst>
          </p:cNvPr>
          <p:cNvSpPr/>
          <p:nvPr userDrawn="1"/>
        </p:nvSpPr>
        <p:spPr>
          <a:xfrm>
            <a:off x="8734916" y="292642"/>
            <a:ext cx="4057035" cy="1074184"/>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Ein Bild, das Text, Screenshot enthält.&#10;&#10;KI-generierte Inhalte können fehlerhaft sein.">
            <a:extLst>
              <a:ext uri="{FF2B5EF4-FFF2-40B4-BE49-F238E27FC236}">
                <a16:creationId xmlns:a16="http://schemas.microsoft.com/office/drawing/2014/main" id="{F3C9A958-81C7-7214-6F0A-2728278EA4DC}"/>
              </a:ext>
            </a:extLst>
          </p:cNvPr>
          <p:cNvPicPr/>
          <p:nvPr userDrawn="1"/>
        </p:nvPicPr>
        <p:blipFill>
          <a:blip r:embed="rId11"/>
          <a:stretch>
            <a:fillRect/>
          </a:stretch>
        </p:blipFill>
        <p:spPr>
          <a:xfrm>
            <a:off x="9691210" y="78810"/>
            <a:ext cx="2144446" cy="1434115"/>
          </a:xfrm>
          <a:prstGeom prst="rect">
            <a:avLst/>
          </a:prstGeom>
        </p:spPr>
      </p:pic>
    </p:spTree>
    <p:extLst>
      <p:ext uri="{BB962C8B-B14F-4D97-AF65-F5344CB8AC3E}">
        <p14:creationId xmlns:p14="http://schemas.microsoft.com/office/powerpoint/2010/main" val="3662820459"/>
      </p:ext>
    </p:extLst>
  </p:cSld>
  <p:clrMap bg1="lt1" tx1="dk1" bg2="lt2" tx2="dk2" accent1="accent1" accent2="accent2" accent3="accent3" accent4="accent4" accent5="accent5" accent6="accent6" hlink="hlink" folHlink="folHlink"/>
  <p:sldLayoutIdLst>
    <p:sldLayoutId id="2147483664" r:id="rId1"/>
    <p:sldLayoutId id="2147483684" r:id="rId2"/>
    <p:sldLayoutId id="2147483683" r:id="rId3"/>
    <p:sldLayoutId id="2147483678" r:id="rId4"/>
    <p:sldLayoutId id="2147483679" r:id="rId5"/>
    <p:sldLayoutId id="2147483680" r:id="rId6"/>
    <p:sldLayoutId id="2147483681" r:id="rId7"/>
    <p:sldLayoutId id="2147483682" r:id="rId8"/>
    <p:sldLayoutId id="2147483670" r:id="rId9"/>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90035BE-5796-2E15-9BBE-A434AA3554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E39DB9BF-11D5-79D5-BA01-21C1845C6C52}"/>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
        <p:nvSpPr>
          <p:cNvPr id="2" name="Rechteck 1">
            <a:extLst>
              <a:ext uri="{FF2B5EF4-FFF2-40B4-BE49-F238E27FC236}">
                <a16:creationId xmlns:a16="http://schemas.microsoft.com/office/drawing/2014/main" id="{29A3C4CD-D899-5973-D74F-609421B456B6}"/>
              </a:ext>
            </a:extLst>
          </p:cNvPr>
          <p:cNvSpPr/>
          <p:nvPr userDrawn="1"/>
        </p:nvSpPr>
        <p:spPr>
          <a:xfrm>
            <a:off x="-12028" y="0"/>
            <a:ext cx="12192000" cy="897466"/>
          </a:xfrm>
          <a:prstGeom prst="rect">
            <a:avLst/>
          </a:prstGeom>
          <a:gradFill>
            <a:gsLst>
              <a:gs pos="36000">
                <a:srgbClr val="009F97"/>
              </a:gs>
              <a:gs pos="0">
                <a:srgbClr val="01A2CA"/>
              </a:gs>
              <a:gs pos="26000">
                <a:srgbClr val="00A0A7"/>
              </a:gs>
              <a:gs pos="100000">
                <a:srgbClr val="3E9B45"/>
              </a:gs>
              <a:gs pos="75000">
                <a:srgbClr val="189C69"/>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92499419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90035BE-5796-2E15-9BBE-A434AA3554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E39DB9BF-11D5-79D5-BA01-21C1845C6C52}"/>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
        <p:nvSpPr>
          <p:cNvPr id="2" name="Rechteck 1">
            <a:extLst>
              <a:ext uri="{FF2B5EF4-FFF2-40B4-BE49-F238E27FC236}">
                <a16:creationId xmlns:a16="http://schemas.microsoft.com/office/drawing/2014/main" id="{29A3C4CD-D899-5973-D74F-609421B456B6}"/>
              </a:ext>
            </a:extLst>
          </p:cNvPr>
          <p:cNvSpPr/>
          <p:nvPr userDrawn="1"/>
        </p:nvSpPr>
        <p:spPr>
          <a:xfrm>
            <a:off x="-12028" y="0"/>
            <a:ext cx="12192000" cy="89746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Dreieck 8">
            <a:extLst>
              <a:ext uri="{FF2B5EF4-FFF2-40B4-BE49-F238E27FC236}">
                <a16:creationId xmlns:a16="http://schemas.microsoft.com/office/drawing/2014/main" id="{9C5F4B4C-A14F-4E52-6871-129218458FAE}"/>
              </a:ext>
            </a:extLst>
          </p:cNvPr>
          <p:cNvSpPr/>
          <p:nvPr userDrawn="1"/>
        </p:nvSpPr>
        <p:spPr>
          <a:xfrm>
            <a:off x="8734916" y="292642"/>
            <a:ext cx="4057035" cy="1074184"/>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Ein Bild, das Text, Screenshot enthält.&#10;&#10;KI-generierte Inhalte können fehlerhaft sein.">
            <a:extLst>
              <a:ext uri="{FF2B5EF4-FFF2-40B4-BE49-F238E27FC236}">
                <a16:creationId xmlns:a16="http://schemas.microsoft.com/office/drawing/2014/main" id="{F3C9A958-81C7-7214-6F0A-2728278EA4DC}"/>
              </a:ext>
            </a:extLst>
          </p:cNvPr>
          <p:cNvPicPr/>
          <p:nvPr userDrawn="1"/>
        </p:nvPicPr>
        <p:blipFill>
          <a:blip r:embed="rId6"/>
          <a:stretch>
            <a:fillRect/>
          </a:stretch>
        </p:blipFill>
        <p:spPr>
          <a:xfrm>
            <a:off x="9691210" y="78810"/>
            <a:ext cx="2144446" cy="1434115"/>
          </a:xfrm>
          <a:prstGeom prst="rect">
            <a:avLst/>
          </a:prstGeom>
        </p:spPr>
      </p:pic>
      <p:sp>
        <p:nvSpPr>
          <p:cNvPr id="7" name="Rechteck 6">
            <a:extLst>
              <a:ext uri="{FF2B5EF4-FFF2-40B4-BE49-F238E27FC236}">
                <a16:creationId xmlns:a16="http://schemas.microsoft.com/office/drawing/2014/main" id="{DFEFCEE8-C6DB-CBED-37EF-A0CEA07007BC}"/>
              </a:ext>
            </a:extLst>
          </p:cNvPr>
          <p:cNvSpPr/>
          <p:nvPr userDrawn="1"/>
        </p:nvSpPr>
        <p:spPr>
          <a:xfrm>
            <a:off x="12192000" y="660400"/>
            <a:ext cx="599951" cy="706426"/>
          </a:xfrm>
          <a:prstGeom prst="rect">
            <a:avLst/>
          </a:prstGeom>
          <a:solidFill>
            <a:srgbClr val="EC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980688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9" r:id="rId3"/>
    <p:sldLayoutId id="2147483720" r:id="rId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90035BE-5796-2E15-9BBE-A434AA3554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E39DB9BF-11D5-79D5-BA01-21C1845C6C52}"/>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
        <p:nvSpPr>
          <p:cNvPr id="2" name="Rechteck 1">
            <a:extLst>
              <a:ext uri="{FF2B5EF4-FFF2-40B4-BE49-F238E27FC236}">
                <a16:creationId xmlns:a16="http://schemas.microsoft.com/office/drawing/2014/main" id="{29A3C4CD-D899-5973-D74F-609421B456B6}"/>
              </a:ext>
            </a:extLst>
          </p:cNvPr>
          <p:cNvSpPr/>
          <p:nvPr userDrawn="1"/>
        </p:nvSpPr>
        <p:spPr>
          <a:xfrm>
            <a:off x="-12028" y="0"/>
            <a:ext cx="12192000" cy="89746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Dreieck 8">
            <a:extLst>
              <a:ext uri="{FF2B5EF4-FFF2-40B4-BE49-F238E27FC236}">
                <a16:creationId xmlns:a16="http://schemas.microsoft.com/office/drawing/2014/main" id="{9C5F4B4C-A14F-4E52-6871-129218458FAE}"/>
              </a:ext>
            </a:extLst>
          </p:cNvPr>
          <p:cNvSpPr/>
          <p:nvPr userDrawn="1"/>
        </p:nvSpPr>
        <p:spPr>
          <a:xfrm>
            <a:off x="8734916" y="292642"/>
            <a:ext cx="4057035" cy="1074184"/>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Ein Bild, das Text, Screenshot enthält.&#10;&#10;KI-generierte Inhalte können fehlerhaft sein.">
            <a:extLst>
              <a:ext uri="{FF2B5EF4-FFF2-40B4-BE49-F238E27FC236}">
                <a16:creationId xmlns:a16="http://schemas.microsoft.com/office/drawing/2014/main" id="{F3C9A958-81C7-7214-6F0A-2728278EA4DC}"/>
              </a:ext>
            </a:extLst>
          </p:cNvPr>
          <p:cNvPicPr/>
          <p:nvPr userDrawn="1"/>
        </p:nvPicPr>
        <p:blipFill>
          <a:blip r:embed="rId6"/>
          <a:stretch>
            <a:fillRect/>
          </a:stretch>
        </p:blipFill>
        <p:spPr>
          <a:xfrm>
            <a:off x="9691210" y="78810"/>
            <a:ext cx="2144446" cy="1434115"/>
          </a:xfrm>
          <a:prstGeom prst="rect">
            <a:avLst/>
          </a:prstGeom>
        </p:spPr>
      </p:pic>
      <p:sp>
        <p:nvSpPr>
          <p:cNvPr id="7" name="Rechteck 6">
            <a:extLst>
              <a:ext uri="{FF2B5EF4-FFF2-40B4-BE49-F238E27FC236}">
                <a16:creationId xmlns:a16="http://schemas.microsoft.com/office/drawing/2014/main" id="{DFEFCEE8-C6DB-CBED-37EF-A0CEA07007BC}"/>
              </a:ext>
            </a:extLst>
          </p:cNvPr>
          <p:cNvSpPr/>
          <p:nvPr userDrawn="1"/>
        </p:nvSpPr>
        <p:spPr>
          <a:xfrm>
            <a:off x="12192000" y="660400"/>
            <a:ext cx="599951" cy="706426"/>
          </a:xfrm>
          <a:prstGeom prst="rect">
            <a:avLst/>
          </a:prstGeom>
          <a:solidFill>
            <a:srgbClr val="EC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9700799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90035BE-5796-2E15-9BBE-A434AA3554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E39DB9BF-11D5-79D5-BA01-21C1845C6C52}"/>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
        <p:nvSpPr>
          <p:cNvPr id="2" name="Rechteck 1">
            <a:extLst>
              <a:ext uri="{FF2B5EF4-FFF2-40B4-BE49-F238E27FC236}">
                <a16:creationId xmlns:a16="http://schemas.microsoft.com/office/drawing/2014/main" id="{29A3C4CD-D899-5973-D74F-609421B456B6}"/>
              </a:ext>
            </a:extLst>
          </p:cNvPr>
          <p:cNvSpPr/>
          <p:nvPr userDrawn="1"/>
        </p:nvSpPr>
        <p:spPr>
          <a:xfrm>
            <a:off x="-12028" y="0"/>
            <a:ext cx="12192000" cy="89746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Dreieck 8">
            <a:extLst>
              <a:ext uri="{FF2B5EF4-FFF2-40B4-BE49-F238E27FC236}">
                <a16:creationId xmlns:a16="http://schemas.microsoft.com/office/drawing/2014/main" id="{9C5F4B4C-A14F-4E52-6871-129218458FAE}"/>
              </a:ext>
            </a:extLst>
          </p:cNvPr>
          <p:cNvSpPr/>
          <p:nvPr userDrawn="1"/>
        </p:nvSpPr>
        <p:spPr>
          <a:xfrm>
            <a:off x="8734916" y="292642"/>
            <a:ext cx="4057035" cy="1074184"/>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Ein Bild, das Text, Screenshot enthält.&#10;&#10;KI-generierte Inhalte können fehlerhaft sein.">
            <a:extLst>
              <a:ext uri="{FF2B5EF4-FFF2-40B4-BE49-F238E27FC236}">
                <a16:creationId xmlns:a16="http://schemas.microsoft.com/office/drawing/2014/main" id="{F3C9A958-81C7-7214-6F0A-2728278EA4DC}"/>
              </a:ext>
            </a:extLst>
          </p:cNvPr>
          <p:cNvPicPr/>
          <p:nvPr userDrawn="1"/>
        </p:nvPicPr>
        <p:blipFill>
          <a:blip r:embed="rId6"/>
          <a:stretch>
            <a:fillRect/>
          </a:stretch>
        </p:blipFill>
        <p:spPr>
          <a:xfrm>
            <a:off x="9691210" y="78810"/>
            <a:ext cx="2144446" cy="1434115"/>
          </a:xfrm>
          <a:prstGeom prst="rect">
            <a:avLst/>
          </a:prstGeom>
        </p:spPr>
      </p:pic>
      <p:sp>
        <p:nvSpPr>
          <p:cNvPr id="7" name="Rechteck 6">
            <a:extLst>
              <a:ext uri="{FF2B5EF4-FFF2-40B4-BE49-F238E27FC236}">
                <a16:creationId xmlns:a16="http://schemas.microsoft.com/office/drawing/2014/main" id="{DFEFCEE8-C6DB-CBED-37EF-A0CEA07007BC}"/>
              </a:ext>
            </a:extLst>
          </p:cNvPr>
          <p:cNvSpPr/>
          <p:nvPr userDrawn="1"/>
        </p:nvSpPr>
        <p:spPr>
          <a:xfrm>
            <a:off x="12192000" y="660400"/>
            <a:ext cx="599951" cy="706426"/>
          </a:xfrm>
          <a:prstGeom prst="rect">
            <a:avLst/>
          </a:prstGeom>
          <a:solidFill>
            <a:srgbClr val="EC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3660504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90035BE-5796-2E15-9BBE-A434AA3554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E39DB9BF-11D5-79D5-BA01-21C1845C6C52}"/>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
        <p:nvSpPr>
          <p:cNvPr id="2" name="Rechteck 1">
            <a:extLst>
              <a:ext uri="{FF2B5EF4-FFF2-40B4-BE49-F238E27FC236}">
                <a16:creationId xmlns:a16="http://schemas.microsoft.com/office/drawing/2014/main" id="{29A3C4CD-D899-5973-D74F-609421B456B6}"/>
              </a:ext>
            </a:extLst>
          </p:cNvPr>
          <p:cNvSpPr/>
          <p:nvPr userDrawn="1"/>
        </p:nvSpPr>
        <p:spPr>
          <a:xfrm>
            <a:off x="-12028" y="0"/>
            <a:ext cx="12192000" cy="89746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Dreieck 8">
            <a:extLst>
              <a:ext uri="{FF2B5EF4-FFF2-40B4-BE49-F238E27FC236}">
                <a16:creationId xmlns:a16="http://schemas.microsoft.com/office/drawing/2014/main" id="{9C5F4B4C-A14F-4E52-6871-129218458FAE}"/>
              </a:ext>
            </a:extLst>
          </p:cNvPr>
          <p:cNvSpPr/>
          <p:nvPr userDrawn="1"/>
        </p:nvSpPr>
        <p:spPr>
          <a:xfrm>
            <a:off x="8734916" y="292642"/>
            <a:ext cx="4057035" cy="1074184"/>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Ein Bild, das Text, Screenshot enthält.&#10;&#10;KI-generierte Inhalte können fehlerhaft sein.">
            <a:extLst>
              <a:ext uri="{FF2B5EF4-FFF2-40B4-BE49-F238E27FC236}">
                <a16:creationId xmlns:a16="http://schemas.microsoft.com/office/drawing/2014/main" id="{F3C9A958-81C7-7214-6F0A-2728278EA4DC}"/>
              </a:ext>
            </a:extLst>
          </p:cNvPr>
          <p:cNvPicPr/>
          <p:nvPr userDrawn="1"/>
        </p:nvPicPr>
        <p:blipFill>
          <a:blip r:embed="rId6"/>
          <a:stretch>
            <a:fillRect/>
          </a:stretch>
        </p:blipFill>
        <p:spPr>
          <a:xfrm>
            <a:off x="9691210" y="78810"/>
            <a:ext cx="2144446" cy="1434115"/>
          </a:xfrm>
          <a:prstGeom prst="rect">
            <a:avLst/>
          </a:prstGeom>
        </p:spPr>
      </p:pic>
      <p:sp>
        <p:nvSpPr>
          <p:cNvPr id="7" name="Rechteck 6">
            <a:extLst>
              <a:ext uri="{FF2B5EF4-FFF2-40B4-BE49-F238E27FC236}">
                <a16:creationId xmlns:a16="http://schemas.microsoft.com/office/drawing/2014/main" id="{DFEFCEE8-C6DB-CBED-37EF-A0CEA07007BC}"/>
              </a:ext>
            </a:extLst>
          </p:cNvPr>
          <p:cNvSpPr/>
          <p:nvPr userDrawn="1"/>
        </p:nvSpPr>
        <p:spPr>
          <a:xfrm>
            <a:off x="12192000" y="660400"/>
            <a:ext cx="599951" cy="706426"/>
          </a:xfrm>
          <a:prstGeom prst="rect">
            <a:avLst/>
          </a:prstGeom>
          <a:solidFill>
            <a:srgbClr val="EC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1714731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90035BE-5796-2E15-9BBE-A434AA3554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E39DB9BF-11D5-79D5-BA01-21C1845C6C52}"/>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
        <p:nvSpPr>
          <p:cNvPr id="2" name="Rechteck 1">
            <a:extLst>
              <a:ext uri="{FF2B5EF4-FFF2-40B4-BE49-F238E27FC236}">
                <a16:creationId xmlns:a16="http://schemas.microsoft.com/office/drawing/2014/main" id="{29A3C4CD-D899-5973-D74F-609421B456B6}"/>
              </a:ext>
            </a:extLst>
          </p:cNvPr>
          <p:cNvSpPr/>
          <p:nvPr userDrawn="1"/>
        </p:nvSpPr>
        <p:spPr>
          <a:xfrm>
            <a:off x="-12028" y="0"/>
            <a:ext cx="12192000" cy="89746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Dreieck 8">
            <a:extLst>
              <a:ext uri="{FF2B5EF4-FFF2-40B4-BE49-F238E27FC236}">
                <a16:creationId xmlns:a16="http://schemas.microsoft.com/office/drawing/2014/main" id="{9C5F4B4C-A14F-4E52-6871-129218458FAE}"/>
              </a:ext>
            </a:extLst>
          </p:cNvPr>
          <p:cNvSpPr/>
          <p:nvPr userDrawn="1"/>
        </p:nvSpPr>
        <p:spPr>
          <a:xfrm>
            <a:off x="8734916" y="292642"/>
            <a:ext cx="4057035" cy="1074184"/>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Ein Bild, das Text, Screenshot enthält.&#10;&#10;KI-generierte Inhalte können fehlerhaft sein.">
            <a:extLst>
              <a:ext uri="{FF2B5EF4-FFF2-40B4-BE49-F238E27FC236}">
                <a16:creationId xmlns:a16="http://schemas.microsoft.com/office/drawing/2014/main" id="{F3C9A958-81C7-7214-6F0A-2728278EA4DC}"/>
              </a:ext>
            </a:extLst>
          </p:cNvPr>
          <p:cNvPicPr/>
          <p:nvPr userDrawn="1"/>
        </p:nvPicPr>
        <p:blipFill>
          <a:blip r:embed="rId6"/>
          <a:stretch>
            <a:fillRect/>
          </a:stretch>
        </p:blipFill>
        <p:spPr>
          <a:xfrm>
            <a:off x="9691210" y="78810"/>
            <a:ext cx="2144446" cy="1434115"/>
          </a:xfrm>
          <a:prstGeom prst="rect">
            <a:avLst/>
          </a:prstGeom>
        </p:spPr>
      </p:pic>
      <p:sp>
        <p:nvSpPr>
          <p:cNvPr id="7" name="Rechteck 6">
            <a:extLst>
              <a:ext uri="{FF2B5EF4-FFF2-40B4-BE49-F238E27FC236}">
                <a16:creationId xmlns:a16="http://schemas.microsoft.com/office/drawing/2014/main" id="{DFEFCEE8-C6DB-CBED-37EF-A0CEA07007BC}"/>
              </a:ext>
            </a:extLst>
          </p:cNvPr>
          <p:cNvSpPr/>
          <p:nvPr userDrawn="1"/>
        </p:nvSpPr>
        <p:spPr>
          <a:xfrm>
            <a:off x="12192000" y="660400"/>
            <a:ext cx="599951" cy="706426"/>
          </a:xfrm>
          <a:prstGeom prst="rect">
            <a:avLst/>
          </a:prstGeom>
          <a:solidFill>
            <a:srgbClr val="EC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0042781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90035BE-5796-2E15-9BBE-A434AA3554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E39DB9BF-11D5-79D5-BA01-21C1845C6C52}"/>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
        <p:nvSpPr>
          <p:cNvPr id="2" name="Rechteck 1">
            <a:extLst>
              <a:ext uri="{FF2B5EF4-FFF2-40B4-BE49-F238E27FC236}">
                <a16:creationId xmlns:a16="http://schemas.microsoft.com/office/drawing/2014/main" id="{29A3C4CD-D899-5973-D74F-609421B456B6}"/>
              </a:ext>
            </a:extLst>
          </p:cNvPr>
          <p:cNvSpPr/>
          <p:nvPr userDrawn="1"/>
        </p:nvSpPr>
        <p:spPr>
          <a:xfrm>
            <a:off x="-12028" y="0"/>
            <a:ext cx="12192000" cy="89746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Dreieck 8">
            <a:extLst>
              <a:ext uri="{FF2B5EF4-FFF2-40B4-BE49-F238E27FC236}">
                <a16:creationId xmlns:a16="http://schemas.microsoft.com/office/drawing/2014/main" id="{9C5F4B4C-A14F-4E52-6871-129218458FAE}"/>
              </a:ext>
            </a:extLst>
          </p:cNvPr>
          <p:cNvSpPr/>
          <p:nvPr userDrawn="1"/>
        </p:nvSpPr>
        <p:spPr>
          <a:xfrm>
            <a:off x="8734916" y="292642"/>
            <a:ext cx="4057035" cy="1074184"/>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Ein Bild, das Text, Screenshot enthält.&#10;&#10;KI-generierte Inhalte können fehlerhaft sein.">
            <a:extLst>
              <a:ext uri="{FF2B5EF4-FFF2-40B4-BE49-F238E27FC236}">
                <a16:creationId xmlns:a16="http://schemas.microsoft.com/office/drawing/2014/main" id="{F3C9A958-81C7-7214-6F0A-2728278EA4DC}"/>
              </a:ext>
            </a:extLst>
          </p:cNvPr>
          <p:cNvPicPr/>
          <p:nvPr userDrawn="1"/>
        </p:nvPicPr>
        <p:blipFill>
          <a:blip r:embed="rId6"/>
          <a:stretch>
            <a:fillRect/>
          </a:stretch>
        </p:blipFill>
        <p:spPr>
          <a:xfrm>
            <a:off x="9691210" y="78810"/>
            <a:ext cx="2144446" cy="1434115"/>
          </a:xfrm>
          <a:prstGeom prst="rect">
            <a:avLst/>
          </a:prstGeom>
        </p:spPr>
      </p:pic>
      <p:sp>
        <p:nvSpPr>
          <p:cNvPr id="7" name="Rechteck 6">
            <a:extLst>
              <a:ext uri="{FF2B5EF4-FFF2-40B4-BE49-F238E27FC236}">
                <a16:creationId xmlns:a16="http://schemas.microsoft.com/office/drawing/2014/main" id="{DFEFCEE8-C6DB-CBED-37EF-A0CEA07007BC}"/>
              </a:ext>
            </a:extLst>
          </p:cNvPr>
          <p:cNvSpPr/>
          <p:nvPr userDrawn="1"/>
        </p:nvSpPr>
        <p:spPr>
          <a:xfrm>
            <a:off x="12192000" y="660400"/>
            <a:ext cx="599951" cy="706426"/>
          </a:xfrm>
          <a:prstGeom prst="rect">
            <a:avLst/>
          </a:prstGeom>
          <a:solidFill>
            <a:srgbClr val="EC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8025274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005786"/>
      </p:ext>
    </p:extLst>
  </p:cSld>
  <p:clrMap bg1="lt1" tx1="dk1" bg2="lt2" tx2="dk2" accent1="accent1" accent2="accent2" accent3="accent3" accent4="accent4" accent5="accent5" accent6="accent6" hlink="hlink" folHlink="folHlink"/>
  <p:sldLayoutIdLst>
    <p:sldLayoutId id="2147483677" r:id="rId1"/>
    <p:sldLayoutId id="2147483689" r:id="rId2"/>
    <p:sldLayoutId id="2147483690" r:id="rId3"/>
    <p:sldLayoutId id="2147483691" r:id="rId4"/>
    <p:sldLayoutId id="2147483692" r:id="rId5"/>
    <p:sldLayoutId id="2147483693" r:id="rId6"/>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520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D3375-7093-33CC-C71E-CC17B05E7B92}"/>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6AA29C63-68F9-34DD-3015-6ADE87E9CD26}"/>
              </a:ext>
            </a:extLst>
          </p:cNvPr>
          <p:cNvSpPr>
            <a:spLocks noGrp="1"/>
          </p:cNvSpPr>
          <p:nvPr>
            <p:ph type="body" idx="1"/>
          </p:nvPr>
        </p:nvSpPr>
        <p:spPr>
          <a:xfrm>
            <a:off x="641514" y="1039140"/>
            <a:ext cx="11440653" cy="823912"/>
          </a:xfrm>
        </p:spPr>
        <p:txBody>
          <a:bodyPr>
            <a:noAutofit/>
          </a:bodyPr>
          <a:lstStyle/>
          <a:p>
            <a:pPr>
              <a:spcBef>
                <a:spcPts val="0"/>
              </a:spcBef>
              <a:spcAft>
                <a:spcPts val="600"/>
              </a:spcAft>
              <a:defRPr/>
            </a:pPr>
            <a:r>
              <a:rPr lang="de-DE" sz="3400" dirty="0">
                <a:latin typeface="Calibri" panose="020F0502020204030204" pitchFamily="34" charset="0"/>
                <a:ea typeface="Arial"/>
                <a:cs typeface="Calibri" panose="020F0502020204030204" pitchFamily="34" charset="0"/>
              </a:rPr>
              <a:t>Zum Vertiefen</a:t>
            </a:r>
          </a:p>
        </p:txBody>
      </p:sp>
      <p:sp>
        <p:nvSpPr>
          <p:cNvPr id="4" name="Foliennummernplatzhalter 3">
            <a:extLst>
              <a:ext uri="{FF2B5EF4-FFF2-40B4-BE49-F238E27FC236}">
                <a16:creationId xmlns:a16="http://schemas.microsoft.com/office/drawing/2014/main" id="{721E01C2-C497-F1FA-2C27-7CE2E3987EE6}"/>
              </a:ext>
            </a:extLst>
          </p:cNvPr>
          <p:cNvSpPr>
            <a:spLocks noGrp="1"/>
          </p:cNvSpPr>
          <p:nvPr>
            <p:ph type="sldNum" sz="quarter" idx="4"/>
          </p:nvPr>
        </p:nvSpPr>
        <p:spPr/>
        <p:txBody>
          <a:bodyPr/>
          <a:lstStyle/>
          <a:p>
            <a:fld id="{1D937574-5286-7C49-842E-2D6CFC549A1F}" type="slidenum">
              <a:rPr lang="de-DE" smtClean="0"/>
              <a:pPr/>
              <a:t>10</a:t>
            </a:fld>
            <a:endParaRPr lang="de-DE" dirty="0"/>
          </a:p>
        </p:txBody>
      </p:sp>
      <p:pic>
        <p:nvPicPr>
          <p:cNvPr id="9" name="Grafik 8" descr="Ein Bild, das Text, Screenshot, Website, Brief enthält.&#10;&#10;KI-generierte Inhalte können fehlerhaft sein.">
            <a:extLst>
              <a:ext uri="{FF2B5EF4-FFF2-40B4-BE49-F238E27FC236}">
                <a16:creationId xmlns:a16="http://schemas.microsoft.com/office/drawing/2014/main" id="{C14638B7-30FA-0583-566E-2CAA9C284739}"/>
              </a:ext>
            </a:extLst>
          </p:cNvPr>
          <p:cNvPicPr>
            <a:picLocks noChangeAspect="1"/>
          </p:cNvPicPr>
          <p:nvPr/>
        </p:nvPicPr>
        <p:blipFill>
          <a:blip r:embed="rId2"/>
          <a:stretch>
            <a:fillRect/>
          </a:stretch>
        </p:blipFill>
        <p:spPr>
          <a:xfrm>
            <a:off x="6096000" y="1883745"/>
            <a:ext cx="3320743" cy="4673640"/>
          </a:xfrm>
          <a:prstGeom prst="rect">
            <a:avLst/>
          </a:prstGeom>
        </p:spPr>
      </p:pic>
      <p:pic>
        <p:nvPicPr>
          <p:cNvPr id="11" name="Grafik 10" descr="Ein Bild, das Text, Screenshot, Brief, Dokument enthält.&#10;&#10;KI-generierte Inhalte können fehlerhaft sein.">
            <a:extLst>
              <a:ext uri="{FF2B5EF4-FFF2-40B4-BE49-F238E27FC236}">
                <a16:creationId xmlns:a16="http://schemas.microsoft.com/office/drawing/2014/main" id="{247BAC44-9A9F-7FB6-49D1-DE44912AEBD3}"/>
              </a:ext>
            </a:extLst>
          </p:cNvPr>
          <p:cNvPicPr>
            <a:picLocks noChangeAspect="1"/>
          </p:cNvPicPr>
          <p:nvPr/>
        </p:nvPicPr>
        <p:blipFill>
          <a:blip r:embed="rId3"/>
          <a:stretch>
            <a:fillRect/>
          </a:stretch>
        </p:blipFill>
        <p:spPr>
          <a:xfrm>
            <a:off x="2700548" y="1883745"/>
            <a:ext cx="3301325" cy="4673640"/>
          </a:xfrm>
          <a:prstGeom prst="rect">
            <a:avLst/>
          </a:prstGeom>
        </p:spPr>
      </p:pic>
      <p:pic>
        <p:nvPicPr>
          <p:cNvPr id="13" name="Grafik 12">
            <a:extLst>
              <a:ext uri="{FF2B5EF4-FFF2-40B4-BE49-F238E27FC236}">
                <a16:creationId xmlns:a16="http://schemas.microsoft.com/office/drawing/2014/main" id="{7F7FA0D4-2C4B-B833-C7D6-0FB10009674E}"/>
              </a:ext>
            </a:extLst>
          </p:cNvPr>
          <p:cNvPicPr>
            <a:picLocks noChangeAspect="1"/>
          </p:cNvPicPr>
          <p:nvPr/>
        </p:nvPicPr>
        <p:blipFill>
          <a:blip r:embed="rId4"/>
          <a:stretch>
            <a:fillRect/>
          </a:stretch>
        </p:blipFill>
        <p:spPr>
          <a:xfrm>
            <a:off x="10647170" y="1451096"/>
            <a:ext cx="1086196" cy="1086196"/>
          </a:xfrm>
          <a:prstGeom prst="rect">
            <a:avLst/>
          </a:prstGeom>
        </p:spPr>
      </p:pic>
    </p:spTree>
    <p:extLst>
      <p:ext uri="{BB962C8B-B14F-4D97-AF65-F5344CB8AC3E}">
        <p14:creationId xmlns:p14="http://schemas.microsoft.com/office/powerpoint/2010/main" val="3400041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264BC29-0564-C4A2-9C4E-7B8EAB071BA3}"/>
              </a:ext>
            </a:extLst>
          </p:cNvPr>
          <p:cNvSpPr>
            <a:spLocks noGrp="1"/>
          </p:cNvSpPr>
          <p:nvPr>
            <p:ph type="body" idx="1"/>
          </p:nvPr>
        </p:nvSpPr>
        <p:spPr/>
        <p:txBody>
          <a:bodyPr/>
          <a:lstStyle/>
          <a:p>
            <a:r>
              <a:rPr lang="de-DE" dirty="0"/>
              <a:t>Das K+5-Modell – Eine Orientierungshilfe</a:t>
            </a:r>
          </a:p>
        </p:txBody>
      </p:sp>
      <p:sp>
        <p:nvSpPr>
          <p:cNvPr id="4" name="Textplatzhalter 3">
            <a:extLst>
              <a:ext uri="{FF2B5EF4-FFF2-40B4-BE49-F238E27FC236}">
                <a16:creationId xmlns:a16="http://schemas.microsoft.com/office/drawing/2014/main" id="{CD1B1EBA-1A55-BC29-9E7B-B482988E3EE7}"/>
              </a:ext>
            </a:extLst>
          </p:cNvPr>
          <p:cNvSpPr>
            <a:spLocks noGrp="1"/>
          </p:cNvSpPr>
          <p:nvPr>
            <p:ph type="body" idx="13"/>
          </p:nvPr>
        </p:nvSpPr>
        <p:spPr>
          <a:xfrm>
            <a:off x="713363" y="2727158"/>
            <a:ext cx="5382637" cy="3529262"/>
          </a:xfrm>
        </p:spPr>
        <p:txBody>
          <a:bodyPr anchor="t" anchorCtr="0">
            <a:normAutofit/>
          </a:bodyPr>
          <a:lstStyle/>
          <a:p>
            <a:pPr>
              <a:defRPr/>
            </a:pPr>
            <a:r>
              <a:rPr lang="de-DE" sz="2000" b="1" dirty="0">
                <a:solidFill>
                  <a:schemeClr val="tx1"/>
                </a:solidFill>
                <a:latin typeface="Calibri" panose="020F0502020204030204" pitchFamily="34" charset="0"/>
                <a:cs typeface="Calibri" panose="020F0502020204030204" pitchFamily="34" charset="0"/>
              </a:rPr>
              <a:t>Digitale Medien lernwirksam im Unterricht einsetzen – aber wie?</a:t>
            </a:r>
            <a:endParaRPr lang="de-DE" sz="2000" dirty="0">
              <a:solidFill>
                <a:schemeClr val="tx1"/>
              </a:solidFill>
              <a:latin typeface="Calibri" panose="020F0502020204030204" pitchFamily="34" charset="0"/>
              <a:cs typeface="Calibri" panose="020F0502020204030204" pitchFamily="34" charset="0"/>
            </a:endParaRPr>
          </a:p>
          <a:p>
            <a:pPr>
              <a:defRPr/>
            </a:pPr>
            <a:r>
              <a:rPr lang="de-DE" dirty="0">
                <a:solidFill>
                  <a:schemeClr val="tx1"/>
                </a:solidFill>
                <a:latin typeface="Calibri" panose="020F0502020204030204" pitchFamily="34" charset="0"/>
                <a:cs typeface="Calibri" panose="020F0502020204030204" pitchFamily="34" charset="0"/>
              </a:rPr>
              <a:t>Das K+5-Modell bietet eine klare Orientierung, wie digitale Medien sinnvoll in Lehr- und Lernprozesse integriert werden können. Es hilft, Schwerpunkte zu setzen, Herausforderungen für Schülerinnen und Schüler zu reflektieren und kann als Grundlage für eine nachhaltige Unterrichtsentwicklung dienen. </a:t>
            </a:r>
          </a:p>
          <a:p>
            <a:endParaRPr lang="de-DE" dirty="0"/>
          </a:p>
        </p:txBody>
      </p:sp>
      <p:sp>
        <p:nvSpPr>
          <p:cNvPr id="5" name="Foliennummernplatzhalter 4">
            <a:extLst>
              <a:ext uri="{FF2B5EF4-FFF2-40B4-BE49-F238E27FC236}">
                <a16:creationId xmlns:a16="http://schemas.microsoft.com/office/drawing/2014/main" id="{58E7674C-81DF-24CE-5E03-3DB630F638C0}"/>
              </a:ext>
            </a:extLst>
          </p:cNvPr>
          <p:cNvSpPr>
            <a:spLocks noGrp="1"/>
          </p:cNvSpPr>
          <p:nvPr>
            <p:ph type="sldNum" sz="quarter" idx="4"/>
          </p:nvPr>
        </p:nvSpPr>
        <p:spPr/>
        <p:txBody>
          <a:bodyPr/>
          <a:lstStyle/>
          <a:p>
            <a:fld id="{1D937574-5286-7C49-842E-2D6CFC549A1F}" type="slidenum">
              <a:rPr lang="de-DE" smtClean="0"/>
              <a:pPr/>
              <a:t>2</a:t>
            </a:fld>
            <a:endParaRPr lang="de-DE" dirty="0"/>
          </a:p>
        </p:txBody>
      </p:sp>
      <p:pic>
        <p:nvPicPr>
          <p:cNvPr id="6" name="Grafik 5" descr="Ein Bild, das Text, Screenshot enthält.&#10;&#10;KI-generierte Inhalte können fehlerhaft sein.">
            <a:extLst>
              <a:ext uri="{FF2B5EF4-FFF2-40B4-BE49-F238E27FC236}">
                <a16:creationId xmlns:a16="http://schemas.microsoft.com/office/drawing/2014/main" id="{D6F4024E-66E8-856A-2376-8084EFE9BCA4}"/>
              </a:ext>
            </a:extLst>
          </p:cNvPr>
          <p:cNvPicPr>
            <a:picLocks noChangeAspect="1"/>
          </p:cNvPicPr>
          <p:nvPr/>
        </p:nvPicPr>
        <p:blipFill>
          <a:blip r:embed="rId2"/>
          <a:stretch>
            <a:fillRect/>
          </a:stretch>
        </p:blipFill>
        <p:spPr>
          <a:xfrm>
            <a:off x="6012776" y="2220974"/>
            <a:ext cx="5842340" cy="3907110"/>
          </a:xfrm>
          <a:prstGeom prst="rect">
            <a:avLst/>
          </a:prstGeom>
        </p:spPr>
      </p:pic>
    </p:spTree>
    <p:extLst>
      <p:ext uri="{BB962C8B-B14F-4D97-AF65-F5344CB8AC3E}">
        <p14:creationId xmlns:p14="http://schemas.microsoft.com/office/powerpoint/2010/main" val="455641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08253-888F-0423-B286-A6A73C7C2A50}"/>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F6830D18-EA9E-5A5E-8E54-A881299912FC}"/>
              </a:ext>
            </a:extLst>
          </p:cNvPr>
          <p:cNvSpPr>
            <a:spLocks noGrp="1"/>
          </p:cNvSpPr>
          <p:nvPr>
            <p:ph type="body" idx="1"/>
          </p:nvPr>
        </p:nvSpPr>
        <p:spPr/>
        <p:txBody>
          <a:bodyPr/>
          <a:lstStyle/>
          <a:p>
            <a:r>
              <a:rPr lang="de-DE" dirty="0"/>
              <a:t>Das K+5-Modell</a:t>
            </a:r>
          </a:p>
        </p:txBody>
      </p:sp>
      <p:sp>
        <p:nvSpPr>
          <p:cNvPr id="5" name="Foliennummernplatzhalter 4">
            <a:extLst>
              <a:ext uri="{FF2B5EF4-FFF2-40B4-BE49-F238E27FC236}">
                <a16:creationId xmlns:a16="http://schemas.microsoft.com/office/drawing/2014/main" id="{75F832C1-78D9-1945-38A5-5F2182D00DB5}"/>
              </a:ext>
            </a:extLst>
          </p:cNvPr>
          <p:cNvSpPr>
            <a:spLocks noGrp="1"/>
          </p:cNvSpPr>
          <p:nvPr>
            <p:ph type="sldNum" sz="quarter" idx="4"/>
          </p:nvPr>
        </p:nvSpPr>
        <p:spPr/>
        <p:txBody>
          <a:bodyPr/>
          <a:lstStyle/>
          <a:p>
            <a:fld id="{1D937574-5286-7C49-842E-2D6CFC549A1F}" type="slidenum">
              <a:rPr lang="de-DE" smtClean="0"/>
              <a:pPr/>
              <a:t>3</a:t>
            </a:fld>
            <a:endParaRPr lang="de-DE" dirty="0"/>
          </a:p>
        </p:txBody>
      </p:sp>
      <p:pic>
        <p:nvPicPr>
          <p:cNvPr id="6" name="Grafik 5" descr="Ein Bild, das Text, Screenshot enthält.&#10;&#10;KI-generierte Inhalte können fehlerhaft sein.">
            <a:extLst>
              <a:ext uri="{FF2B5EF4-FFF2-40B4-BE49-F238E27FC236}">
                <a16:creationId xmlns:a16="http://schemas.microsoft.com/office/drawing/2014/main" id="{2742FD2E-6AB5-44A8-4DA7-3F79ECC5DED1}"/>
              </a:ext>
            </a:extLst>
          </p:cNvPr>
          <p:cNvPicPr>
            <a:picLocks noChangeAspect="1"/>
          </p:cNvPicPr>
          <p:nvPr/>
        </p:nvPicPr>
        <p:blipFill>
          <a:blip r:embed="rId2"/>
          <a:stretch>
            <a:fillRect/>
          </a:stretch>
        </p:blipFill>
        <p:spPr>
          <a:xfrm>
            <a:off x="2054157" y="1740387"/>
            <a:ext cx="7202905" cy="4816998"/>
          </a:xfrm>
          <a:prstGeom prst="rect">
            <a:avLst/>
          </a:prstGeom>
        </p:spPr>
      </p:pic>
    </p:spTree>
    <p:extLst>
      <p:ext uri="{BB962C8B-B14F-4D97-AF65-F5344CB8AC3E}">
        <p14:creationId xmlns:p14="http://schemas.microsoft.com/office/powerpoint/2010/main" val="261195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E4A4C71-A1BF-2CE6-5A9D-9FAB0870255E}"/>
              </a:ext>
            </a:extLst>
          </p:cNvPr>
          <p:cNvSpPr>
            <a:spLocks noGrp="1"/>
          </p:cNvSpPr>
          <p:nvPr>
            <p:ph type="body" idx="1"/>
          </p:nvPr>
        </p:nvSpPr>
        <p:spPr>
          <a:xfrm>
            <a:off x="641515" y="1039140"/>
            <a:ext cx="10843608" cy="823912"/>
          </a:xfrm>
        </p:spPr>
        <p:txBody>
          <a:bodyPr>
            <a:normAutofit lnSpcReduction="10000"/>
          </a:bodyPr>
          <a:lstStyle/>
          <a:p>
            <a:r>
              <a:rPr lang="de-DE" dirty="0"/>
              <a:t>Effektive Klassenführung als Grundlage für einen lernwirksamen Unterricht</a:t>
            </a:r>
          </a:p>
        </p:txBody>
      </p:sp>
      <p:sp>
        <p:nvSpPr>
          <p:cNvPr id="4" name="Textplatzhalter 3">
            <a:extLst>
              <a:ext uri="{FF2B5EF4-FFF2-40B4-BE49-F238E27FC236}">
                <a16:creationId xmlns:a16="http://schemas.microsoft.com/office/drawing/2014/main" id="{D3422B59-3656-5A8B-4C26-AA1C82614EB7}"/>
              </a:ext>
            </a:extLst>
          </p:cNvPr>
          <p:cNvSpPr>
            <a:spLocks noGrp="1"/>
          </p:cNvSpPr>
          <p:nvPr>
            <p:ph type="body" idx="13"/>
          </p:nvPr>
        </p:nvSpPr>
        <p:spPr>
          <a:xfrm>
            <a:off x="641515" y="2294021"/>
            <a:ext cx="6160338" cy="4138863"/>
          </a:xfrm>
        </p:spPr>
        <p:txBody>
          <a:bodyPr>
            <a:normAutofit/>
          </a:bodyPr>
          <a:lstStyle/>
          <a:p>
            <a:r>
              <a:rPr lang="de-DE" b="1" dirty="0">
                <a:solidFill>
                  <a:schemeClr val="accent6"/>
                </a:solidFill>
                <a:latin typeface="Calibri" panose="020F0502020204030204" pitchFamily="34" charset="0"/>
                <a:cs typeface="Calibri" panose="020F0502020204030204" pitchFamily="34" charset="0"/>
              </a:rPr>
              <a:t>Störungsprävention</a:t>
            </a:r>
          </a:p>
          <a:p>
            <a:pPr>
              <a:spcAft>
                <a:spcPts val="600"/>
              </a:spcAft>
              <a:defRPr/>
            </a:pPr>
            <a:r>
              <a:rPr lang="de-DE" dirty="0">
                <a:latin typeface="Calibri" panose="020F0502020204030204" pitchFamily="34" charset="0"/>
                <a:ea typeface="Calibri" panose="020F0502020204030204" pitchFamily="34" charset="0"/>
                <a:cs typeface="Calibri" panose="020F0502020204030204" pitchFamily="34" charset="0"/>
              </a:rPr>
              <a:t>Präventive Maßnahmen für einen bewussten Umgang mit dem Ablenkungspotenzial digitaler Medien werden in die Unterrichtsplanung und -gestaltung integriert. Regeln in den Bereichen digitale Kommunikation, Arbeitsweise und Erreichbarkeit werden konsequent und angemessen umgesetzt.</a:t>
            </a:r>
          </a:p>
          <a:p>
            <a:pPr>
              <a:spcAft>
                <a:spcPts val="600"/>
              </a:spcAft>
              <a:defRPr/>
            </a:pPr>
            <a:endParaRPr lang="de-DE" sz="800" dirty="0">
              <a:latin typeface="Calibri" panose="020F0502020204030204" pitchFamily="34" charset="0"/>
              <a:ea typeface="Calibri" panose="020F0502020204030204" pitchFamily="34" charset="0"/>
              <a:cs typeface="Calibri" panose="020F0502020204030204" pitchFamily="34" charset="0"/>
            </a:endParaRPr>
          </a:p>
          <a:p>
            <a:pPr>
              <a:spcAft>
                <a:spcPts val="600"/>
              </a:spcAft>
              <a:defRPr/>
            </a:pPr>
            <a:r>
              <a:rPr lang="de-DE" b="1" dirty="0">
                <a:solidFill>
                  <a:schemeClr val="accent6"/>
                </a:solidFill>
                <a:latin typeface="Calibri" panose="020F0502020204030204" pitchFamily="34" charset="0"/>
                <a:ea typeface="Calibri" panose="020F0502020204030204" pitchFamily="34" charset="0"/>
                <a:cs typeface="Calibri" panose="020F0502020204030204" pitchFamily="34" charset="0"/>
              </a:rPr>
              <a:t>Effektive Nutzung der Lernzeit</a:t>
            </a:r>
            <a:endParaRPr lang="de-DE" dirty="0">
              <a:solidFill>
                <a:schemeClr val="accent6"/>
              </a:solidFill>
              <a:latin typeface="Calibri" panose="020F0502020204030204" pitchFamily="34" charset="0"/>
              <a:ea typeface="Calibri" panose="020F0502020204030204" pitchFamily="34" charset="0"/>
              <a:cs typeface="Calibri" panose="020F0502020204030204" pitchFamily="34" charset="0"/>
            </a:endParaRPr>
          </a:p>
          <a:p>
            <a:pPr>
              <a:spcAft>
                <a:spcPts val="600"/>
              </a:spcAft>
              <a:defRPr/>
            </a:pPr>
            <a:r>
              <a:rPr lang="de-DE" dirty="0">
                <a:latin typeface="Calibri" panose="020F0502020204030204" pitchFamily="34" charset="0"/>
                <a:ea typeface="Calibri" panose="020F0502020204030204" pitchFamily="34" charset="0"/>
                <a:cs typeface="Calibri" panose="020F0502020204030204" pitchFamily="34" charset="0"/>
              </a:rPr>
              <a:t>Sorgfältig aufbereitete, leicht zugängliche digitale Materialien, kombiniert mit etablierten Routinen und vorab eingeübten Bedienkompetenzen, fördern einen effektiven Unterrichtablauf und eine kontinuierliche Auseinandersetzung mit den Lerninhalten. </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7" name="Foliennummernplatzhalter 6">
            <a:extLst>
              <a:ext uri="{FF2B5EF4-FFF2-40B4-BE49-F238E27FC236}">
                <a16:creationId xmlns:a16="http://schemas.microsoft.com/office/drawing/2014/main" id="{A79AF89A-3874-0BAC-D3BE-6826BF444F1A}"/>
              </a:ext>
            </a:extLst>
          </p:cNvPr>
          <p:cNvSpPr>
            <a:spLocks noGrp="1"/>
          </p:cNvSpPr>
          <p:nvPr>
            <p:ph type="sldNum" sz="quarter" idx="4"/>
          </p:nvPr>
        </p:nvSpPr>
        <p:spPr/>
        <p:txBody>
          <a:bodyPr/>
          <a:lstStyle/>
          <a:p>
            <a:fld id="{1D937574-5286-7C49-842E-2D6CFC549A1F}" type="slidenum">
              <a:rPr lang="de-DE" smtClean="0"/>
              <a:pPr/>
              <a:t>4</a:t>
            </a:fld>
            <a:endParaRPr lang="de-DE" dirty="0"/>
          </a:p>
        </p:txBody>
      </p:sp>
      <p:pic>
        <p:nvPicPr>
          <p:cNvPr id="8" name="Grafik 7" descr="Ein Bild, das Text, Screenshot enthält.&#10;&#10;KI-generierte Inhalte können fehlerhaft sein.">
            <a:extLst>
              <a:ext uri="{FF2B5EF4-FFF2-40B4-BE49-F238E27FC236}">
                <a16:creationId xmlns:a16="http://schemas.microsoft.com/office/drawing/2014/main" id="{EA4F9F35-2187-A6E4-C3CD-F3250777F3D3}"/>
              </a:ext>
            </a:extLst>
          </p:cNvPr>
          <p:cNvPicPr>
            <a:picLocks noChangeAspect="1"/>
          </p:cNvPicPr>
          <p:nvPr/>
        </p:nvPicPr>
        <p:blipFill>
          <a:blip r:embed="rId2"/>
          <a:stretch>
            <a:fillRect/>
          </a:stretch>
        </p:blipFill>
        <p:spPr>
          <a:xfrm>
            <a:off x="6801853" y="2679032"/>
            <a:ext cx="5015858" cy="3354394"/>
          </a:xfrm>
          <a:prstGeom prst="rect">
            <a:avLst/>
          </a:prstGeom>
        </p:spPr>
      </p:pic>
    </p:spTree>
    <p:extLst>
      <p:ext uri="{BB962C8B-B14F-4D97-AF65-F5344CB8AC3E}">
        <p14:creationId xmlns:p14="http://schemas.microsoft.com/office/powerpoint/2010/main" val="3907109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52AF8FD-C404-28E0-797C-2600AE0ABFD9}"/>
              </a:ext>
            </a:extLst>
          </p:cNvPr>
          <p:cNvSpPr>
            <a:spLocks noGrp="1"/>
          </p:cNvSpPr>
          <p:nvPr>
            <p:ph type="body" idx="1"/>
          </p:nvPr>
        </p:nvSpPr>
        <p:spPr/>
        <p:txBody>
          <a:bodyPr/>
          <a:lstStyle/>
          <a:p>
            <a:r>
              <a:rPr lang="de-DE" dirty="0"/>
              <a:t>Veranschaulichung</a:t>
            </a:r>
          </a:p>
        </p:txBody>
      </p:sp>
      <p:sp>
        <p:nvSpPr>
          <p:cNvPr id="3" name="Textplatzhalter 2">
            <a:extLst>
              <a:ext uri="{FF2B5EF4-FFF2-40B4-BE49-F238E27FC236}">
                <a16:creationId xmlns:a16="http://schemas.microsoft.com/office/drawing/2014/main" id="{25D74C8C-EFC3-9C31-1A6C-29FE3E649796}"/>
              </a:ext>
            </a:extLst>
          </p:cNvPr>
          <p:cNvSpPr>
            <a:spLocks noGrp="1"/>
          </p:cNvSpPr>
          <p:nvPr>
            <p:ph type="body" idx="13"/>
          </p:nvPr>
        </p:nvSpPr>
        <p:spPr>
          <a:xfrm>
            <a:off x="641515" y="2358189"/>
            <a:ext cx="6193238" cy="3962399"/>
          </a:xfrm>
        </p:spPr>
        <p:txBody>
          <a:bodyPr anchor="t" anchorCtr="0">
            <a:normAutofit fontScale="92500" lnSpcReduction="10000"/>
          </a:bodyPr>
          <a:lstStyle/>
          <a:p>
            <a:pPr>
              <a:defRPr/>
            </a:pPr>
            <a:r>
              <a:rPr lang="de-DE" b="1" dirty="0">
                <a:solidFill>
                  <a:srgbClr val="0F6FC6"/>
                </a:solidFill>
                <a:latin typeface="Calibri" panose="020F0502020204030204" pitchFamily="34" charset="0"/>
                <a:ea typeface="Calibri" panose="020F0502020204030204" pitchFamily="34" charset="0"/>
                <a:cs typeface="Calibri" panose="020F0502020204030204" pitchFamily="34" charset="0"/>
              </a:rPr>
              <a:t>Strukturierung der Lehr- und Lerninhalte</a:t>
            </a:r>
            <a:endParaRPr lang="de-DE" dirty="0">
              <a:latin typeface="Calibri" panose="020F0502020204030204" pitchFamily="34" charset="0"/>
              <a:ea typeface="Calibri" panose="020F0502020204030204" pitchFamily="34" charset="0"/>
              <a:cs typeface="Calibri" panose="020F0502020204030204" pitchFamily="34" charset="0"/>
            </a:endParaRPr>
          </a:p>
          <a:p>
            <a:pPr>
              <a:defRPr/>
            </a:pPr>
            <a:r>
              <a:rPr lang="de-DE" dirty="0">
                <a:latin typeface="Calibri" panose="020F0502020204030204" pitchFamily="34" charset="0"/>
                <a:ea typeface="Calibri" panose="020F0502020204030204" pitchFamily="34" charset="0"/>
                <a:cs typeface="Calibri" panose="020F0502020204030204" pitchFamily="34" charset="0"/>
              </a:rPr>
              <a:t>Der Einsatz digitaler Medien ermöglicht eine klare, nachvollziehbare Strukturierung und Bereitstellung der Unterrichtsinhalte und hilft dabei, Lernziele und Erwartungen an die Lernenden klar zu kommunizieren.</a:t>
            </a:r>
          </a:p>
          <a:p>
            <a:pPr>
              <a:defRPr/>
            </a:pPr>
            <a:endParaRPr lang="de-DE" dirty="0">
              <a:latin typeface="Calibri" panose="020F0502020204030204" pitchFamily="34" charset="0"/>
              <a:ea typeface="Calibri" panose="020F0502020204030204" pitchFamily="34" charset="0"/>
              <a:cs typeface="Calibri" panose="020F0502020204030204" pitchFamily="34" charset="0"/>
            </a:endParaRPr>
          </a:p>
          <a:p>
            <a:pPr>
              <a:defRPr/>
            </a:pPr>
            <a:r>
              <a:rPr lang="de-DE" b="1" dirty="0">
                <a:solidFill>
                  <a:srgbClr val="0F6FC6"/>
                </a:solidFill>
                <a:latin typeface="Calibri" panose="020F0502020204030204" pitchFamily="34" charset="0"/>
                <a:ea typeface="Calibri" panose="020F0502020204030204" pitchFamily="34" charset="0"/>
                <a:cs typeface="Calibri" panose="020F0502020204030204" pitchFamily="34" charset="0"/>
              </a:rPr>
              <a:t>Anschauliche Darstellung von Unterrichtsinhalten</a:t>
            </a:r>
            <a:endParaRPr lang="de-DE" dirty="0">
              <a:latin typeface="Calibri" panose="020F0502020204030204" pitchFamily="34" charset="0"/>
              <a:ea typeface="Calibri" panose="020F0502020204030204" pitchFamily="34" charset="0"/>
              <a:cs typeface="Calibri" panose="020F0502020204030204" pitchFamily="34" charset="0"/>
            </a:endParaRPr>
          </a:p>
          <a:p>
            <a:pPr>
              <a:defRPr/>
            </a:pPr>
            <a:r>
              <a:rPr lang="de-DE" dirty="0">
                <a:latin typeface="Calibri" panose="020F0502020204030204" pitchFamily="34" charset="0"/>
                <a:ea typeface="Calibri" panose="020F0502020204030204" pitchFamily="34" charset="0"/>
                <a:cs typeface="Calibri" panose="020F0502020204030204" pitchFamily="34" charset="0"/>
              </a:rPr>
              <a:t>Multimediale Elemente wie Videos und interaktive Grafiken fördern das Verständnis komplexer Inhalte.</a:t>
            </a:r>
          </a:p>
          <a:p>
            <a:pPr>
              <a:defRPr/>
            </a:pPr>
            <a:endParaRPr lang="de-DE" b="1" dirty="0">
              <a:solidFill>
                <a:srgbClr val="0F6FC6"/>
              </a:solidFill>
              <a:latin typeface="Calibri" panose="020F0502020204030204" pitchFamily="34" charset="0"/>
              <a:ea typeface="Calibri" panose="020F0502020204030204" pitchFamily="34" charset="0"/>
              <a:cs typeface="Calibri" panose="020F0502020204030204" pitchFamily="34" charset="0"/>
            </a:endParaRPr>
          </a:p>
          <a:p>
            <a:pPr>
              <a:defRPr/>
            </a:pPr>
            <a:r>
              <a:rPr lang="de-DE" b="1" dirty="0">
                <a:solidFill>
                  <a:srgbClr val="0F6FC6"/>
                </a:solidFill>
                <a:latin typeface="Calibri" panose="020F0502020204030204" pitchFamily="34" charset="0"/>
                <a:ea typeface="Calibri" panose="020F0502020204030204" pitchFamily="34" charset="0"/>
                <a:cs typeface="Calibri" panose="020F0502020204030204" pitchFamily="34" charset="0"/>
              </a:rPr>
              <a:t>Ergebnissicherung </a:t>
            </a:r>
            <a:endParaRPr lang="de-DE" dirty="0">
              <a:latin typeface="Calibri" panose="020F0502020204030204" pitchFamily="34" charset="0"/>
              <a:ea typeface="Calibri" panose="020F0502020204030204" pitchFamily="34" charset="0"/>
              <a:cs typeface="Calibri" panose="020F0502020204030204" pitchFamily="34" charset="0"/>
            </a:endParaRPr>
          </a:p>
          <a:p>
            <a:pPr>
              <a:defRPr/>
            </a:pPr>
            <a:r>
              <a:rPr lang="de-DE" dirty="0">
                <a:latin typeface="Calibri" panose="020F0502020204030204" pitchFamily="34" charset="0"/>
                <a:ea typeface="Calibri" panose="020F0502020204030204" pitchFamily="34" charset="0"/>
                <a:cs typeface="Calibri" panose="020F0502020204030204" pitchFamily="34" charset="0"/>
              </a:rPr>
              <a:t>Lernergebnisse lassen sich durch den Einsatz digitaler Medien, wie Präsentationen, interaktive Zusammenfassungen und weitere Lernprodukte kreativ und nachhaltig veranschaulichen. </a:t>
            </a:r>
          </a:p>
          <a:p>
            <a:endParaRPr lang="de-DE" dirty="0"/>
          </a:p>
        </p:txBody>
      </p:sp>
      <p:sp>
        <p:nvSpPr>
          <p:cNvPr id="4" name="Foliennummernplatzhalter 3">
            <a:extLst>
              <a:ext uri="{FF2B5EF4-FFF2-40B4-BE49-F238E27FC236}">
                <a16:creationId xmlns:a16="http://schemas.microsoft.com/office/drawing/2014/main" id="{F9BBA3D2-333F-8F5F-B350-C5520CCB74DE}"/>
              </a:ext>
            </a:extLst>
          </p:cNvPr>
          <p:cNvSpPr>
            <a:spLocks noGrp="1"/>
          </p:cNvSpPr>
          <p:nvPr>
            <p:ph type="sldNum" sz="quarter" idx="4"/>
          </p:nvPr>
        </p:nvSpPr>
        <p:spPr/>
        <p:txBody>
          <a:bodyPr/>
          <a:lstStyle/>
          <a:p>
            <a:fld id="{1D937574-5286-7C49-842E-2D6CFC549A1F}" type="slidenum">
              <a:rPr lang="de-DE" smtClean="0"/>
              <a:pPr/>
              <a:t>5</a:t>
            </a:fld>
            <a:endParaRPr lang="de-DE" dirty="0"/>
          </a:p>
        </p:txBody>
      </p:sp>
      <p:pic>
        <p:nvPicPr>
          <p:cNvPr id="5" name="Grafik 4">
            <a:extLst>
              <a:ext uri="{FF2B5EF4-FFF2-40B4-BE49-F238E27FC236}">
                <a16:creationId xmlns:a16="http://schemas.microsoft.com/office/drawing/2014/main" id="{FF067195-E792-7A5B-895C-C48A35902AA1}"/>
              </a:ext>
            </a:extLst>
          </p:cNvPr>
          <p:cNvPicPr>
            <a:picLocks noChangeAspect="1"/>
          </p:cNvPicPr>
          <p:nvPr/>
        </p:nvPicPr>
        <p:blipFill>
          <a:blip r:embed="rId2"/>
          <a:stretch/>
        </p:blipFill>
        <p:spPr bwMode="auto">
          <a:xfrm>
            <a:off x="6623200" y="2358189"/>
            <a:ext cx="5458968" cy="3698451"/>
          </a:xfrm>
          <a:prstGeom prst="rect">
            <a:avLst/>
          </a:prstGeom>
        </p:spPr>
      </p:pic>
    </p:spTree>
    <p:extLst>
      <p:ext uri="{BB962C8B-B14F-4D97-AF65-F5344CB8AC3E}">
        <p14:creationId xmlns:p14="http://schemas.microsoft.com/office/powerpoint/2010/main" val="1271337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717BA-5BAE-B94D-F0CA-E72CD091FBA9}"/>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E7E83F28-D874-170F-C176-F9C4F78E2F31}"/>
              </a:ext>
            </a:extLst>
          </p:cNvPr>
          <p:cNvSpPr>
            <a:spLocks noGrp="1"/>
          </p:cNvSpPr>
          <p:nvPr>
            <p:ph type="body" idx="1"/>
          </p:nvPr>
        </p:nvSpPr>
        <p:spPr/>
        <p:txBody>
          <a:bodyPr/>
          <a:lstStyle/>
          <a:p>
            <a:r>
              <a:rPr lang="de-DE" dirty="0"/>
              <a:t>Lebensweltbezug</a:t>
            </a:r>
          </a:p>
        </p:txBody>
      </p:sp>
      <p:sp>
        <p:nvSpPr>
          <p:cNvPr id="3" name="Textplatzhalter 2">
            <a:extLst>
              <a:ext uri="{FF2B5EF4-FFF2-40B4-BE49-F238E27FC236}">
                <a16:creationId xmlns:a16="http://schemas.microsoft.com/office/drawing/2014/main" id="{69F4FB9C-F7BF-79F2-95A5-D526F907F01A}"/>
              </a:ext>
            </a:extLst>
          </p:cNvPr>
          <p:cNvSpPr>
            <a:spLocks noGrp="1"/>
          </p:cNvSpPr>
          <p:nvPr>
            <p:ph type="body" idx="13"/>
          </p:nvPr>
        </p:nvSpPr>
        <p:spPr>
          <a:xfrm>
            <a:off x="641515" y="2358189"/>
            <a:ext cx="6193238" cy="3962399"/>
          </a:xfrm>
        </p:spPr>
        <p:txBody>
          <a:bodyPr anchor="t" anchorCtr="0">
            <a:normAutofit/>
          </a:bodyPr>
          <a:lstStyle/>
          <a:p>
            <a:pPr>
              <a:defRPr/>
            </a:pPr>
            <a:r>
              <a:rPr lang="de-DE" b="1" dirty="0">
                <a:solidFill>
                  <a:srgbClr val="009DD9"/>
                </a:solidFill>
                <a:latin typeface="Calibri" panose="020F0502020204030204" pitchFamily="34" charset="0"/>
                <a:ea typeface="Calibri" panose="020F0502020204030204" pitchFamily="34" charset="0"/>
                <a:cs typeface="Calibri" panose="020F0502020204030204" pitchFamily="34" charset="0"/>
              </a:rPr>
              <a:t>Aufgreifen des Mediennutzungsverhalten </a:t>
            </a:r>
            <a:endParaRPr lang="de-DE" dirty="0">
              <a:latin typeface="Calibri" panose="020F0502020204030204" pitchFamily="34" charset="0"/>
              <a:ea typeface="Calibri" panose="020F0502020204030204" pitchFamily="34" charset="0"/>
              <a:cs typeface="Calibri" panose="020F0502020204030204" pitchFamily="34" charset="0"/>
            </a:endParaRPr>
          </a:p>
          <a:p>
            <a:pPr>
              <a:defRPr/>
            </a:pPr>
            <a:endParaRPr lang="de-DE" dirty="0">
              <a:latin typeface="Calibri" panose="020F0502020204030204" pitchFamily="34" charset="0"/>
              <a:ea typeface="Calibri" panose="020F0502020204030204" pitchFamily="34" charset="0"/>
              <a:cs typeface="Calibri" panose="020F0502020204030204" pitchFamily="34" charset="0"/>
            </a:endParaRPr>
          </a:p>
          <a:p>
            <a:pPr>
              <a:defRPr/>
            </a:pPr>
            <a:r>
              <a:rPr lang="de-DE" dirty="0">
                <a:latin typeface="Calibri" panose="020F0502020204030204" pitchFamily="34" charset="0"/>
                <a:ea typeface="Calibri" panose="020F0502020204030204" pitchFamily="34" charset="0"/>
                <a:cs typeface="Calibri" panose="020F0502020204030204" pitchFamily="34" charset="0"/>
              </a:rPr>
              <a:t>Digitale Medien können dazu beitragen, den Unterricht an das Nutzungsverhalten der Lernenden und die Vorteile, die sie durch die Nutzung erfahren (wie Vernetztheit, Kooperation, Unmittelbarkeit…), anzupassen und eröffnen Raum für Reflexion und Thematisierung von Herausforderungen im Medienumgang.</a:t>
            </a:r>
          </a:p>
          <a:p>
            <a:pPr indent="-228600">
              <a:spcAft>
                <a:spcPts val="600"/>
              </a:spcAft>
              <a:buFont typeface="Arial"/>
              <a:buChar char="•"/>
              <a:defRPr/>
            </a:pPr>
            <a:endParaRPr lang="de-DE" dirty="0">
              <a:latin typeface="Calibri" panose="020F0502020204030204" pitchFamily="34" charset="0"/>
              <a:ea typeface="Calibri" panose="020F0502020204030204" pitchFamily="34" charset="0"/>
              <a:cs typeface="Calibri" panose="020F0502020204030204" pitchFamily="34" charset="0"/>
            </a:endParaRPr>
          </a:p>
          <a:p>
            <a:pPr>
              <a:defRPr/>
            </a:pPr>
            <a:r>
              <a:rPr lang="de-DE" b="1" dirty="0">
                <a:solidFill>
                  <a:srgbClr val="009DD9"/>
                </a:solidFill>
                <a:latin typeface="Calibri" panose="020F0502020204030204" pitchFamily="34" charset="0"/>
                <a:ea typeface="Calibri" panose="020F0502020204030204" pitchFamily="34" charset="0"/>
                <a:cs typeface="Calibri" panose="020F0502020204030204" pitchFamily="34" charset="0"/>
              </a:rPr>
              <a:t>Alltags- und Anwendungsbezug</a:t>
            </a:r>
            <a:endParaRPr lang="de-DE" dirty="0">
              <a:latin typeface="Calibri" panose="020F0502020204030204" pitchFamily="34" charset="0"/>
              <a:ea typeface="Calibri" panose="020F0502020204030204" pitchFamily="34" charset="0"/>
              <a:cs typeface="Calibri" panose="020F0502020204030204" pitchFamily="34" charset="0"/>
            </a:endParaRPr>
          </a:p>
          <a:p>
            <a:pPr>
              <a:defRPr/>
            </a:pPr>
            <a:r>
              <a:rPr lang="de-DE" dirty="0">
                <a:latin typeface="Calibri" panose="020F0502020204030204" pitchFamily="34" charset="0"/>
                <a:ea typeface="Calibri" panose="020F0502020204030204" pitchFamily="34" charset="0"/>
                <a:cs typeface="Calibri" panose="020F0502020204030204" pitchFamily="34" charset="0"/>
              </a:rPr>
              <a:t>Eine Vielzahl von authentischen Materialien ermöglicht aktuelle und relevante Themen abzudecken und das Lernen an realen Kontexten auszurichten. </a:t>
            </a:r>
          </a:p>
          <a:p>
            <a:endParaRPr lang="de-DE" dirty="0"/>
          </a:p>
        </p:txBody>
      </p:sp>
      <p:sp>
        <p:nvSpPr>
          <p:cNvPr id="4" name="Foliennummernplatzhalter 3">
            <a:extLst>
              <a:ext uri="{FF2B5EF4-FFF2-40B4-BE49-F238E27FC236}">
                <a16:creationId xmlns:a16="http://schemas.microsoft.com/office/drawing/2014/main" id="{5D464A1B-917C-28E1-2B08-2E045012DE85}"/>
              </a:ext>
            </a:extLst>
          </p:cNvPr>
          <p:cNvSpPr>
            <a:spLocks noGrp="1"/>
          </p:cNvSpPr>
          <p:nvPr>
            <p:ph type="sldNum" sz="quarter" idx="4"/>
          </p:nvPr>
        </p:nvSpPr>
        <p:spPr/>
        <p:txBody>
          <a:bodyPr/>
          <a:lstStyle/>
          <a:p>
            <a:fld id="{1D937574-5286-7C49-842E-2D6CFC549A1F}" type="slidenum">
              <a:rPr lang="de-DE" smtClean="0"/>
              <a:pPr/>
              <a:t>6</a:t>
            </a:fld>
            <a:endParaRPr lang="de-DE" dirty="0"/>
          </a:p>
        </p:txBody>
      </p:sp>
      <p:pic>
        <p:nvPicPr>
          <p:cNvPr id="5" name="Grafik 4">
            <a:extLst>
              <a:ext uri="{FF2B5EF4-FFF2-40B4-BE49-F238E27FC236}">
                <a16:creationId xmlns:a16="http://schemas.microsoft.com/office/drawing/2014/main" id="{9B948600-EB34-93B2-73E0-850D73F6DA78}"/>
              </a:ext>
            </a:extLst>
          </p:cNvPr>
          <p:cNvPicPr>
            <a:picLocks noChangeAspect="1"/>
          </p:cNvPicPr>
          <p:nvPr/>
        </p:nvPicPr>
        <p:blipFill>
          <a:blip r:embed="rId2"/>
          <a:stretch/>
        </p:blipFill>
        <p:spPr bwMode="auto">
          <a:xfrm>
            <a:off x="6623200" y="2358189"/>
            <a:ext cx="5458968" cy="3698451"/>
          </a:xfrm>
          <a:prstGeom prst="rect">
            <a:avLst/>
          </a:prstGeom>
        </p:spPr>
      </p:pic>
    </p:spTree>
    <p:extLst>
      <p:ext uri="{BB962C8B-B14F-4D97-AF65-F5344CB8AC3E}">
        <p14:creationId xmlns:p14="http://schemas.microsoft.com/office/powerpoint/2010/main" val="1942279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31BC3-FDFB-0038-11D4-4419A6CF12CF}"/>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3BEEE08E-451B-D9FF-3CCE-52A1A271B8D9}"/>
              </a:ext>
            </a:extLst>
          </p:cNvPr>
          <p:cNvSpPr>
            <a:spLocks noGrp="1"/>
          </p:cNvSpPr>
          <p:nvPr>
            <p:ph type="body" idx="1"/>
          </p:nvPr>
        </p:nvSpPr>
        <p:spPr/>
        <p:txBody>
          <a:bodyPr/>
          <a:lstStyle/>
          <a:p>
            <a:pPr>
              <a:spcBef>
                <a:spcPts val="0"/>
              </a:spcBef>
              <a:spcAft>
                <a:spcPts val="600"/>
              </a:spcAft>
              <a:defRPr/>
            </a:pPr>
            <a:r>
              <a:rPr lang="en-US" dirty="0">
                <a:latin typeface="Calibri" panose="020F0502020204030204" pitchFamily="34" charset="0"/>
                <a:ea typeface="Arial"/>
                <a:cs typeface="Calibri" panose="020F0502020204030204" pitchFamily="34" charset="0"/>
              </a:rPr>
              <a:t>Methodenvielfalt</a:t>
            </a:r>
          </a:p>
        </p:txBody>
      </p:sp>
      <p:sp>
        <p:nvSpPr>
          <p:cNvPr id="3" name="Textplatzhalter 2">
            <a:extLst>
              <a:ext uri="{FF2B5EF4-FFF2-40B4-BE49-F238E27FC236}">
                <a16:creationId xmlns:a16="http://schemas.microsoft.com/office/drawing/2014/main" id="{32E31912-A019-C6BA-7BAA-A2706516DC0E}"/>
              </a:ext>
            </a:extLst>
          </p:cNvPr>
          <p:cNvSpPr>
            <a:spLocks noGrp="1"/>
          </p:cNvSpPr>
          <p:nvPr>
            <p:ph type="body" idx="13"/>
          </p:nvPr>
        </p:nvSpPr>
        <p:spPr>
          <a:xfrm>
            <a:off x="641515" y="2358189"/>
            <a:ext cx="6193238" cy="4341869"/>
          </a:xfrm>
        </p:spPr>
        <p:txBody>
          <a:bodyPr anchor="t" anchorCtr="0">
            <a:normAutofit/>
          </a:bodyPr>
          <a:lstStyle/>
          <a:p>
            <a:pPr>
              <a:defRPr/>
            </a:pPr>
            <a:r>
              <a:rPr lang="de-DE" b="1" dirty="0">
                <a:solidFill>
                  <a:srgbClr val="4999A0"/>
                </a:solidFill>
                <a:latin typeface="Calibri" panose="020F0502020204030204" pitchFamily="34" charset="0"/>
                <a:ea typeface="Calibri" panose="020F0502020204030204" pitchFamily="34" charset="0"/>
                <a:cs typeface="Calibri" panose="020F0502020204030204" pitchFamily="34" charset="0"/>
              </a:rPr>
              <a:t>Angemessene Variation der Lehr- und Lernmethode </a:t>
            </a:r>
            <a:endParaRPr lang="de-DE" dirty="0">
              <a:solidFill>
                <a:srgbClr val="4999A0"/>
              </a:solidFill>
              <a:latin typeface="Calibri" panose="020F0502020204030204" pitchFamily="34" charset="0"/>
              <a:ea typeface="Calibri" panose="020F0502020204030204" pitchFamily="34" charset="0"/>
              <a:cs typeface="Calibri" panose="020F0502020204030204" pitchFamily="34" charset="0"/>
            </a:endParaRPr>
          </a:p>
          <a:p>
            <a:pPr>
              <a:defRPr/>
            </a:pPr>
            <a:r>
              <a:rPr lang="de-DE" dirty="0">
                <a:latin typeface="Calibri" panose="020F0502020204030204" pitchFamily="34" charset="0"/>
                <a:ea typeface="Calibri" panose="020F0502020204030204" pitchFamily="34" charset="0"/>
                <a:cs typeface="Calibri" panose="020F0502020204030204" pitchFamily="34" charset="0"/>
              </a:rPr>
              <a:t>Digitale Medien erweitern die Möglichkeiten zur Auseinandersetzung mit den Unterrichtsinhalten, wodurch Methoden, Sozialformen und Aufgabenstellungen flexibel an die Voraussetzungen der Lernenden und die Anforderungen des Lerngegenstandes angepasst werden können. Sie unterstützen dabei sowohl lehrerzentrierte Unterrichtsformen als auch Methoden, die z. B. die Selbstorganisation oder Kooperation der Schülerinnen und Schüler fördern. </a:t>
            </a:r>
          </a:p>
          <a:p>
            <a:pPr>
              <a:defRPr/>
            </a:pPr>
            <a:endParaRPr lang="de-DE" dirty="0">
              <a:latin typeface="Calibri" panose="020F0502020204030204" pitchFamily="34" charset="0"/>
              <a:ea typeface="Calibri" panose="020F0502020204030204" pitchFamily="34" charset="0"/>
              <a:cs typeface="Calibri" panose="020F0502020204030204" pitchFamily="34" charset="0"/>
            </a:endParaRPr>
          </a:p>
          <a:p>
            <a:pPr>
              <a:defRPr/>
            </a:pPr>
            <a:r>
              <a:rPr lang="de-DE" b="1" dirty="0">
                <a:solidFill>
                  <a:srgbClr val="4999A0"/>
                </a:solidFill>
                <a:latin typeface="Calibri" panose="020F0502020204030204" pitchFamily="34" charset="0"/>
                <a:ea typeface="Calibri" panose="020F0502020204030204" pitchFamily="34" charset="0"/>
                <a:cs typeface="Calibri" panose="020F0502020204030204" pitchFamily="34" charset="0"/>
              </a:rPr>
              <a:t>Verschränkung analoger und digitaler Lernsettings</a:t>
            </a:r>
          </a:p>
          <a:p>
            <a:pPr>
              <a:defRPr/>
            </a:pPr>
            <a:r>
              <a:rPr lang="de-DE" dirty="0">
                <a:latin typeface="Calibri" panose="020F0502020204030204" pitchFamily="34" charset="0"/>
                <a:ea typeface="Calibri" panose="020F0502020204030204" pitchFamily="34" charset="0"/>
                <a:cs typeface="Calibri" panose="020F0502020204030204" pitchFamily="34" charset="0"/>
              </a:rPr>
              <a:t>Analoge und digitale Lehr- und Lernsettings greifen bei der Unterrichtsplanung gelingend ineinander, um bestmögliche Lernergebnisse zu erzielen. </a:t>
            </a:r>
          </a:p>
          <a:p>
            <a:endParaRPr lang="de-DE" dirty="0"/>
          </a:p>
        </p:txBody>
      </p:sp>
      <p:sp>
        <p:nvSpPr>
          <p:cNvPr id="4" name="Foliennummernplatzhalter 3">
            <a:extLst>
              <a:ext uri="{FF2B5EF4-FFF2-40B4-BE49-F238E27FC236}">
                <a16:creationId xmlns:a16="http://schemas.microsoft.com/office/drawing/2014/main" id="{C9D6BAC1-39AD-CE7A-ED88-29680F5AF9FE}"/>
              </a:ext>
            </a:extLst>
          </p:cNvPr>
          <p:cNvSpPr>
            <a:spLocks noGrp="1"/>
          </p:cNvSpPr>
          <p:nvPr>
            <p:ph type="sldNum" sz="quarter" idx="4"/>
          </p:nvPr>
        </p:nvSpPr>
        <p:spPr/>
        <p:txBody>
          <a:bodyPr/>
          <a:lstStyle/>
          <a:p>
            <a:fld id="{1D937574-5286-7C49-842E-2D6CFC549A1F}" type="slidenum">
              <a:rPr lang="de-DE" smtClean="0"/>
              <a:pPr/>
              <a:t>7</a:t>
            </a:fld>
            <a:endParaRPr lang="de-DE" dirty="0"/>
          </a:p>
        </p:txBody>
      </p:sp>
      <p:pic>
        <p:nvPicPr>
          <p:cNvPr id="5" name="Grafik 4">
            <a:extLst>
              <a:ext uri="{FF2B5EF4-FFF2-40B4-BE49-F238E27FC236}">
                <a16:creationId xmlns:a16="http://schemas.microsoft.com/office/drawing/2014/main" id="{0E1BDD5E-107C-BCB5-FDD0-0A8C4F8A3573}"/>
              </a:ext>
            </a:extLst>
          </p:cNvPr>
          <p:cNvPicPr>
            <a:picLocks noChangeAspect="1"/>
          </p:cNvPicPr>
          <p:nvPr/>
        </p:nvPicPr>
        <p:blipFill>
          <a:blip r:embed="rId2"/>
          <a:stretch/>
        </p:blipFill>
        <p:spPr bwMode="auto">
          <a:xfrm>
            <a:off x="6623200" y="2358189"/>
            <a:ext cx="5458968" cy="3698451"/>
          </a:xfrm>
          <a:prstGeom prst="rect">
            <a:avLst/>
          </a:prstGeom>
        </p:spPr>
      </p:pic>
    </p:spTree>
    <p:extLst>
      <p:ext uri="{BB962C8B-B14F-4D97-AF65-F5344CB8AC3E}">
        <p14:creationId xmlns:p14="http://schemas.microsoft.com/office/powerpoint/2010/main" val="3313163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D0E25-3750-3093-5F59-9DDBA87F0DD0}"/>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A482D487-97C7-FE59-23A8-E0655420209B}"/>
              </a:ext>
            </a:extLst>
          </p:cNvPr>
          <p:cNvSpPr>
            <a:spLocks noGrp="1"/>
          </p:cNvSpPr>
          <p:nvPr>
            <p:ph type="body" idx="1"/>
          </p:nvPr>
        </p:nvSpPr>
        <p:spPr/>
        <p:txBody>
          <a:bodyPr/>
          <a:lstStyle/>
          <a:p>
            <a:pPr>
              <a:spcBef>
                <a:spcPts val="0"/>
              </a:spcBef>
              <a:spcAft>
                <a:spcPts val="600"/>
              </a:spcAft>
              <a:defRPr/>
            </a:pPr>
            <a:r>
              <a:rPr lang="de-DE" dirty="0">
                <a:latin typeface="Aptos Display"/>
                <a:ea typeface="Arial"/>
                <a:cs typeface="Arial"/>
              </a:rPr>
              <a:t>Individualisiertes Lernen</a:t>
            </a:r>
            <a:endParaRPr lang="de-DE" dirty="0"/>
          </a:p>
        </p:txBody>
      </p:sp>
      <p:sp>
        <p:nvSpPr>
          <p:cNvPr id="3" name="Textplatzhalter 2">
            <a:extLst>
              <a:ext uri="{FF2B5EF4-FFF2-40B4-BE49-F238E27FC236}">
                <a16:creationId xmlns:a16="http://schemas.microsoft.com/office/drawing/2014/main" id="{911D18F2-73D6-1FED-24D7-C830A3EA1ED6}"/>
              </a:ext>
            </a:extLst>
          </p:cNvPr>
          <p:cNvSpPr>
            <a:spLocks noGrp="1"/>
          </p:cNvSpPr>
          <p:nvPr>
            <p:ph type="body" idx="13"/>
          </p:nvPr>
        </p:nvSpPr>
        <p:spPr>
          <a:xfrm>
            <a:off x="641515" y="2358189"/>
            <a:ext cx="6193238" cy="4325244"/>
          </a:xfrm>
        </p:spPr>
        <p:txBody>
          <a:bodyPr anchor="t" anchorCtr="0">
            <a:normAutofit/>
          </a:bodyPr>
          <a:lstStyle/>
          <a:p>
            <a:pPr>
              <a:defRPr/>
            </a:pPr>
            <a:r>
              <a:rPr lang="de-DE" b="1" dirty="0">
                <a:solidFill>
                  <a:srgbClr val="4999A0"/>
                </a:solidFill>
                <a:latin typeface="Calibri" panose="020F0502020204030204" pitchFamily="34" charset="0"/>
                <a:ea typeface="Calibri" panose="020F0502020204030204" pitchFamily="34" charset="0"/>
                <a:cs typeface="Calibri" panose="020F0502020204030204" pitchFamily="34" charset="0"/>
              </a:rPr>
              <a:t>Angemessene Variation der Lehr- und Lernmethode </a:t>
            </a:r>
            <a:endParaRPr lang="de-DE" dirty="0">
              <a:solidFill>
                <a:srgbClr val="4999A0"/>
              </a:solidFill>
              <a:latin typeface="Calibri" panose="020F0502020204030204" pitchFamily="34" charset="0"/>
              <a:ea typeface="Calibri" panose="020F0502020204030204" pitchFamily="34" charset="0"/>
              <a:cs typeface="Calibri" panose="020F0502020204030204" pitchFamily="34" charset="0"/>
            </a:endParaRPr>
          </a:p>
          <a:p>
            <a:pPr>
              <a:defRPr/>
            </a:pPr>
            <a:r>
              <a:rPr lang="de-DE" dirty="0">
                <a:latin typeface="Calibri" panose="020F0502020204030204" pitchFamily="34" charset="0"/>
                <a:ea typeface="Calibri" panose="020F0502020204030204" pitchFamily="34" charset="0"/>
                <a:cs typeface="Calibri" panose="020F0502020204030204" pitchFamily="34" charset="0"/>
              </a:rPr>
              <a:t>Digitale Medien erweitern die Möglichkeiten zur Auseinandersetzung mit den Unterrichtsinhalten, wodurch Methoden, Sozialformen und Aufgabenstellungen flexibel an die Voraussetzungen der Lernenden und die Anforderungen des Lerngegenstandes angepasst werden können. Sie unterstützen dabei sowohl lehrerzentrierte Unterrichtsformen als auch Methoden, die z. B. die Selbstorganisation oder Kooperation der Schülerinnen und Schüler fördern. </a:t>
            </a:r>
          </a:p>
          <a:p>
            <a:pPr>
              <a:defRPr/>
            </a:pPr>
            <a:endParaRPr lang="de-DE" dirty="0">
              <a:latin typeface="Calibri" panose="020F0502020204030204" pitchFamily="34" charset="0"/>
              <a:ea typeface="Calibri" panose="020F0502020204030204" pitchFamily="34" charset="0"/>
              <a:cs typeface="Calibri" panose="020F0502020204030204" pitchFamily="34" charset="0"/>
            </a:endParaRPr>
          </a:p>
          <a:p>
            <a:pPr>
              <a:defRPr/>
            </a:pPr>
            <a:r>
              <a:rPr lang="de-DE" b="1" dirty="0">
                <a:solidFill>
                  <a:srgbClr val="4999A0"/>
                </a:solidFill>
                <a:latin typeface="Calibri" panose="020F0502020204030204" pitchFamily="34" charset="0"/>
                <a:ea typeface="Calibri" panose="020F0502020204030204" pitchFamily="34" charset="0"/>
                <a:cs typeface="Calibri" panose="020F0502020204030204" pitchFamily="34" charset="0"/>
              </a:rPr>
              <a:t>Verschränkung analoger und digitaler Lernsettings</a:t>
            </a:r>
          </a:p>
          <a:p>
            <a:pPr>
              <a:defRPr/>
            </a:pPr>
            <a:r>
              <a:rPr lang="de-DE" dirty="0">
                <a:latin typeface="Calibri" panose="020F0502020204030204" pitchFamily="34" charset="0"/>
                <a:ea typeface="Calibri" panose="020F0502020204030204" pitchFamily="34" charset="0"/>
                <a:cs typeface="Calibri" panose="020F0502020204030204" pitchFamily="34" charset="0"/>
              </a:rPr>
              <a:t>Analoge und digitale Lehr- und Lernsettings greifen bei der Unterrichtsplanung gelingend ineinander, um bestmögliche Lernergebnisse zu erzielen. </a:t>
            </a:r>
          </a:p>
          <a:p>
            <a:endParaRPr lang="de-DE" dirty="0"/>
          </a:p>
        </p:txBody>
      </p:sp>
      <p:sp>
        <p:nvSpPr>
          <p:cNvPr id="4" name="Foliennummernplatzhalter 3">
            <a:extLst>
              <a:ext uri="{FF2B5EF4-FFF2-40B4-BE49-F238E27FC236}">
                <a16:creationId xmlns:a16="http://schemas.microsoft.com/office/drawing/2014/main" id="{8CC0357D-8A1C-986F-7D20-C83D32E3188B}"/>
              </a:ext>
            </a:extLst>
          </p:cNvPr>
          <p:cNvSpPr>
            <a:spLocks noGrp="1"/>
          </p:cNvSpPr>
          <p:nvPr>
            <p:ph type="sldNum" sz="quarter" idx="4"/>
          </p:nvPr>
        </p:nvSpPr>
        <p:spPr/>
        <p:txBody>
          <a:bodyPr/>
          <a:lstStyle/>
          <a:p>
            <a:fld id="{1D937574-5286-7C49-842E-2D6CFC549A1F}" type="slidenum">
              <a:rPr lang="de-DE" smtClean="0"/>
              <a:pPr/>
              <a:t>8</a:t>
            </a:fld>
            <a:endParaRPr lang="de-DE" dirty="0"/>
          </a:p>
        </p:txBody>
      </p:sp>
      <p:pic>
        <p:nvPicPr>
          <p:cNvPr id="5" name="Grafik 4">
            <a:extLst>
              <a:ext uri="{FF2B5EF4-FFF2-40B4-BE49-F238E27FC236}">
                <a16:creationId xmlns:a16="http://schemas.microsoft.com/office/drawing/2014/main" id="{DB490F32-C794-71E6-67DA-FBC40D177490}"/>
              </a:ext>
            </a:extLst>
          </p:cNvPr>
          <p:cNvPicPr>
            <a:picLocks noChangeAspect="1"/>
          </p:cNvPicPr>
          <p:nvPr/>
        </p:nvPicPr>
        <p:blipFill>
          <a:blip r:embed="rId2"/>
          <a:stretch/>
        </p:blipFill>
        <p:spPr bwMode="auto">
          <a:xfrm>
            <a:off x="6623200" y="2358189"/>
            <a:ext cx="5458968" cy="3698451"/>
          </a:xfrm>
          <a:prstGeom prst="rect">
            <a:avLst/>
          </a:prstGeom>
        </p:spPr>
      </p:pic>
    </p:spTree>
    <p:extLst>
      <p:ext uri="{BB962C8B-B14F-4D97-AF65-F5344CB8AC3E}">
        <p14:creationId xmlns:p14="http://schemas.microsoft.com/office/powerpoint/2010/main" val="3916644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81806-7907-9EA7-9701-CD1C7A66B804}"/>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DF3B4F05-8CCC-BFB9-E6D2-EB578FFC5112}"/>
              </a:ext>
            </a:extLst>
          </p:cNvPr>
          <p:cNvSpPr>
            <a:spLocks noGrp="1"/>
          </p:cNvSpPr>
          <p:nvPr>
            <p:ph type="body" idx="1"/>
          </p:nvPr>
        </p:nvSpPr>
        <p:spPr>
          <a:xfrm>
            <a:off x="641514" y="1039140"/>
            <a:ext cx="11440653" cy="823912"/>
          </a:xfrm>
        </p:spPr>
        <p:txBody>
          <a:bodyPr>
            <a:noAutofit/>
          </a:bodyPr>
          <a:lstStyle/>
          <a:p>
            <a:pPr>
              <a:spcBef>
                <a:spcPts val="0"/>
              </a:spcBef>
              <a:spcAft>
                <a:spcPts val="600"/>
              </a:spcAft>
              <a:defRPr/>
            </a:pPr>
            <a:r>
              <a:rPr lang="de-DE" sz="3400" dirty="0">
                <a:latin typeface="Calibri" panose="020F0502020204030204" pitchFamily="34" charset="0"/>
                <a:ea typeface="Arial"/>
                <a:cs typeface="Calibri" panose="020F0502020204030204" pitchFamily="34" charset="0"/>
              </a:rPr>
              <a:t>Kompetenzorientierte Aufgabenformate &amp; intelligentes Üben  </a:t>
            </a:r>
          </a:p>
        </p:txBody>
      </p:sp>
      <p:sp>
        <p:nvSpPr>
          <p:cNvPr id="3" name="Textplatzhalter 2">
            <a:extLst>
              <a:ext uri="{FF2B5EF4-FFF2-40B4-BE49-F238E27FC236}">
                <a16:creationId xmlns:a16="http://schemas.microsoft.com/office/drawing/2014/main" id="{748AE4F2-ACA7-F8CD-F81D-0ED58D917CE5}"/>
              </a:ext>
            </a:extLst>
          </p:cNvPr>
          <p:cNvSpPr>
            <a:spLocks noGrp="1"/>
          </p:cNvSpPr>
          <p:nvPr>
            <p:ph type="body" idx="13"/>
          </p:nvPr>
        </p:nvSpPr>
        <p:spPr>
          <a:xfrm>
            <a:off x="641515" y="2358189"/>
            <a:ext cx="6193238" cy="4199196"/>
          </a:xfrm>
        </p:spPr>
        <p:txBody>
          <a:bodyPr anchor="t" anchorCtr="0">
            <a:normAutofit fontScale="92500" lnSpcReduction="20000"/>
          </a:bodyPr>
          <a:lstStyle/>
          <a:p>
            <a:pPr>
              <a:defRPr/>
            </a:pPr>
            <a:r>
              <a:rPr lang="de-DE" b="1" dirty="0">
                <a:solidFill>
                  <a:srgbClr val="6CA448"/>
                </a:solidFill>
                <a:latin typeface="Calibri" panose="020F0502020204030204" pitchFamily="34" charset="0"/>
                <a:ea typeface="Calibri" panose="020F0502020204030204" pitchFamily="34" charset="0"/>
                <a:cs typeface="Calibri" panose="020F0502020204030204" pitchFamily="34" charset="0"/>
              </a:rPr>
              <a:t>Medienproduktive und kollaborative Aufgabenformate</a:t>
            </a:r>
            <a:endParaRPr lang="de-DE" dirty="0">
              <a:solidFill>
                <a:srgbClr val="6CA448"/>
              </a:solidFill>
              <a:latin typeface="Calibri" panose="020F0502020204030204" pitchFamily="34" charset="0"/>
              <a:ea typeface="Calibri" panose="020F0502020204030204" pitchFamily="34" charset="0"/>
              <a:cs typeface="Calibri" panose="020F0502020204030204" pitchFamily="34" charset="0"/>
            </a:endParaRPr>
          </a:p>
          <a:p>
            <a:pPr>
              <a:defRPr/>
            </a:pPr>
            <a:r>
              <a:rPr lang="de-DE" dirty="0">
                <a:latin typeface="Calibri" panose="020F0502020204030204" pitchFamily="34" charset="0"/>
                <a:ea typeface="Calibri" panose="020F0502020204030204" pitchFamily="34" charset="0"/>
                <a:cs typeface="Calibri" panose="020F0502020204030204" pitchFamily="34" charset="0"/>
              </a:rPr>
              <a:t>Durch die aktive Auseinandersetzung mit dem Lerngegenstand und die kooperative Erstellung von digitalen Lernprodukten als Kompetenznachweise bauen die Lernenden Wissen auf, wenden es an und vertiefen es. </a:t>
            </a:r>
          </a:p>
          <a:p>
            <a:pPr>
              <a:defRPr/>
            </a:pPr>
            <a:endParaRPr lang="de-DE" dirty="0">
              <a:latin typeface="Calibri" panose="020F0502020204030204" pitchFamily="34" charset="0"/>
              <a:ea typeface="Calibri" panose="020F0502020204030204" pitchFamily="34" charset="0"/>
              <a:cs typeface="Calibri" panose="020F0502020204030204" pitchFamily="34" charset="0"/>
            </a:endParaRPr>
          </a:p>
          <a:p>
            <a:pPr>
              <a:defRPr/>
            </a:pPr>
            <a:r>
              <a:rPr lang="de-DE" b="1" dirty="0">
                <a:solidFill>
                  <a:srgbClr val="6CA448"/>
                </a:solidFill>
                <a:latin typeface="Calibri" panose="020F0502020204030204" pitchFamily="34" charset="0"/>
                <a:ea typeface="Calibri" panose="020F0502020204030204" pitchFamily="34" charset="0"/>
                <a:cs typeface="Calibri" panose="020F0502020204030204" pitchFamily="34" charset="0"/>
              </a:rPr>
              <a:t>Systematischer Erwerb von Medienkompetenzen</a:t>
            </a:r>
          </a:p>
          <a:p>
            <a:pPr>
              <a:defRPr/>
            </a:pPr>
            <a:r>
              <a:rPr lang="de-DE" dirty="0">
                <a:latin typeface="Calibri" panose="020F0502020204030204" pitchFamily="34" charset="0"/>
                <a:ea typeface="Calibri" panose="020F0502020204030204" pitchFamily="34" charset="0"/>
                <a:cs typeface="Calibri" panose="020F0502020204030204" pitchFamily="34" charset="0"/>
              </a:rPr>
              <a:t>Im Umgang mit digitalen Medien werden im Unterricht Strategien zur Arbeitsorganisation und zum nachhaltigen Wissenserwerb vermittelt, angewandt und reflektiert. Der regelmäßige und reflektierte fachintegrative Einsatz ermöglicht einen systematischen Aufbau von Medienkompetenz.</a:t>
            </a:r>
          </a:p>
          <a:p>
            <a:pPr>
              <a:defRPr/>
            </a:pPr>
            <a:endParaRPr lang="de-DE" b="1" dirty="0">
              <a:solidFill>
                <a:srgbClr val="54A738"/>
              </a:solidFill>
              <a:latin typeface="Calibri" panose="020F0502020204030204" pitchFamily="34" charset="0"/>
              <a:ea typeface="Calibri" panose="020F0502020204030204" pitchFamily="34" charset="0"/>
              <a:cs typeface="Calibri" panose="020F0502020204030204" pitchFamily="34" charset="0"/>
            </a:endParaRPr>
          </a:p>
          <a:p>
            <a:pPr>
              <a:defRPr/>
            </a:pPr>
            <a:r>
              <a:rPr lang="de-DE" b="1" dirty="0">
                <a:solidFill>
                  <a:srgbClr val="6CA448"/>
                </a:solidFill>
                <a:latin typeface="Calibri" panose="020F0502020204030204" pitchFamily="34" charset="0"/>
                <a:ea typeface="Calibri" panose="020F0502020204030204" pitchFamily="34" charset="0"/>
                <a:cs typeface="Calibri" panose="020F0502020204030204" pitchFamily="34" charset="0"/>
              </a:rPr>
              <a:t>Intelligentes Üben </a:t>
            </a:r>
          </a:p>
          <a:p>
            <a:pPr>
              <a:defRPr/>
            </a:pPr>
            <a:r>
              <a:rPr lang="de-DE" dirty="0">
                <a:latin typeface="Calibri" panose="020F0502020204030204" pitchFamily="34" charset="0"/>
                <a:ea typeface="Calibri" panose="020F0502020204030204" pitchFamily="34" charset="0"/>
                <a:cs typeface="Calibri" panose="020F0502020204030204" pitchFamily="34" charset="0"/>
              </a:rPr>
              <a:t>Der Einsatz digitaler Medien bietet Übungsphasen mit vielfältigen und differenzierten Übungsmöglichkeiten. </a:t>
            </a:r>
          </a:p>
          <a:p>
            <a:endParaRPr lang="de-DE" dirty="0"/>
          </a:p>
        </p:txBody>
      </p:sp>
      <p:sp>
        <p:nvSpPr>
          <p:cNvPr id="4" name="Foliennummernplatzhalter 3">
            <a:extLst>
              <a:ext uri="{FF2B5EF4-FFF2-40B4-BE49-F238E27FC236}">
                <a16:creationId xmlns:a16="http://schemas.microsoft.com/office/drawing/2014/main" id="{F67941AE-A405-D7E4-41A2-194D518371F2}"/>
              </a:ext>
            </a:extLst>
          </p:cNvPr>
          <p:cNvSpPr>
            <a:spLocks noGrp="1"/>
          </p:cNvSpPr>
          <p:nvPr>
            <p:ph type="sldNum" sz="quarter" idx="4"/>
          </p:nvPr>
        </p:nvSpPr>
        <p:spPr/>
        <p:txBody>
          <a:bodyPr/>
          <a:lstStyle/>
          <a:p>
            <a:fld id="{1D937574-5286-7C49-842E-2D6CFC549A1F}" type="slidenum">
              <a:rPr lang="de-DE" smtClean="0"/>
              <a:pPr/>
              <a:t>9</a:t>
            </a:fld>
            <a:endParaRPr lang="de-DE" dirty="0"/>
          </a:p>
        </p:txBody>
      </p:sp>
      <p:pic>
        <p:nvPicPr>
          <p:cNvPr id="5" name="Grafik 4">
            <a:extLst>
              <a:ext uri="{FF2B5EF4-FFF2-40B4-BE49-F238E27FC236}">
                <a16:creationId xmlns:a16="http://schemas.microsoft.com/office/drawing/2014/main" id="{6F36FD74-116A-D187-D27B-8C03C23C1BBC}"/>
              </a:ext>
            </a:extLst>
          </p:cNvPr>
          <p:cNvPicPr>
            <a:picLocks noChangeAspect="1"/>
          </p:cNvPicPr>
          <p:nvPr/>
        </p:nvPicPr>
        <p:blipFill>
          <a:blip r:embed="rId2"/>
          <a:stretch/>
        </p:blipFill>
        <p:spPr bwMode="auto">
          <a:xfrm>
            <a:off x="6623200" y="2358189"/>
            <a:ext cx="5458968" cy="3698451"/>
          </a:xfrm>
          <a:prstGeom prst="rect">
            <a:avLst/>
          </a:prstGeom>
        </p:spPr>
      </p:pic>
    </p:spTree>
    <p:extLst>
      <p:ext uri="{BB962C8B-B14F-4D97-AF65-F5344CB8AC3E}">
        <p14:creationId xmlns:p14="http://schemas.microsoft.com/office/powerpoint/2010/main" val="1370828485"/>
      </p:ext>
    </p:extLst>
  </p:cSld>
  <p:clrMapOvr>
    <a:masterClrMapping/>
  </p:clrMapOvr>
</p:sld>
</file>

<file path=ppt/theme/theme1.xml><?xml version="1.0" encoding="utf-8"?>
<a:theme xmlns:a="http://schemas.openxmlformats.org/drawingml/2006/main" name="1_K+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K+5_ohneLogo">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Veranschaulichung">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Lebensweltbezug">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Methodenvielfalt">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Individualisiertes Lernen">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KompetenzorientierteAufgabenformate &amp; Intelligentes Üben">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0_Klassenführung">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Einstiegsseiten">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566</Words>
  <Application>Microsoft Macintosh PowerPoint</Application>
  <PresentationFormat>Breitbild</PresentationFormat>
  <Paragraphs>57</Paragraphs>
  <Slides>10</Slides>
  <Notes>0</Notes>
  <HiddenSlides>0</HiddenSlides>
  <MMClips>0</MMClips>
  <ScaleCrop>false</ScaleCrop>
  <HeadingPairs>
    <vt:vector size="6" baseType="variant">
      <vt:variant>
        <vt:lpstr>Verwendete Schriftarten</vt:lpstr>
      </vt:variant>
      <vt:variant>
        <vt:i4>4</vt:i4>
      </vt:variant>
      <vt:variant>
        <vt:lpstr>Design</vt:lpstr>
      </vt:variant>
      <vt:variant>
        <vt:i4>9</vt:i4>
      </vt:variant>
      <vt:variant>
        <vt:lpstr>Folientitel</vt:lpstr>
      </vt:variant>
      <vt:variant>
        <vt:i4>10</vt:i4>
      </vt:variant>
    </vt:vector>
  </HeadingPairs>
  <TitlesOfParts>
    <vt:vector size="23" baseType="lpstr">
      <vt:lpstr>Aptos Display</vt:lpstr>
      <vt:lpstr>Arial</vt:lpstr>
      <vt:lpstr>Calibri</vt:lpstr>
      <vt:lpstr>MuseoSans</vt:lpstr>
      <vt:lpstr>1_K+5</vt:lpstr>
      <vt:lpstr>2_K+5_ohneLogo</vt:lpstr>
      <vt:lpstr>1_Veranschaulichung</vt:lpstr>
      <vt:lpstr>2_Lebensweltbezug</vt:lpstr>
      <vt:lpstr>3_Methodenvielfalt</vt:lpstr>
      <vt:lpstr>4_Individualisiertes Lernen</vt:lpstr>
      <vt:lpstr>5_KompetenzorientierteAufgabenformate &amp; Intelligentes Üben</vt:lpstr>
      <vt:lpstr>0_Klassenführung</vt:lpstr>
      <vt:lpstr>Einstiegsseiten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 User</dc:creator>
  <cp:lastModifiedBy>Viola Bauer</cp:lastModifiedBy>
  <cp:revision>24</cp:revision>
  <dcterms:created xsi:type="dcterms:W3CDTF">2025-06-02T08:22:06Z</dcterms:created>
  <dcterms:modified xsi:type="dcterms:W3CDTF">2025-06-18T08:10:47Z</dcterms:modified>
</cp:coreProperties>
</file>