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1"/>
  </p:notesMasterIdLst>
  <p:handoutMasterIdLst>
    <p:handoutMasterId r:id="rId12"/>
  </p:handoutMasterIdLst>
  <p:sldIdLst>
    <p:sldId id="262" r:id="rId5"/>
    <p:sldId id="264" r:id="rId6"/>
    <p:sldId id="266" r:id="rId7"/>
    <p:sldId id="263" r:id="rId8"/>
    <p:sldId id="265" r:id="rId9"/>
    <p:sldId id="267" r:id="rId10"/>
  </p:sldIdLst>
  <p:sldSz cx="6858000" cy="9144000" type="letter"/>
  <p:notesSz cx="6858000" cy="9144000"/>
  <p:defaultTextStyle>
    <a:defPPr rtl="0"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0" userDrawn="1">
          <p15:clr>
            <a:srgbClr val="A4A3A4"/>
          </p15:clr>
        </p15:guide>
        <p15:guide id="2" pos="346" userDrawn="1">
          <p15:clr>
            <a:srgbClr val="A4A3A4"/>
          </p15:clr>
        </p15:guide>
        <p15:guide id="3" pos="3974" userDrawn="1">
          <p15:clr>
            <a:srgbClr val="A4A3A4"/>
          </p15:clr>
        </p15:guide>
        <p15:guide id="4" orient="horz" pos="54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345D"/>
    <a:srgbClr val="6086C0"/>
    <a:srgbClr val="62C5EB"/>
    <a:srgbClr val="89CDB6"/>
    <a:srgbClr val="AFCF64"/>
    <a:srgbClr val="F9E865"/>
    <a:srgbClr val="FFB351"/>
    <a:srgbClr val="F96040"/>
    <a:srgbClr val="8CC63E"/>
    <a:srgbClr val="23B5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6747" autoAdjust="0"/>
  </p:normalViewPr>
  <p:slideViewPr>
    <p:cSldViewPr snapToGrid="0">
      <p:cViewPr>
        <p:scale>
          <a:sx n="66" d="100"/>
          <a:sy n="66" d="100"/>
        </p:scale>
        <p:origin x="1776" y="32"/>
      </p:cViewPr>
      <p:guideLst>
        <p:guide orient="horz" pos="340"/>
        <p:guide pos="346"/>
        <p:guide pos="3974"/>
        <p:guide orient="horz" pos="542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7" d="100"/>
          <a:sy n="97" d="100"/>
        </p:scale>
        <p:origin x="2868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isabeth Hügel" userId="bc2c6199-b996-4cb7-9afa-dd920493f083" providerId="ADAL" clId="{1E1F0C34-88F6-4C5A-A5C2-7A7B5F0E8A5A}"/>
    <pc:docChg chg="undo custSel modSld">
      <pc:chgData name="Elisabeth Hügel" userId="bc2c6199-b996-4cb7-9afa-dd920493f083" providerId="ADAL" clId="{1E1F0C34-88F6-4C5A-A5C2-7A7B5F0E8A5A}" dt="2023-01-23T13:20:12.888" v="15" actId="478"/>
      <pc:docMkLst>
        <pc:docMk/>
      </pc:docMkLst>
      <pc:sldChg chg="addSp delSp modSp mod">
        <pc:chgData name="Elisabeth Hügel" userId="bc2c6199-b996-4cb7-9afa-dd920493f083" providerId="ADAL" clId="{1E1F0C34-88F6-4C5A-A5C2-7A7B5F0E8A5A}" dt="2023-01-23T13:20:12.888" v="15" actId="478"/>
        <pc:sldMkLst>
          <pc:docMk/>
          <pc:sldMk cId="4014942536" sldId="262"/>
        </pc:sldMkLst>
        <pc:spChg chg="add mod">
          <ac:chgData name="Elisabeth Hügel" userId="bc2c6199-b996-4cb7-9afa-dd920493f083" providerId="ADAL" clId="{1E1F0C34-88F6-4C5A-A5C2-7A7B5F0E8A5A}" dt="2023-01-23T13:12:59.598" v="0" actId="478"/>
          <ac:spMkLst>
            <pc:docMk/>
            <pc:sldMk cId="4014942536" sldId="262"/>
            <ac:spMk id="3" creationId="{BCF7352C-2081-B8BE-3CB1-1196332311D1}"/>
          </ac:spMkLst>
        </pc:spChg>
        <pc:spChg chg="add mod">
          <ac:chgData name="Elisabeth Hügel" userId="bc2c6199-b996-4cb7-9afa-dd920493f083" providerId="ADAL" clId="{1E1F0C34-88F6-4C5A-A5C2-7A7B5F0E8A5A}" dt="2023-01-23T13:13:23.339" v="10" actId="478"/>
          <ac:spMkLst>
            <pc:docMk/>
            <pc:sldMk cId="4014942536" sldId="262"/>
            <ac:spMk id="5" creationId="{E9E7E3E9-05B3-9FA6-881B-97351E19A7C8}"/>
          </ac:spMkLst>
        </pc:spChg>
        <pc:spChg chg="add mod">
          <ac:chgData name="Elisabeth Hügel" userId="bc2c6199-b996-4cb7-9afa-dd920493f083" providerId="ADAL" clId="{1E1F0C34-88F6-4C5A-A5C2-7A7B5F0E8A5A}" dt="2023-01-23T13:13:28.510" v="11" actId="478"/>
          <ac:spMkLst>
            <pc:docMk/>
            <pc:sldMk cId="4014942536" sldId="262"/>
            <ac:spMk id="7" creationId="{40ACDE9A-5AB3-EBA0-DF74-901BBB80C4E3}"/>
          </ac:spMkLst>
        </pc:spChg>
        <pc:spChg chg="mod">
          <ac:chgData name="Elisabeth Hügel" userId="bc2c6199-b996-4cb7-9afa-dd920493f083" providerId="ADAL" clId="{1E1F0C34-88F6-4C5A-A5C2-7A7B5F0E8A5A}" dt="2023-01-23T13:13:07.283" v="9" actId="20577"/>
          <ac:spMkLst>
            <pc:docMk/>
            <pc:sldMk cId="4014942536" sldId="262"/>
            <ac:spMk id="66" creationId="{086F3B51-9A57-41A2-8E1D-CD0EB84CA5EB}"/>
          </ac:spMkLst>
        </pc:spChg>
        <pc:spChg chg="add del">
          <ac:chgData name="Elisabeth Hügel" userId="bc2c6199-b996-4cb7-9afa-dd920493f083" providerId="ADAL" clId="{1E1F0C34-88F6-4C5A-A5C2-7A7B5F0E8A5A}" dt="2023-01-23T13:20:10.982" v="14" actId="478"/>
          <ac:spMkLst>
            <pc:docMk/>
            <pc:sldMk cId="4014942536" sldId="262"/>
            <ac:spMk id="75" creationId="{14BF0FAA-CF56-4DC8-A915-1A349C15954E}"/>
          </ac:spMkLst>
        </pc:spChg>
        <pc:spChg chg="add del">
          <ac:chgData name="Elisabeth Hügel" userId="bc2c6199-b996-4cb7-9afa-dd920493f083" providerId="ADAL" clId="{1E1F0C34-88F6-4C5A-A5C2-7A7B5F0E8A5A}" dt="2023-01-23T13:20:12.888" v="15" actId="478"/>
          <ac:spMkLst>
            <pc:docMk/>
            <pc:sldMk cId="4014942536" sldId="262"/>
            <ac:spMk id="77" creationId="{C474B95C-0407-4EC6-97EC-B049D413795E}"/>
          </ac:spMkLst>
        </pc:spChg>
        <pc:picChg chg="del">
          <ac:chgData name="Elisabeth Hügel" userId="bc2c6199-b996-4cb7-9afa-dd920493f083" providerId="ADAL" clId="{1E1F0C34-88F6-4C5A-A5C2-7A7B5F0E8A5A}" dt="2023-01-23T13:13:28.510" v="11" actId="478"/>
          <ac:picMkLst>
            <pc:docMk/>
            <pc:sldMk cId="4014942536" sldId="262"/>
            <ac:picMk id="103" creationId="{899AD9EA-A331-4074-BCD4-AE0D0CC6AF1B}"/>
          </ac:picMkLst>
        </pc:picChg>
        <pc:picChg chg="del">
          <ac:chgData name="Elisabeth Hügel" userId="bc2c6199-b996-4cb7-9afa-dd920493f083" providerId="ADAL" clId="{1E1F0C34-88F6-4C5A-A5C2-7A7B5F0E8A5A}" dt="2023-01-23T13:12:59.598" v="0" actId="478"/>
          <ac:picMkLst>
            <pc:docMk/>
            <pc:sldMk cId="4014942536" sldId="262"/>
            <ac:picMk id="107" creationId="{39685EE6-375E-4EBE-AEE6-0BE8A7AB76D0}"/>
          </ac:picMkLst>
        </pc:picChg>
        <pc:picChg chg="del">
          <ac:chgData name="Elisabeth Hügel" userId="bc2c6199-b996-4cb7-9afa-dd920493f083" providerId="ADAL" clId="{1E1F0C34-88F6-4C5A-A5C2-7A7B5F0E8A5A}" dt="2023-01-23T13:13:23.339" v="10" actId="478"/>
          <ac:picMkLst>
            <pc:docMk/>
            <pc:sldMk cId="4014942536" sldId="262"/>
            <ac:picMk id="115" creationId="{C3F4EAB3-3414-42E1-8DC3-7400325E6D89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FBD89C27-68AE-4B8E-A3EE-D04F53EA3C7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2588C0FA-A619-4996-9130-5B30977B04E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3629504A-971B-4196-A733-637C0BB06DF2}" type="datetime1">
              <a:rPr lang="de-DE" smtClean="0"/>
              <a:t>23.01.2023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3FCCC15-C516-4E7A-BA25-A2EF2CF9823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36BD60D4-7AA2-4A2F-BC34-E09BA5AA8F6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B9A9C1B9-AF94-4835-B41D-BCB79615130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6973414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de-DE" noProof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96FAA7-EDE7-4B24-8032-BEF6CBAC6290}" type="datetime1">
              <a:rPr lang="de-DE" smtClean="0"/>
              <a:pPr/>
              <a:t>23.01.2023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de-DE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de-DE" noProof="0"/>
              <a:t>Textmasterformat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de-DE" noProof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B8A0508-F741-402F-9CCB-B9151AF99BA9}" type="slidenum">
              <a:rPr lang="de-DE" noProof="0" smtClean="0"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210884214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AB8A0508-F741-402F-9CCB-B9151AF99BA9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13465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AB8A0508-F741-402F-9CCB-B9151AF99BA9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948897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AB8A0508-F741-402F-9CCB-B9151AF99BA9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707710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AB8A0508-F741-402F-9CCB-B9151AF99BA9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639421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AB8A0508-F741-402F-9CCB-B9151AF99BA9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738922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AB8A0508-F741-402F-9CCB-B9151AF99BA9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963528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B2FC75-5174-48B2-B632-6BA0ADD61CE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57250" y="1496484"/>
            <a:ext cx="5143500" cy="3183467"/>
          </a:xfrm>
        </p:spPr>
        <p:txBody>
          <a:bodyPr rtlCol="0" anchor="b"/>
          <a:lstStyle>
            <a:lvl1pPr algn="ctr">
              <a:defRPr sz="3375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8E4E7293-E449-46DD-A8FD-6AA17CC248A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57250" y="4802717"/>
            <a:ext cx="5143500" cy="2207683"/>
          </a:xfrm>
        </p:spPr>
        <p:txBody>
          <a:bodyPr rtlCol="0"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pPr rtl="0"/>
            <a:r>
              <a:rPr lang="de-DE" noProof="0"/>
              <a:t>Formatvorlage des Untertitelmasters durch Klicken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27849D8-C4AC-4738-B8D3-48D8EA014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9584505-118D-4990-9371-D77F09C88F3F}" type="datetime1">
              <a:rPr lang="de-DE" noProof="0" smtClean="0"/>
              <a:t>23.01.2023</a:t>
            </a:fld>
            <a:endParaRPr lang="de-DE" noProof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10686DA-195D-4CE7-9D30-84C1F00FA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3DDC3AE-113A-471D-A621-7C2307ACAE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CD5153B-A88B-49C0-9DC6-81302951326B}" type="slidenum">
              <a:rPr lang="de-DE" noProof="0" smtClean="0"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1161217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itel 3">
            <a:extLst>
              <a:ext uri="{FF2B5EF4-FFF2-40B4-BE49-F238E27FC236}">
                <a16:creationId xmlns:a16="http://schemas.microsoft.com/office/drawing/2014/main" id="{19F1D91B-87A2-4062-AB59-DD8696A6B9F6}"/>
              </a:ext>
            </a:extLst>
          </p:cNvPr>
          <p:cNvSpPr txBox="1">
            <a:spLocks/>
          </p:cNvSpPr>
          <p:nvPr userDrawn="1"/>
        </p:nvSpPr>
        <p:spPr>
          <a:xfrm>
            <a:off x="461349" y="447030"/>
            <a:ext cx="3108325" cy="5231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l" defTabSz="5143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7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0">
              <a:lnSpc>
                <a:spcPct val="100000"/>
              </a:lnSpc>
            </a:pPr>
            <a:r>
              <a:rPr lang="de-DE" sz="1600" noProof="0">
                <a:solidFill>
                  <a:schemeClr val="bg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Storyboard:</a:t>
            </a:r>
            <a:br>
              <a:rPr lang="de-DE" sz="1400" noProof="0">
                <a:solidFill>
                  <a:schemeClr val="bg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de-DE" sz="2000" b="1" noProof="0">
              <a:solidFill>
                <a:schemeClr val="accent1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0" name="Titel 3">
            <a:extLst>
              <a:ext uri="{FF2B5EF4-FFF2-40B4-BE49-F238E27FC236}">
                <a16:creationId xmlns:a16="http://schemas.microsoft.com/office/drawing/2014/main" id="{E30E6AFA-018C-41C9-84CC-BC01C2F087BE}"/>
              </a:ext>
            </a:extLst>
          </p:cNvPr>
          <p:cNvSpPr txBox="1">
            <a:spLocks/>
          </p:cNvSpPr>
          <p:nvPr userDrawn="1"/>
        </p:nvSpPr>
        <p:spPr>
          <a:xfrm>
            <a:off x="3527795" y="447030"/>
            <a:ext cx="3108325" cy="52313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5143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7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rtl="0">
              <a:lnSpc>
                <a:spcPct val="100000"/>
              </a:lnSpc>
            </a:pPr>
            <a:r>
              <a:rPr lang="de-DE" sz="1400" noProof="0">
                <a:solidFill>
                  <a:schemeClr val="bg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Szene:</a:t>
            </a:r>
            <a:br>
              <a:rPr lang="de-DE" sz="1400" noProof="0">
                <a:solidFill>
                  <a:schemeClr val="bg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de-DE" sz="1800" b="1" noProof="0">
              <a:solidFill>
                <a:schemeClr val="accent1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8" name="Titel 1">
            <a:extLst>
              <a:ext uri="{FF2B5EF4-FFF2-40B4-BE49-F238E27FC236}">
                <a16:creationId xmlns:a16="http://schemas.microsoft.com/office/drawing/2014/main" id="{A2D1F453-A5B3-43AF-B106-FCF237D20DD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1349" y="722313"/>
            <a:ext cx="3017520" cy="247085"/>
          </a:xfrm>
        </p:spPr>
        <p:txBody>
          <a:bodyPr rtlCol="0"/>
          <a:lstStyle>
            <a:lvl1pPr>
              <a:defRPr lang="en-US" sz="1800" b="1" kern="1200" dirty="0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0"/>
            <a:r>
              <a:rPr lang="de-DE" noProof="0"/>
              <a:t>Filmtitel</a:t>
            </a:r>
          </a:p>
        </p:txBody>
      </p:sp>
      <p:sp>
        <p:nvSpPr>
          <p:cNvPr id="51" name="Textplatzhalter 50">
            <a:extLst>
              <a:ext uri="{FF2B5EF4-FFF2-40B4-BE49-F238E27FC236}">
                <a16:creationId xmlns:a16="http://schemas.microsoft.com/office/drawing/2014/main" id="{56727BCD-FFB9-4F7C-B166-8DFF448B816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527794" y="722313"/>
            <a:ext cx="3108325" cy="247650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>
              <a:buNone/>
              <a:defRPr lang="en-US" sz="1800" b="1" dirty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marL="128588" lvl="0" indent="-128588" rtl="0">
              <a:spcBef>
                <a:spcPct val="0"/>
              </a:spcBef>
            </a:pPr>
            <a:r>
              <a:rPr lang="de-DE" noProof="0"/>
              <a:t>Szenennummer</a:t>
            </a:r>
          </a:p>
        </p:txBody>
      </p:sp>
      <p:cxnSp>
        <p:nvCxnSpPr>
          <p:cNvPr id="45" name="Gerader Verbinder 44">
            <a:extLst>
              <a:ext uri="{FF2B5EF4-FFF2-40B4-BE49-F238E27FC236}">
                <a16:creationId xmlns:a16="http://schemas.microsoft.com/office/drawing/2014/main" id="{9883E9D4-DA16-4057-A4F2-4046E1AE6FCA}"/>
              </a:ext>
            </a:extLst>
          </p:cNvPr>
          <p:cNvCxnSpPr>
            <a:cxnSpLocks/>
          </p:cNvCxnSpPr>
          <p:nvPr userDrawn="1"/>
        </p:nvCxnSpPr>
        <p:spPr>
          <a:xfrm>
            <a:off x="549275" y="1047999"/>
            <a:ext cx="5759450" cy="0"/>
          </a:xfrm>
          <a:prstGeom prst="line">
            <a:avLst/>
          </a:prstGeom>
          <a:ln w="6350">
            <a:solidFill>
              <a:schemeClr val="bg1">
                <a:lumMod val="85000"/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platzhalter 79">
            <a:extLst>
              <a:ext uri="{FF2B5EF4-FFF2-40B4-BE49-F238E27FC236}">
                <a16:creationId xmlns:a16="http://schemas.microsoft.com/office/drawing/2014/main" id="{0E72F31E-C8BA-4283-A745-B980F5BF0FE9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561944" y="1190247"/>
            <a:ext cx="468106" cy="374650"/>
          </a:xfr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buNone/>
              <a:defRPr lang="en-US" sz="1800" b="1" dirty="0">
                <a:solidFill>
                  <a:schemeClr val="tx1"/>
                </a:solidFill>
              </a:defRPr>
            </a:lvl1pPr>
          </a:lstStyle>
          <a:p>
            <a:pPr marL="0" lvl="0" algn="ctr" defTabSz="914400" rtl="0"/>
            <a:r>
              <a:rPr lang="de-DE" noProof="0" dirty="0"/>
              <a:t>Nr.</a:t>
            </a:r>
          </a:p>
        </p:txBody>
      </p:sp>
      <p:sp>
        <p:nvSpPr>
          <p:cNvPr id="54" name="Textplatzhalter 81">
            <a:extLst>
              <a:ext uri="{FF2B5EF4-FFF2-40B4-BE49-F238E27FC236}">
                <a16:creationId xmlns:a16="http://schemas.microsoft.com/office/drawing/2014/main" id="{6FA70002-E106-4814-80D9-9B16C47D16A5}"/>
              </a:ext>
            </a:extLst>
          </p:cNvPr>
          <p:cNvSpPr>
            <a:spLocks noGrp="1"/>
          </p:cNvSpPr>
          <p:nvPr>
            <p:ph type="body" sz="quarter" idx="59" hasCustomPrompt="1"/>
          </p:nvPr>
        </p:nvSpPr>
        <p:spPr>
          <a:xfrm>
            <a:off x="1049714" y="1190247"/>
            <a:ext cx="1633744" cy="374650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buNone/>
              <a:defRPr lang="en-US" sz="1800" b="1" dirty="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pPr marL="0" lvl="0" defTabSz="914400" rtl="0"/>
            <a:r>
              <a:rPr lang="de-DE" noProof="0" dirty="0"/>
              <a:t>Einstellung</a:t>
            </a:r>
          </a:p>
        </p:txBody>
      </p:sp>
      <p:sp>
        <p:nvSpPr>
          <p:cNvPr id="56" name="Textplatzhalter 79">
            <a:extLst>
              <a:ext uri="{FF2B5EF4-FFF2-40B4-BE49-F238E27FC236}">
                <a16:creationId xmlns:a16="http://schemas.microsoft.com/office/drawing/2014/main" id="{4F866A5A-6650-4ADF-994F-0651F91384B4}"/>
              </a:ext>
            </a:extLst>
          </p:cNvPr>
          <p:cNvSpPr>
            <a:spLocks noGrp="1"/>
          </p:cNvSpPr>
          <p:nvPr>
            <p:ph type="body" sz="quarter" idx="61" hasCustomPrompt="1"/>
          </p:nvPr>
        </p:nvSpPr>
        <p:spPr>
          <a:xfrm>
            <a:off x="3582268" y="1202026"/>
            <a:ext cx="468106" cy="374650"/>
          </a:xfr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buNone/>
              <a:defRPr lang="en-US" sz="1800" b="1" dirty="0">
                <a:solidFill>
                  <a:schemeClr val="tx1"/>
                </a:solidFill>
              </a:defRPr>
            </a:lvl1pPr>
          </a:lstStyle>
          <a:p>
            <a:pPr marL="0" lvl="0" algn="ctr" defTabSz="914400" rtl="0"/>
            <a:r>
              <a:rPr lang="de-DE" noProof="0"/>
              <a:t>Nr.</a:t>
            </a:r>
          </a:p>
        </p:txBody>
      </p:sp>
      <p:sp>
        <p:nvSpPr>
          <p:cNvPr id="57" name="Textplatzhalter 81">
            <a:extLst>
              <a:ext uri="{FF2B5EF4-FFF2-40B4-BE49-F238E27FC236}">
                <a16:creationId xmlns:a16="http://schemas.microsoft.com/office/drawing/2014/main" id="{B8B08313-1651-4123-A6B4-C19864969C8A}"/>
              </a:ext>
            </a:extLst>
          </p:cNvPr>
          <p:cNvSpPr>
            <a:spLocks noGrp="1"/>
          </p:cNvSpPr>
          <p:nvPr>
            <p:ph type="body" sz="quarter" idx="62" hasCustomPrompt="1"/>
          </p:nvPr>
        </p:nvSpPr>
        <p:spPr>
          <a:xfrm>
            <a:off x="4070038" y="1202026"/>
            <a:ext cx="1633744" cy="374650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buNone/>
              <a:defRPr lang="en-US" sz="1800" b="1" dirty="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pPr marL="0" lvl="0" defTabSz="914400" rtl="0"/>
            <a:r>
              <a:rPr lang="de-DE" noProof="0"/>
              <a:t>Einstellung</a:t>
            </a:r>
          </a:p>
        </p:txBody>
      </p:sp>
      <p:sp>
        <p:nvSpPr>
          <p:cNvPr id="52" name="Bildplatzhalter 52">
            <a:extLst>
              <a:ext uri="{FF2B5EF4-FFF2-40B4-BE49-F238E27FC236}">
                <a16:creationId xmlns:a16="http://schemas.microsoft.com/office/drawing/2014/main" id="{48C6F7E2-3FED-477E-A00E-80F6441FD6D5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561704" y="1569801"/>
            <a:ext cx="2708275" cy="1895805"/>
          </a:xfrm>
          <a:solidFill>
            <a:schemeClr val="bg1">
              <a:lumMod val="95000"/>
            </a:schemeClr>
          </a:solidFill>
          <a:ln w="9525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>
            <a:lvl1pPr marL="0" indent="0" algn="ctr">
              <a:buNone/>
              <a:defRPr lang="en-US" sz="3600" b="1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pPr marL="0" lvl="0" algn="ctr" defTabSz="914400" rtl="0"/>
            <a:r>
              <a:rPr lang="de-DE" noProof="0"/>
              <a:t>Einstellung</a:t>
            </a:r>
          </a:p>
        </p:txBody>
      </p:sp>
      <p:sp>
        <p:nvSpPr>
          <p:cNvPr id="55" name="Bildplatzhalter 52">
            <a:extLst>
              <a:ext uri="{FF2B5EF4-FFF2-40B4-BE49-F238E27FC236}">
                <a16:creationId xmlns:a16="http://schemas.microsoft.com/office/drawing/2014/main" id="{DA974C86-489F-44D2-B2E4-F025BBC5F274}"/>
              </a:ext>
            </a:extLst>
          </p:cNvPr>
          <p:cNvSpPr>
            <a:spLocks noGrp="1"/>
          </p:cNvSpPr>
          <p:nvPr>
            <p:ph type="pic" sz="quarter" idx="60" hasCustomPrompt="1"/>
          </p:nvPr>
        </p:nvSpPr>
        <p:spPr>
          <a:xfrm>
            <a:off x="3582028" y="1581580"/>
            <a:ext cx="2708275" cy="1895805"/>
          </a:xfrm>
          <a:solidFill>
            <a:schemeClr val="bg1">
              <a:lumMod val="95000"/>
            </a:schemeClr>
          </a:solidFill>
          <a:ln w="9525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>
            <a:lvl1pPr marL="0" indent="0" algn="ctr">
              <a:buNone/>
              <a:defRPr lang="en-US" sz="3600" b="1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pPr marL="0" lvl="0" algn="ctr" defTabSz="914400" rtl="0"/>
            <a:r>
              <a:rPr lang="de-DE" noProof="0"/>
              <a:t>Einstellung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14FF8067-A5A8-42B1-A36B-7ED0A8732861}"/>
              </a:ext>
            </a:extLst>
          </p:cNvPr>
          <p:cNvSpPr txBox="1"/>
          <p:nvPr userDrawn="1"/>
        </p:nvSpPr>
        <p:spPr>
          <a:xfrm>
            <a:off x="451518" y="3575049"/>
            <a:ext cx="2497734" cy="9833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>
              <a:lnSpc>
                <a:spcPct val="90000"/>
              </a:lnSpc>
              <a:spcBef>
                <a:spcPts val="300"/>
              </a:spcBef>
            </a:pPr>
            <a:r>
              <a:rPr lang="de-DE" sz="1400" b="1" kern="1200" noProof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Handlung:</a:t>
            </a:r>
          </a:p>
          <a:p>
            <a:pPr rtl="0">
              <a:lnSpc>
                <a:spcPct val="90000"/>
              </a:lnSpc>
              <a:spcBef>
                <a:spcPts val="300"/>
              </a:spcBef>
            </a:pPr>
            <a:r>
              <a:rPr lang="de-DE" sz="1400" b="1" noProof="0">
                <a:solidFill>
                  <a:schemeClr val="accent1">
                    <a:lumMod val="50000"/>
                  </a:schemeClr>
                </a:solidFill>
              </a:rPr>
              <a:t>Audio:</a:t>
            </a:r>
            <a:endParaRPr lang="de-DE" sz="1400" i="1" spc="-20" noProof="0">
              <a:solidFill>
                <a:schemeClr val="bg2">
                  <a:lumMod val="50000"/>
                </a:schemeClr>
              </a:solidFill>
              <a:latin typeface="+mj-lt"/>
            </a:endParaRPr>
          </a:p>
          <a:p>
            <a:pPr rtl="0">
              <a:lnSpc>
                <a:spcPct val="90000"/>
              </a:lnSpc>
              <a:spcBef>
                <a:spcPts val="300"/>
              </a:spcBef>
            </a:pPr>
            <a:r>
              <a:rPr lang="de-DE" sz="1400" b="1" noProof="0">
                <a:solidFill>
                  <a:schemeClr val="accent1">
                    <a:lumMod val="50000"/>
                  </a:schemeClr>
                </a:solidFill>
              </a:rPr>
              <a:t>Kamera:</a:t>
            </a:r>
            <a:endParaRPr lang="de-DE" sz="1400" i="1" spc="-20" noProof="0">
              <a:solidFill>
                <a:schemeClr val="bg2">
                  <a:lumMod val="50000"/>
                </a:schemeClr>
              </a:solidFill>
              <a:latin typeface="+mj-lt"/>
            </a:endParaRPr>
          </a:p>
          <a:p>
            <a:pPr rtl="0">
              <a:lnSpc>
                <a:spcPct val="90000"/>
              </a:lnSpc>
              <a:spcBef>
                <a:spcPts val="300"/>
              </a:spcBef>
            </a:pPr>
            <a:r>
              <a:rPr lang="de-DE" sz="1400" b="1" noProof="0">
                <a:solidFill>
                  <a:schemeClr val="accent1">
                    <a:lumMod val="50000"/>
                  </a:schemeClr>
                </a:solidFill>
              </a:rPr>
              <a:t>Medieninformationen:</a:t>
            </a:r>
            <a:endParaRPr lang="de-DE" sz="1400" i="1" spc="-20" noProof="0">
              <a:solidFill>
                <a:schemeClr val="bg2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114" name="Handlungstext">
            <a:extLst>
              <a:ext uri="{FF2B5EF4-FFF2-40B4-BE49-F238E27FC236}">
                <a16:creationId xmlns:a16="http://schemas.microsoft.com/office/drawing/2014/main" id="{F1B15F07-CC5B-4BA1-A6AE-A1504A021EDB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1355211" y="3608278"/>
            <a:ext cx="1908000" cy="184493"/>
          </a:xfrm>
        </p:spPr>
        <p:txBody>
          <a:bodyPr wrap="square" lIns="0" tIns="0" rIns="0" bIns="0" rtlCol="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800"/>
              </a:spcBef>
              <a:buNone/>
              <a:defRPr lang="en-US" sz="1000" i="1" kern="1200" dirty="0">
                <a:solidFill>
                  <a:schemeClr val="bg2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192881" indent="0">
              <a:buNone/>
              <a:defRPr sz="1200" i="1"/>
            </a:lvl2pPr>
            <a:lvl3pPr marL="385763" indent="0">
              <a:buNone/>
              <a:defRPr sz="1200" i="1"/>
            </a:lvl3pPr>
            <a:lvl4pPr marL="578644" indent="0">
              <a:buNone/>
              <a:defRPr sz="1200" i="1"/>
            </a:lvl4pPr>
            <a:lvl5pPr marL="771525" indent="0">
              <a:buNone/>
              <a:defRPr sz="1200" i="1"/>
            </a:lvl5pPr>
          </a:lstStyle>
          <a:p>
            <a:pPr lvl="0" rtl="0"/>
            <a:r>
              <a:rPr lang="de-DE" noProof="0"/>
              <a:t>Beschreiben Sie die Handlung hier.</a:t>
            </a:r>
          </a:p>
        </p:txBody>
      </p:sp>
      <p:cxnSp>
        <p:nvCxnSpPr>
          <p:cNvPr id="108" name="Gerader Verbinder 107">
            <a:extLst>
              <a:ext uri="{FF2B5EF4-FFF2-40B4-BE49-F238E27FC236}">
                <a16:creationId xmlns:a16="http://schemas.microsoft.com/office/drawing/2014/main" id="{BEEAB7C6-8C31-41C2-870B-BE92B468E4C8}"/>
              </a:ext>
            </a:extLst>
          </p:cNvPr>
          <p:cNvCxnSpPr>
            <a:cxnSpLocks/>
          </p:cNvCxnSpPr>
          <p:nvPr userDrawn="1"/>
        </p:nvCxnSpPr>
        <p:spPr>
          <a:xfrm>
            <a:off x="1407772" y="3785915"/>
            <a:ext cx="1728000" cy="0"/>
          </a:xfrm>
          <a:prstGeom prst="line">
            <a:avLst/>
          </a:prstGeom>
          <a:ln w="6350">
            <a:solidFill>
              <a:schemeClr val="bg1">
                <a:lumMod val="85000"/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Audio">
            <a:extLst>
              <a:ext uri="{FF2B5EF4-FFF2-40B4-BE49-F238E27FC236}">
                <a16:creationId xmlns:a16="http://schemas.microsoft.com/office/drawing/2014/main" id="{DA229F25-003A-448C-A6AF-9A24FBC6B2A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1109404" y="3836576"/>
            <a:ext cx="2151426" cy="184493"/>
          </a:xfrm>
        </p:spPr>
        <p:txBody>
          <a:bodyPr wrap="square" lIns="0" tIns="0" rIns="0" bIns="0" rtlCol="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800"/>
              </a:spcBef>
              <a:buNone/>
              <a:defRPr lang="en-US" sz="1000" i="1" kern="1200" dirty="0">
                <a:solidFill>
                  <a:schemeClr val="bg2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192881" indent="0">
              <a:buNone/>
              <a:defRPr sz="1200" i="1"/>
            </a:lvl2pPr>
            <a:lvl3pPr marL="385763" indent="0">
              <a:buNone/>
              <a:defRPr sz="1200" i="1"/>
            </a:lvl3pPr>
            <a:lvl4pPr marL="578644" indent="0">
              <a:buNone/>
              <a:defRPr sz="1200" i="1"/>
            </a:lvl4pPr>
            <a:lvl5pPr marL="771525" indent="0">
              <a:buNone/>
              <a:defRPr sz="1200" i="1"/>
            </a:lvl5pPr>
          </a:lstStyle>
          <a:p>
            <a:pPr lvl="0" rtl="0"/>
            <a:r>
              <a:rPr lang="de-DE" noProof="0"/>
              <a:t>Beschreiben Sie die Audiodatei hier.</a:t>
            </a:r>
          </a:p>
        </p:txBody>
      </p:sp>
      <p:cxnSp>
        <p:nvCxnSpPr>
          <p:cNvPr id="109" name="Gerader Verbinder 108">
            <a:extLst>
              <a:ext uri="{FF2B5EF4-FFF2-40B4-BE49-F238E27FC236}">
                <a16:creationId xmlns:a16="http://schemas.microsoft.com/office/drawing/2014/main" id="{784C6E59-C003-47DF-A96F-694532A3E92A}"/>
              </a:ext>
            </a:extLst>
          </p:cNvPr>
          <p:cNvCxnSpPr>
            <a:cxnSpLocks/>
          </p:cNvCxnSpPr>
          <p:nvPr userDrawn="1"/>
        </p:nvCxnSpPr>
        <p:spPr>
          <a:xfrm>
            <a:off x="1182275" y="4024369"/>
            <a:ext cx="1844694" cy="0"/>
          </a:xfrm>
          <a:prstGeom prst="line">
            <a:avLst/>
          </a:prstGeom>
          <a:ln w="6350">
            <a:solidFill>
              <a:schemeClr val="bg1">
                <a:lumMod val="85000"/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Kamera">
            <a:extLst>
              <a:ext uri="{FF2B5EF4-FFF2-40B4-BE49-F238E27FC236}">
                <a16:creationId xmlns:a16="http://schemas.microsoft.com/office/drawing/2014/main" id="{67B3242B-D1E0-4730-8918-82A4C10ECADE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1193225" y="4070970"/>
            <a:ext cx="2067606" cy="184493"/>
          </a:xfrm>
        </p:spPr>
        <p:txBody>
          <a:bodyPr wrap="square" lIns="0" tIns="0" rIns="0" bIns="0" rtlCol="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800"/>
              </a:spcBef>
              <a:buNone/>
              <a:defRPr lang="en-US" sz="1000" i="1" kern="1200" dirty="0">
                <a:solidFill>
                  <a:schemeClr val="bg2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192881" indent="0">
              <a:buNone/>
              <a:defRPr sz="1200" i="1"/>
            </a:lvl2pPr>
            <a:lvl3pPr marL="385763" indent="0">
              <a:buNone/>
              <a:defRPr sz="1200" i="1"/>
            </a:lvl3pPr>
            <a:lvl4pPr marL="578644" indent="0">
              <a:buNone/>
              <a:defRPr sz="1200" i="1"/>
            </a:lvl4pPr>
            <a:lvl5pPr marL="771525" indent="0">
              <a:buNone/>
              <a:defRPr sz="1200" i="1"/>
            </a:lvl5pPr>
          </a:lstStyle>
          <a:p>
            <a:pPr lvl="0" rtl="0"/>
            <a:r>
              <a:rPr lang="de-DE" noProof="0"/>
              <a:t>Beschreiben Sie Ihre Kamera hier.</a:t>
            </a:r>
          </a:p>
        </p:txBody>
      </p:sp>
      <p:cxnSp>
        <p:nvCxnSpPr>
          <p:cNvPr id="110" name="Gerader Verbinder 109">
            <a:extLst>
              <a:ext uri="{FF2B5EF4-FFF2-40B4-BE49-F238E27FC236}">
                <a16:creationId xmlns:a16="http://schemas.microsoft.com/office/drawing/2014/main" id="{F95096B7-51F2-47C6-AB86-B0C2BFD4DCBF}"/>
              </a:ext>
            </a:extLst>
          </p:cNvPr>
          <p:cNvCxnSpPr>
            <a:cxnSpLocks/>
          </p:cNvCxnSpPr>
          <p:nvPr userDrawn="1"/>
        </p:nvCxnSpPr>
        <p:spPr>
          <a:xfrm>
            <a:off x="1305396" y="4257714"/>
            <a:ext cx="1739319" cy="0"/>
          </a:xfrm>
          <a:prstGeom prst="line">
            <a:avLst/>
          </a:prstGeom>
          <a:ln w="6350">
            <a:solidFill>
              <a:schemeClr val="bg1">
                <a:lumMod val="85000"/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Medieninformationen">
            <a:extLst>
              <a:ext uri="{FF2B5EF4-FFF2-40B4-BE49-F238E27FC236}">
                <a16:creationId xmlns:a16="http://schemas.microsoft.com/office/drawing/2014/main" id="{9CCC4A49-FED8-408D-837F-22A498D46DED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2261066" y="4299268"/>
            <a:ext cx="990000" cy="184493"/>
          </a:xfrm>
        </p:spPr>
        <p:txBody>
          <a:bodyPr wrap="square" lIns="0" tIns="0" rIns="0" bIns="0" rtlCol="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800"/>
              </a:spcBef>
              <a:buNone/>
              <a:defRPr lang="en-US" sz="1000" i="1" kern="1200" dirty="0">
                <a:solidFill>
                  <a:schemeClr val="bg2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192881" indent="0">
              <a:buNone/>
              <a:defRPr sz="1200" i="1"/>
            </a:lvl2pPr>
            <a:lvl3pPr marL="385763" indent="0">
              <a:buNone/>
              <a:defRPr sz="1200" i="1"/>
            </a:lvl3pPr>
            <a:lvl4pPr marL="578644" indent="0">
              <a:buNone/>
              <a:defRPr sz="1200" i="1"/>
            </a:lvl4pPr>
            <a:lvl5pPr marL="771525" indent="0">
              <a:buNone/>
              <a:defRPr sz="1200" i="1"/>
            </a:lvl5pPr>
          </a:lstStyle>
          <a:p>
            <a:pPr lvl="0" rtl="0"/>
            <a:r>
              <a:rPr lang="de-DE" noProof="0"/>
              <a:t>Beschreiben Sie d…</a:t>
            </a:r>
          </a:p>
        </p:txBody>
      </p:sp>
      <p:cxnSp>
        <p:nvCxnSpPr>
          <p:cNvPr id="111" name="Gerader Verbinder 110">
            <a:extLst>
              <a:ext uri="{FF2B5EF4-FFF2-40B4-BE49-F238E27FC236}">
                <a16:creationId xmlns:a16="http://schemas.microsoft.com/office/drawing/2014/main" id="{7E8969C8-6073-4417-8DBB-2F4C5A2BD884}"/>
              </a:ext>
            </a:extLst>
          </p:cNvPr>
          <p:cNvCxnSpPr>
            <a:cxnSpLocks/>
          </p:cNvCxnSpPr>
          <p:nvPr userDrawn="1"/>
        </p:nvCxnSpPr>
        <p:spPr>
          <a:xfrm>
            <a:off x="2330422" y="4482207"/>
            <a:ext cx="900000" cy="0"/>
          </a:xfrm>
          <a:prstGeom prst="line">
            <a:avLst/>
          </a:prstGeom>
          <a:ln w="6350">
            <a:solidFill>
              <a:schemeClr val="bg1">
                <a:lumMod val="85000"/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Media Info2">
            <a:extLst>
              <a:ext uri="{FF2B5EF4-FFF2-40B4-BE49-F238E27FC236}">
                <a16:creationId xmlns:a16="http://schemas.microsoft.com/office/drawing/2014/main" id="{16C374AD-7CE3-44EF-887C-D816806DE0CB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556689" y="4493214"/>
            <a:ext cx="2713289" cy="203046"/>
          </a:xfrm>
        </p:spPr>
        <p:txBody>
          <a:bodyPr wrap="square" lIns="0" tIns="0" rIns="0" bIns="0" rtlCol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800"/>
              </a:spcBef>
              <a:buNone/>
              <a:defRPr lang="en-US" sz="1000" i="1" kern="1200" dirty="0">
                <a:solidFill>
                  <a:schemeClr val="bg2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192881" indent="0">
              <a:buNone/>
              <a:defRPr sz="1200" i="1"/>
            </a:lvl2pPr>
            <a:lvl3pPr marL="385763" indent="0">
              <a:buNone/>
              <a:defRPr sz="1200" i="1"/>
            </a:lvl3pPr>
            <a:lvl4pPr marL="578644" indent="0">
              <a:buNone/>
              <a:defRPr sz="1200" i="1"/>
            </a:lvl4pPr>
            <a:lvl5pPr marL="771525" indent="0">
              <a:buNone/>
              <a:defRPr sz="1200" i="1"/>
            </a:lvl5pPr>
          </a:lstStyle>
          <a:p>
            <a:pPr lvl="0" rtl="0"/>
            <a:r>
              <a:rPr lang="de-DE" noProof="0"/>
              <a:t>Beschreiben Sie Ihre Medieninformationen hier.</a:t>
            </a:r>
          </a:p>
        </p:txBody>
      </p:sp>
      <p:cxnSp>
        <p:nvCxnSpPr>
          <p:cNvPr id="112" name="Gerader Verbinder 111">
            <a:extLst>
              <a:ext uri="{FF2B5EF4-FFF2-40B4-BE49-F238E27FC236}">
                <a16:creationId xmlns:a16="http://schemas.microsoft.com/office/drawing/2014/main" id="{6ADF7430-C0BE-4870-866A-559061E82B81}"/>
              </a:ext>
            </a:extLst>
          </p:cNvPr>
          <p:cNvCxnSpPr>
            <a:cxnSpLocks/>
          </p:cNvCxnSpPr>
          <p:nvPr userDrawn="1"/>
        </p:nvCxnSpPr>
        <p:spPr>
          <a:xfrm>
            <a:off x="637282" y="4671194"/>
            <a:ext cx="2376000" cy="0"/>
          </a:xfrm>
          <a:prstGeom prst="line">
            <a:avLst/>
          </a:prstGeom>
          <a:ln w="6350">
            <a:solidFill>
              <a:schemeClr val="bg1">
                <a:lumMod val="85000"/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Textfeld 124">
            <a:extLst>
              <a:ext uri="{FF2B5EF4-FFF2-40B4-BE49-F238E27FC236}">
                <a16:creationId xmlns:a16="http://schemas.microsoft.com/office/drawing/2014/main" id="{3C6A13D4-2B2A-42A6-A157-18C8C682EFF1}"/>
              </a:ext>
            </a:extLst>
          </p:cNvPr>
          <p:cNvSpPr txBox="1"/>
          <p:nvPr userDrawn="1"/>
        </p:nvSpPr>
        <p:spPr>
          <a:xfrm>
            <a:off x="3583351" y="3605623"/>
            <a:ext cx="2497734" cy="9833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>
              <a:lnSpc>
                <a:spcPct val="90000"/>
              </a:lnSpc>
              <a:spcBef>
                <a:spcPts val="300"/>
              </a:spcBef>
            </a:pPr>
            <a:r>
              <a:rPr lang="de-DE" sz="1400" b="1" kern="1200" noProof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Handlung:</a:t>
            </a:r>
          </a:p>
          <a:p>
            <a:pPr rtl="0">
              <a:lnSpc>
                <a:spcPct val="90000"/>
              </a:lnSpc>
              <a:spcBef>
                <a:spcPts val="300"/>
              </a:spcBef>
            </a:pPr>
            <a:r>
              <a:rPr lang="de-DE" sz="1400" b="1" noProof="0">
                <a:solidFill>
                  <a:schemeClr val="accent1">
                    <a:lumMod val="50000"/>
                  </a:schemeClr>
                </a:solidFill>
              </a:rPr>
              <a:t>Audio:</a:t>
            </a:r>
            <a:endParaRPr lang="de-DE" sz="1400" i="1" spc="-20" noProof="0">
              <a:solidFill>
                <a:schemeClr val="bg2">
                  <a:lumMod val="50000"/>
                </a:schemeClr>
              </a:solidFill>
              <a:latin typeface="+mj-lt"/>
            </a:endParaRPr>
          </a:p>
          <a:p>
            <a:pPr rtl="0">
              <a:lnSpc>
                <a:spcPct val="90000"/>
              </a:lnSpc>
              <a:spcBef>
                <a:spcPts val="300"/>
              </a:spcBef>
            </a:pPr>
            <a:r>
              <a:rPr lang="de-DE" sz="1400" b="1" noProof="0">
                <a:solidFill>
                  <a:schemeClr val="accent1">
                    <a:lumMod val="50000"/>
                  </a:schemeClr>
                </a:solidFill>
              </a:rPr>
              <a:t>Kamera:</a:t>
            </a:r>
            <a:endParaRPr lang="de-DE" sz="1400" i="1" spc="-20" noProof="0">
              <a:solidFill>
                <a:schemeClr val="bg2">
                  <a:lumMod val="50000"/>
                </a:schemeClr>
              </a:solidFill>
              <a:latin typeface="+mj-lt"/>
            </a:endParaRPr>
          </a:p>
          <a:p>
            <a:pPr rtl="0">
              <a:lnSpc>
                <a:spcPct val="90000"/>
              </a:lnSpc>
              <a:spcBef>
                <a:spcPts val="300"/>
              </a:spcBef>
            </a:pPr>
            <a:r>
              <a:rPr lang="de-DE" sz="1400" b="1" noProof="0">
                <a:solidFill>
                  <a:schemeClr val="accent1">
                    <a:lumMod val="50000"/>
                  </a:schemeClr>
                </a:solidFill>
              </a:rPr>
              <a:t>Medieninformationen:</a:t>
            </a:r>
            <a:endParaRPr lang="de-DE" sz="1400" i="1" spc="-20" noProof="0">
              <a:solidFill>
                <a:schemeClr val="bg2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131" name="Handlungstext">
            <a:extLst>
              <a:ext uri="{FF2B5EF4-FFF2-40B4-BE49-F238E27FC236}">
                <a16:creationId xmlns:a16="http://schemas.microsoft.com/office/drawing/2014/main" id="{DC4D6F69-3549-4BDE-B731-091205DBF880}"/>
              </a:ext>
            </a:extLst>
          </p:cNvPr>
          <p:cNvSpPr>
            <a:spLocks noGrp="1"/>
          </p:cNvSpPr>
          <p:nvPr>
            <p:ph type="body" sz="quarter" idx="69" hasCustomPrompt="1"/>
          </p:nvPr>
        </p:nvSpPr>
        <p:spPr>
          <a:xfrm>
            <a:off x="4487044" y="3638852"/>
            <a:ext cx="1908000" cy="184493"/>
          </a:xfrm>
        </p:spPr>
        <p:txBody>
          <a:bodyPr wrap="square" lIns="0" tIns="0" rIns="0" bIns="0" rtlCol="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800"/>
              </a:spcBef>
              <a:buNone/>
              <a:defRPr lang="en-US" sz="1000" i="1" kern="1200" dirty="0">
                <a:solidFill>
                  <a:schemeClr val="bg2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192881" indent="0">
              <a:buNone/>
              <a:defRPr sz="1200" i="1"/>
            </a:lvl2pPr>
            <a:lvl3pPr marL="385763" indent="0">
              <a:buNone/>
              <a:defRPr sz="1200" i="1"/>
            </a:lvl3pPr>
            <a:lvl4pPr marL="578644" indent="0">
              <a:buNone/>
              <a:defRPr sz="1200" i="1"/>
            </a:lvl4pPr>
            <a:lvl5pPr marL="771525" indent="0">
              <a:buNone/>
              <a:defRPr sz="1200" i="1"/>
            </a:lvl5pPr>
          </a:lstStyle>
          <a:p>
            <a:pPr lvl="0" rtl="0"/>
            <a:r>
              <a:rPr lang="de-DE" noProof="0"/>
              <a:t>Beschreiben Sie die Handlung hier.</a:t>
            </a:r>
          </a:p>
        </p:txBody>
      </p:sp>
      <p:cxnSp>
        <p:nvCxnSpPr>
          <p:cNvPr id="126" name="Gerader Verbinder 125">
            <a:extLst>
              <a:ext uri="{FF2B5EF4-FFF2-40B4-BE49-F238E27FC236}">
                <a16:creationId xmlns:a16="http://schemas.microsoft.com/office/drawing/2014/main" id="{5C74C644-4769-406C-9FA5-2F3FD77EF22D}"/>
              </a:ext>
            </a:extLst>
          </p:cNvPr>
          <p:cNvCxnSpPr>
            <a:cxnSpLocks/>
          </p:cNvCxnSpPr>
          <p:nvPr userDrawn="1"/>
        </p:nvCxnSpPr>
        <p:spPr>
          <a:xfrm>
            <a:off x="4539605" y="3816489"/>
            <a:ext cx="1728000" cy="0"/>
          </a:xfrm>
          <a:prstGeom prst="line">
            <a:avLst/>
          </a:prstGeom>
          <a:ln w="6350">
            <a:solidFill>
              <a:schemeClr val="bg1">
                <a:lumMod val="85000"/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Audio">
            <a:extLst>
              <a:ext uri="{FF2B5EF4-FFF2-40B4-BE49-F238E27FC236}">
                <a16:creationId xmlns:a16="http://schemas.microsoft.com/office/drawing/2014/main" id="{3756DCD3-FD29-4557-97FE-710DE7FCDCA4}"/>
              </a:ext>
            </a:extLst>
          </p:cNvPr>
          <p:cNvSpPr>
            <a:spLocks noGrp="1"/>
          </p:cNvSpPr>
          <p:nvPr>
            <p:ph type="body" sz="quarter" idx="70" hasCustomPrompt="1"/>
          </p:nvPr>
        </p:nvSpPr>
        <p:spPr>
          <a:xfrm>
            <a:off x="4241237" y="3867150"/>
            <a:ext cx="2151426" cy="184493"/>
          </a:xfrm>
        </p:spPr>
        <p:txBody>
          <a:bodyPr wrap="square" lIns="0" tIns="0" rIns="0" bIns="0" rtlCol="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800"/>
              </a:spcBef>
              <a:buNone/>
              <a:defRPr lang="en-US" sz="1000" i="1" kern="1200" dirty="0">
                <a:solidFill>
                  <a:schemeClr val="bg2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192881" indent="0">
              <a:buNone/>
              <a:defRPr sz="1200" i="1"/>
            </a:lvl2pPr>
            <a:lvl3pPr marL="385763" indent="0">
              <a:buNone/>
              <a:defRPr sz="1200" i="1"/>
            </a:lvl3pPr>
            <a:lvl4pPr marL="578644" indent="0">
              <a:buNone/>
              <a:defRPr sz="1200" i="1"/>
            </a:lvl4pPr>
            <a:lvl5pPr marL="771525" indent="0">
              <a:buNone/>
              <a:defRPr sz="1200" i="1"/>
            </a:lvl5pPr>
          </a:lstStyle>
          <a:p>
            <a:pPr lvl="0" rtl="0"/>
            <a:r>
              <a:rPr lang="de-DE" noProof="0"/>
              <a:t>Beschreiben Sie die Audiodatei hier.</a:t>
            </a:r>
          </a:p>
        </p:txBody>
      </p:sp>
      <p:cxnSp>
        <p:nvCxnSpPr>
          <p:cNvPr id="127" name="Gerader Verbinder 126">
            <a:extLst>
              <a:ext uri="{FF2B5EF4-FFF2-40B4-BE49-F238E27FC236}">
                <a16:creationId xmlns:a16="http://schemas.microsoft.com/office/drawing/2014/main" id="{79553600-C914-4A21-982F-7E7A8724ED05}"/>
              </a:ext>
            </a:extLst>
          </p:cNvPr>
          <p:cNvCxnSpPr>
            <a:cxnSpLocks/>
          </p:cNvCxnSpPr>
          <p:nvPr userDrawn="1"/>
        </p:nvCxnSpPr>
        <p:spPr>
          <a:xfrm>
            <a:off x="4314108" y="4054943"/>
            <a:ext cx="1844694" cy="0"/>
          </a:xfrm>
          <a:prstGeom prst="line">
            <a:avLst/>
          </a:prstGeom>
          <a:ln w="6350">
            <a:solidFill>
              <a:schemeClr val="bg1">
                <a:lumMod val="85000"/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Kamera">
            <a:extLst>
              <a:ext uri="{FF2B5EF4-FFF2-40B4-BE49-F238E27FC236}">
                <a16:creationId xmlns:a16="http://schemas.microsoft.com/office/drawing/2014/main" id="{A662C519-3FDE-4011-BBE6-E2EC260F950A}"/>
              </a:ext>
            </a:extLst>
          </p:cNvPr>
          <p:cNvSpPr>
            <a:spLocks noGrp="1"/>
          </p:cNvSpPr>
          <p:nvPr>
            <p:ph type="body" sz="quarter" idx="71" hasCustomPrompt="1"/>
          </p:nvPr>
        </p:nvSpPr>
        <p:spPr>
          <a:xfrm>
            <a:off x="4325058" y="4101544"/>
            <a:ext cx="2067606" cy="184493"/>
          </a:xfrm>
        </p:spPr>
        <p:txBody>
          <a:bodyPr wrap="square" lIns="0" tIns="0" rIns="0" bIns="0" rtlCol="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800"/>
              </a:spcBef>
              <a:buNone/>
              <a:defRPr lang="en-US" sz="1000" i="1" kern="1200" dirty="0">
                <a:solidFill>
                  <a:schemeClr val="bg2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192881" indent="0">
              <a:buNone/>
              <a:defRPr sz="1200" i="1"/>
            </a:lvl2pPr>
            <a:lvl3pPr marL="385763" indent="0">
              <a:buNone/>
              <a:defRPr sz="1200" i="1"/>
            </a:lvl3pPr>
            <a:lvl4pPr marL="578644" indent="0">
              <a:buNone/>
              <a:defRPr sz="1200" i="1"/>
            </a:lvl4pPr>
            <a:lvl5pPr marL="771525" indent="0">
              <a:buNone/>
              <a:defRPr sz="1200" i="1"/>
            </a:lvl5pPr>
          </a:lstStyle>
          <a:p>
            <a:pPr lvl="0" rtl="0"/>
            <a:r>
              <a:rPr lang="de-DE" noProof="0"/>
              <a:t>Beschreiben Sie Ihre Kamera hier.</a:t>
            </a:r>
          </a:p>
        </p:txBody>
      </p:sp>
      <p:cxnSp>
        <p:nvCxnSpPr>
          <p:cNvPr id="128" name="Gerader Verbinder 127">
            <a:extLst>
              <a:ext uri="{FF2B5EF4-FFF2-40B4-BE49-F238E27FC236}">
                <a16:creationId xmlns:a16="http://schemas.microsoft.com/office/drawing/2014/main" id="{5057055D-0F46-4D90-8938-693044ED91F9}"/>
              </a:ext>
            </a:extLst>
          </p:cNvPr>
          <p:cNvCxnSpPr>
            <a:cxnSpLocks/>
          </p:cNvCxnSpPr>
          <p:nvPr userDrawn="1"/>
        </p:nvCxnSpPr>
        <p:spPr>
          <a:xfrm>
            <a:off x="4437229" y="4288288"/>
            <a:ext cx="1739319" cy="0"/>
          </a:xfrm>
          <a:prstGeom prst="line">
            <a:avLst/>
          </a:prstGeom>
          <a:ln w="6350">
            <a:solidFill>
              <a:schemeClr val="bg1">
                <a:lumMod val="85000"/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Medieninformationen">
            <a:extLst>
              <a:ext uri="{FF2B5EF4-FFF2-40B4-BE49-F238E27FC236}">
                <a16:creationId xmlns:a16="http://schemas.microsoft.com/office/drawing/2014/main" id="{AF486E53-F3A0-4CC0-A85D-2950A4EB8E39}"/>
              </a:ext>
            </a:extLst>
          </p:cNvPr>
          <p:cNvSpPr>
            <a:spLocks noGrp="1"/>
          </p:cNvSpPr>
          <p:nvPr>
            <p:ph type="body" sz="quarter" idx="72" hasCustomPrompt="1"/>
          </p:nvPr>
        </p:nvSpPr>
        <p:spPr>
          <a:xfrm>
            <a:off x="5402734" y="4329842"/>
            <a:ext cx="990000" cy="184493"/>
          </a:xfrm>
        </p:spPr>
        <p:txBody>
          <a:bodyPr wrap="square" lIns="0" tIns="0" rIns="0" bIns="0" rtlCol="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800"/>
              </a:spcBef>
              <a:buNone/>
              <a:defRPr lang="en-US" sz="1000" i="1" kern="1200" dirty="0">
                <a:solidFill>
                  <a:schemeClr val="bg2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192881" indent="0">
              <a:buNone/>
              <a:defRPr sz="1200" i="1"/>
            </a:lvl2pPr>
            <a:lvl3pPr marL="385763" indent="0">
              <a:buNone/>
              <a:defRPr sz="1200" i="1"/>
            </a:lvl3pPr>
            <a:lvl4pPr marL="578644" indent="0">
              <a:buNone/>
              <a:defRPr sz="1200" i="1"/>
            </a:lvl4pPr>
            <a:lvl5pPr marL="771525" indent="0">
              <a:buNone/>
              <a:defRPr sz="1200" i="1"/>
            </a:lvl5pPr>
          </a:lstStyle>
          <a:p>
            <a:pPr lvl="0" rtl="0"/>
            <a:r>
              <a:rPr lang="de-DE" noProof="0"/>
              <a:t>Beschreiben Sie d…</a:t>
            </a:r>
          </a:p>
        </p:txBody>
      </p:sp>
      <p:cxnSp>
        <p:nvCxnSpPr>
          <p:cNvPr id="129" name="Gerader Verbinder 128">
            <a:extLst>
              <a:ext uri="{FF2B5EF4-FFF2-40B4-BE49-F238E27FC236}">
                <a16:creationId xmlns:a16="http://schemas.microsoft.com/office/drawing/2014/main" id="{EB9CC637-9E72-4932-AC8C-7179031DC566}"/>
              </a:ext>
            </a:extLst>
          </p:cNvPr>
          <p:cNvCxnSpPr>
            <a:cxnSpLocks/>
          </p:cNvCxnSpPr>
          <p:nvPr userDrawn="1"/>
        </p:nvCxnSpPr>
        <p:spPr>
          <a:xfrm>
            <a:off x="5462255" y="4512781"/>
            <a:ext cx="900000" cy="0"/>
          </a:xfrm>
          <a:prstGeom prst="line">
            <a:avLst/>
          </a:prstGeom>
          <a:ln w="6350">
            <a:solidFill>
              <a:schemeClr val="bg1">
                <a:lumMod val="85000"/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" name="Media Info2">
            <a:extLst>
              <a:ext uri="{FF2B5EF4-FFF2-40B4-BE49-F238E27FC236}">
                <a16:creationId xmlns:a16="http://schemas.microsoft.com/office/drawing/2014/main" id="{98B0053D-4495-4930-B86E-16820DC85884}"/>
              </a:ext>
            </a:extLst>
          </p:cNvPr>
          <p:cNvSpPr>
            <a:spLocks noGrp="1"/>
          </p:cNvSpPr>
          <p:nvPr>
            <p:ph type="body" sz="quarter" idx="73" hasCustomPrompt="1"/>
          </p:nvPr>
        </p:nvSpPr>
        <p:spPr>
          <a:xfrm>
            <a:off x="3688522" y="4523788"/>
            <a:ext cx="2713289" cy="203046"/>
          </a:xfrm>
        </p:spPr>
        <p:txBody>
          <a:bodyPr wrap="square" lIns="0" tIns="0" rIns="0" bIns="0" rtlCol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800"/>
              </a:spcBef>
              <a:buNone/>
              <a:defRPr lang="en-US" sz="1000" i="1" kern="1200" dirty="0">
                <a:solidFill>
                  <a:schemeClr val="bg2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192881" indent="0">
              <a:buNone/>
              <a:defRPr sz="1200" i="1"/>
            </a:lvl2pPr>
            <a:lvl3pPr marL="385763" indent="0">
              <a:buNone/>
              <a:defRPr sz="1200" i="1"/>
            </a:lvl3pPr>
            <a:lvl4pPr marL="578644" indent="0">
              <a:buNone/>
              <a:defRPr sz="1200" i="1"/>
            </a:lvl4pPr>
            <a:lvl5pPr marL="771525" indent="0">
              <a:buNone/>
              <a:defRPr sz="1200" i="1"/>
            </a:lvl5pPr>
          </a:lstStyle>
          <a:p>
            <a:pPr lvl="0" rtl="0"/>
            <a:r>
              <a:rPr lang="de-DE" noProof="0"/>
              <a:t>Beschreiben Sie Ihre Medieninformationen hier.</a:t>
            </a:r>
          </a:p>
        </p:txBody>
      </p:sp>
      <p:cxnSp>
        <p:nvCxnSpPr>
          <p:cNvPr id="130" name="Gerader Verbinder 129">
            <a:extLst>
              <a:ext uri="{FF2B5EF4-FFF2-40B4-BE49-F238E27FC236}">
                <a16:creationId xmlns:a16="http://schemas.microsoft.com/office/drawing/2014/main" id="{0212DA3F-3D9B-417C-AD85-BC24A3DF0C80}"/>
              </a:ext>
            </a:extLst>
          </p:cNvPr>
          <p:cNvCxnSpPr>
            <a:cxnSpLocks/>
          </p:cNvCxnSpPr>
          <p:nvPr userDrawn="1"/>
        </p:nvCxnSpPr>
        <p:spPr>
          <a:xfrm>
            <a:off x="3769115" y="4701768"/>
            <a:ext cx="2376000" cy="0"/>
          </a:xfrm>
          <a:prstGeom prst="line">
            <a:avLst/>
          </a:prstGeom>
          <a:ln w="6350">
            <a:solidFill>
              <a:schemeClr val="bg1">
                <a:lumMod val="85000"/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platzhalter 79">
            <a:extLst>
              <a:ext uri="{FF2B5EF4-FFF2-40B4-BE49-F238E27FC236}">
                <a16:creationId xmlns:a16="http://schemas.microsoft.com/office/drawing/2014/main" id="{DE40488A-2568-4536-9F25-746C79133E75}"/>
              </a:ext>
            </a:extLst>
          </p:cNvPr>
          <p:cNvSpPr>
            <a:spLocks noGrp="1"/>
          </p:cNvSpPr>
          <p:nvPr>
            <p:ph type="body" sz="quarter" idx="67" hasCustomPrompt="1"/>
          </p:nvPr>
        </p:nvSpPr>
        <p:spPr>
          <a:xfrm>
            <a:off x="540336" y="4885916"/>
            <a:ext cx="468106" cy="374650"/>
          </a:xfr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buNone/>
              <a:defRPr lang="en-US" sz="1800" b="1" dirty="0">
                <a:solidFill>
                  <a:schemeClr val="tx1"/>
                </a:solidFill>
              </a:defRPr>
            </a:lvl1pPr>
          </a:lstStyle>
          <a:p>
            <a:pPr marL="0" lvl="0" algn="ctr" defTabSz="914400" rtl="0"/>
            <a:r>
              <a:rPr lang="de-DE" noProof="0"/>
              <a:t>Nr.</a:t>
            </a:r>
          </a:p>
        </p:txBody>
      </p:sp>
      <p:sp>
        <p:nvSpPr>
          <p:cNvPr id="63" name="Textplatzhalter 81">
            <a:extLst>
              <a:ext uri="{FF2B5EF4-FFF2-40B4-BE49-F238E27FC236}">
                <a16:creationId xmlns:a16="http://schemas.microsoft.com/office/drawing/2014/main" id="{6463348B-93D6-4CBD-88DA-3F72049D278B}"/>
              </a:ext>
            </a:extLst>
          </p:cNvPr>
          <p:cNvSpPr>
            <a:spLocks noGrp="1"/>
          </p:cNvSpPr>
          <p:nvPr>
            <p:ph type="body" sz="quarter" idx="68" hasCustomPrompt="1"/>
          </p:nvPr>
        </p:nvSpPr>
        <p:spPr>
          <a:xfrm>
            <a:off x="1028106" y="4885916"/>
            <a:ext cx="1633744" cy="374650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buNone/>
              <a:defRPr lang="en-US" sz="1800" b="1" dirty="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pPr marL="0" lvl="0" defTabSz="914400" rtl="0"/>
            <a:r>
              <a:rPr lang="de-DE" noProof="0"/>
              <a:t>Einstellung</a:t>
            </a:r>
          </a:p>
        </p:txBody>
      </p:sp>
      <p:sp>
        <p:nvSpPr>
          <p:cNvPr id="59" name="Textplatzhalter 79">
            <a:extLst>
              <a:ext uri="{FF2B5EF4-FFF2-40B4-BE49-F238E27FC236}">
                <a16:creationId xmlns:a16="http://schemas.microsoft.com/office/drawing/2014/main" id="{A71822FD-F73A-428E-AA87-453B680E866D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3589965" y="4885916"/>
            <a:ext cx="468106" cy="374650"/>
          </a:xfr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buNone/>
              <a:defRPr lang="en-US" sz="1800" b="1" dirty="0">
                <a:solidFill>
                  <a:schemeClr val="tx1"/>
                </a:solidFill>
              </a:defRPr>
            </a:lvl1pPr>
          </a:lstStyle>
          <a:p>
            <a:pPr marL="0" lvl="0" algn="ctr" defTabSz="914400" rtl="0"/>
            <a:r>
              <a:rPr lang="de-DE" noProof="0"/>
              <a:t>Nr.</a:t>
            </a:r>
          </a:p>
        </p:txBody>
      </p:sp>
      <p:sp>
        <p:nvSpPr>
          <p:cNvPr id="60" name="Textplatzhalter 81">
            <a:extLst>
              <a:ext uri="{FF2B5EF4-FFF2-40B4-BE49-F238E27FC236}">
                <a16:creationId xmlns:a16="http://schemas.microsoft.com/office/drawing/2014/main" id="{E1F7FF42-0096-42FC-AA68-F637169D4F43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4077735" y="4885916"/>
            <a:ext cx="1633744" cy="374650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buNone/>
              <a:defRPr lang="en-US" sz="1800" b="1" dirty="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pPr marL="0" lvl="0" defTabSz="914400" rtl="0"/>
            <a:r>
              <a:rPr lang="de-DE" noProof="0"/>
              <a:t>Einstellung</a:t>
            </a:r>
          </a:p>
        </p:txBody>
      </p:sp>
      <p:sp>
        <p:nvSpPr>
          <p:cNvPr id="61" name="Bildplatzhalter 52">
            <a:extLst>
              <a:ext uri="{FF2B5EF4-FFF2-40B4-BE49-F238E27FC236}">
                <a16:creationId xmlns:a16="http://schemas.microsoft.com/office/drawing/2014/main" id="{112F1158-97A5-4F95-99EE-03657290F97A}"/>
              </a:ext>
            </a:extLst>
          </p:cNvPr>
          <p:cNvSpPr>
            <a:spLocks noGrp="1"/>
          </p:cNvSpPr>
          <p:nvPr>
            <p:ph type="pic" sz="quarter" idx="66" hasCustomPrompt="1"/>
          </p:nvPr>
        </p:nvSpPr>
        <p:spPr>
          <a:xfrm>
            <a:off x="540096" y="5265470"/>
            <a:ext cx="2708275" cy="1895805"/>
          </a:xfrm>
          <a:solidFill>
            <a:schemeClr val="bg1">
              <a:lumMod val="95000"/>
            </a:schemeClr>
          </a:solidFill>
          <a:ln w="9525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>
            <a:lvl1pPr marL="0" indent="0" algn="ctr">
              <a:buNone/>
              <a:defRPr lang="en-US" sz="3600" b="1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pPr marL="0" lvl="0" algn="ctr" defTabSz="914400" rtl="0"/>
            <a:r>
              <a:rPr lang="de-DE" noProof="0"/>
              <a:t>Einstellung</a:t>
            </a:r>
          </a:p>
        </p:txBody>
      </p:sp>
      <p:sp>
        <p:nvSpPr>
          <p:cNvPr id="58" name="Bildplatzhalter 52">
            <a:extLst>
              <a:ext uri="{FF2B5EF4-FFF2-40B4-BE49-F238E27FC236}">
                <a16:creationId xmlns:a16="http://schemas.microsoft.com/office/drawing/2014/main" id="{45913BDC-7814-4D71-8955-13D3F6D9D8B9}"/>
              </a:ext>
            </a:extLst>
          </p:cNvPr>
          <p:cNvSpPr>
            <a:spLocks noGrp="1"/>
          </p:cNvSpPr>
          <p:nvPr>
            <p:ph type="pic" sz="quarter" idx="63" hasCustomPrompt="1"/>
          </p:nvPr>
        </p:nvSpPr>
        <p:spPr>
          <a:xfrm>
            <a:off x="3589725" y="5265470"/>
            <a:ext cx="2708275" cy="1895805"/>
          </a:xfrm>
          <a:solidFill>
            <a:schemeClr val="bg1">
              <a:lumMod val="95000"/>
            </a:schemeClr>
          </a:solidFill>
          <a:ln w="9525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>
            <a:lvl1pPr marL="0" indent="0" algn="ctr">
              <a:buNone/>
              <a:defRPr lang="en-US" sz="3600" b="1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pPr marL="0" lvl="0" algn="ctr" defTabSz="914400" rtl="0"/>
            <a:r>
              <a:rPr lang="de-DE" noProof="0"/>
              <a:t>Einstellung</a:t>
            </a:r>
          </a:p>
        </p:txBody>
      </p:sp>
      <p:sp>
        <p:nvSpPr>
          <p:cNvPr id="136" name="Textfeld 135">
            <a:extLst>
              <a:ext uri="{FF2B5EF4-FFF2-40B4-BE49-F238E27FC236}">
                <a16:creationId xmlns:a16="http://schemas.microsoft.com/office/drawing/2014/main" id="{6BE7AD75-61AF-4135-913A-EF0677BCC220}"/>
              </a:ext>
            </a:extLst>
          </p:cNvPr>
          <p:cNvSpPr txBox="1"/>
          <p:nvPr userDrawn="1"/>
        </p:nvSpPr>
        <p:spPr>
          <a:xfrm>
            <a:off x="486977" y="7290644"/>
            <a:ext cx="2497734" cy="9833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algn="l" defTabSz="914400" rtl="0" eaLnBrk="1" latinLnBrk="0" hangingPunct="1">
              <a:lnSpc>
                <a:spcPct val="90000"/>
              </a:lnSpc>
              <a:spcBef>
                <a:spcPts val="300"/>
              </a:spcBef>
            </a:pPr>
            <a:r>
              <a:rPr lang="de-DE" sz="1400" b="1" kern="1200" noProof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Handlung:</a:t>
            </a:r>
          </a:p>
          <a:p>
            <a:pPr rtl="0">
              <a:lnSpc>
                <a:spcPct val="90000"/>
              </a:lnSpc>
              <a:spcBef>
                <a:spcPts val="300"/>
              </a:spcBef>
            </a:pPr>
            <a:r>
              <a:rPr lang="de-DE" sz="1400" b="1" noProof="0">
                <a:solidFill>
                  <a:schemeClr val="accent1">
                    <a:lumMod val="50000"/>
                  </a:schemeClr>
                </a:solidFill>
              </a:rPr>
              <a:t>Audio:</a:t>
            </a:r>
            <a:endParaRPr lang="de-DE" sz="1400" i="1" spc="-20" noProof="0">
              <a:solidFill>
                <a:schemeClr val="bg2">
                  <a:lumMod val="50000"/>
                </a:schemeClr>
              </a:solidFill>
              <a:latin typeface="+mj-lt"/>
            </a:endParaRPr>
          </a:p>
          <a:p>
            <a:pPr rtl="0">
              <a:lnSpc>
                <a:spcPct val="90000"/>
              </a:lnSpc>
              <a:spcBef>
                <a:spcPts val="300"/>
              </a:spcBef>
            </a:pPr>
            <a:r>
              <a:rPr lang="de-DE" sz="1400" b="1" noProof="0">
                <a:solidFill>
                  <a:schemeClr val="accent1">
                    <a:lumMod val="50000"/>
                  </a:schemeClr>
                </a:solidFill>
              </a:rPr>
              <a:t>Kamera:</a:t>
            </a:r>
            <a:endParaRPr lang="de-DE" sz="1400" i="1" spc="-20" noProof="0">
              <a:solidFill>
                <a:schemeClr val="bg2">
                  <a:lumMod val="50000"/>
                </a:schemeClr>
              </a:solidFill>
              <a:latin typeface="+mj-lt"/>
            </a:endParaRPr>
          </a:p>
          <a:p>
            <a:pPr rtl="0">
              <a:lnSpc>
                <a:spcPct val="90000"/>
              </a:lnSpc>
              <a:spcBef>
                <a:spcPts val="300"/>
              </a:spcBef>
            </a:pPr>
            <a:r>
              <a:rPr lang="de-DE" sz="1400" b="1" noProof="0">
                <a:solidFill>
                  <a:schemeClr val="accent1">
                    <a:lumMod val="50000"/>
                  </a:schemeClr>
                </a:solidFill>
              </a:rPr>
              <a:t>Medieninformationen:</a:t>
            </a:r>
            <a:endParaRPr lang="de-DE" sz="1400" i="1" spc="-20" noProof="0">
              <a:solidFill>
                <a:schemeClr val="bg2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142" name="Handlungstext">
            <a:extLst>
              <a:ext uri="{FF2B5EF4-FFF2-40B4-BE49-F238E27FC236}">
                <a16:creationId xmlns:a16="http://schemas.microsoft.com/office/drawing/2014/main" id="{6CB4300D-9E64-4739-B975-1F3FE0363CD2}"/>
              </a:ext>
            </a:extLst>
          </p:cNvPr>
          <p:cNvSpPr>
            <a:spLocks noGrp="1"/>
          </p:cNvSpPr>
          <p:nvPr>
            <p:ph type="body" sz="quarter" idx="74" hasCustomPrompt="1"/>
          </p:nvPr>
        </p:nvSpPr>
        <p:spPr>
          <a:xfrm>
            <a:off x="1390670" y="7333705"/>
            <a:ext cx="1908000" cy="184493"/>
          </a:xfrm>
        </p:spPr>
        <p:txBody>
          <a:bodyPr wrap="square" lIns="0" tIns="0" rIns="0" bIns="0" rtlCol="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800"/>
              </a:spcBef>
              <a:buNone/>
              <a:defRPr lang="en-US" sz="1000" i="1" kern="1200" dirty="0">
                <a:solidFill>
                  <a:schemeClr val="bg2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192881" indent="0">
              <a:buNone/>
              <a:defRPr sz="1200" i="1"/>
            </a:lvl2pPr>
            <a:lvl3pPr marL="385763" indent="0">
              <a:buNone/>
              <a:defRPr sz="1200" i="1"/>
            </a:lvl3pPr>
            <a:lvl4pPr marL="578644" indent="0">
              <a:buNone/>
              <a:defRPr sz="1200" i="1"/>
            </a:lvl4pPr>
            <a:lvl5pPr marL="771525" indent="0">
              <a:buNone/>
              <a:defRPr sz="1200" i="1"/>
            </a:lvl5pPr>
          </a:lstStyle>
          <a:p>
            <a:pPr lvl="0" rtl="0"/>
            <a:r>
              <a:rPr lang="de-DE" noProof="0"/>
              <a:t>Beschreiben Sie die Handlung hier.</a:t>
            </a:r>
          </a:p>
        </p:txBody>
      </p:sp>
      <p:cxnSp>
        <p:nvCxnSpPr>
          <p:cNvPr id="137" name="Gerader Verbinder 136">
            <a:extLst>
              <a:ext uri="{FF2B5EF4-FFF2-40B4-BE49-F238E27FC236}">
                <a16:creationId xmlns:a16="http://schemas.microsoft.com/office/drawing/2014/main" id="{61579B1A-551F-4564-A35B-B206D8981DFB}"/>
              </a:ext>
            </a:extLst>
          </p:cNvPr>
          <p:cNvCxnSpPr>
            <a:cxnSpLocks/>
          </p:cNvCxnSpPr>
          <p:nvPr userDrawn="1"/>
        </p:nvCxnSpPr>
        <p:spPr>
          <a:xfrm>
            <a:off x="1443231" y="7511342"/>
            <a:ext cx="1728000" cy="0"/>
          </a:xfrm>
          <a:prstGeom prst="line">
            <a:avLst/>
          </a:prstGeom>
          <a:ln w="6350">
            <a:solidFill>
              <a:schemeClr val="bg1">
                <a:lumMod val="85000"/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" name="Audio">
            <a:extLst>
              <a:ext uri="{FF2B5EF4-FFF2-40B4-BE49-F238E27FC236}">
                <a16:creationId xmlns:a16="http://schemas.microsoft.com/office/drawing/2014/main" id="{3F680BCF-E284-4FFB-95FA-F7755A633C2F}"/>
              </a:ext>
            </a:extLst>
          </p:cNvPr>
          <p:cNvSpPr>
            <a:spLocks noGrp="1"/>
          </p:cNvSpPr>
          <p:nvPr>
            <p:ph type="body" sz="quarter" idx="75" hasCustomPrompt="1"/>
          </p:nvPr>
        </p:nvSpPr>
        <p:spPr>
          <a:xfrm>
            <a:off x="1144863" y="7562003"/>
            <a:ext cx="2151426" cy="184493"/>
          </a:xfrm>
        </p:spPr>
        <p:txBody>
          <a:bodyPr wrap="square" lIns="0" tIns="0" rIns="0" bIns="0" rtlCol="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800"/>
              </a:spcBef>
              <a:buNone/>
              <a:defRPr lang="en-US" sz="1000" i="1" kern="1200" dirty="0">
                <a:solidFill>
                  <a:schemeClr val="bg2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192881" indent="0">
              <a:buNone/>
              <a:defRPr sz="1200" i="1"/>
            </a:lvl2pPr>
            <a:lvl3pPr marL="385763" indent="0">
              <a:buNone/>
              <a:defRPr sz="1200" i="1"/>
            </a:lvl3pPr>
            <a:lvl4pPr marL="578644" indent="0">
              <a:buNone/>
              <a:defRPr sz="1200" i="1"/>
            </a:lvl4pPr>
            <a:lvl5pPr marL="771525" indent="0">
              <a:buNone/>
              <a:defRPr sz="1200" i="1"/>
            </a:lvl5pPr>
          </a:lstStyle>
          <a:p>
            <a:pPr lvl="0" rtl="0"/>
            <a:r>
              <a:rPr lang="de-DE" noProof="0"/>
              <a:t>Beschreiben Sie die Audiodatei hier.</a:t>
            </a:r>
          </a:p>
        </p:txBody>
      </p:sp>
      <p:cxnSp>
        <p:nvCxnSpPr>
          <p:cNvPr id="138" name="Gerader Verbinder 137">
            <a:extLst>
              <a:ext uri="{FF2B5EF4-FFF2-40B4-BE49-F238E27FC236}">
                <a16:creationId xmlns:a16="http://schemas.microsoft.com/office/drawing/2014/main" id="{EDEBF7C6-339D-4820-BA99-0309699F9160}"/>
              </a:ext>
            </a:extLst>
          </p:cNvPr>
          <p:cNvCxnSpPr>
            <a:cxnSpLocks/>
          </p:cNvCxnSpPr>
          <p:nvPr userDrawn="1"/>
        </p:nvCxnSpPr>
        <p:spPr>
          <a:xfrm>
            <a:off x="1217734" y="7749796"/>
            <a:ext cx="1844694" cy="0"/>
          </a:xfrm>
          <a:prstGeom prst="line">
            <a:avLst/>
          </a:prstGeom>
          <a:ln w="6350">
            <a:solidFill>
              <a:schemeClr val="bg1">
                <a:lumMod val="85000"/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Kamera">
            <a:extLst>
              <a:ext uri="{FF2B5EF4-FFF2-40B4-BE49-F238E27FC236}">
                <a16:creationId xmlns:a16="http://schemas.microsoft.com/office/drawing/2014/main" id="{73016D1D-74C3-4684-9182-6CBD02EEFE59}"/>
              </a:ext>
            </a:extLst>
          </p:cNvPr>
          <p:cNvSpPr>
            <a:spLocks noGrp="1"/>
          </p:cNvSpPr>
          <p:nvPr>
            <p:ph type="body" sz="quarter" idx="76" hasCustomPrompt="1"/>
          </p:nvPr>
        </p:nvSpPr>
        <p:spPr>
          <a:xfrm>
            <a:off x="1228684" y="7796397"/>
            <a:ext cx="2067606" cy="184493"/>
          </a:xfrm>
        </p:spPr>
        <p:txBody>
          <a:bodyPr wrap="square" lIns="0" tIns="0" rIns="0" bIns="0" rtlCol="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800"/>
              </a:spcBef>
              <a:buNone/>
              <a:defRPr lang="en-US" sz="1000" i="1" kern="1200" dirty="0">
                <a:solidFill>
                  <a:schemeClr val="bg2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192881" indent="0">
              <a:buNone/>
              <a:defRPr sz="1200" i="1"/>
            </a:lvl2pPr>
            <a:lvl3pPr marL="385763" indent="0">
              <a:buNone/>
              <a:defRPr sz="1200" i="1"/>
            </a:lvl3pPr>
            <a:lvl4pPr marL="578644" indent="0">
              <a:buNone/>
              <a:defRPr sz="1200" i="1"/>
            </a:lvl4pPr>
            <a:lvl5pPr marL="771525" indent="0">
              <a:buNone/>
              <a:defRPr sz="1200" i="1"/>
            </a:lvl5pPr>
          </a:lstStyle>
          <a:p>
            <a:pPr lvl="0" rtl="0"/>
            <a:r>
              <a:rPr lang="de-DE" noProof="0"/>
              <a:t>Beschreiben Sie Ihre Kamera hier.</a:t>
            </a:r>
          </a:p>
        </p:txBody>
      </p:sp>
      <p:cxnSp>
        <p:nvCxnSpPr>
          <p:cNvPr id="139" name="Gerader Verbinder 138">
            <a:extLst>
              <a:ext uri="{FF2B5EF4-FFF2-40B4-BE49-F238E27FC236}">
                <a16:creationId xmlns:a16="http://schemas.microsoft.com/office/drawing/2014/main" id="{02954C2F-BDA7-44C2-87F5-C00F4C6E9D29}"/>
              </a:ext>
            </a:extLst>
          </p:cNvPr>
          <p:cNvCxnSpPr>
            <a:cxnSpLocks/>
          </p:cNvCxnSpPr>
          <p:nvPr userDrawn="1"/>
        </p:nvCxnSpPr>
        <p:spPr>
          <a:xfrm>
            <a:off x="1340855" y="7983141"/>
            <a:ext cx="1739319" cy="0"/>
          </a:xfrm>
          <a:prstGeom prst="line">
            <a:avLst/>
          </a:prstGeom>
          <a:ln w="6350">
            <a:solidFill>
              <a:schemeClr val="bg1">
                <a:lumMod val="85000"/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Medieninformationen">
            <a:extLst>
              <a:ext uri="{FF2B5EF4-FFF2-40B4-BE49-F238E27FC236}">
                <a16:creationId xmlns:a16="http://schemas.microsoft.com/office/drawing/2014/main" id="{BDC7A925-2134-41C5-8069-DAC52B641A17}"/>
              </a:ext>
            </a:extLst>
          </p:cNvPr>
          <p:cNvSpPr>
            <a:spLocks noGrp="1"/>
          </p:cNvSpPr>
          <p:nvPr>
            <p:ph type="body" sz="quarter" idx="77" hasCustomPrompt="1"/>
          </p:nvPr>
        </p:nvSpPr>
        <p:spPr>
          <a:xfrm>
            <a:off x="2306360" y="8024695"/>
            <a:ext cx="990000" cy="184493"/>
          </a:xfrm>
        </p:spPr>
        <p:txBody>
          <a:bodyPr wrap="square" lIns="0" tIns="0" rIns="0" bIns="0" rtlCol="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800"/>
              </a:spcBef>
              <a:buNone/>
              <a:defRPr lang="en-US" sz="1000" i="1" kern="1200" dirty="0">
                <a:solidFill>
                  <a:schemeClr val="bg2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192881" indent="0">
              <a:buNone/>
              <a:defRPr sz="1200" i="1"/>
            </a:lvl2pPr>
            <a:lvl3pPr marL="385763" indent="0">
              <a:buNone/>
              <a:defRPr sz="1200" i="1"/>
            </a:lvl3pPr>
            <a:lvl4pPr marL="578644" indent="0">
              <a:buNone/>
              <a:defRPr sz="1200" i="1"/>
            </a:lvl4pPr>
            <a:lvl5pPr marL="771525" indent="0">
              <a:buNone/>
              <a:defRPr sz="1200" i="1"/>
            </a:lvl5pPr>
          </a:lstStyle>
          <a:p>
            <a:pPr lvl="0" rtl="0"/>
            <a:r>
              <a:rPr lang="de-DE" noProof="0"/>
              <a:t>Beschreiben Sie d…</a:t>
            </a:r>
          </a:p>
        </p:txBody>
      </p:sp>
      <p:cxnSp>
        <p:nvCxnSpPr>
          <p:cNvPr id="140" name="Gerader Verbinder 139">
            <a:extLst>
              <a:ext uri="{FF2B5EF4-FFF2-40B4-BE49-F238E27FC236}">
                <a16:creationId xmlns:a16="http://schemas.microsoft.com/office/drawing/2014/main" id="{F90201B1-9D4B-43B4-ACA8-6A81FAE4D01A}"/>
              </a:ext>
            </a:extLst>
          </p:cNvPr>
          <p:cNvCxnSpPr>
            <a:cxnSpLocks/>
          </p:cNvCxnSpPr>
          <p:nvPr userDrawn="1"/>
        </p:nvCxnSpPr>
        <p:spPr>
          <a:xfrm>
            <a:off x="2365881" y="8207634"/>
            <a:ext cx="900000" cy="0"/>
          </a:xfrm>
          <a:prstGeom prst="line">
            <a:avLst/>
          </a:prstGeom>
          <a:ln w="6350">
            <a:solidFill>
              <a:schemeClr val="bg1">
                <a:lumMod val="85000"/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6" name="Media Info2">
            <a:extLst>
              <a:ext uri="{FF2B5EF4-FFF2-40B4-BE49-F238E27FC236}">
                <a16:creationId xmlns:a16="http://schemas.microsoft.com/office/drawing/2014/main" id="{8ED04F78-83D6-4D42-B318-350FD607BCFE}"/>
              </a:ext>
            </a:extLst>
          </p:cNvPr>
          <p:cNvSpPr>
            <a:spLocks noGrp="1"/>
          </p:cNvSpPr>
          <p:nvPr>
            <p:ph type="body" sz="quarter" idx="78" hasCustomPrompt="1"/>
          </p:nvPr>
        </p:nvSpPr>
        <p:spPr>
          <a:xfrm>
            <a:off x="592148" y="8218641"/>
            <a:ext cx="2713289" cy="203046"/>
          </a:xfrm>
        </p:spPr>
        <p:txBody>
          <a:bodyPr wrap="square" lIns="0" tIns="0" rIns="0" bIns="0" rtlCol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800"/>
              </a:spcBef>
              <a:buNone/>
              <a:defRPr lang="en-US" sz="1000" i="1" kern="1200" dirty="0">
                <a:solidFill>
                  <a:schemeClr val="bg2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192881" indent="0">
              <a:buNone/>
              <a:defRPr sz="1200" i="1"/>
            </a:lvl2pPr>
            <a:lvl3pPr marL="385763" indent="0">
              <a:buNone/>
              <a:defRPr sz="1200" i="1"/>
            </a:lvl3pPr>
            <a:lvl4pPr marL="578644" indent="0">
              <a:buNone/>
              <a:defRPr sz="1200" i="1"/>
            </a:lvl4pPr>
            <a:lvl5pPr marL="771525" indent="0">
              <a:buNone/>
              <a:defRPr sz="1200" i="1"/>
            </a:lvl5pPr>
          </a:lstStyle>
          <a:p>
            <a:pPr lvl="0" rtl="0"/>
            <a:r>
              <a:rPr lang="de-DE" noProof="0"/>
              <a:t>Beschreiben Sie Ihre Medieninformationen hier.</a:t>
            </a:r>
          </a:p>
        </p:txBody>
      </p:sp>
      <p:cxnSp>
        <p:nvCxnSpPr>
          <p:cNvPr id="141" name="Gerader Verbinder 140">
            <a:extLst>
              <a:ext uri="{FF2B5EF4-FFF2-40B4-BE49-F238E27FC236}">
                <a16:creationId xmlns:a16="http://schemas.microsoft.com/office/drawing/2014/main" id="{278D760F-C193-4214-A63C-F8465622BD4F}"/>
              </a:ext>
            </a:extLst>
          </p:cNvPr>
          <p:cNvCxnSpPr>
            <a:cxnSpLocks/>
          </p:cNvCxnSpPr>
          <p:nvPr userDrawn="1"/>
        </p:nvCxnSpPr>
        <p:spPr>
          <a:xfrm>
            <a:off x="672741" y="8396621"/>
            <a:ext cx="2376000" cy="0"/>
          </a:xfrm>
          <a:prstGeom prst="line">
            <a:avLst/>
          </a:prstGeom>
          <a:ln w="6350">
            <a:solidFill>
              <a:schemeClr val="bg1">
                <a:lumMod val="85000"/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7" name="Textfeld 146">
            <a:extLst>
              <a:ext uri="{FF2B5EF4-FFF2-40B4-BE49-F238E27FC236}">
                <a16:creationId xmlns:a16="http://schemas.microsoft.com/office/drawing/2014/main" id="{F0435651-AA19-45A8-81DA-147CDCC9A9B7}"/>
              </a:ext>
            </a:extLst>
          </p:cNvPr>
          <p:cNvSpPr txBox="1"/>
          <p:nvPr userDrawn="1"/>
        </p:nvSpPr>
        <p:spPr>
          <a:xfrm>
            <a:off x="3582028" y="7290644"/>
            <a:ext cx="2497734" cy="9833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algn="l" defTabSz="914400" rtl="0" eaLnBrk="1" latinLnBrk="0" hangingPunct="1">
              <a:lnSpc>
                <a:spcPct val="90000"/>
              </a:lnSpc>
              <a:spcBef>
                <a:spcPts val="300"/>
              </a:spcBef>
            </a:pPr>
            <a:r>
              <a:rPr lang="de-DE" sz="1400" b="1" kern="1200" noProof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Handlung:</a:t>
            </a:r>
          </a:p>
          <a:p>
            <a:pPr rtl="0">
              <a:lnSpc>
                <a:spcPct val="90000"/>
              </a:lnSpc>
              <a:spcBef>
                <a:spcPts val="300"/>
              </a:spcBef>
            </a:pPr>
            <a:r>
              <a:rPr lang="de-DE" sz="1400" b="1" noProof="0">
                <a:solidFill>
                  <a:schemeClr val="accent1">
                    <a:lumMod val="50000"/>
                  </a:schemeClr>
                </a:solidFill>
              </a:rPr>
              <a:t>Audio:</a:t>
            </a:r>
            <a:endParaRPr lang="de-DE" sz="1400" i="1" spc="-20" noProof="0">
              <a:solidFill>
                <a:schemeClr val="bg2">
                  <a:lumMod val="50000"/>
                </a:schemeClr>
              </a:solidFill>
              <a:latin typeface="+mj-lt"/>
            </a:endParaRPr>
          </a:p>
          <a:p>
            <a:pPr rtl="0">
              <a:lnSpc>
                <a:spcPct val="90000"/>
              </a:lnSpc>
              <a:spcBef>
                <a:spcPts val="300"/>
              </a:spcBef>
            </a:pPr>
            <a:r>
              <a:rPr lang="de-DE" sz="1400" b="1" noProof="0">
                <a:solidFill>
                  <a:schemeClr val="accent1">
                    <a:lumMod val="50000"/>
                  </a:schemeClr>
                </a:solidFill>
              </a:rPr>
              <a:t>Kamera:</a:t>
            </a:r>
            <a:endParaRPr lang="de-DE" sz="1400" i="1" spc="-20" noProof="0">
              <a:solidFill>
                <a:schemeClr val="bg2">
                  <a:lumMod val="50000"/>
                </a:schemeClr>
              </a:solidFill>
              <a:latin typeface="+mj-lt"/>
            </a:endParaRPr>
          </a:p>
          <a:p>
            <a:pPr rtl="0">
              <a:lnSpc>
                <a:spcPct val="90000"/>
              </a:lnSpc>
              <a:spcBef>
                <a:spcPts val="300"/>
              </a:spcBef>
            </a:pPr>
            <a:r>
              <a:rPr lang="de-DE" sz="1400" b="1" noProof="0">
                <a:solidFill>
                  <a:schemeClr val="accent1">
                    <a:lumMod val="50000"/>
                  </a:schemeClr>
                </a:solidFill>
              </a:rPr>
              <a:t>Medieninformationen:</a:t>
            </a:r>
            <a:endParaRPr lang="de-DE" sz="1400" i="1" spc="-20" noProof="0">
              <a:solidFill>
                <a:schemeClr val="bg2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153" name="Handlungstext">
            <a:extLst>
              <a:ext uri="{FF2B5EF4-FFF2-40B4-BE49-F238E27FC236}">
                <a16:creationId xmlns:a16="http://schemas.microsoft.com/office/drawing/2014/main" id="{4DCC5A95-3366-4E03-B0DB-C63AEAB6A731}"/>
              </a:ext>
            </a:extLst>
          </p:cNvPr>
          <p:cNvSpPr>
            <a:spLocks noGrp="1"/>
          </p:cNvSpPr>
          <p:nvPr>
            <p:ph type="body" sz="quarter" idx="79" hasCustomPrompt="1"/>
          </p:nvPr>
        </p:nvSpPr>
        <p:spPr>
          <a:xfrm>
            <a:off x="4485721" y="7333705"/>
            <a:ext cx="1908000" cy="184493"/>
          </a:xfrm>
        </p:spPr>
        <p:txBody>
          <a:bodyPr wrap="square" lIns="0" tIns="0" rIns="0" bIns="0" rtlCol="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800"/>
              </a:spcBef>
              <a:buNone/>
              <a:defRPr lang="en-US" sz="1000" i="1" kern="1200" dirty="0">
                <a:solidFill>
                  <a:schemeClr val="bg2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192881" indent="0">
              <a:buNone/>
              <a:defRPr sz="1200" i="1"/>
            </a:lvl2pPr>
            <a:lvl3pPr marL="385763" indent="0">
              <a:buNone/>
              <a:defRPr sz="1200" i="1"/>
            </a:lvl3pPr>
            <a:lvl4pPr marL="578644" indent="0">
              <a:buNone/>
              <a:defRPr sz="1200" i="1"/>
            </a:lvl4pPr>
            <a:lvl5pPr marL="771525" indent="0">
              <a:buNone/>
              <a:defRPr sz="1200" i="1"/>
            </a:lvl5pPr>
          </a:lstStyle>
          <a:p>
            <a:pPr lvl="0" rtl="0"/>
            <a:r>
              <a:rPr lang="de-DE" noProof="0"/>
              <a:t>Beschreiben Sie die Handlung hier.</a:t>
            </a:r>
          </a:p>
        </p:txBody>
      </p:sp>
      <p:cxnSp>
        <p:nvCxnSpPr>
          <p:cNvPr id="148" name="Gerader Verbinder 147">
            <a:extLst>
              <a:ext uri="{FF2B5EF4-FFF2-40B4-BE49-F238E27FC236}">
                <a16:creationId xmlns:a16="http://schemas.microsoft.com/office/drawing/2014/main" id="{0D3AA12F-42A2-4B01-BCDB-5537A2B5A7A2}"/>
              </a:ext>
            </a:extLst>
          </p:cNvPr>
          <p:cNvCxnSpPr>
            <a:cxnSpLocks/>
          </p:cNvCxnSpPr>
          <p:nvPr userDrawn="1"/>
        </p:nvCxnSpPr>
        <p:spPr>
          <a:xfrm>
            <a:off x="4538282" y="7511342"/>
            <a:ext cx="1728000" cy="0"/>
          </a:xfrm>
          <a:prstGeom prst="line">
            <a:avLst/>
          </a:prstGeom>
          <a:ln w="6350">
            <a:solidFill>
              <a:schemeClr val="bg1">
                <a:lumMod val="85000"/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Audio">
            <a:extLst>
              <a:ext uri="{FF2B5EF4-FFF2-40B4-BE49-F238E27FC236}">
                <a16:creationId xmlns:a16="http://schemas.microsoft.com/office/drawing/2014/main" id="{87CEF7C5-C32D-414F-90DD-AAA171DCFAF2}"/>
              </a:ext>
            </a:extLst>
          </p:cNvPr>
          <p:cNvSpPr>
            <a:spLocks noGrp="1"/>
          </p:cNvSpPr>
          <p:nvPr>
            <p:ph type="body" sz="quarter" idx="80" hasCustomPrompt="1"/>
          </p:nvPr>
        </p:nvSpPr>
        <p:spPr>
          <a:xfrm>
            <a:off x="4239914" y="7562003"/>
            <a:ext cx="2151426" cy="184493"/>
          </a:xfrm>
        </p:spPr>
        <p:txBody>
          <a:bodyPr wrap="square" lIns="0" tIns="0" rIns="0" bIns="0" rtlCol="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800"/>
              </a:spcBef>
              <a:buNone/>
              <a:defRPr lang="en-US" sz="1000" i="1" kern="1200" dirty="0">
                <a:solidFill>
                  <a:schemeClr val="bg2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192881" indent="0">
              <a:buNone/>
              <a:defRPr sz="1200" i="1"/>
            </a:lvl2pPr>
            <a:lvl3pPr marL="385763" indent="0">
              <a:buNone/>
              <a:defRPr sz="1200" i="1"/>
            </a:lvl3pPr>
            <a:lvl4pPr marL="578644" indent="0">
              <a:buNone/>
              <a:defRPr sz="1200" i="1"/>
            </a:lvl4pPr>
            <a:lvl5pPr marL="771525" indent="0">
              <a:buNone/>
              <a:defRPr sz="1200" i="1"/>
            </a:lvl5pPr>
          </a:lstStyle>
          <a:p>
            <a:pPr lvl="0" rtl="0"/>
            <a:r>
              <a:rPr lang="de-DE" noProof="0"/>
              <a:t>Beschreiben Sie die Audiodatei hier.</a:t>
            </a:r>
          </a:p>
        </p:txBody>
      </p:sp>
      <p:cxnSp>
        <p:nvCxnSpPr>
          <p:cNvPr id="149" name="Gerader Verbinder 148">
            <a:extLst>
              <a:ext uri="{FF2B5EF4-FFF2-40B4-BE49-F238E27FC236}">
                <a16:creationId xmlns:a16="http://schemas.microsoft.com/office/drawing/2014/main" id="{B947BB46-EC3E-4663-8F82-4917A1A5FA83}"/>
              </a:ext>
            </a:extLst>
          </p:cNvPr>
          <p:cNvCxnSpPr>
            <a:cxnSpLocks/>
          </p:cNvCxnSpPr>
          <p:nvPr userDrawn="1"/>
        </p:nvCxnSpPr>
        <p:spPr>
          <a:xfrm>
            <a:off x="4312785" y="7749796"/>
            <a:ext cx="1844694" cy="0"/>
          </a:xfrm>
          <a:prstGeom prst="line">
            <a:avLst/>
          </a:prstGeom>
          <a:ln w="6350">
            <a:solidFill>
              <a:schemeClr val="bg1">
                <a:lumMod val="85000"/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5" name="Kamera">
            <a:extLst>
              <a:ext uri="{FF2B5EF4-FFF2-40B4-BE49-F238E27FC236}">
                <a16:creationId xmlns:a16="http://schemas.microsoft.com/office/drawing/2014/main" id="{22184A42-54AB-49AA-9899-7E93BAD3D749}"/>
              </a:ext>
            </a:extLst>
          </p:cNvPr>
          <p:cNvSpPr>
            <a:spLocks noGrp="1"/>
          </p:cNvSpPr>
          <p:nvPr>
            <p:ph type="body" sz="quarter" idx="81" hasCustomPrompt="1"/>
          </p:nvPr>
        </p:nvSpPr>
        <p:spPr>
          <a:xfrm>
            <a:off x="4323735" y="7796397"/>
            <a:ext cx="2067606" cy="184493"/>
          </a:xfrm>
        </p:spPr>
        <p:txBody>
          <a:bodyPr wrap="square" lIns="0" tIns="0" rIns="0" bIns="0" rtlCol="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800"/>
              </a:spcBef>
              <a:buNone/>
              <a:defRPr lang="en-US" sz="1000" i="1" kern="1200" dirty="0">
                <a:solidFill>
                  <a:schemeClr val="bg2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192881" indent="0">
              <a:buNone/>
              <a:defRPr sz="1200" i="1"/>
            </a:lvl2pPr>
            <a:lvl3pPr marL="385763" indent="0">
              <a:buNone/>
              <a:defRPr sz="1200" i="1"/>
            </a:lvl3pPr>
            <a:lvl4pPr marL="578644" indent="0">
              <a:buNone/>
              <a:defRPr sz="1200" i="1"/>
            </a:lvl4pPr>
            <a:lvl5pPr marL="771525" indent="0">
              <a:buNone/>
              <a:defRPr sz="1200" i="1"/>
            </a:lvl5pPr>
          </a:lstStyle>
          <a:p>
            <a:pPr lvl="0" rtl="0"/>
            <a:r>
              <a:rPr lang="de-DE" noProof="0"/>
              <a:t>Beschreiben Sie Ihre Kamera hier.</a:t>
            </a:r>
          </a:p>
        </p:txBody>
      </p:sp>
      <p:cxnSp>
        <p:nvCxnSpPr>
          <p:cNvPr id="150" name="Gerader Verbinder 149">
            <a:extLst>
              <a:ext uri="{FF2B5EF4-FFF2-40B4-BE49-F238E27FC236}">
                <a16:creationId xmlns:a16="http://schemas.microsoft.com/office/drawing/2014/main" id="{CA0C4F43-E985-4924-BFE3-95AE54582CFD}"/>
              </a:ext>
            </a:extLst>
          </p:cNvPr>
          <p:cNvCxnSpPr>
            <a:cxnSpLocks/>
          </p:cNvCxnSpPr>
          <p:nvPr userDrawn="1"/>
        </p:nvCxnSpPr>
        <p:spPr>
          <a:xfrm>
            <a:off x="4435906" y="7983141"/>
            <a:ext cx="1739319" cy="0"/>
          </a:xfrm>
          <a:prstGeom prst="line">
            <a:avLst/>
          </a:prstGeom>
          <a:ln w="6350">
            <a:solidFill>
              <a:schemeClr val="bg1">
                <a:lumMod val="85000"/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6" name="Medieninformationen">
            <a:extLst>
              <a:ext uri="{FF2B5EF4-FFF2-40B4-BE49-F238E27FC236}">
                <a16:creationId xmlns:a16="http://schemas.microsoft.com/office/drawing/2014/main" id="{BE367BDC-A93F-4C93-9C9C-D78DE292B32F}"/>
              </a:ext>
            </a:extLst>
          </p:cNvPr>
          <p:cNvSpPr>
            <a:spLocks noGrp="1"/>
          </p:cNvSpPr>
          <p:nvPr>
            <p:ph type="body" sz="quarter" idx="82" hasCustomPrompt="1"/>
          </p:nvPr>
        </p:nvSpPr>
        <p:spPr>
          <a:xfrm>
            <a:off x="5401411" y="8024695"/>
            <a:ext cx="990000" cy="184493"/>
          </a:xfrm>
        </p:spPr>
        <p:txBody>
          <a:bodyPr wrap="square" lIns="0" tIns="0" rIns="0" bIns="0" rtlCol="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800"/>
              </a:spcBef>
              <a:buNone/>
              <a:defRPr lang="en-US" sz="1000" i="1" kern="1200" dirty="0">
                <a:solidFill>
                  <a:schemeClr val="bg2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192881" indent="0">
              <a:buNone/>
              <a:defRPr sz="1200" i="1"/>
            </a:lvl2pPr>
            <a:lvl3pPr marL="385763" indent="0">
              <a:buNone/>
              <a:defRPr sz="1200" i="1"/>
            </a:lvl3pPr>
            <a:lvl4pPr marL="578644" indent="0">
              <a:buNone/>
              <a:defRPr sz="1200" i="1"/>
            </a:lvl4pPr>
            <a:lvl5pPr marL="771525" indent="0">
              <a:buNone/>
              <a:defRPr sz="1200" i="1"/>
            </a:lvl5pPr>
          </a:lstStyle>
          <a:p>
            <a:pPr lvl="0" rtl="0"/>
            <a:r>
              <a:rPr lang="de-DE" noProof="0"/>
              <a:t>Beschreiben Sie d…</a:t>
            </a:r>
          </a:p>
        </p:txBody>
      </p:sp>
      <p:cxnSp>
        <p:nvCxnSpPr>
          <p:cNvPr id="151" name="Gerader Verbinder 150">
            <a:extLst>
              <a:ext uri="{FF2B5EF4-FFF2-40B4-BE49-F238E27FC236}">
                <a16:creationId xmlns:a16="http://schemas.microsoft.com/office/drawing/2014/main" id="{F2D1CD15-6621-4FC3-B3FD-BE27239EFEA5}"/>
              </a:ext>
            </a:extLst>
          </p:cNvPr>
          <p:cNvCxnSpPr>
            <a:cxnSpLocks/>
          </p:cNvCxnSpPr>
          <p:nvPr userDrawn="1"/>
        </p:nvCxnSpPr>
        <p:spPr>
          <a:xfrm>
            <a:off x="5460932" y="8207634"/>
            <a:ext cx="900000" cy="0"/>
          </a:xfrm>
          <a:prstGeom prst="line">
            <a:avLst/>
          </a:prstGeom>
          <a:ln w="6350">
            <a:solidFill>
              <a:schemeClr val="bg1">
                <a:lumMod val="85000"/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7" name="Media Info2">
            <a:extLst>
              <a:ext uri="{FF2B5EF4-FFF2-40B4-BE49-F238E27FC236}">
                <a16:creationId xmlns:a16="http://schemas.microsoft.com/office/drawing/2014/main" id="{6A406D58-4726-483F-839C-E85E3407D97F}"/>
              </a:ext>
            </a:extLst>
          </p:cNvPr>
          <p:cNvSpPr>
            <a:spLocks noGrp="1"/>
          </p:cNvSpPr>
          <p:nvPr>
            <p:ph type="body" sz="quarter" idx="83" hasCustomPrompt="1"/>
          </p:nvPr>
        </p:nvSpPr>
        <p:spPr>
          <a:xfrm>
            <a:off x="3687199" y="8218641"/>
            <a:ext cx="2713289" cy="203046"/>
          </a:xfrm>
        </p:spPr>
        <p:txBody>
          <a:bodyPr wrap="square" lIns="0" tIns="0" rIns="0" bIns="0" rtlCol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800"/>
              </a:spcBef>
              <a:buNone/>
              <a:defRPr lang="en-US" sz="1000" i="1" kern="1200" dirty="0">
                <a:solidFill>
                  <a:schemeClr val="bg2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192881" indent="0">
              <a:buNone/>
              <a:defRPr sz="1200" i="1"/>
            </a:lvl2pPr>
            <a:lvl3pPr marL="385763" indent="0">
              <a:buNone/>
              <a:defRPr sz="1200" i="1"/>
            </a:lvl3pPr>
            <a:lvl4pPr marL="578644" indent="0">
              <a:buNone/>
              <a:defRPr sz="1200" i="1"/>
            </a:lvl4pPr>
            <a:lvl5pPr marL="771525" indent="0">
              <a:buNone/>
              <a:defRPr sz="1200" i="1"/>
            </a:lvl5pPr>
          </a:lstStyle>
          <a:p>
            <a:pPr lvl="0" rtl="0"/>
            <a:r>
              <a:rPr lang="de-DE" noProof="0"/>
              <a:t>Beschreiben Sie Ihre Medieninformationen hier.</a:t>
            </a:r>
          </a:p>
        </p:txBody>
      </p:sp>
      <p:cxnSp>
        <p:nvCxnSpPr>
          <p:cNvPr id="152" name="Gerader Verbinder 151">
            <a:extLst>
              <a:ext uri="{FF2B5EF4-FFF2-40B4-BE49-F238E27FC236}">
                <a16:creationId xmlns:a16="http://schemas.microsoft.com/office/drawing/2014/main" id="{67969D2A-8E4D-47B1-907B-49E6E1C92E93}"/>
              </a:ext>
            </a:extLst>
          </p:cNvPr>
          <p:cNvCxnSpPr>
            <a:cxnSpLocks/>
          </p:cNvCxnSpPr>
          <p:nvPr userDrawn="1"/>
        </p:nvCxnSpPr>
        <p:spPr>
          <a:xfrm>
            <a:off x="3767792" y="8396621"/>
            <a:ext cx="2376000" cy="0"/>
          </a:xfrm>
          <a:prstGeom prst="line">
            <a:avLst/>
          </a:prstGeom>
          <a:ln w="6350">
            <a:solidFill>
              <a:schemeClr val="bg1">
                <a:lumMod val="85000"/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hteck 27">
            <a:extLst>
              <a:ext uri="{FF2B5EF4-FFF2-40B4-BE49-F238E27FC236}">
                <a16:creationId xmlns:a16="http://schemas.microsoft.com/office/drawing/2014/main" id="{4EE53BA1-F2F0-481D-ACF8-09581BDADB02}"/>
              </a:ext>
            </a:extLst>
          </p:cNvPr>
          <p:cNvSpPr/>
          <p:nvPr userDrawn="1"/>
        </p:nvSpPr>
        <p:spPr>
          <a:xfrm>
            <a:off x="6020474" y="8702881"/>
            <a:ext cx="447158" cy="3075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de-DE" sz="1200" i="1" noProof="0">
                <a:solidFill>
                  <a:srgbClr val="14345D"/>
                </a:solidFill>
              </a:rPr>
              <a:t>02</a:t>
            </a:r>
          </a:p>
        </p:txBody>
      </p:sp>
    </p:spTree>
    <p:extLst>
      <p:ext uri="{BB962C8B-B14F-4D97-AF65-F5344CB8AC3E}">
        <p14:creationId xmlns:p14="http://schemas.microsoft.com/office/powerpoint/2010/main" val="2488318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3">
            <a:extLst>
              <a:ext uri="{FF2B5EF4-FFF2-40B4-BE49-F238E27FC236}">
                <a16:creationId xmlns:a16="http://schemas.microsoft.com/office/drawing/2014/main" id="{0DD8EA44-B2AA-488E-A03D-3B38D5D086E9}"/>
              </a:ext>
            </a:extLst>
          </p:cNvPr>
          <p:cNvSpPr txBox="1">
            <a:spLocks/>
          </p:cNvSpPr>
          <p:nvPr userDrawn="1"/>
        </p:nvSpPr>
        <p:spPr>
          <a:xfrm>
            <a:off x="461349" y="447030"/>
            <a:ext cx="3108325" cy="5231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l" defTabSz="5143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7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0">
              <a:lnSpc>
                <a:spcPct val="100000"/>
              </a:lnSpc>
            </a:pPr>
            <a:r>
              <a:rPr lang="de-DE" sz="1600" noProof="0">
                <a:solidFill>
                  <a:schemeClr val="bg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Storyboard:</a:t>
            </a:r>
            <a:br>
              <a:rPr lang="de-DE" sz="1400" noProof="0">
                <a:solidFill>
                  <a:schemeClr val="bg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de-DE" sz="2000" b="1" noProof="0">
              <a:solidFill>
                <a:schemeClr val="accent1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8" name="Titel 3">
            <a:extLst>
              <a:ext uri="{FF2B5EF4-FFF2-40B4-BE49-F238E27FC236}">
                <a16:creationId xmlns:a16="http://schemas.microsoft.com/office/drawing/2014/main" id="{D09B3EAD-D0AA-47E0-8D3B-606A640CD0C3}"/>
              </a:ext>
            </a:extLst>
          </p:cNvPr>
          <p:cNvSpPr txBox="1">
            <a:spLocks/>
          </p:cNvSpPr>
          <p:nvPr userDrawn="1"/>
        </p:nvSpPr>
        <p:spPr>
          <a:xfrm>
            <a:off x="3527795" y="447030"/>
            <a:ext cx="3108325" cy="52313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5143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7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rtl="0">
              <a:lnSpc>
                <a:spcPct val="100000"/>
              </a:lnSpc>
            </a:pPr>
            <a:r>
              <a:rPr lang="de-DE" sz="1400" noProof="0">
                <a:solidFill>
                  <a:schemeClr val="bg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Szene:</a:t>
            </a:r>
            <a:br>
              <a:rPr lang="de-DE" sz="1400" noProof="0">
                <a:solidFill>
                  <a:schemeClr val="bg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de-DE" sz="1800" b="1" noProof="0">
              <a:solidFill>
                <a:schemeClr val="accent1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E9F92AF-6DFD-47C6-8352-E82BD82B1A6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1349" y="722313"/>
            <a:ext cx="3017520" cy="247085"/>
          </a:xfrm>
        </p:spPr>
        <p:txBody>
          <a:bodyPr rtlCol="0"/>
          <a:lstStyle>
            <a:lvl1pPr>
              <a:defRPr lang="en-US" sz="1800" b="1" kern="1200" dirty="0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0"/>
            <a:r>
              <a:rPr lang="de-DE" noProof="0"/>
              <a:t>Filmtitel</a:t>
            </a:r>
          </a:p>
        </p:txBody>
      </p:sp>
      <p:sp>
        <p:nvSpPr>
          <p:cNvPr id="51" name="Textplatzhalter 50">
            <a:extLst>
              <a:ext uri="{FF2B5EF4-FFF2-40B4-BE49-F238E27FC236}">
                <a16:creationId xmlns:a16="http://schemas.microsoft.com/office/drawing/2014/main" id="{CB22AE60-20EC-4F10-B4F8-96ACEE5F4CC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527794" y="722313"/>
            <a:ext cx="3108325" cy="247650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>
              <a:buNone/>
              <a:defRPr lang="en-US" sz="1800" b="1" dirty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marL="128588" lvl="0" indent="-128588" rtl="0">
              <a:spcBef>
                <a:spcPct val="0"/>
              </a:spcBef>
            </a:pPr>
            <a:r>
              <a:rPr lang="de-DE" noProof="0"/>
              <a:t>Szenennummer</a:t>
            </a:r>
          </a:p>
        </p:txBody>
      </p:sp>
      <p:cxnSp>
        <p:nvCxnSpPr>
          <p:cNvPr id="47" name="Gerader Verbinder 46">
            <a:extLst>
              <a:ext uri="{FF2B5EF4-FFF2-40B4-BE49-F238E27FC236}">
                <a16:creationId xmlns:a16="http://schemas.microsoft.com/office/drawing/2014/main" id="{DDE353EA-6BB8-4C19-8454-21B95AC6313F}"/>
              </a:ext>
            </a:extLst>
          </p:cNvPr>
          <p:cNvCxnSpPr>
            <a:cxnSpLocks/>
          </p:cNvCxnSpPr>
          <p:nvPr userDrawn="1"/>
        </p:nvCxnSpPr>
        <p:spPr>
          <a:xfrm>
            <a:off x="549275" y="1081865"/>
            <a:ext cx="5759450" cy="0"/>
          </a:xfrm>
          <a:prstGeom prst="line">
            <a:avLst/>
          </a:prstGeom>
          <a:ln w="6350">
            <a:solidFill>
              <a:schemeClr val="bg1">
                <a:lumMod val="85000"/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Textplatzhalter 79">
            <a:extLst>
              <a:ext uri="{FF2B5EF4-FFF2-40B4-BE49-F238E27FC236}">
                <a16:creationId xmlns:a16="http://schemas.microsoft.com/office/drawing/2014/main" id="{E52C1041-C978-4988-9C1D-2C55F22BE123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561974" y="1281113"/>
            <a:ext cx="468000" cy="374650"/>
          </a:xfr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buNone/>
              <a:defRPr lang="en-US" sz="1800" b="1" dirty="0">
                <a:solidFill>
                  <a:schemeClr val="tx1"/>
                </a:solidFill>
              </a:defRPr>
            </a:lvl1pPr>
          </a:lstStyle>
          <a:p>
            <a:pPr marL="0" lvl="0" algn="ctr" defTabSz="914400" rtl="0"/>
            <a:r>
              <a:rPr lang="de-DE" noProof="0" dirty="0"/>
              <a:t>Nr.</a:t>
            </a:r>
          </a:p>
        </p:txBody>
      </p:sp>
      <p:sp>
        <p:nvSpPr>
          <p:cNvPr id="82" name="Textplatzhalter 81">
            <a:extLst>
              <a:ext uri="{FF2B5EF4-FFF2-40B4-BE49-F238E27FC236}">
                <a16:creationId xmlns:a16="http://schemas.microsoft.com/office/drawing/2014/main" id="{62AD7949-3B4D-470A-BD51-41D17ACADA6B}"/>
              </a:ext>
            </a:extLst>
          </p:cNvPr>
          <p:cNvSpPr>
            <a:spLocks noGrp="1"/>
          </p:cNvSpPr>
          <p:nvPr>
            <p:ph type="body" sz="quarter" idx="59" hasCustomPrompt="1"/>
          </p:nvPr>
        </p:nvSpPr>
        <p:spPr>
          <a:xfrm>
            <a:off x="1049638" y="1281113"/>
            <a:ext cx="1633851" cy="374650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buNone/>
              <a:defRPr lang="en-US" sz="1800" b="1" dirty="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pPr marL="0" lvl="0" defTabSz="914400" rtl="0"/>
            <a:r>
              <a:rPr lang="de-DE" noProof="0" dirty="0"/>
              <a:t>Einstellung</a:t>
            </a:r>
          </a:p>
        </p:txBody>
      </p:sp>
      <p:sp>
        <p:nvSpPr>
          <p:cNvPr id="55" name="Bildplatzhalter 52">
            <a:extLst>
              <a:ext uri="{FF2B5EF4-FFF2-40B4-BE49-F238E27FC236}">
                <a16:creationId xmlns:a16="http://schemas.microsoft.com/office/drawing/2014/main" id="{4144F291-5EE2-476F-8344-134BADB82725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561735" y="1660667"/>
            <a:ext cx="2708275" cy="1895805"/>
          </a:xfrm>
          <a:solidFill>
            <a:schemeClr val="bg1">
              <a:lumMod val="95000"/>
            </a:schemeClr>
          </a:solidFill>
          <a:ln w="9525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>
            <a:lvl1pPr marL="0" indent="0" algn="ctr">
              <a:buNone/>
              <a:defRPr lang="en-US" sz="3600" b="1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pPr marL="0" lvl="0" algn="ctr" defTabSz="914400" rtl="0"/>
            <a:r>
              <a:rPr lang="de-DE" noProof="0"/>
              <a:t>Einstellung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0D961836-3BE6-4F1F-88E0-3AAEB0F59FDE}"/>
              </a:ext>
            </a:extLst>
          </p:cNvPr>
          <p:cNvSpPr txBox="1"/>
          <p:nvPr userDrawn="1"/>
        </p:nvSpPr>
        <p:spPr>
          <a:xfrm>
            <a:off x="3527795" y="1590956"/>
            <a:ext cx="2891385" cy="1409617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rtl="0">
              <a:lnSpc>
                <a:spcPct val="90000"/>
              </a:lnSpc>
              <a:spcBef>
                <a:spcPts val="300"/>
              </a:spcBef>
            </a:pPr>
            <a:r>
              <a:rPr lang="de-DE" sz="1400" b="1" noProof="0">
                <a:solidFill>
                  <a:schemeClr val="accent1">
                    <a:lumMod val="50000"/>
                  </a:schemeClr>
                </a:solidFill>
              </a:rPr>
              <a:t>Beschreibung:</a:t>
            </a:r>
            <a:br>
              <a:rPr lang="de-DE" sz="1400" b="1" noProof="0">
                <a:solidFill>
                  <a:schemeClr val="accent1">
                    <a:lumMod val="50000"/>
                  </a:schemeClr>
                </a:solidFill>
              </a:rPr>
            </a:br>
            <a:endParaRPr lang="de-DE" sz="1400" i="1" noProof="0">
              <a:solidFill>
                <a:schemeClr val="bg2">
                  <a:lumMod val="50000"/>
                </a:schemeClr>
              </a:solidFill>
              <a:latin typeface="+mj-lt"/>
            </a:endParaRPr>
          </a:p>
          <a:p>
            <a:pPr rtl="0">
              <a:lnSpc>
                <a:spcPct val="90000"/>
              </a:lnSpc>
              <a:spcBef>
                <a:spcPts val="300"/>
              </a:spcBef>
            </a:pPr>
            <a:r>
              <a:rPr lang="de-DE" sz="1400" b="1" kern="1200" noProof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Handlung</a:t>
            </a:r>
            <a:r>
              <a:rPr lang="de-DE" sz="1400" b="1" noProof="0">
                <a:solidFill>
                  <a:schemeClr val="accent1">
                    <a:lumMod val="50000"/>
                  </a:schemeClr>
                </a:solidFill>
              </a:rPr>
              <a:t>: </a:t>
            </a:r>
            <a:endParaRPr lang="de-DE" sz="1400" i="1" noProof="0">
              <a:solidFill>
                <a:schemeClr val="bg2">
                  <a:lumMod val="50000"/>
                </a:schemeClr>
              </a:solidFill>
              <a:latin typeface="+mj-lt"/>
            </a:endParaRPr>
          </a:p>
          <a:p>
            <a:pPr rtl="0">
              <a:lnSpc>
                <a:spcPct val="90000"/>
              </a:lnSpc>
              <a:spcBef>
                <a:spcPts val="300"/>
              </a:spcBef>
            </a:pPr>
            <a:r>
              <a:rPr lang="de-DE" sz="1400" b="1" noProof="0">
                <a:solidFill>
                  <a:schemeClr val="accent1">
                    <a:lumMod val="50000"/>
                  </a:schemeClr>
                </a:solidFill>
              </a:rPr>
              <a:t>Audio: </a:t>
            </a:r>
            <a:endParaRPr lang="de-DE" sz="1400" i="1" spc="-20" noProof="0">
              <a:solidFill>
                <a:schemeClr val="bg2">
                  <a:lumMod val="50000"/>
                </a:schemeClr>
              </a:solidFill>
              <a:latin typeface="+mj-lt"/>
            </a:endParaRPr>
          </a:p>
          <a:p>
            <a:pPr rtl="0">
              <a:lnSpc>
                <a:spcPct val="90000"/>
              </a:lnSpc>
              <a:spcBef>
                <a:spcPts val="300"/>
              </a:spcBef>
            </a:pPr>
            <a:r>
              <a:rPr lang="de-DE" sz="1400" b="1" noProof="0">
                <a:solidFill>
                  <a:schemeClr val="accent1">
                    <a:lumMod val="50000"/>
                  </a:schemeClr>
                </a:solidFill>
              </a:rPr>
              <a:t>Kamera:</a:t>
            </a:r>
            <a:r>
              <a:rPr lang="de-DE" sz="1400" i="1" spc="-20" noProof="0">
                <a:solidFill>
                  <a:schemeClr val="bg2">
                    <a:lumMod val="50000"/>
                  </a:schemeClr>
                </a:solidFill>
                <a:latin typeface="+mj-lt"/>
              </a:rPr>
              <a:t> </a:t>
            </a:r>
          </a:p>
          <a:p>
            <a:pPr rtl="0">
              <a:lnSpc>
                <a:spcPct val="90000"/>
              </a:lnSpc>
              <a:spcBef>
                <a:spcPts val="300"/>
              </a:spcBef>
            </a:pPr>
            <a:r>
              <a:rPr lang="de-DE" sz="1400" b="1" noProof="0">
                <a:solidFill>
                  <a:schemeClr val="accent1">
                    <a:lumMod val="50000"/>
                  </a:schemeClr>
                </a:solidFill>
              </a:rPr>
              <a:t>Medieninformationen: </a:t>
            </a:r>
            <a:endParaRPr lang="de-DE" sz="1400" i="1" spc="-20" noProof="0">
              <a:solidFill>
                <a:schemeClr val="bg2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56" name="Beschreibung 2">
            <a:extLst>
              <a:ext uri="{FF2B5EF4-FFF2-40B4-BE49-F238E27FC236}">
                <a16:creationId xmlns:a16="http://schemas.microsoft.com/office/drawing/2014/main" id="{E2648416-323D-4244-B6C1-F8DEED46ED70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4615688" y="1633249"/>
            <a:ext cx="1980000" cy="182880"/>
          </a:xfrm>
        </p:spPr>
        <p:txBody>
          <a:bodyPr wrap="square" lIns="0" tIns="0" rIns="0" bIns="0" rtlCol="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800"/>
              </a:spcBef>
              <a:buNone/>
              <a:defRPr lang="en-US" sz="1000" i="1" kern="1200" dirty="0">
                <a:solidFill>
                  <a:schemeClr val="bg2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192881" indent="0">
              <a:buNone/>
              <a:defRPr sz="1200" i="1"/>
            </a:lvl2pPr>
            <a:lvl3pPr marL="385763" indent="0">
              <a:buNone/>
              <a:defRPr sz="1200" i="1"/>
            </a:lvl3pPr>
            <a:lvl4pPr marL="578644" indent="0">
              <a:buNone/>
              <a:defRPr sz="1200" i="1"/>
            </a:lvl4pPr>
            <a:lvl5pPr marL="771525" indent="0">
              <a:buNone/>
              <a:defRPr sz="1200" i="1"/>
            </a:lvl5pPr>
          </a:lstStyle>
          <a:p>
            <a:pPr lvl="0" rtl="0"/>
            <a:r>
              <a:rPr lang="de-DE" noProof="0"/>
              <a:t>Beschreiben Sie Ihre Einstellung hier.</a:t>
            </a:r>
          </a:p>
        </p:txBody>
      </p:sp>
      <p:cxnSp>
        <p:nvCxnSpPr>
          <p:cNvPr id="17" name="Gerader Verbinder 16">
            <a:extLst>
              <a:ext uri="{FF2B5EF4-FFF2-40B4-BE49-F238E27FC236}">
                <a16:creationId xmlns:a16="http://schemas.microsoft.com/office/drawing/2014/main" id="{04832673-E9F7-4675-AFF9-51F96A966624}"/>
              </a:ext>
            </a:extLst>
          </p:cNvPr>
          <p:cNvCxnSpPr>
            <a:cxnSpLocks/>
          </p:cNvCxnSpPr>
          <p:nvPr userDrawn="1"/>
        </p:nvCxnSpPr>
        <p:spPr>
          <a:xfrm>
            <a:off x="4680155" y="1818699"/>
            <a:ext cx="1620000" cy="0"/>
          </a:xfrm>
          <a:prstGeom prst="line">
            <a:avLst/>
          </a:prstGeom>
          <a:ln w="6350">
            <a:solidFill>
              <a:schemeClr val="bg1">
                <a:lumMod val="85000"/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Beschreibung 1">
            <a:extLst>
              <a:ext uri="{FF2B5EF4-FFF2-40B4-BE49-F238E27FC236}">
                <a16:creationId xmlns:a16="http://schemas.microsoft.com/office/drawing/2014/main" id="{008832D6-7804-44D7-B908-6030BAB9DB6D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3527795" y="1818875"/>
            <a:ext cx="3066445" cy="182880"/>
          </a:xfrm>
        </p:spPr>
        <p:txBody>
          <a:bodyPr wrap="square" lIns="0" tIns="0" rIns="0" bIns="0" rtlCol="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800"/>
              </a:spcBef>
              <a:buNone/>
              <a:defRPr lang="en-US" sz="1000" i="1" kern="1200" dirty="0">
                <a:solidFill>
                  <a:schemeClr val="bg2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192881" indent="0">
              <a:buNone/>
              <a:defRPr sz="1200" i="1"/>
            </a:lvl2pPr>
            <a:lvl3pPr marL="385763" indent="0">
              <a:buNone/>
              <a:defRPr sz="1200" i="1"/>
            </a:lvl3pPr>
            <a:lvl4pPr marL="578644" indent="0">
              <a:buNone/>
              <a:defRPr sz="1200" i="1"/>
            </a:lvl4pPr>
            <a:lvl5pPr marL="771525" indent="0">
              <a:buNone/>
              <a:defRPr sz="1200" i="1"/>
            </a:lvl5pPr>
          </a:lstStyle>
          <a:p>
            <a:pPr lvl="0" rtl="0"/>
            <a:r>
              <a:rPr lang="de-DE" noProof="0"/>
              <a:t>Beschreiben Sie Ihre Einstellung hier.</a:t>
            </a: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1C33A797-4609-4FA0-B1B3-DF47863AA45E}"/>
              </a:ext>
            </a:extLst>
          </p:cNvPr>
          <p:cNvCxnSpPr>
            <a:cxnSpLocks/>
          </p:cNvCxnSpPr>
          <p:nvPr userDrawn="1"/>
        </p:nvCxnSpPr>
        <p:spPr>
          <a:xfrm>
            <a:off x="3611321" y="2001315"/>
            <a:ext cx="2697404" cy="0"/>
          </a:xfrm>
          <a:prstGeom prst="line">
            <a:avLst/>
          </a:prstGeom>
          <a:ln w="6350">
            <a:solidFill>
              <a:schemeClr val="bg1">
                <a:lumMod val="85000"/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Handlungstext">
            <a:extLst>
              <a:ext uri="{FF2B5EF4-FFF2-40B4-BE49-F238E27FC236}">
                <a16:creationId xmlns:a16="http://schemas.microsoft.com/office/drawing/2014/main" id="{D6A3B2B8-CFDB-4722-BA3B-FE52D350657B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326314" y="2053269"/>
            <a:ext cx="2268000" cy="182880"/>
          </a:xfrm>
        </p:spPr>
        <p:txBody>
          <a:bodyPr wrap="square" lIns="0" tIns="0" rIns="0" bIns="0" rtlCol="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800"/>
              </a:spcBef>
              <a:buNone/>
              <a:defRPr lang="en-US" sz="1000" i="1" kern="1200" dirty="0">
                <a:solidFill>
                  <a:schemeClr val="bg2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192881" indent="0">
              <a:buNone/>
              <a:defRPr sz="1200" i="1"/>
            </a:lvl2pPr>
            <a:lvl3pPr marL="385763" indent="0">
              <a:buNone/>
              <a:defRPr sz="1200" i="1"/>
            </a:lvl3pPr>
            <a:lvl4pPr marL="578644" indent="0">
              <a:buNone/>
              <a:defRPr sz="1200" i="1"/>
            </a:lvl4pPr>
            <a:lvl5pPr marL="771525" indent="0">
              <a:buNone/>
              <a:defRPr sz="1200" i="1"/>
            </a:lvl5pPr>
          </a:lstStyle>
          <a:p>
            <a:pPr lvl="0" rtl="0"/>
            <a:r>
              <a:rPr lang="de-DE" noProof="0"/>
              <a:t>Beschreiben Sie die Handlung hier.</a:t>
            </a:r>
          </a:p>
        </p:txBody>
      </p:sp>
      <p:cxnSp>
        <p:nvCxnSpPr>
          <p:cNvPr id="19" name="Gerader Verbinder 18">
            <a:extLst>
              <a:ext uri="{FF2B5EF4-FFF2-40B4-BE49-F238E27FC236}">
                <a16:creationId xmlns:a16="http://schemas.microsoft.com/office/drawing/2014/main" id="{BA8066B3-21AD-439A-8B41-DC1459ABA4DE}"/>
              </a:ext>
            </a:extLst>
          </p:cNvPr>
          <p:cNvCxnSpPr>
            <a:cxnSpLocks/>
          </p:cNvCxnSpPr>
          <p:nvPr userDrawn="1"/>
        </p:nvCxnSpPr>
        <p:spPr>
          <a:xfrm>
            <a:off x="4365642" y="2230905"/>
            <a:ext cx="1933200" cy="0"/>
          </a:xfrm>
          <a:prstGeom prst="line">
            <a:avLst/>
          </a:prstGeom>
          <a:ln w="6350">
            <a:solidFill>
              <a:schemeClr val="bg1">
                <a:lumMod val="85000"/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Audio">
            <a:extLst>
              <a:ext uri="{FF2B5EF4-FFF2-40B4-BE49-F238E27FC236}">
                <a16:creationId xmlns:a16="http://schemas.microsoft.com/office/drawing/2014/main" id="{59F2C7CB-7F01-4548-B551-A75D9604A572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4080510" y="2281567"/>
            <a:ext cx="2513730" cy="182880"/>
          </a:xfrm>
        </p:spPr>
        <p:txBody>
          <a:bodyPr wrap="square" lIns="0" tIns="0" rIns="0" bIns="0" rtlCol="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800"/>
              </a:spcBef>
              <a:buNone/>
              <a:defRPr lang="en-US" sz="1000" i="1" kern="1200" dirty="0">
                <a:solidFill>
                  <a:schemeClr val="bg2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192881" indent="0">
              <a:buNone/>
              <a:defRPr sz="1200" i="1"/>
            </a:lvl2pPr>
            <a:lvl3pPr marL="385763" indent="0">
              <a:buNone/>
              <a:defRPr sz="1200" i="1"/>
            </a:lvl3pPr>
            <a:lvl4pPr marL="578644" indent="0">
              <a:buNone/>
              <a:defRPr sz="1200" i="1"/>
            </a:lvl4pPr>
            <a:lvl5pPr marL="771525" indent="0">
              <a:buNone/>
              <a:defRPr sz="1200" i="1"/>
            </a:lvl5pPr>
          </a:lstStyle>
          <a:p>
            <a:pPr lvl="0" rtl="0"/>
            <a:r>
              <a:rPr lang="de-DE" noProof="0"/>
              <a:t>Beschreiben Sie die Audiodatei hier.</a:t>
            </a:r>
          </a:p>
        </p:txBody>
      </p:sp>
      <p:cxnSp>
        <p:nvCxnSpPr>
          <p:cNvPr id="20" name="Gerader Verbinder 19">
            <a:extLst>
              <a:ext uri="{FF2B5EF4-FFF2-40B4-BE49-F238E27FC236}">
                <a16:creationId xmlns:a16="http://schemas.microsoft.com/office/drawing/2014/main" id="{CBC3D3E4-9A12-4B1B-87C9-B2D5CA521875}"/>
              </a:ext>
            </a:extLst>
          </p:cNvPr>
          <p:cNvCxnSpPr>
            <a:cxnSpLocks/>
          </p:cNvCxnSpPr>
          <p:nvPr userDrawn="1"/>
        </p:nvCxnSpPr>
        <p:spPr>
          <a:xfrm>
            <a:off x="4153381" y="2469359"/>
            <a:ext cx="2155344" cy="0"/>
          </a:xfrm>
          <a:prstGeom prst="line">
            <a:avLst/>
          </a:prstGeom>
          <a:ln w="6350">
            <a:solidFill>
              <a:schemeClr val="bg1">
                <a:lumMod val="85000"/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Kamera">
            <a:extLst>
              <a:ext uri="{FF2B5EF4-FFF2-40B4-BE49-F238E27FC236}">
                <a16:creationId xmlns:a16="http://schemas.microsoft.com/office/drawing/2014/main" id="{7BD0FCB7-B5B5-44DB-9F59-8454CBEB27A3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164330" y="2515961"/>
            <a:ext cx="2429910" cy="182880"/>
          </a:xfrm>
        </p:spPr>
        <p:txBody>
          <a:bodyPr wrap="square" lIns="0" tIns="0" rIns="0" bIns="0" rtlCol="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800"/>
              </a:spcBef>
              <a:buNone/>
              <a:defRPr lang="en-US" sz="1000" i="1" kern="1200" dirty="0">
                <a:solidFill>
                  <a:schemeClr val="bg2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192881" indent="0">
              <a:buNone/>
              <a:defRPr sz="1200" i="1"/>
            </a:lvl2pPr>
            <a:lvl3pPr marL="385763" indent="0">
              <a:buNone/>
              <a:defRPr sz="1200" i="1"/>
            </a:lvl3pPr>
            <a:lvl4pPr marL="578644" indent="0">
              <a:buNone/>
              <a:defRPr sz="1200" i="1"/>
            </a:lvl4pPr>
            <a:lvl5pPr marL="771525" indent="0">
              <a:buNone/>
              <a:defRPr sz="1200" i="1"/>
            </a:lvl5pPr>
          </a:lstStyle>
          <a:p>
            <a:pPr lvl="0" rtl="0"/>
            <a:r>
              <a:rPr lang="de-DE" noProof="0"/>
              <a:t>Beschreiben Sie Ihre Kamera hier.</a:t>
            </a:r>
          </a:p>
        </p:txBody>
      </p:sp>
      <p:cxnSp>
        <p:nvCxnSpPr>
          <p:cNvPr id="21" name="Gerader Verbinder 20">
            <a:extLst>
              <a:ext uri="{FF2B5EF4-FFF2-40B4-BE49-F238E27FC236}">
                <a16:creationId xmlns:a16="http://schemas.microsoft.com/office/drawing/2014/main" id="{19F428C4-1D1D-4F5C-8405-6F85B52995CA}"/>
              </a:ext>
            </a:extLst>
          </p:cNvPr>
          <p:cNvCxnSpPr>
            <a:cxnSpLocks/>
          </p:cNvCxnSpPr>
          <p:nvPr userDrawn="1"/>
        </p:nvCxnSpPr>
        <p:spPr>
          <a:xfrm>
            <a:off x="4276502" y="2702704"/>
            <a:ext cx="2032223" cy="0"/>
          </a:xfrm>
          <a:prstGeom prst="line">
            <a:avLst/>
          </a:prstGeom>
          <a:ln w="6350">
            <a:solidFill>
              <a:schemeClr val="bg1">
                <a:lumMod val="85000"/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Medieninformationen">
            <a:extLst>
              <a:ext uri="{FF2B5EF4-FFF2-40B4-BE49-F238E27FC236}">
                <a16:creationId xmlns:a16="http://schemas.microsoft.com/office/drawing/2014/main" id="{045BD05D-D402-49BD-A760-ADC1E5E341DE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5232172" y="2744259"/>
            <a:ext cx="1360800" cy="182880"/>
          </a:xfrm>
        </p:spPr>
        <p:txBody>
          <a:bodyPr wrap="square" lIns="0" tIns="0" rIns="0" bIns="0" rtlCol="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800"/>
              </a:spcBef>
              <a:buNone/>
              <a:defRPr lang="en-US" sz="1000" i="1" kern="1200" dirty="0">
                <a:solidFill>
                  <a:schemeClr val="bg2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192881" indent="0">
              <a:buNone/>
              <a:defRPr sz="1200" i="1"/>
            </a:lvl2pPr>
            <a:lvl3pPr marL="385763" indent="0">
              <a:buNone/>
              <a:defRPr sz="1200" i="1"/>
            </a:lvl3pPr>
            <a:lvl4pPr marL="578644" indent="0">
              <a:buNone/>
              <a:defRPr sz="1200" i="1"/>
            </a:lvl4pPr>
            <a:lvl5pPr marL="771525" indent="0">
              <a:buNone/>
              <a:defRPr sz="1200" i="1"/>
            </a:lvl5pPr>
          </a:lstStyle>
          <a:p>
            <a:pPr lvl="0" rtl="0"/>
            <a:r>
              <a:rPr lang="de-DE" noProof="0"/>
              <a:t>Beschreiben Sie Ihre Me…</a:t>
            </a:r>
          </a:p>
        </p:txBody>
      </p:sp>
      <p:cxnSp>
        <p:nvCxnSpPr>
          <p:cNvPr id="22" name="Gerader Verbinder 21">
            <a:extLst>
              <a:ext uri="{FF2B5EF4-FFF2-40B4-BE49-F238E27FC236}">
                <a16:creationId xmlns:a16="http://schemas.microsoft.com/office/drawing/2014/main" id="{B0B29253-D402-46E8-BA17-F194E6BB075F}"/>
              </a:ext>
            </a:extLst>
          </p:cNvPr>
          <p:cNvCxnSpPr>
            <a:cxnSpLocks/>
          </p:cNvCxnSpPr>
          <p:nvPr userDrawn="1"/>
        </p:nvCxnSpPr>
        <p:spPr>
          <a:xfrm>
            <a:off x="5338916" y="2927197"/>
            <a:ext cx="969809" cy="0"/>
          </a:xfrm>
          <a:prstGeom prst="line">
            <a:avLst/>
          </a:prstGeom>
          <a:ln w="6350">
            <a:solidFill>
              <a:schemeClr val="bg1">
                <a:lumMod val="85000"/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Media Info2">
            <a:extLst>
              <a:ext uri="{FF2B5EF4-FFF2-40B4-BE49-F238E27FC236}">
                <a16:creationId xmlns:a16="http://schemas.microsoft.com/office/drawing/2014/main" id="{333FF301-D378-4397-B7BF-E437A12EDE3B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3527795" y="2938204"/>
            <a:ext cx="3066445" cy="373205"/>
          </a:xfrm>
        </p:spPr>
        <p:txBody>
          <a:bodyPr wrap="square" lIns="0" tIns="0" rIns="0" bIns="0" rtlCol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800"/>
              </a:spcBef>
              <a:buNone/>
              <a:defRPr lang="en-US" sz="1000" i="1" kern="1200" dirty="0">
                <a:solidFill>
                  <a:schemeClr val="bg2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192881" indent="0">
              <a:buNone/>
              <a:defRPr sz="1200" i="1"/>
            </a:lvl2pPr>
            <a:lvl3pPr marL="385763" indent="0">
              <a:buNone/>
              <a:defRPr sz="1200" i="1"/>
            </a:lvl3pPr>
            <a:lvl4pPr marL="578644" indent="0">
              <a:buNone/>
              <a:defRPr sz="1200" i="1"/>
            </a:lvl4pPr>
            <a:lvl5pPr marL="771525" indent="0">
              <a:buNone/>
              <a:defRPr sz="1200" i="1"/>
            </a:lvl5pPr>
          </a:lstStyle>
          <a:p>
            <a:pPr lvl="0" rtl="0"/>
            <a:r>
              <a:rPr lang="de-DE" noProof="0"/>
              <a:t>Beschreiben Sie Ihre Media-Informationen hier.</a:t>
            </a:r>
          </a:p>
        </p:txBody>
      </p:sp>
      <p:cxnSp>
        <p:nvCxnSpPr>
          <p:cNvPr id="23" name="Gerader Verbinder 22">
            <a:extLst>
              <a:ext uri="{FF2B5EF4-FFF2-40B4-BE49-F238E27FC236}">
                <a16:creationId xmlns:a16="http://schemas.microsoft.com/office/drawing/2014/main" id="{9257EEFA-20D6-425A-995C-8C689D19AA3F}"/>
              </a:ext>
            </a:extLst>
          </p:cNvPr>
          <p:cNvCxnSpPr>
            <a:cxnSpLocks/>
          </p:cNvCxnSpPr>
          <p:nvPr userDrawn="1"/>
        </p:nvCxnSpPr>
        <p:spPr>
          <a:xfrm>
            <a:off x="3608388" y="3116184"/>
            <a:ext cx="2700337" cy="0"/>
          </a:xfrm>
          <a:prstGeom prst="line">
            <a:avLst/>
          </a:prstGeom>
          <a:ln w="6350">
            <a:solidFill>
              <a:schemeClr val="bg1">
                <a:lumMod val="85000"/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5A295718-06B4-432A-9120-2BE2AE59C86A}"/>
              </a:ext>
            </a:extLst>
          </p:cNvPr>
          <p:cNvCxnSpPr>
            <a:cxnSpLocks/>
          </p:cNvCxnSpPr>
          <p:nvPr userDrawn="1"/>
        </p:nvCxnSpPr>
        <p:spPr>
          <a:xfrm>
            <a:off x="3611321" y="3305838"/>
            <a:ext cx="2697404" cy="0"/>
          </a:xfrm>
          <a:prstGeom prst="line">
            <a:avLst/>
          </a:prstGeom>
          <a:ln w="6350">
            <a:solidFill>
              <a:schemeClr val="bg1">
                <a:lumMod val="85000"/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Gerader Verbinder 24">
            <a:extLst>
              <a:ext uri="{FF2B5EF4-FFF2-40B4-BE49-F238E27FC236}">
                <a16:creationId xmlns:a16="http://schemas.microsoft.com/office/drawing/2014/main" id="{98D68986-09A4-4E02-9B8A-A746055BEBED}"/>
              </a:ext>
            </a:extLst>
          </p:cNvPr>
          <p:cNvCxnSpPr>
            <a:cxnSpLocks/>
          </p:cNvCxnSpPr>
          <p:nvPr userDrawn="1"/>
        </p:nvCxnSpPr>
        <p:spPr>
          <a:xfrm>
            <a:off x="3608388" y="3540948"/>
            <a:ext cx="2697404" cy="0"/>
          </a:xfrm>
          <a:prstGeom prst="line">
            <a:avLst/>
          </a:prstGeom>
          <a:ln w="6350">
            <a:solidFill>
              <a:schemeClr val="bg1">
                <a:lumMod val="85000"/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platzhalter 79">
            <a:extLst>
              <a:ext uri="{FF2B5EF4-FFF2-40B4-BE49-F238E27FC236}">
                <a16:creationId xmlns:a16="http://schemas.microsoft.com/office/drawing/2014/main" id="{0131C613-41F6-4039-A85F-80047A20A27F}"/>
              </a:ext>
            </a:extLst>
          </p:cNvPr>
          <p:cNvSpPr>
            <a:spLocks noGrp="1"/>
          </p:cNvSpPr>
          <p:nvPr>
            <p:ph type="body" sz="quarter" idx="60" hasCustomPrompt="1"/>
          </p:nvPr>
        </p:nvSpPr>
        <p:spPr>
          <a:xfrm>
            <a:off x="542310" y="3808961"/>
            <a:ext cx="468000" cy="374650"/>
          </a:xfr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buNone/>
              <a:defRPr lang="en-US" sz="1800" b="1" dirty="0">
                <a:solidFill>
                  <a:schemeClr val="tx1"/>
                </a:solidFill>
              </a:defRPr>
            </a:lvl1pPr>
          </a:lstStyle>
          <a:p>
            <a:pPr marL="0" lvl="0" algn="ctr" defTabSz="914400" rtl="0"/>
            <a:r>
              <a:rPr lang="de-DE" noProof="0"/>
              <a:t>Nr.</a:t>
            </a:r>
          </a:p>
        </p:txBody>
      </p:sp>
      <p:sp>
        <p:nvSpPr>
          <p:cNvPr id="84" name="Textplatzhalter 81">
            <a:extLst>
              <a:ext uri="{FF2B5EF4-FFF2-40B4-BE49-F238E27FC236}">
                <a16:creationId xmlns:a16="http://schemas.microsoft.com/office/drawing/2014/main" id="{D65A02A1-3502-4BAC-B00F-EF6099C0CE72}"/>
              </a:ext>
            </a:extLst>
          </p:cNvPr>
          <p:cNvSpPr>
            <a:spLocks noGrp="1"/>
          </p:cNvSpPr>
          <p:nvPr>
            <p:ph type="body" sz="quarter" idx="61" hasCustomPrompt="1"/>
          </p:nvPr>
        </p:nvSpPr>
        <p:spPr>
          <a:xfrm>
            <a:off x="1039806" y="3808961"/>
            <a:ext cx="1633851" cy="374650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buNone/>
              <a:defRPr lang="en-US" sz="1800" b="1" dirty="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pPr marL="0" lvl="0" defTabSz="914400" rtl="0"/>
            <a:r>
              <a:rPr lang="de-DE" noProof="0" dirty="0"/>
              <a:t>Einstellung</a:t>
            </a:r>
          </a:p>
        </p:txBody>
      </p:sp>
      <p:sp>
        <p:nvSpPr>
          <p:cNvPr id="54" name="Bildplatzhalter 52">
            <a:extLst>
              <a:ext uri="{FF2B5EF4-FFF2-40B4-BE49-F238E27FC236}">
                <a16:creationId xmlns:a16="http://schemas.microsoft.com/office/drawing/2014/main" id="{E7E75596-57AE-46FC-8068-DEA1A8F2224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549275" y="4183611"/>
            <a:ext cx="2708275" cy="1895805"/>
          </a:xfrm>
          <a:solidFill>
            <a:schemeClr val="bg1">
              <a:lumMod val="95000"/>
            </a:schemeClr>
          </a:solidFill>
          <a:ln w="9525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>
            <a:lvl1pPr marL="0" indent="0" algn="ctr">
              <a:buNone/>
              <a:defRPr lang="en-US" sz="3600" b="1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pPr marL="0" lvl="0" algn="ctr" defTabSz="914400" rtl="0"/>
            <a:r>
              <a:rPr lang="de-DE" noProof="0"/>
              <a:t>Einstellung</a:t>
            </a:r>
          </a:p>
        </p:txBody>
      </p:sp>
      <p:sp>
        <p:nvSpPr>
          <p:cNvPr id="87" name="Textfeld 86">
            <a:extLst>
              <a:ext uri="{FF2B5EF4-FFF2-40B4-BE49-F238E27FC236}">
                <a16:creationId xmlns:a16="http://schemas.microsoft.com/office/drawing/2014/main" id="{288015FD-9AE3-4A06-B385-3483A477F7B1}"/>
              </a:ext>
            </a:extLst>
          </p:cNvPr>
          <p:cNvSpPr txBox="1"/>
          <p:nvPr userDrawn="1"/>
        </p:nvSpPr>
        <p:spPr>
          <a:xfrm>
            <a:off x="3429000" y="4181702"/>
            <a:ext cx="2891385" cy="1409617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rtl="0">
              <a:lnSpc>
                <a:spcPct val="90000"/>
              </a:lnSpc>
              <a:spcBef>
                <a:spcPts val="300"/>
              </a:spcBef>
            </a:pPr>
            <a:r>
              <a:rPr lang="de-DE" sz="1400" b="1" noProof="0">
                <a:solidFill>
                  <a:schemeClr val="accent1">
                    <a:lumMod val="50000"/>
                  </a:schemeClr>
                </a:solidFill>
              </a:rPr>
              <a:t>Beschreibung:</a:t>
            </a:r>
            <a:br>
              <a:rPr lang="de-DE" sz="1400" b="1" noProof="0">
                <a:solidFill>
                  <a:schemeClr val="accent1">
                    <a:lumMod val="50000"/>
                  </a:schemeClr>
                </a:solidFill>
              </a:rPr>
            </a:br>
            <a:endParaRPr lang="de-DE" sz="1400" i="1" noProof="0">
              <a:solidFill>
                <a:schemeClr val="bg2">
                  <a:lumMod val="50000"/>
                </a:schemeClr>
              </a:solidFill>
              <a:latin typeface="+mj-lt"/>
            </a:endParaRPr>
          </a:p>
          <a:p>
            <a:pPr rtl="0">
              <a:lnSpc>
                <a:spcPct val="90000"/>
              </a:lnSpc>
              <a:spcBef>
                <a:spcPts val="300"/>
              </a:spcBef>
            </a:pPr>
            <a:r>
              <a:rPr lang="de-DE" sz="1400" b="1" kern="1200" noProof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Handlung</a:t>
            </a:r>
            <a:r>
              <a:rPr lang="de-DE" sz="1400" b="1" noProof="0">
                <a:solidFill>
                  <a:schemeClr val="accent1">
                    <a:lumMod val="50000"/>
                  </a:schemeClr>
                </a:solidFill>
              </a:rPr>
              <a:t>: </a:t>
            </a:r>
            <a:endParaRPr lang="de-DE" sz="1400" i="1" noProof="0">
              <a:solidFill>
                <a:schemeClr val="bg2">
                  <a:lumMod val="50000"/>
                </a:schemeClr>
              </a:solidFill>
              <a:latin typeface="+mj-lt"/>
            </a:endParaRPr>
          </a:p>
          <a:p>
            <a:pPr rtl="0">
              <a:lnSpc>
                <a:spcPct val="90000"/>
              </a:lnSpc>
              <a:spcBef>
                <a:spcPts val="300"/>
              </a:spcBef>
            </a:pPr>
            <a:r>
              <a:rPr lang="de-DE" sz="1400" b="1" noProof="0">
                <a:solidFill>
                  <a:schemeClr val="accent1">
                    <a:lumMod val="50000"/>
                  </a:schemeClr>
                </a:solidFill>
              </a:rPr>
              <a:t>Audio: </a:t>
            </a:r>
            <a:endParaRPr lang="de-DE" sz="1400" i="1" spc="-20" noProof="0">
              <a:solidFill>
                <a:schemeClr val="bg2">
                  <a:lumMod val="50000"/>
                </a:schemeClr>
              </a:solidFill>
              <a:latin typeface="+mj-lt"/>
            </a:endParaRPr>
          </a:p>
          <a:p>
            <a:pPr rtl="0">
              <a:lnSpc>
                <a:spcPct val="90000"/>
              </a:lnSpc>
              <a:spcBef>
                <a:spcPts val="300"/>
              </a:spcBef>
            </a:pPr>
            <a:r>
              <a:rPr lang="de-DE" sz="1400" b="1" noProof="0">
                <a:solidFill>
                  <a:schemeClr val="accent1">
                    <a:lumMod val="50000"/>
                  </a:schemeClr>
                </a:solidFill>
              </a:rPr>
              <a:t>Kamera:</a:t>
            </a:r>
            <a:r>
              <a:rPr lang="de-DE" sz="1400" i="1" spc="-20" noProof="0">
                <a:solidFill>
                  <a:schemeClr val="bg2">
                    <a:lumMod val="50000"/>
                  </a:schemeClr>
                </a:solidFill>
                <a:latin typeface="+mj-lt"/>
              </a:rPr>
              <a:t> </a:t>
            </a:r>
          </a:p>
          <a:p>
            <a:pPr rtl="0">
              <a:lnSpc>
                <a:spcPct val="90000"/>
              </a:lnSpc>
              <a:spcBef>
                <a:spcPts val="300"/>
              </a:spcBef>
            </a:pPr>
            <a:r>
              <a:rPr lang="de-DE" sz="1400" b="1" noProof="0">
                <a:solidFill>
                  <a:schemeClr val="accent1">
                    <a:lumMod val="50000"/>
                  </a:schemeClr>
                </a:solidFill>
              </a:rPr>
              <a:t>Medieninformationen: </a:t>
            </a:r>
            <a:endParaRPr lang="de-DE" sz="1400" i="1" spc="-20" noProof="0">
              <a:solidFill>
                <a:schemeClr val="bg2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97" name="Beschreibung 2">
            <a:extLst>
              <a:ext uri="{FF2B5EF4-FFF2-40B4-BE49-F238E27FC236}">
                <a16:creationId xmlns:a16="http://schemas.microsoft.com/office/drawing/2014/main" id="{E72888FB-E6FA-4780-AB9F-37ACD3BCEE6D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4516893" y="4223995"/>
            <a:ext cx="1980000" cy="182880"/>
          </a:xfrm>
        </p:spPr>
        <p:txBody>
          <a:bodyPr wrap="square" lIns="0" tIns="0" rIns="0" bIns="0" rtlCol="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800"/>
              </a:spcBef>
              <a:buNone/>
              <a:defRPr lang="en-US" sz="1000" i="1" kern="1200" dirty="0">
                <a:solidFill>
                  <a:schemeClr val="bg2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192881" indent="0">
              <a:buNone/>
              <a:defRPr sz="1200" i="1"/>
            </a:lvl2pPr>
            <a:lvl3pPr marL="385763" indent="0">
              <a:buNone/>
              <a:defRPr sz="1200" i="1"/>
            </a:lvl3pPr>
            <a:lvl4pPr marL="578644" indent="0">
              <a:buNone/>
              <a:defRPr sz="1200" i="1"/>
            </a:lvl4pPr>
            <a:lvl5pPr marL="771525" indent="0">
              <a:buNone/>
              <a:defRPr sz="1200" i="1"/>
            </a:lvl5pPr>
          </a:lstStyle>
          <a:p>
            <a:pPr lvl="0" rtl="0"/>
            <a:r>
              <a:rPr lang="de-DE" noProof="0"/>
              <a:t>Beschreiben Sie Ihre Einstellung hier.</a:t>
            </a:r>
          </a:p>
        </p:txBody>
      </p:sp>
      <p:cxnSp>
        <p:nvCxnSpPr>
          <p:cNvPr id="88" name="Gerader Verbinder 87">
            <a:extLst>
              <a:ext uri="{FF2B5EF4-FFF2-40B4-BE49-F238E27FC236}">
                <a16:creationId xmlns:a16="http://schemas.microsoft.com/office/drawing/2014/main" id="{7346C37B-F4A3-4606-8AE6-D72FE88F6881}"/>
              </a:ext>
            </a:extLst>
          </p:cNvPr>
          <p:cNvCxnSpPr>
            <a:cxnSpLocks/>
          </p:cNvCxnSpPr>
          <p:nvPr userDrawn="1"/>
        </p:nvCxnSpPr>
        <p:spPr>
          <a:xfrm>
            <a:off x="4591665" y="4409445"/>
            <a:ext cx="1618265" cy="0"/>
          </a:xfrm>
          <a:prstGeom prst="line">
            <a:avLst/>
          </a:prstGeom>
          <a:ln w="6350">
            <a:solidFill>
              <a:schemeClr val="bg1">
                <a:lumMod val="85000"/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Beschreibung 1">
            <a:extLst>
              <a:ext uri="{FF2B5EF4-FFF2-40B4-BE49-F238E27FC236}">
                <a16:creationId xmlns:a16="http://schemas.microsoft.com/office/drawing/2014/main" id="{3F7E9A16-56E0-4837-903D-298604E513C1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3429000" y="4409621"/>
            <a:ext cx="3066445" cy="182880"/>
          </a:xfrm>
        </p:spPr>
        <p:txBody>
          <a:bodyPr wrap="square" lIns="0" tIns="0" rIns="0" bIns="0" rtlCol="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800"/>
              </a:spcBef>
              <a:buNone/>
              <a:defRPr lang="en-US" sz="1000" i="1" kern="1200" dirty="0">
                <a:solidFill>
                  <a:schemeClr val="bg2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192881" indent="0">
              <a:buNone/>
              <a:defRPr sz="1200" i="1"/>
            </a:lvl2pPr>
            <a:lvl3pPr marL="385763" indent="0">
              <a:buNone/>
              <a:defRPr sz="1200" i="1"/>
            </a:lvl3pPr>
            <a:lvl4pPr marL="578644" indent="0">
              <a:buNone/>
              <a:defRPr sz="1200" i="1"/>
            </a:lvl4pPr>
            <a:lvl5pPr marL="771525" indent="0">
              <a:buNone/>
              <a:defRPr sz="1200" i="1"/>
            </a:lvl5pPr>
          </a:lstStyle>
          <a:p>
            <a:pPr lvl="0" rtl="0"/>
            <a:r>
              <a:rPr lang="de-DE" noProof="0"/>
              <a:t>Beschreiben Sie Ihre Einstellung hier.</a:t>
            </a:r>
          </a:p>
        </p:txBody>
      </p:sp>
      <p:cxnSp>
        <p:nvCxnSpPr>
          <p:cNvPr id="89" name="Gerader Verbinder 88">
            <a:extLst>
              <a:ext uri="{FF2B5EF4-FFF2-40B4-BE49-F238E27FC236}">
                <a16:creationId xmlns:a16="http://schemas.microsoft.com/office/drawing/2014/main" id="{2D236158-C654-40EB-8AAA-F02C4E6E6EB3}"/>
              </a:ext>
            </a:extLst>
          </p:cNvPr>
          <p:cNvCxnSpPr>
            <a:cxnSpLocks/>
          </p:cNvCxnSpPr>
          <p:nvPr userDrawn="1"/>
        </p:nvCxnSpPr>
        <p:spPr>
          <a:xfrm>
            <a:off x="3512526" y="4592061"/>
            <a:ext cx="2697404" cy="0"/>
          </a:xfrm>
          <a:prstGeom prst="line">
            <a:avLst/>
          </a:prstGeom>
          <a:ln w="6350">
            <a:solidFill>
              <a:schemeClr val="bg1">
                <a:lumMod val="85000"/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Handlungstext">
            <a:extLst>
              <a:ext uri="{FF2B5EF4-FFF2-40B4-BE49-F238E27FC236}">
                <a16:creationId xmlns:a16="http://schemas.microsoft.com/office/drawing/2014/main" id="{B392D536-29A2-4F6F-B94A-B2AD3AC2BFC7}"/>
              </a:ext>
            </a:extLst>
          </p:cNvPr>
          <p:cNvSpPr>
            <a:spLocks noGrp="1"/>
          </p:cNvSpPr>
          <p:nvPr>
            <p:ph type="body" sz="quarter" idx="66" hasCustomPrompt="1"/>
          </p:nvPr>
        </p:nvSpPr>
        <p:spPr>
          <a:xfrm>
            <a:off x="4227519" y="4644015"/>
            <a:ext cx="2268000" cy="182880"/>
          </a:xfrm>
        </p:spPr>
        <p:txBody>
          <a:bodyPr wrap="square" lIns="0" tIns="0" rIns="0" bIns="0" rtlCol="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800"/>
              </a:spcBef>
              <a:buNone/>
              <a:defRPr lang="en-US" sz="1000" i="1" kern="1200" dirty="0">
                <a:solidFill>
                  <a:schemeClr val="bg2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192881" indent="0">
              <a:buNone/>
              <a:defRPr sz="1200" i="1"/>
            </a:lvl2pPr>
            <a:lvl3pPr marL="385763" indent="0">
              <a:buNone/>
              <a:defRPr sz="1200" i="1"/>
            </a:lvl3pPr>
            <a:lvl4pPr marL="578644" indent="0">
              <a:buNone/>
              <a:defRPr sz="1200" i="1"/>
            </a:lvl4pPr>
            <a:lvl5pPr marL="771525" indent="0">
              <a:buNone/>
              <a:defRPr sz="1200" i="1"/>
            </a:lvl5pPr>
          </a:lstStyle>
          <a:p>
            <a:pPr lvl="0" rtl="0"/>
            <a:r>
              <a:rPr lang="de-DE" noProof="0"/>
              <a:t>Beschreiben Sie die Handlung hier.</a:t>
            </a:r>
          </a:p>
        </p:txBody>
      </p:sp>
      <p:cxnSp>
        <p:nvCxnSpPr>
          <p:cNvPr id="90" name="Gerader Verbinder 89">
            <a:extLst>
              <a:ext uri="{FF2B5EF4-FFF2-40B4-BE49-F238E27FC236}">
                <a16:creationId xmlns:a16="http://schemas.microsoft.com/office/drawing/2014/main" id="{1E6CEB9C-78C8-4D38-B1F1-8B8E23F11B32}"/>
              </a:ext>
            </a:extLst>
          </p:cNvPr>
          <p:cNvCxnSpPr>
            <a:cxnSpLocks/>
          </p:cNvCxnSpPr>
          <p:nvPr userDrawn="1"/>
        </p:nvCxnSpPr>
        <p:spPr>
          <a:xfrm>
            <a:off x="4276502" y="4821651"/>
            <a:ext cx="1933428" cy="0"/>
          </a:xfrm>
          <a:prstGeom prst="line">
            <a:avLst/>
          </a:prstGeom>
          <a:ln w="6350">
            <a:solidFill>
              <a:schemeClr val="bg1">
                <a:lumMod val="85000"/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Audio">
            <a:extLst>
              <a:ext uri="{FF2B5EF4-FFF2-40B4-BE49-F238E27FC236}">
                <a16:creationId xmlns:a16="http://schemas.microsoft.com/office/drawing/2014/main" id="{F7B809C0-82F7-4066-BD47-EA9D24745908}"/>
              </a:ext>
            </a:extLst>
          </p:cNvPr>
          <p:cNvSpPr>
            <a:spLocks noGrp="1"/>
          </p:cNvSpPr>
          <p:nvPr>
            <p:ph type="body" sz="quarter" idx="67" hasCustomPrompt="1"/>
          </p:nvPr>
        </p:nvSpPr>
        <p:spPr>
          <a:xfrm>
            <a:off x="3981715" y="4872313"/>
            <a:ext cx="2513730" cy="182880"/>
          </a:xfrm>
        </p:spPr>
        <p:txBody>
          <a:bodyPr wrap="square" lIns="0" tIns="0" rIns="0" bIns="0" rtlCol="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800"/>
              </a:spcBef>
              <a:buNone/>
              <a:defRPr lang="en-US" sz="1000" i="1" kern="1200" dirty="0">
                <a:solidFill>
                  <a:schemeClr val="bg2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192881" indent="0">
              <a:buNone/>
              <a:defRPr sz="1200" i="1"/>
            </a:lvl2pPr>
            <a:lvl3pPr marL="385763" indent="0">
              <a:buNone/>
              <a:defRPr sz="1200" i="1"/>
            </a:lvl3pPr>
            <a:lvl4pPr marL="578644" indent="0">
              <a:buNone/>
              <a:defRPr sz="1200" i="1"/>
            </a:lvl4pPr>
            <a:lvl5pPr marL="771525" indent="0">
              <a:buNone/>
              <a:defRPr sz="1200" i="1"/>
            </a:lvl5pPr>
          </a:lstStyle>
          <a:p>
            <a:pPr lvl="0" rtl="0"/>
            <a:r>
              <a:rPr lang="de-DE" noProof="0"/>
              <a:t>Beschreiben Sie die Audiodatei hier.</a:t>
            </a:r>
          </a:p>
        </p:txBody>
      </p:sp>
      <p:cxnSp>
        <p:nvCxnSpPr>
          <p:cNvPr id="91" name="Gerader Verbinder 90">
            <a:extLst>
              <a:ext uri="{FF2B5EF4-FFF2-40B4-BE49-F238E27FC236}">
                <a16:creationId xmlns:a16="http://schemas.microsoft.com/office/drawing/2014/main" id="{BE611715-A5AB-4A56-B7F9-F49D7402BB32}"/>
              </a:ext>
            </a:extLst>
          </p:cNvPr>
          <p:cNvCxnSpPr>
            <a:cxnSpLocks/>
          </p:cNvCxnSpPr>
          <p:nvPr userDrawn="1"/>
        </p:nvCxnSpPr>
        <p:spPr>
          <a:xfrm>
            <a:off x="4054586" y="5060105"/>
            <a:ext cx="2155344" cy="0"/>
          </a:xfrm>
          <a:prstGeom prst="line">
            <a:avLst/>
          </a:prstGeom>
          <a:ln w="6350">
            <a:solidFill>
              <a:schemeClr val="bg1">
                <a:lumMod val="85000"/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Kamera">
            <a:extLst>
              <a:ext uri="{FF2B5EF4-FFF2-40B4-BE49-F238E27FC236}">
                <a16:creationId xmlns:a16="http://schemas.microsoft.com/office/drawing/2014/main" id="{33A23E4E-5445-4422-BFA5-906CB2DE923E}"/>
              </a:ext>
            </a:extLst>
          </p:cNvPr>
          <p:cNvSpPr>
            <a:spLocks noGrp="1"/>
          </p:cNvSpPr>
          <p:nvPr>
            <p:ph type="body" sz="quarter" idx="68" hasCustomPrompt="1"/>
          </p:nvPr>
        </p:nvSpPr>
        <p:spPr>
          <a:xfrm>
            <a:off x="4065535" y="5106707"/>
            <a:ext cx="2429910" cy="182880"/>
          </a:xfrm>
        </p:spPr>
        <p:txBody>
          <a:bodyPr wrap="square" lIns="0" tIns="0" rIns="0" bIns="0" rtlCol="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800"/>
              </a:spcBef>
              <a:buNone/>
              <a:defRPr lang="en-US" sz="1000" i="1" kern="1200" dirty="0">
                <a:solidFill>
                  <a:schemeClr val="bg2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192881" indent="0">
              <a:buNone/>
              <a:defRPr sz="1200" i="1"/>
            </a:lvl2pPr>
            <a:lvl3pPr marL="385763" indent="0">
              <a:buNone/>
              <a:defRPr sz="1200" i="1"/>
            </a:lvl3pPr>
            <a:lvl4pPr marL="578644" indent="0">
              <a:buNone/>
              <a:defRPr sz="1200" i="1"/>
            </a:lvl4pPr>
            <a:lvl5pPr marL="771525" indent="0">
              <a:buNone/>
              <a:defRPr sz="1200" i="1"/>
            </a:lvl5pPr>
          </a:lstStyle>
          <a:p>
            <a:pPr lvl="0" rtl="0"/>
            <a:r>
              <a:rPr lang="de-DE" noProof="0"/>
              <a:t>Beschreiben Sie Ihre Kamera hier.</a:t>
            </a:r>
          </a:p>
        </p:txBody>
      </p:sp>
      <p:cxnSp>
        <p:nvCxnSpPr>
          <p:cNvPr id="92" name="Gerader Verbinder 91">
            <a:extLst>
              <a:ext uri="{FF2B5EF4-FFF2-40B4-BE49-F238E27FC236}">
                <a16:creationId xmlns:a16="http://schemas.microsoft.com/office/drawing/2014/main" id="{39F70761-C72F-41E1-954A-74E1F7F4DF14}"/>
              </a:ext>
            </a:extLst>
          </p:cNvPr>
          <p:cNvCxnSpPr>
            <a:cxnSpLocks/>
          </p:cNvCxnSpPr>
          <p:nvPr userDrawn="1"/>
        </p:nvCxnSpPr>
        <p:spPr>
          <a:xfrm>
            <a:off x="4177707" y="5293450"/>
            <a:ext cx="2032223" cy="0"/>
          </a:xfrm>
          <a:prstGeom prst="line">
            <a:avLst/>
          </a:prstGeom>
          <a:ln w="6350">
            <a:solidFill>
              <a:schemeClr val="bg1">
                <a:lumMod val="85000"/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Medieninformationen">
            <a:extLst>
              <a:ext uri="{FF2B5EF4-FFF2-40B4-BE49-F238E27FC236}">
                <a16:creationId xmlns:a16="http://schemas.microsoft.com/office/drawing/2014/main" id="{2A285995-B7B8-4770-A285-5FF77DF3672A}"/>
              </a:ext>
            </a:extLst>
          </p:cNvPr>
          <p:cNvSpPr>
            <a:spLocks noGrp="1"/>
          </p:cNvSpPr>
          <p:nvPr>
            <p:ph type="body" sz="quarter" idx="69" hasCustomPrompt="1"/>
          </p:nvPr>
        </p:nvSpPr>
        <p:spPr>
          <a:xfrm>
            <a:off x="5133377" y="5335005"/>
            <a:ext cx="1360800" cy="182880"/>
          </a:xfrm>
        </p:spPr>
        <p:txBody>
          <a:bodyPr wrap="square" lIns="0" tIns="0" rIns="0" bIns="0" rtlCol="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800"/>
              </a:spcBef>
              <a:buNone/>
              <a:defRPr lang="en-US" sz="1000" i="1" kern="1200" dirty="0">
                <a:solidFill>
                  <a:schemeClr val="bg2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192881" indent="0">
              <a:buNone/>
              <a:defRPr sz="1200" i="1"/>
            </a:lvl2pPr>
            <a:lvl3pPr marL="385763" indent="0">
              <a:buNone/>
              <a:defRPr sz="1200" i="1"/>
            </a:lvl3pPr>
            <a:lvl4pPr marL="578644" indent="0">
              <a:buNone/>
              <a:defRPr sz="1200" i="1"/>
            </a:lvl4pPr>
            <a:lvl5pPr marL="771525" indent="0">
              <a:buNone/>
              <a:defRPr sz="1200" i="1"/>
            </a:lvl5pPr>
          </a:lstStyle>
          <a:p>
            <a:pPr lvl="0" rtl="0"/>
            <a:r>
              <a:rPr lang="de-DE" noProof="0"/>
              <a:t>Beschreiben Sie Ihre Me…</a:t>
            </a:r>
          </a:p>
        </p:txBody>
      </p:sp>
      <p:cxnSp>
        <p:nvCxnSpPr>
          <p:cNvPr id="93" name="Gerader Verbinder 92">
            <a:extLst>
              <a:ext uri="{FF2B5EF4-FFF2-40B4-BE49-F238E27FC236}">
                <a16:creationId xmlns:a16="http://schemas.microsoft.com/office/drawing/2014/main" id="{AA22AE59-5E3B-4CAB-929D-B6A134C5D6E4}"/>
              </a:ext>
            </a:extLst>
          </p:cNvPr>
          <p:cNvCxnSpPr>
            <a:cxnSpLocks/>
          </p:cNvCxnSpPr>
          <p:nvPr userDrawn="1"/>
        </p:nvCxnSpPr>
        <p:spPr>
          <a:xfrm>
            <a:off x="5242004" y="5517943"/>
            <a:ext cx="968400" cy="0"/>
          </a:xfrm>
          <a:prstGeom prst="line">
            <a:avLst/>
          </a:prstGeom>
          <a:ln w="6350">
            <a:solidFill>
              <a:schemeClr val="bg1">
                <a:lumMod val="85000"/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Media Info2">
            <a:extLst>
              <a:ext uri="{FF2B5EF4-FFF2-40B4-BE49-F238E27FC236}">
                <a16:creationId xmlns:a16="http://schemas.microsoft.com/office/drawing/2014/main" id="{83AA5CB2-FDAA-4BD7-9CD3-0A38D599385B}"/>
              </a:ext>
            </a:extLst>
          </p:cNvPr>
          <p:cNvSpPr>
            <a:spLocks noGrp="1"/>
          </p:cNvSpPr>
          <p:nvPr>
            <p:ph type="body" sz="quarter" idx="70" hasCustomPrompt="1"/>
          </p:nvPr>
        </p:nvSpPr>
        <p:spPr>
          <a:xfrm>
            <a:off x="3429000" y="5528950"/>
            <a:ext cx="3066445" cy="373205"/>
          </a:xfrm>
        </p:spPr>
        <p:txBody>
          <a:bodyPr wrap="square" lIns="0" tIns="0" rIns="0" bIns="0" rtlCol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800"/>
              </a:spcBef>
              <a:buNone/>
              <a:defRPr lang="en-US" sz="1000" i="1" kern="1200" dirty="0">
                <a:solidFill>
                  <a:schemeClr val="bg2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192881" indent="0">
              <a:buNone/>
              <a:defRPr sz="1200" i="1"/>
            </a:lvl2pPr>
            <a:lvl3pPr marL="385763" indent="0">
              <a:buNone/>
              <a:defRPr sz="1200" i="1"/>
            </a:lvl3pPr>
            <a:lvl4pPr marL="578644" indent="0">
              <a:buNone/>
              <a:defRPr sz="1200" i="1"/>
            </a:lvl4pPr>
            <a:lvl5pPr marL="771525" indent="0">
              <a:buNone/>
              <a:defRPr sz="1200" i="1"/>
            </a:lvl5pPr>
          </a:lstStyle>
          <a:p>
            <a:pPr lvl="0" rtl="0"/>
            <a:r>
              <a:rPr lang="de-DE" noProof="0"/>
              <a:t>Beschreiben Sie Ihre Media-Informationen hier.</a:t>
            </a:r>
          </a:p>
        </p:txBody>
      </p:sp>
      <p:cxnSp>
        <p:nvCxnSpPr>
          <p:cNvPr id="94" name="Gerader Verbinder 93">
            <a:extLst>
              <a:ext uri="{FF2B5EF4-FFF2-40B4-BE49-F238E27FC236}">
                <a16:creationId xmlns:a16="http://schemas.microsoft.com/office/drawing/2014/main" id="{A0A236FB-12A2-45E7-BF69-03AB6F6FE7A0}"/>
              </a:ext>
            </a:extLst>
          </p:cNvPr>
          <p:cNvCxnSpPr>
            <a:cxnSpLocks/>
          </p:cNvCxnSpPr>
          <p:nvPr userDrawn="1"/>
        </p:nvCxnSpPr>
        <p:spPr>
          <a:xfrm>
            <a:off x="3509593" y="5706930"/>
            <a:ext cx="2700337" cy="0"/>
          </a:xfrm>
          <a:prstGeom prst="line">
            <a:avLst/>
          </a:prstGeom>
          <a:ln w="6350">
            <a:solidFill>
              <a:schemeClr val="bg1">
                <a:lumMod val="85000"/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Gerader Verbinder 94">
            <a:extLst>
              <a:ext uri="{FF2B5EF4-FFF2-40B4-BE49-F238E27FC236}">
                <a16:creationId xmlns:a16="http://schemas.microsoft.com/office/drawing/2014/main" id="{671A4ECD-AFD2-4988-BCF4-35DE66E4ABE9}"/>
              </a:ext>
            </a:extLst>
          </p:cNvPr>
          <p:cNvCxnSpPr>
            <a:cxnSpLocks/>
          </p:cNvCxnSpPr>
          <p:nvPr userDrawn="1"/>
        </p:nvCxnSpPr>
        <p:spPr>
          <a:xfrm>
            <a:off x="3512526" y="5896584"/>
            <a:ext cx="2697404" cy="0"/>
          </a:xfrm>
          <a:prstGeom prst="line">
            <a:avLst/>
          </a:prstGeom>
          <a:ln w="6350">
            <a:solidFill>
              <a:schemeClr val="bg1">
                <a:lumMod val="85000"/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Gerader Verbinder 95">
            <a:extLst>
              <a:ext uri="{FF2B5EF4-FFF2-40B4-BE49-F238E27FC236}">
                <a16:creationId xmlns:a16="http://schemas.microsoft.com/office/drawing/2014/main" id="{5A22377E-66C7-4FCD-AB25-752F179D9F78}"/>
              </a:ext>
            </a:extLst>
          </p:cNvPr>
          <p:cNvCxnSpPr>
            <a:cxnSpLocks/>
          </p:cNvCxnSpPr>
          <p:nvPr userDrawn="1"/>
        </p:nvCxnSpPr>
        <p:spPr>
          <a:xfrm>
            <a:off x="3509593" y="6131694"/>
            <a:ext cx="2697404" cy="0"/>
          </a:xfrm>
          <a:prstGeom prst="line">
            <a:avLst/>
          </a:prstGeom>
          <a:ln w="6350">
            <a:solidFill>
              <a:schemeClr val="bg1">
                <a:lumMod val="85000"/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Gerader Verbinder 28" hidden="1">
            <a:extLst>
              <a:ext uri="{FF2B5EF4-FFF2-40B4-BE49-F238E27FC236}">
                <a16:creationId xmlns:a16="http://schemas.microsoft.com/office/drawing/2014/main" id="{CA05C0C0-35DA-4A14-8C50-99A8F2D7A54E}"/>
              </a:ext>
            </a:extLst>
          </p:cNvPr>
          <p:cNvCxnSpPr>
            <a:cxnSpLocks/>
          </p:cNvCxnSpPr>
          <p:nvPr userDrawn="1"/>
        </p:nvCxnSpPr>
        <p:spPr>
          <a:xfrm>
            <a:off x="4162571" y="4726256"/>
            <a:ext cx="2146154" cy="0"/>
          </a:xfrm>
          <a:prstGeom prst="line">
            <a:avLst/>
          </a:prstGeom>
          <a:ln w="6350">
            <a:solidFill>
              <a:schemeClr val="bg1">
                <a:lumMod val="85000"/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Gerader Verbinder 29" hidden="1">
            <a:extLst>
              <a:ext uri="{FF2B5EF4-FFF2-40B4-BE49-F238E27FC236}">
                <a16:creationId xmlns:a16="http://schemas.microsoft.com/office/drawing/2014/main" id="{76A1B6DD-7BF8-44B2-A251-1166604B286C}"/>
              </a:ext>
            </a:extLst>
          </p:cNvPr>
          <p:cNvCxnSpPr>
            <a:cxnSpLocks/>
          </p:cNvCxnSpPr>
          <p:nvPr userDrawn="1"/>
        </p:nvCxnSpPr>
        <p:spPr>
          <a:xfrm>
            <a:off x="4153381" y="4964710"/>
            <a:ext cx="2155344" cy="0"/>
          </a:xfrm>
          <a:prstGeom prst="line">
            <a:avLst/>
          </a:prstGeom>
          <a:ln w="6350">
            <a:solidFill>
              <a:schemeClr val="bg1">
                <a:lumMod val="85000"/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Gerader Verbinder 30" hidden="1">
            <a:extLst>
              <a:ext uri="{FF2B5EF4-FFF2-40B4-BE49-F238E27FC236}">
                <a16:creationId xmlns:a16="http://schemas.microsoft.com/office/drawing/2014/main" id="{E64D2174-1387-44A3-8EE8-527290CF4FF0}"/>
              </a:ext>
            </a:extLst>
          </p:cNvPr>
          <p:cNvCxnSpPr>
            <a:cxnSpLocks/>
          </p:cNvCxnSpPr>
          <p:nvPr userDrawn="1"/>
        </p:nvCxnSpPr>
        <p:spPr>
          <a:xfrm>
            <a:off x="4276502" y="5198055"/>
            <a:ext cx="2032223" cy="0"/>
          </a:xfrm>
          <a:prstGeom prst="line">
            <a:avLst/>
          </a:prstGeom>
          <a:ln w="6350">
            <a:solidFill>
              <a:schemeClr val="bg1">
                <a:lumMod val="85000"/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Gerader Verbinder 31" hidden="1">
            <a:extLst>
              <a:ext uri="{FF2B5EF4-FFF2-40B4-BE49-F238E27FC236}">
                <a16:creationId xmlns:a16="http://schemas.microsoft.com/office/drawing/2014/main" id="{EFEEEB69-3807-4ED0-B7BF-36CEDC50259F}"/>
              </a:ext>
            </a:extLst>
          </p:cNvPr>
          <p:cNvCxnSpPr>
            <a:cxnSpLocks/>
          </p:cNvCxnSpPr>
          <p:nvPr userDrawn="1"/>
        </p:nvCxnSpPr>
        <p:spPr>
          <a:xfrm>
            <a:off x="4505110" y="5422548"/>
            <a:ext cx="1803615" cy="0"/>
          </a:xfrm>
          <a:prstGeom prst="line">
            <a:avLst/>
          </a:prstGeom>
          <a:ln w="6350">
            <a:solidFill>
              <a:schemeClr val="bg1">
                <a:lumMod val="85000"/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Textplatzhalter 79">
            <a:extLst>
              <a:ext uri="{FF2B5EF4-FFF2-40B4-BE49-F238E27FC236}">
                <a16:creationId xmlns:a16="http://schemas.microsoft.com/office/drawing/2014/main" id="{C0D8F76C-D373-4CF6-B8B0-65D7B6BB8F7F}"/>
              </a:ext>
            </a:extLst>
          </p:cNvPr>
          <p:cNvSpPr>
            <a:spLocks noGrp="1"/>
          </p:cNvSpPr>
          <p:nvPr>
            <p:ph type="body" sz="quarter" idx="62" hasCustomPrompt="1"/>
          </p:nvPr>
        </p:nvSpPr>
        <p:spPr>
          <a:xfrm>
            <a:off x="559106" y="6331905"/>
            <a:ext cx="468000" cy="374650"/>
          </a:xfr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buNone/>
              <a:defRPr lang="en-US" sz="1800" b="1" dirty="0">
                <a:solidFill>
                  <a:schemeClr val="tx1"/>
                </a:solidFill>
              </a:defRPr>
            </a:lvl1pPr>
          </a:lstStyle>
          <a:p>
            <a:pPr marL="0" lvl="0" algn="ctr" defTabSz="914400" rtl="0"/>
            <a:r>
              <a:rPr lang="de-DE" noProof="0"/>
              <a:t>Nr.</a:t>
            </a:r>
          </a:p>
        </p:txBody>
      </p:sp>
      <p:sp>
        <p:nvSpPr>
          <p:cNvPr id="86" name="Textplatzhalter 81">
            <a:extLst>
              <a:ext uri="{FF2B5EF4-FFF2-40B4-BE49-F238E27FC236}">
                <a16:creationId xmlns:a16="http://schemas.microsoft.com/office/drawing/2014/main" id="{DF45051B-D4C2-4AF2-8431-CCA0B29D8B2B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036938" y="6331905"/>
            <a:ext cx="1633851" cy="374650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buNone/>
              <a:defRPr lang="en-US" sz="1800" b="1" dirty="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pPr marL="0" lvl="0" defTabSz="914400" rtl="0"/>
            <a:r>
              <a:rPr lang="de-DE" noProof="0" dirty="0"/>
              <a:t>Einstellung</a:t>
            </a:r>
          </a:p>
        </p:txBody>
      </p:sp>
      <p:sp>
        <p:nvSpPr>
          <p:cNvPr id="53" name="Bildplatzhalter 52">
            <a:extLst>
              <a:ext uri="{FF2B5EF4-FFF2-40B4-BE49-F238E27FC236}">
                <a16:creationId xmlns:a16="http://schemas.microsoft.com/office/drawing/2014/main" id="{E2FE218E-60E0-4054-BD4B-F587C0284E4F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62387" y="6710768"/>
            <a:ext cx="2708275" cy="1895805"/>
          </a:xfrm>
          <a:solidFill>
            <a:schemeClr val="bg1">
              <a:lumMod val="95000"/>
            </a:schemeClr>
          </a:solidFill>
          <a:ln w="9525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>
            <a:lvl1pPr marL="0" indent="0" algn="ctr">
              <a:buNone/>
              <a:defRPr lang="en-US" sz="3600" b="1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pPr marL="0" lvl="0" algn="ctr" defTabSz="914400" rtl="0"/>
            <a:r>
              <a:rPr lang="de-DE" noProof="0"/>
              <a:t>Einstellung</a:t>
            </a:r>
          </a:p>
        </p:txBody>
      </p:sp>
      <p:sp>
        <p:nvSpPr>
          <p:cNvPr id="104" name="Textfeld 103">
            <a:extLst>
              <a:ext uri="{FF2B5EF4-FFF2-40B4-BE49-F238E27FC236}">
                <a16:creationId xmlns:a16="http://schemas.microsoft.com/office/drawing/2014/main" id="{D9CFB9EE-F5AA-43DD-8515-5593D8BAAEAE}"/>
              </a:ext>
            </a:extLst>
          </p:cNvPr>
          <p:cNvSpPr txBox="1"/>
          <p:nvPr userDrawn="1"/>
        </p:nvSpPr>
        <p:spPr>
          <a:xfrm>
            <a:off x="3429000" y="6703826"/>
            <a:ext cx="2891385" cy="1409617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rtl="0">
              <a:lnSpc>
                <a:spcPct val="90000"/>
              </a:lnSpc>
              <a:spcBef>
                <a:spcPts val="300"/>
              </a:spcBef>
            </a:pPr>
            <a:r>
              <a:rPr lang="de-DE" sz="1400" b="1" noProof="0">
                <a:solidFill>
                  <a:schemeClr val="accent1">
                    <a:lumMod val="50000"/>
                  </a:schemeClr>
                </a:solidFill>
              </a:rPr>
              <a:t>Beschreibung:</a:t>
            </a:r>
            <a:br>
              <a:rPr lang="de-DE" sz="1400" b="1" noProof="0">
                <a:solidFill>
                  <a:schemeClr val="accent1">
                    <a:lumMod val="50000"/>
                  </a:schemeClr>
                </a:solidFill>
              </a:rPr>
            </a:br>
            <a:endParaRPr lang="de-DE" sz="1400" i="1" noProof="0">
              <a:solidFill>
                <a:schemeClr val="bg2">
                  <a:lumMod val="50000"/>
                </a:schemeClr>
              </a:solidFill>
              <a:latin typeface="+mj-lt"/>
            </a:endParaRPr>
          </a:p>
          <a:p>
            <a:pPr rtl="0">
              <a:lnSpc>
                <a:spcPct val="90000"/>
              </a:lnSpc>
              <a:spcBef>
                <a:spcPts val="300"/>
              </a:spcBef>
            </a:pPr>
            <a:r>
              <a:rPr lang="de-DE" sz="1400" b="1" kern="1200" noProof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Handlung</a:t>
            </a:r>
            <a:r>
              <a:rPr lang="de-DE" sz="1400" b="1" noProof="0">
                <a:solidFill>
                  <a:schemeClr val="accent1">
                    <a:lumMod val="50000"/>
                  </a:schemeClr>
                </a:solidFill>
              </a:rPr>
              <a:t>: </a:t>
            </a:r>
            <a:endParaRPr lang="de-DE" sz="1400" i="1" noProof="0">
              <a:solidFill>
                <a:schemeClr val="bg2">
                  <a:lumMod val="50000"/>
                </a:schemeClr>
              </a:solidFill>
              <a:latin typeface="+mj-lt"/>
            </a:endParaRPr>
          </a:p>
          <a:p>
            <a:pPr rtl="0">
              <a:lnSpc>
                <a:spcPct val="90000"/>
              </a:lnSpc>
              <a:spcBef>
                <a:spcPts val="300"/>
              </a:spcBef>
            </a:pPr>
            <a:r>
              <a:rPr lang="de-DE" sz="1400" b="1" noProof="0">
                <a:solidFill>
                  <a:schemeClr val="accent1">
                    <a:lumMod val="50000"/>
                  </a:schemeClr>
                </a:solidFill>
              </a:rPr>
              <a:t>Audio: </a:t>
            </a:r>
            <a:endParaRPr lang="de-DE" sz="1400" i="1" spc="-20" noProof="0">
              <a:solidFill>
                <a:schemeClr val="bg2">
                  <a:lumMod val="50000"/>
                </a:schemeClr>
              </a:solidFill>
              <a:latin typeface="+mj-lt"/>
            </a:endParaRPr>
          </a:p>
          <a:p>
            <a:pPr rtl="0">
              <a:lnSpc>
                <a:spcPct val="90000"/>
              </a:lnSpc>
              <a:spcBef>
                <a:spcPts val="300"/>
              </a:spcBef>
            </a:pPr>
            <a:r>
              <a:rPr lang="de-DE" sz="1400" b="1" noProof="0">
                <a:solidFill>
                  <a:schemeClr val="accent1">
                    <a:lumMod val="50000"/>
                  </a:schemeClr>
                </a:solidFill>
              </a:rPr>
              <a:t>Kamera: </a:t>
            </a:r>
            <a:endParaRPr lang="de-DE" sz="1400" i="1" spc="-20" noProof="0">
              <a:solidFill>
                <a:schemeClr val="bg2">
                  <a:lumMod val="50000"/>
                </a:schemeClr>
              </a:solidFill>
              <a:latin typeface="+mj-lt"/>
            </a:endParaRPr>
          </a:p>
          <a:p>
            <a:pPr rtl="0">
              <a:lnSpc>
                <a:spcPct val="90000"/>
              </a:lnSpc>
              <a:spcBef>
                <a:spcPts val="300"/>
              </a:spcBef>
            </a:pPr>
            <a:r>
              <a:rPr lang="de-DE" sz="1400" b="1" noProof="0">
                <a:solidFill>
                  <a:schemeClr val="accent1">
                    <a:lumMod val="50000"/>
                  </a:schemeClr>
                </a:solidFill>
              </a:rPr>
              <a:t>Medieninformationen: </a:t>
            </a:r>
            <a:endParaRPr lang="de-DE" sz="1400" i="1" spc="-20" noProof="0">
              <a:solidFill>
                <a:schemeClr val="bg2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114" name="Beschreibung 2">
            <a:extLst>
              <a:ext uri="{FF2B5EF4-FFF2-40B4-BE49-F238E27FC236}">
                <a16:creationId xmlns:a16="http://schemas.microsoft.com/office/drawing/2014/main" id="{43F9AC9B-FBE4-422B-919B-E25AC4733C5F}"/>
              </a:ext>
            </a:extLst>
          </p:cNvPr>
          <p:cNvSpPr>
            <a:spLocks noGrp="1"/>
          </p:cNvSpPr>
          <p:nvPr>
            <p:ph type="body" sz="quarter" idx="71" hasCustomPrompt="1"/>
          </p:nvPr>
        </p:nvSpPr>
        <p:spPr>
          <a:xfrm>
            <a:off x="4516893" y="6746119"/>
            <a:ext cx="1980000" cy="182880"/>
          </a:xfrm>
        </p:spPr>
        <p:txBody>
          <a:bodyPr wrap="square" lIns="0" tIns="0" rIns="0" bIns="0" rtlCol="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800"/>
              </a:spcBef>
              <a:buNone/>
              <a:defRPr lang="en-US" sz="1000" i="1" kern="1200" dirty="0">
                <a:solidFill>
                  <a:schemeClr val="bg2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192881" indent="0">
              <a:buNone/>
              <a:defRPr sz="1200" i="1"/>
            </a:lvl2pPr>
            <a:lvl3pPr marL="385763" indent="0">
              <a:buNone/>
              <a:defRPr sz="1200" i="1"/>
            </a:lvl3pPr>
            <a:lvl4pPr marL="578644" indent="0">
              <a:buNone/>
              <a:defRPr sz="1200" i="1"/>
            </a:lvl4pPr>
            <a:lvl5pPr marL="771525" indent="0">
              <a:buNone/>
              <a:defRPr sz="1200" i="1"/>
            </a:lvl5pPr>
          </a:lstStyle>
          <a:p>
            <a:pPr lvl="0" rtl="0"/>
            <a:r>
              <a:rPr lang="de-DE" noProof="0"/>
              <a:t>Beschreiben Sie Ihre Einstellung hier.</a:t>
            </a:r>
          </a:p>
        </p:txBody>
      </p:sp>
      <p:cxnSp>
        <p:nvCxnSpPr>
          <p:cNvPr id="105" name="Gerader Verbinder 104">
            <a:extLst>
              <a:ext uri="{FF2B5EF4-FFF2-40B4-BE49-F238E27FC236}">
                <a16:creationId xmlns:a16="http://schemas.microsoft.com/office/drawing/2014/main" id="{B7A87376-31F9-440D-A121-9595ED3EF816}"/>
              </a:ext>
            </a:extLst>
          </p:cNvPr>
          <p:cNvCxnSpPr>
            <a:cxnSpLocks/>
          </p:cNvCxnSpPr>
          <p:nvPr userDrawn="1"/>
        </p:nvCxnSpPr>
        <p:spPr>
          <a:xfrm>
            <a:off x="4591665" y="6931569"/>
            <a:ext cx="1618265" cy="0"/>
          </a:xfrm>
          <a:prstGeom prst="line">
            <a:avLst/>
          </a:prstGeom>
          <a:ln w="6350">
            <a:solidFill>
              <a:schemeClr val="bg1">
                <a:lumMod val="85000"/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Beschreibung 1">
            <a:extLst>
              <a:ext uri="{FF2B5EF4-FFF2-40B4-BE49-F238E27FC236}">
                <a16:creationId xmlns:a16="http://schemas.microsoft.com/office/drawing/2014/main" id="{848DCF7A-B3F6-4855-B2A9-EEAAB0382E90}"/>
              </a:ext>
            </a:extLst>
          </p:cNvPr>
          <p:cNvSpPr>
            <a:spLocks noGrp="1"/>
          </p:cNvSpPr>
          <p:nvPr>
            <p:ph type="body" sz="quarter" idx="72" hasCustomPrompt="1"/>
          </p:nvPr>
        </p:nvSpPr>
        <p:spPr>
          <a:xfrm>
            <a:off x="3429000" y="6931745"/>
            <a:ext cx="3066445" cy="182880"/>
          </a:xfrm>
        </p:spPr>
        <p:txBody>
          <a:bodyPr wrap="square" lIns="0" tIns="0" rIns="0" bIns="0" rtlCol="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800"/>
              </a:spcBef>
              <a:buNone/>
              <a:defRPr lang="en-US" sz="1000" i="1" kern="1200" dirty="0">
                <a:solidFill>
                  <a:schemeClr val="bg2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192881" indent="0">
              <a:buNone/>
              <a:defRPr sz="1200" i="1"/>
            </a:lvl2pPr>
            <a:lvl3pPr marL="385763" indent="0">
              <a:buNone/>
              <a:defRPr sz="1200" i="1"/>
            </a:lvl3pPr>
            <a:lvl4pPr marL="578644" indent="0">
              <a:buNone/>
              <a:defRPr sz="1200" i="1"/>
            </a:lvl4pPr>
            <a:lvl5pPr marL="771525" indent="0">
              <a:buNone/>
              <a:defRPr sz="1200" i="1"/>
            </a:lvl5pPr>
          </a:lstStyle>
          <a:p>
            <a:pPr lvl="0" rtl="0"/>
            <a:r>
              <a:rPr lang="de-DE" noProof="0"/>
              <a:t>Beschreiben Sie Ihre Einstellung hier.</a:t>
            </a:r>
          </a:p>
        </p:txBody>
      </p:sp>
      <p:cxnSp>
        <p:nvCxnSpPr>
          <p:cNvPr id="106" name="Gerader Verbinder 105">
            <a:extLst>
              <a:ext uri="{FF2B5EF4-FFF2-40B4-BE49-F238E27FC236}">
                <a16:creationId xmlns:a16="http://schemas.microsoft.com/office/drawing/2014/main" id="{C0E07946-9BEC-4A44-B30B-A7F05051C759}"/>
              </a:ext>
            </a:extLst>
          </p:cNvPr>
          <p:cNvCxnSpPr>
            <a:cxnSpLocks/>
          </p:cNvCxnSpPr>
          <p:nvPr userDrawn="1"/>
        </p:nvCxnSpPr>
        <p:spPr>
          <a:xfrm>
            <a:off x="3512526" y="7114185"/>
            <a:ext cx="2697404" cy="0"/>
          </a:xfrm>
          <a:prstGeom prst="line">
            <a:avLst/>
          </a:prstGeom>
          <a:ln w="6350">
            <a:solidFill>
              <a:schemeClr val="bg1">
                <a:lumMod val="85000"/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Handlungstext">
            <a:extLst>
              <a:ext uri="{FF2B5EF4-FFF2-40B4-BE49-F238E27FC236}">
                <a16:creationId xmlns:a16="http://schemas.microsoft.com/office/drawing/2014/main" id="{83276C6C-A100-49DA-AAB7-30895CFD6482}"/>
              </a:ext>
            </a:extLst>
          </p:cNvPr>
          <p:cNvSpPr>
            <a:spLocks noGrp="1"/>
          </p:cNvSpPr>
          <p:nvPr>
            <p:ph type="body" sz="quarter" idx="73" hasCustomPrompt="1"/>
          </p:nvPr>
        </p:nvSpPr>
        <p:spPr>
          <a:xfrm>
            <a:off x="4227519" y="7166139"/>
            <a:ext cx="2268000" cy="182880"/>
          </a:xfrm>
        </p:spPr>
        <p:txBody>
          <a:bodyPr wrap="square" lIns="0" tIns="0" rIns="0" bIns="0" rtlCol="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800"/>
              </a:spcBef>
              <a:buNone/>
              <a:defRPr lang="en-US" sz="1000" i="1" kern="1200" dirty="0">
                <a:solidFill>
                  <a:schemeClr val="bg2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192881" indent="0">
              <a:buNone/>
              <a:defRPr sz="1200" i="1"/>
            </a:lvl2pPr>
            <a:lvl3pPr marL="385763" indent="0">
              <a:buNone/>
              <a:defRPr sz="1200" i="1"/>
            </a:lvl3pPr>
            <a:lvl4pPr marL="578644" indent="0">
              <a:buNone/>
              <a:defRPr sz="1200" i="1"/>
            </a:lvl4pPr>
            <a:lvl5pPr marL="771525" indent="0">
              <a:buNone/>
              <a:defRPr sz="1200" i="1"/>
            </a:lvl5pPr>
          </a:lstStyle>
          <a:p>
            <a:pPr lvl="0" rtl="0"/>
            <a:r>
              <a:rPr lang="de-DE" noProof="0"/>
              <a:t>Beschreiben Sie die Handlung hier.</a:t>
            </a:r>
          </a:p>
        </p:txBody>
      </p:sp>
      <p:cxnSp>
        <p:nvCxnSpPr>
          <p:cNvPr id="107" name="Gerader Verbinder 106">
            <a:extLst>
              <a:ext uri="{FF2B5EF4-FFF2-40B4-BE49-F238E27FC236}">
                <a16:creationId xmlns:a16="http://schemas.microsoft.com/office/drawing/2014/main" id="{47D86732-3D57-493B-9119-2940961937C6}"/>
              </a:ext>
            </a:extLst>
          </p:cNvPr>
          <p:cNvCxnSpPr>
            <a:cxnSpLocks/>
          </p:cNvCxnSpPr>
          <p:nvPr userDrawn="1"/>
        </p:nvCxnSpPr>
        <p:spPr>
          <a:xfrm>
            <a:off x="4276502" y="7343775"/>
            <a:ext cx="1933428" cy="0"/>
          </a:xfrm>
          <a:prstGeom prst="line">
            <a:avLst/>
          </a:prstGeom>
          <a:ln w="6350">
            <a:solidFill>
              <a:schemeClr val="bg1">
                <a:lumMod val="85000"/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Audio">
            <a:extLst>
              <a:ext uri="{FF2B5EF4-FFF2-40B4-BE49-F238E27FC236}">
                <a16:creationId xmlns:a16="http://schemas.microsoft.com/office/drawing/2014/main" id="{18384CFF-C36A-49F9-87F5-0CD469F001F8}"/>
              </a:ext>
            </a:extLst>
          </p:cNvPr>
          <p:cNvSpPr>
            <a:spLocks noGrp="1"/>
          </p:cNvSpPr>
          <p:nvPr>
            <p:ph type="body" sz="quarter" idx="74" hasCustomPrompt="1"/>
          </p:nvPr>
        </p:nvSpPr>
        <p:spPr>
          <a:xfrm>
            <a:off x="3981715" y="7394437"/>
            <a:ext cx="2513730" cy="182880"/>
          </a:xfrm>
        </p:spPr>
        <p:txBody>
          <a:bodyPr wrap="square" lIns="0" tIns="0" rIns="0" bIns="0" rtlCol="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800"/>
              </a:spcBef>
              <a:buNone/>
              <a:defRPr lang="en-US" sz="1000" i="1" kern="1200" dirty="0">
                <a:solidFill>
                  <a:schemeClr val="bg2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192881" indent="0">
              <a:buNone/>
              <a:defRPr sz="1200" i="1"/>
            </a:lvl2pPr>
            <a:lvl3pPr marL="385763" indent="0">
              <a:buNone/>
              <a:defRPr sz="1200" i="1"/>
            </a:lvl3pPr>
            <a:lvl4pPr marL="578644" indent="0">
              <a:buNone/>
              <a:defRPr sz="1200" i="1"/>
            </a:lvl4pPr>
            <a:lvl5pPr marL="771525" indent="0">
              <a:buNone/>
              <a:defRPr sz="1200" i="1"/>
            </a:lvl5pPr>
          </a:lstStyle>
          <a:p>
            <a:pPr lvl="0" rtl="0"/>
            <a:r>
              <a:rPr lang="de-DE" noProof="0"/>
              <a:t>Beschreiben Sie die Audiodatei hier.</a:t>
            </a:r>
          </a:p>
        </p:txBody>
      </p:sp>
      <p:cxnSp>
        <p:nvCxnSpPr>
          <p:cNvPr id="108" name="Gerader Verbinder 107">
            <a:extLst>
              <a:ext uri="{FF2B5EF4-FFF2-40B4-BE49-F238E27FC236}">
                <a16:creationId xmlns:a16="http://schemas.microsoft.com/office/drawing/2014/main" id="{EDEBB8FE-9769-4A6E-8894-C05B699B7B5C}"/>
              </a:ext>
            </a:extLst>
          </p:cNvPr>
          <p:cNvCxnSpPr>
            <a:cxnSpLocks/>
          </p:cNvCxnSpPr>
          <p:nvPr userDrawn="1"/>
        </p:nvCxnSpPr>
        <p:spPr>
          <a:xfrm>
            <a:off x="4054586" y="7582229"/>
            <a:ext cx="2155344" cy="0"/>
          </a:xfrm>
          <a:prstGeom prst="line">
            <a:avLst/>
          </a:prstGeom>
          <a:ln w="6350">
            <a:solidFill>
              <a:schemeClr val="bg1">
                <a:lumMod val="85000"/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Kamera">
            <a:extLst>
              <a:ext uri="{FF2B5EF4-FFF2-40B4-BE49-F238E27FC236}">
                <a16:creationId xmlns:a16="http://schemas.microsoft.com/office/drawing/2014/main" id="{28824C31-E4CB-414D-962A-B0233373C0C0}"/>
              </a:ext>
            </a:extLst>
          </p:cNvPr>
          <p:cNvSpPr>
            <a:spLocks noGrp="1"/>
          </p:cNvSpPr>
          <p:nvPr>
            <p:ph type="body" sz="quarter" idx="75" hasCustomPrompt="1"/>
          </p:nvPr>
        </p:nvSpPr>
        <p:spPr>
          <a:xfrm>
            <a:off x="4065535" y="7628831"/>
            <a:ext cx="2429910" cy="182880"/>
          </a:xfrm>
        </p:spPr>
        <p:txBody>
          <a:bodyPr wrap="square" lIns="0" tIns="0" rIns="0" bIns="0" rtlCol="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800"/>
              </a:spcBef>
              <a:buNone/>
              <a:defRPr lang="en-US" sz="1000" i="1" kern="1200" dirty="0">
                <a:solidFill>
                  <a:schemeClr val="bg2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192881" indent="0">
              <a:buNone/>
              <a:defRPr sz="1200" i="1"/>
            </a:lvl2pPr>
            <a:lvl3pPr marL="385763" indent="0">
              <a:buNone/>
              <a:defRPr sz="1200" i="1"/>
            </a:lvl3pPr>
            <a:lvl4pPr marL="578644" indent="0">
              <a:buNone/>
              <a:defRPr sz="1200" i="1"/>
            </a:lvl4pPr>
            <a:lvl5pPr marL="771525" indent="0">
              <a:buNone/>
              <a:defRPr sz="1200" i="1"/>
            </a:lvl5pPr>
          </a:lstStyle>
          <a:p>
            <a:pPr lvl="0" rtl="0"/>
            <a:r>
              <a:rPr lang="de-DE" noProof="0"/>
              <a:t>Beschreiben Sie Ihre Kamera hier.</a:t>
            </a:r>
          </a:p>
        </p:txBody>
      </p:sp>
      <p:cxnSp>
        <p:nvCxnSpPr>
          <p:cNvPr id="109" name="Gerader Verbinder 108">
            <a:extLst>
              <a:ext uri="{FF2B5EF4-FFF2-40B4-BE49-F238E27FC236}">
                <a16:creationId xmlns:a16="http://schemas.microsoft.com/office/drawing/2014/main" id="{9A9CB7AB-90DD-48C4-8F11-6696BD3CAE40}"/>
              </a:ext>
            </a:extLst>
          </p:cNvPr>
          <p:cNvCxnSpPr>
            <a:cxnSpLocks/>
          </p:cNvCxnSpPr>
          <p:nvPr userDrawn="1"/>
        </p:nvCxnSpPr>
        <p:spPr>
          <a:xfrm>
            <a:off x="4177707" y="7815574"/>
            <a:ext cx="2032223" cy="0"/>
          </a:xfrm>
          <a:prstGeom prst="line">
            <a:avLst/>
          </a:prstGeom>
          <a:ln w="6350">
            <a:solidFill>
              <a:schemeClr val="bg1">
                <a:lumMod val="85000"/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Medieninformationen">
            <a:extLst>
              <a:ext uri="{FF2B5EF4-FFF2-40B4-BE49-F238E27FC236}">
                <a16:creationId xmlns:a16="http://schemas.microsoft.com/office/drawing/2014/main" id="{E6D63788-E244-4E46-82AF-C4D8EEF47F23}"/>
              </a:ext>
            </a:extLst>
          </p:cNvPr>
          <p:cNvSpPr>
            <a:spLocks noGrp="1"/>
          </p:cNvSpPr>
          <p:nvPr>
            <p:ph type="body" sz="quarter" idx="76" hasCustomPrompt="1"/>
          </p:nvPr>
        </p:nvSpPr>
        <p:spPr>
          <a:xfrm>
            <a:off x="5133377" y="7857129"/>
            <a:ext cx="1360800" cy="182880"/>
          </a:xfrm>
        </p:spPr>
        <p:txBody>
          <a:bodyPr wrap="square" lIns="0" tIns="0" rIns="0" bIns="0" rtlCol="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800"/>
              </a:spcBef>
              <a:buNone/>
              <a:defRPr lang="en-US" sz="1000" i="1" kern="1200" dirty="0">
                <a:solidFill>
                  <a:schemeClr val="bg2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192881" indent="0">
              <a:buNone/>
              <a:defRPr sz="1200" i="1"/>
            </a:lvl2pPr>
            <a:lvl3pPr marL="385763" indent="0">
              <a:buNone/>
              <a:defRPr sz="1200" i="1"/>
            </a:lvl3pPr>
            <a:lvl4pPr marL="578644" indent="0">
              <a:buNone/>
              <a:defRPr sz="1200" i="1"/>
            </a:lvl4pPr>
            <a:lvl5pPr marL="771525" indent="0">
              <a:buNone/>
              <a:defRPr sz="1200" i="1"/>
            </a:lvl5pPr>
          </a:lstStyle>
          <a:p>
            <a:pPr lvl="0" rtl="0"/>
            <a:r>
              <a:rPr lang="de-DE" noProof="0"/>
              <a:t>Beschreiben Sie Ihre Me…</a:t>
            </a:r>
          </a:p>
        </p:txBody>
      </p:sp>
      <p:cxnSp>
        <p:nvCxnSpPr>
          <p:cNvPr id="110" name="Gerader Verbinder 109">
            <a:extLst>
              <a:ext uri="{FF2B5EF4-FFF2-40B4-BE49-F238E27FC236}">
                <a16:creationId xmlns:a16="http://schemas.microsoft.com/office/drawing/2014/main" id="{103BF802-2805-4E3A-A330-0717A381D90B}"/>
              </a:ext>
            </a:extLst>
          </p:cNvPr>
          <p:cNvCxnSpPr>
            <a:cxnSpLocks/>
          </p:cNvCxnSpPr>
          <p:nvPr userDrawn="1"/>
        </p:nvCxnSpPr>
        <p:spPr>
          <a:xfrm>
            <a:off x="5242004" y="8040067"/>
            <a:ext cx="967926" cy="0"/>
          </a:xfrm>
          <a:prstGeom prst="line">
            <a:avLst/>
          </a:prstGeom>
          <a:ln w="6350">
            <a:solidFill>
              <a:schemeClr val="bg1">
                <a:lumMod val="85000"/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Media Info2">
            <a:extLst>
              <a:ext uri="{FF2B5EF4-FFF2-40B4-BE49-F238E27FC236}">
                <a16:creationId xmlns:a16="http://schemas.microsoft.com/office/drawing/2014/main" id="{0D70904F-960C-447F-A871-2BC69EE4DB26}"/>
              </a:ext>
            </a:extLst>
          </p:cNvPr>
          <p:cNvSpPr>
            <a:spLocks noGrp="1"/>
          </p:cNvSpPr>
          <p:nvPr>
            <p:ph type="body" sz="quarter" idx="77" hasCustomPrompt="1"/>
          </p:nvPr>
        </p:nvSpPr>
        <p:spPr>
          <a:xfrm>
            <a:off x="3429000" y="8051074"/>
            <a:ext cx="3066445" cy="373205"/>
          </a:xfrm>
        </p:spPr>
        <p:txBody>
          <a:bodyPr wrap="square" lIns="0" tIns="0" rIns="0" bIns="0" rtlCol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800"/>
              </a:spcBef>
              <a:buNone/>
              <a:defRPr lang="en-US" sz="1000" i="1" kern="1200" dirty="0">
                <a:solidFill>
                  <a:schemeClr val="bg2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192881" indent="0">
              <a:buNone/>
              <a:defRPr sz="1200" i="1"/>
            </a:lvl2pPr>
            <a:lvl3pPr marL="385763" indent="0">
              <a:buNone/>
              <a:defRPr sz="1200" i="1"/>
            </a:lvl3pPr>
            <a:lvl4pPr marL="578644" indent="0">
              <a:buNone/>
              <a:defRPr sz="1200" i="1"/>
            </a:lvl4pPr>
            <a:lvl5pPr marL="771525" indent="0">
              <a:buNone/>
              <a:defRPr sz="1200" i="1"/>
            </a:lvl5pPr>
          </a:lstStyle>
          <a:p>
            <a:pPr lvl="0" rtl="0"/>
            <a:r>
              <a:rPr lang="de-DE" noProof="0"/>
              <a:t>Beschreiben Sie Ihre Medieninformationen hier.</a:t>
            </a:r>
          </a:p>
        </p:txBody>
      </p:sp>
      <p:cxnSp>
        <p:nvCxnSpPr>
          <p:cNvPr id="111" name="Gerader Verbinder 110">
            <a:extLst>
              <a:ext uri="{FF2B5EF4-FFF2-40B4-BE49-F238E27FC236}">
                <a16:creationId xmlns:a16="http://schemas.microsoft.com/office/drawing/2014/main" id="{7B417285-EF9A-4EC8-925C-2DB0236E6277}"/>
              </a:ext>
            </a:extLst>
          </p:cNvPr>
          <p:cNvCxnSpPr>
            <a:cxnSpLocks/>
          </p:cNvCxnSpPr>
          <p:nvPr userDrawn="1"/>
        </p:nvCxnSpPr>
        <p:spPr>
          <a:xfrm>
            <a:off x="3509593" y="8229054"/>
            <a:ext cx="2700337" cy="0"/>
          </a:xfrm>
          <a:prstGeom prst="line">
            <a:avLst/>
          </a:prstGeom>
          <a:ln w="6350">
            <a:solidFill>
              <a:schemeClr val="bg1">
                <a:lumMod val="85000"/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Gerader Verbinder 111">
            <a:extLst>
              <a:ext uri="{FF2B5EF4-FFF2-40B4-BE49-F238E27FC236}">
                <a16:creationId xmlns:a16="http://schemas.microsoft.com/office/drawing/2014/main" id="{8FEBF555-E738-41A5-84F4-F2CF515A4735}"/>
              </a:ext>
            </a:extLst>
          </p:cNvPr>
          <p:cNvCxnSpPr>
            <a:cxnSpLocks/>
          </p:cNvCxnSpPr>
          <p:nvPr userDrawn="1"/>
        </p:nvCxnSpPr>
        <p:spPr>
          <a:xfrm>
            <a:off x="3512526" y="8418708"/>
            <a:ext cx="2697404" cy="0"/>
          </a:xfrm>
          <a:prstGeom prst="line">
            <a:avLst/>
          </a:prstGeom>
          <a:ln w="6350">
            <a:solidFill>
              <a:schemeClr val="bg1">
                <a:lumMod val="85000"/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Gerader Verbinder 112">
            <a:extLst>
              <a:ext uri="{FF2B5EF4-FFF2-40B4-BE49-F238E27FC236}">
                <a16:creationId xmlns:a16="http://schemas.microsoft.com/office/drawing/2014/main" id="{7B801C86-0916-4519-BEFE-A4E8FDBBA8F1}"/>
              </a:ext>
            </a:extLst>
          </p:cNvPr>
          <p:cNvCxnSpPr>
            <a:cxnSpLocks/>
          </p:cNvCxnSpPr>
          <p:nvPr userDrawn="1"/>
        </p:nvCxnSpPr>
        <p:spPr>
          <a:xfrm>
            <a:off x="3509593" y="8653818"/>
            <a:ext cx="2697404" cy="0"/>
          </a:xfrm>
          <a:prstGeom prst="line">
            <a:avLst/>
          </a:prstGeom>
          <a:ln w="6350">
            <a:solidFill>
              <a:schemeClr val="bg1">
                <a:lumMod val="85000"/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F8B2FE19-5D95-42F2-A952-8C10FD9CA7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020473" y="8696970"/>
            <a:ext cx="447158" cy="307576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>
              <a:defRPr lang="en-US" sz="1200" i="1" smtClean="0">
                <a:solidFill>
                  <a:srgbClr val="14345D"/>
                </a:solidFill>
              </a:defRPr>
            </a:lvl1pPr>
          </a:lstStyle>
          <a:p>
            <a:pPr algn="ctr" rtl="0"/>
            <a:fld id="{BCD5153B-A88B-49C0-9DC6-81302951326B}" type="slidenum">
              <a:rPr lang="de-DE" noProof="0" smtClean="0"/>
              <a:pPr algn="ctr"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3439174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C47706BE-BACE-4E66-BE5F-1A426D618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8DB1796-A545-42AB-AF18-8F0BB54D38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de-DE" noProof="0"/>
              <a:t>Textmasterformate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7F297EE-51DA-4824-899F-488F347C53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5E9A486B-7748-4FE4-BD2F-A3E01ABA2914}" type="datetime1">
              <a:rPr lang="de-DE" noProof="0" smtClean="0"/>
              <a:t>23.01.2023</a:t>
            </a:fld>
            <a:endParaRPr lang="de-DE" noProof="0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5F94C3C-0E77-4AC8-A5BB-B79F455F48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de-DE" noProof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76B0ACA-9EEB-47D3-A53C-9872374F20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CD5153B-A88B-49C0-9DC6-81302951326B}" type="slidenum">
              <a:rPr lang="de-DE" noProof="0" smtClean="0"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1911727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</p:sldLayoutIdLst>
  <p:hf sldNum="0" hdr="0" ftr="0" dt="0"/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Titel 65">
            <a:extLst>
              <a:ext uri="{FF2B5EF4-FFF2-40B4-BE49-F238E27FC236}">
                <a16:creationId xmlns:a16="http://schemas.microsoft.com/office/drawing/2014/main" id="{086F3B51-9A57-41A2-8E1D-CD0EB84CA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rtl="0"/>
            <a:endParaRPr lang="de-DE" dirty="0"/>
          </a:p>
        </p:txBody>
      </p:sp>
      <p:sp>
        <p:nvSpPr>
          <p:cNvPr id="67" name="Textplatzhalter 66">
            <a:extLst>
              <a:ext uri="{FF2B5EF4-FFF2-40B4-BE49-F238E27FC236}">
                <a16:creationId xmlns:a16="http://schemas.microsoft.com/office/drawing/2014/main" id="{5FF4CF07-22D3-440B-A874-370C3205161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rtlCol="0">
            <a:normAutofit fontScale="77500" lnSpcReduction="20000"/>
          </a:bodyPr>
          <a:lstStyle/>
          <a:p>
            <a:pPr rtl="0"/>
            <a:endParaRPr lang="de-DE" dirty="0"/>
          </a:p>
        </p:txBody>
      </p:sp>
      <p:sp>
        <p:nvSpPr>
          <p:cNvPr id="78" name="Textplatzhalter 77">
            <a:extLst>
              <a:ext uri="{FF2B5EF4-FFF2-40B4-BE49-F238E27FC236}">
                <a16:creationId xmlns:a16="http://schemas.microsoft.com/office/drawing/2014/main" id="{9850C4DE-9714-4A7B-A418-7C011E5E0303}"/>
              </a:ext>
            </a:extLst>
          </p:cNvPr>
          <p:cNvSpPr>
            <a:spLocks noGrp="1"/>
          </p:cNvSpPr>
          <p:nvPr>
            <p:ph type="body" sz="quarter" idx="58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79" name="Textplatzhalter 78">
            <a:extLst>
              <a:ext uri="{FF2B5EF4-FFF2-40B4-BE49-F238E27FC236}">
                <a16:creationId xmlns:a16="http://schemas.microsoft.com/office/drawing/2014/main" id="{BFAB8746-C2BB-4397-A8F5-241B326E07F8}"/>
              </a:ext>
            </a:extLst>
          </p:cNvPr>
          <p:cNvSpPr>
            <a:spLocks noGrp="1"/>
          </p:cNvSpPr>
          <p:nvPr>
            <p:ph type="body" sz="quarter" idx="59"/>
          </p:nvPr>
        </p:nvSpPr>
        <p:spPr>
          <a:xfrm>
            <a:off x="1029974" y="1281113"/>
            <a:ext cx="1633851" cy="374650"/>
          </a:xfrm>
        </p:spPr>
        <p:txBody>
          <a:bodyPr rtlCol="0"/>
          <a:lstStyle/>
          <a:p>
            <a:pPr rtl="0"/>
            <a:endParaRPr lang="de-DE"/>
          </a:p>
        </p:txBody>
      </p:sp>
      <p:sp>
        <p:nvSpPr>
          <p:cNvPr id="71" name="Textplatzhalter 70">
            <a:extLst>
              <a:ext uri="{FF2B5EF4-FFF2-40B4-BE49-F238E27FC236}">
                <a16:creationId xmlns:a16="http://schemas.microsoft.com/office/drawing/2014/main" id="{8CC50B48-BB4F-4CB3-8579-A5443C568DA8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72" name="Textplatzhalter 71">
            <a:extLst>
              <a:ext uri="{FF2B5EF4-FFF2-40B4-BE49-F238E27FC236}">
                <a16:creationId xmlns:a16="http://schemas.microsoft.com/office/drawing/2014/main" id="{21E65205-9DCB-4AFB-B74A-0302821BE5C3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73" name="Textplatzhalter 72">
            <a:extLst>
              <a:ext uri="{FF2B5EF4-FFF2-40B4-BE49-F238E27FC236}">
                <a16:creationId xmlns:a16="http://schemas.microsoft.com/office/drawing/2014/main" id="{4DD951B7-36B8-45A5-84AF-28B9F3775BD5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74" name="Textplatzhalter 73">
            <a:extLst>
              <a:ext uri="{FF2B5EF4-FFF2-40B4-BE49-F238E27FC236}">
                <a16:creationId xmlns:a16="http://schemas.microsoft.com/office/drawing/2014/main" id="{208E5512-AB79-4643-AA5F-CC25C939F256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75" name="Textplatzhalter 74">
            <a:extLst>
              <a:ext uri="{FF2B5EF4-FFF2-40B4-BE49-F238E27FC236}">
                <a16:creationId xmlns:a16="http://schemas.microsoft.com/office/drawing/2014/main" id="{14BF0FAA-CF56-4DC8-A915-1A349C15954E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76" name="Textplatzhalter 75">
            <a:extLst>
              <a:ext uri="{FF2B5EF4-FFF2-40B4-BE49-F238E27FC236}">
                <a16:creationId xmlns:a16="http://schemas.microsoft.com/office/drawing/2014/main" id="{17C67B7A-1A00-4F46-B378-E93111AFA83F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/>
        <p:txBody>
          <a:bodyPr rtlCol="0"/>
          <a:lstStyle/>
          <a:p>
            <a:pPr rtl="0"/>
            <a:endParaRPr lang="de-DE" dirty="0"/>
          </a:p>
        </p:txBody>
      </p:sp>
      <p:sp>
        <p:nvSpPr>
          <p:cNvPr id="77" name="Textplatzhalter 76">
            <a:extLst>
              <a:ext uri="{FF2B5EF4-FFF2-40B4-BE49-F238E27FC236}">
                <a16:creationId xmlns:a16="http://schemas.microsoft.com/office/drawing/2014/main" id="{C474B95C-0407-4EC6-97EC-B049D413795E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80" name="Textplatzhalter 79">
            <a:extLst>
              <a:ext uri="{FF2B5EF4-FFF2-40B4-BE49-F238E27FC236}">
                <a16:creationId xmlns:a16="http://schemas.microsoft.com/office/drawing/2014/main" id="{FB5B9DC4-6E81-48FE-A601-4125B1C2AE65}"/>
              </a:ext>
            </a:extLst>
          </p:cNvPr>
          <p:cNvSpPr>
            <a:spLocks noGrp="1"/>
          </p:cNvSpPr>
          <p:nvPr>
            <p:ph type="body" sz="quarter" idx="60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81" name="Textplatzhalter 80">
            <a:extLst>
              <a:ext uri="{FF2B5EF4-FFF2-40B4-BE49-F238E27FC236}">
                <a16:creationId xmlns:a16="http://schemas.microsoft.com/office/drawing/2014/main" id="{D55716F5-44CE-417D-95BA-C26B6409B2E4}"/>
              </a:ext>
            </a:extLst>
          </p:cNvPr>
          <p:cNvSpPr>
            <a:spLocks noGrp="1"/>
          </p:cNvSpPr>
          <p:nvPr>
            <p:ph type="body" sz="quarter" idx="61"/>
          </p:nvPr>
        </p:nvSpPr>
        <p:spPr>
          <a:xfrm>
            <a:off x="1029974" y="3808961"/>
            <a:ext cx="1633851" cy="374650"/>
          </a:xfrm>
        </p:spPr>
        <p:txBody>
          <a:bodyPr rtlCol="0"/>
          <a:lstStyle/>
          <a:p>
            <a:pPr rtl="0"/>
            <a:endParaRPr lang="de-DE"/>
          </a:p>
        </p:txBody>
      </p:sp>
      <p:sp>
        <p:nvSpPr>
          <p:cNvPr id="84" name="Textplatzhalter 83">
            <a:extLst>
              <a:ext uri="{FF2B5EF4-FFF2-40B4-BE49-F238E27FC236}">
                <a16:creationId xmlns:a16="http://schemas.microsoft.com/office/drawing/2014/main" id="{F83C639A-A3AF-48E5-8872-F4BC5E283EBF}"/>
              </a:ext>
            </a:extLst>
          </p:cNvPr>
          <p:cNvSpPr>
            <a:spLocks noGrp="1"/>
          </p:cNvSpPr>
          <p:nvPr>
            <p:ph type="body" sz="quarter" idx="64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85" name="Textplatzhalter 84">
            <a:extLst>
              <a:ext uri="{FF2B5EF4-FFF2-40B4-BE49-F238E27FC236}">
                <a16:creationId xmlns:a16="http://schemas.microsoft.com/office/drawing/2014/main" id="{AA8A9C9A-D6D9-4FDA-8988-249EAC5F5BA3}"/>
              </a:ext>
            </a:extLst>
          </p:cNvPr>
          <p:cNvSpPr>
            <a:spLocks noGrp="1"/>
          </p:cNvSpPr>
          <p:nvPr>
            <p:ph type="body" sz="quarter" idx="65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86" name="Textplatzhalter 85">
            <a:extLst>
              <a:ext uri="{FF2B5EF4-FFF2-40B4-BE49-F238E27FC236}">
                <a16:creationId xmlns:a16="http://schemas.microsoft.com/office/drawing/2014/main" id="{EEFDEE09-445E-4A28-BFDF-04727D4FA42E}"/>
              </a:ext>
            </a:extLst>
          </p:cNvPr>
          <p:cNvSpPr>
            <a:spLocks noGrp="1"/>
          </p:cNvSpPr>
          <p:nvPr>
            <p:ph type="body" sz="quarter" idx="66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87" name="Textplatzhalter 86">
            <a:extLst>
              <a:ext uri="{FF2B5EF4-FFF2-40B4-BE49-F238E27FC236}">
                <a16:creationId xmlns:a16="http://schemas.microsoft.com/office/drawing/2014/main" id="{BF27EE49-5932-4711-A80B-0D2B27AA76CF}"/>
              </a:ext>
            </a:extLst>
          </p:cNvPr>
          <p:cNvSpPr>
            <a:spLocks noGrp="1"/>
          </p:cNvSpPr>
          <p:nvPr>
            <p:ph type="body" sz="quarter" idx="67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88" name="Textplatzhalter 87">
            <a:extLst>
              <a:ext uri="{FF2B5EF4-FFF2-40B4-BE49-F238E27FC236}">
                <a16:creationId xmlns:a16="http://schemas.microsoft.com/office/drawing/2014/main" id="{2BF01515-F5EC-4FD0-870A-C9D08C1467F8}"/>
              </a:ext>
            </a:extLst>
          </p:cNvPr>
          <p:cNvSpPr>
            <a:spLocks noGrp="1"/>
          </p:cNvSpPr>
          <p:nvPr>
            <p:ph type="body" sz="quarter" idx="68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89" name="Textplatzhalter 88">
            <a:extLst>
              <a:ext uri="{FF2B5EF4-FFF2-40B4-BE49-F238E27FC236}">
                <a16:creationId xmlns:a16="http://schemas.microsoft.com/office/drawing/2014/main" id="{92BE03DB-B5B9-44A4-8D40-5DA0813C7514}"/>
              </a:ext>
            </a:extLst>
          </p:cNvPr>
          <p:cNvSpPr>
            <a:spLocks noGrp="1"/>
          </p:cNvSpPr>
          <p:nvPr>
            <p:ph type="body" sz="quarter" idx="69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90" name="Textplatzhalter 89">
            <a:extLst>
              <a:ext uri="{FF2B5EF4-FFF2-40B4-BE49-F238E27FC236}">
                <a16:creationId xmlns:a16="http://schemas.microsoft.com/office/drawing/2014/main" id="{543AB71C-6D3C-4E37-BDE2-122A634BCCDF}"/>
              </a:ext>
            </a:extLst>
          </p:cNvPr>
          <p:cNvSpPr>
            <a:spLocks noGrp="1"/>
          </p:cNvSpPr>
          <p:nvPr>
            <p:ph type="body" sz="quarter" idx="70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82" name="Textplatzhalter 81">
            <a:extLst>
              <a:ext uri="{FF2B5EF4-FFF2-40B4-BE49-F238E27FC236}">
                <a16:creationId xmlns:a16="http://schemas.microsoft.com/office/drawing/2014/main" id="{9A301484-A485-4E3C-9EA8-30C349DACAEB}"/>
              </a:ext>
            </a:extLst>
          </p:cNvPr>
          <p:cNvSpPr>
            <a:spLocks noGrp="1"/>
          </p:cNvSpPr>
          <p:nvPr>
            <p:ph type="body" sz="quarter" idx="62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83" name="Textplatzhalter 82">
            <a:extLst>
              <a:ext uri="{FF2B5EF4-FFF2-40B4-BE49-F238E27FC236}">
                <a16:creationId xmlns:a16="http://schemas.microsoft.com/office/drawing/2014/main" id="{A6CBA3C9-8E3C-4F42-B2C5-D23BF5145D46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1017274" y="6331905"/>
            <a:ext cx="1633851" cy="374650"/>
          </a:xfrm>
        </p:spPr>
        <p:txBody>
          <a:bodyPr rtlCol="0"/>
          <a:lstStyle/>
          <a:p>
            <a:pPr rtl="0"/>
            <a:endParaRPr lang="de-DE"/>
          </a:p>
        </p:txBody>
      </p:sp>
      <p:sp>
        <p:nvSpPr>
          <p:cNvPr id="91" name="Textplatzhalter 90">
            <a:extLst>
              <a:ext uri="{FF2B5EF4-FFF2-40B4-BE49-F238E27FC236}">
                <a16:creationId xmlns:a16="http://schemas.microsoft.com/office/drawing/2014/main" id="{E716F37F-5BF1-4B89-8FBC-A4B17B80BF69}"/>
              </a:ext>
            </a:extLst>
          </p:cNvPr>
          <p:cNvSpPr>
            <a:spLocks noGrp="1"/>
          </p:cNvSpPr>
          <p:nvPr>
            <p:ph type="body" sz="quarter" idx="71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92" name="Textplatzhalter 91">
            <a:extLst>
              <a:ext uri="{FF2B5EF4-FFF2-40B4-BE49-F238E27FC236}">
                <a16:creationId xmlns:a16="http://schemas.microsoft.com/office/drawing/2014/main" id="{4E7BEAA4-3D69-4586-B585-1E9ACE698FC2}"/>
              </a:ext>
            </a:extLst>
          </p:cNvPr>
          <p:cNvSpPr>
            <a:spLocks noGrp="1"/>
          </p:cNvSpPr>
          <p:nvPr>
            <p:ph type="body" sz="quarter" idx="72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93" name="Textplatzhalter 92">
            <a:extLst>
              <a:ext uri="{FF2B5EF4-FFF2-40B4-BE49-F238E27FC236}">
                <a16:creationId xmlns:a16="http://schemas.microsoft.com/office/drawing/2014/main" id="{B67591F9-7E73-40D6-BC61-C210ECBCC5CB}"/>
              </a:ext>
            </a:extLst>
          </p:cNvPr>
          <p:cNvSpPr>
            <a:spLocks noGrp="1"/>
          </p:cNvSpPr>
          <p:nvPr>
            <p:ph type="body" sz="quarter" idx="73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94" name="Textplatzhalter 93">
            <a:extLst>
              <a:ext uri="{FF2B5EF4-FFF2-40B4-BE49-F238E27FC236}">
                <a16:creationId xmlns:a16="http://schemas.microsoft.com/office/drawing/2014/main" id="{B8A18D9A-77A7-40A3-855B-EA10B97A44A8}"/>
              </a:ext>
            </a:extLst>
          </p:cNvPr>
          <p:cNvSpPr>
            <a:spLocks noGrp="1"/>
          </p:cNvSpPr>
          <p:nvPr>
            <p:ph type="body" sz="quarter" idx="74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95" name="Textplatzhalter 94">
            <a:extLst>
              <a:ext uri="{FF2B5EF4-FFF2-40B4-BE49-F238E27FC236}">
                <a16:creationId xmlns:a16="http://schemas.microsoft.com/office/drawing/2014/main" id="{71AEE60E-EF0E-4C0F-AFEF-339C57ADF35F}"/>
              </a:ext>
            </a:extLst>
          </p:cNvPr>
          <p:cNvSpPr>
            <a:spLocks noGrp="1"/>
          </p:cNvSpPr>
          <p:nvPr>
            <p:ph type="body" sz="quarter" idx="75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96" name="Textplatzhalter 95">
            <a:extLst>
              <a:ext uri="{FF2B5EF4-FFF2-40B4-BE49-F238E27FC236}">
                <a16:creationId xmlns:a16="http://schemas.microsoft.com/office/drawing/2014/main" id="{1FC15A38-4664-4445-81B9-BD381070CA73}"/>
              </a:ext>
            </a:extLst>
          </p:cNvPr>
          <p:cNvSpPr>
            <a:spLocks noGrp="1"/>
          </p:cNvSpPr>
          <p:nvPr>
            <p:ph type="body" sz="quarter" idx="76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97" name="Textplatzhalter 96">
            <a:extLst>
              <a:ext uri="{FF2B5EF4-FFF2-40B4-BE49-F238E27FC236}">
                <a16:creationId xmlns:a16="http://schemas.microsoft.com/office/drawing/2014/main" id="{8DCEC7D3-B923-409D-930F-7BCCFB811082}"/>
              </a:ext>
            </a:extLst>
          </p:cNvPr>
          <p:cNvSpPr>
            <a:spLocks noGrp="1"/>
          </p:cNvSpPr>
          <p:nvPr>
            <p:ph type="body" sz="quarter" idx="77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BCF7352C-2081-B8BE-3CB1-1196332311D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/>
      </p:sp>
      <p:sp>
        <p:nvSpPr>
          <p:cNvPr id="5" name="Bildplatzhalter 4">
            <a:extLst>
              <a:ext uri="{FF2B5EF4-FFF2-40B4-BE49-F238E27FC236}">
                <a16:creationId xmlns:a16="http://schemas.microsoft.com/office/drawing/2014/main" id="{E9E7E3E9-05B3-9FA6-881B-97351E19A7C8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7" name="Bildplatzhalter 6">
            <a:extLst>
              <a:ext uri="{FF2B5EF4-FFF2-40B4-BE49-F238E27FC236}">
                <a16:creationId xmlns:a16="http://schemas.microsoft.com/office/drawing/2014/main" id="{40ACDE9A-5AB3-EBA0-DF74-901BBB80C4E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</p:spTree>
    <p:extLst>
      <p:ext uri="{BB962C8B-B14F-4D97-AF65-F5344CB8AC3E}">
        <p14:creationId xmlns:p14="http://schemas.microsoft.com/office/powerpoint/2010/main" val="40149425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E4845B-A258-4593-98CA-E4E520C437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rtl="0"/>
            <a:r>
              <a:rPr lang="de-DE"/>
              <a:t>Filmtitel </a:t>
            </a:r>
          </a:p>
        </p:txBody>
      </p:sp>
      <p:sp>
        <p:nvSpPr>
          <p:cNvPr id="35" name="Textplatzhalter 34">
            <a:extLst>
              <a:ext uri="{FF2B5EF4-FFF2-40B4-BE49-F238E27FC236}">
                <a16:creationId xmlns:a16="http://schemas.microsoft.com/office/drawing/2014/main" id="{26840497-4926-400D-8575-A7D812ADC67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rtlCol="0">
            <a:normAutofit fontScale="77500" lnSpcReduction="20000"/>
          </a:bodyPr>
          <a:lstStyle/>
          <a:p>
            <a:pPr rtl="0"/>
            <a:endParaRPr lang="de-DE"/>
          </a:p>
        </p:txBody>
      </p:sp>
      <p:sp>
        <p:nvSpPr>
          <p:cNvPr id="46" name="Textplatzhalter 45">
            <a:extLst>
              <a:ext uri="{FF2B5EF4-FFF2-40B4-BE49-F238E27FC236}">
                <a16:creationId xmlns:a16="http://schemas.microsoft.com/office/drawing/2014/main" id="{4F0F2EDB-A2DF-4CEC-8ED2-CACA818478BC}"/>
              </a:ext>
            </a:extLst>
          </p:cNvPr>
          <p:cNvSpPr>
            <a:spLocks noGrp="1"/>
          </p:cNvSpPr>
          <p:nvPr>
            <p:ph type="body" sz="quarter" idx="58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47" name="Textplatzhalter 46">
            <a:extLst>
              <a:ext uri="{FF2B5EF4-FFF2-40B4-BE49-F238E27FC236}">
                <a16:creationId xmlns:a16="http://schemas.microsoft.com/office/drawing/2014/main" id="{A6A5B1E6-9F17-4645-9280-33794204AC37}"/>
              </a:ext>
            </a:extLst>
          </p:cNvPr>
          <p:cNvSpPr>
            <a:spLocks noGrp="1"/>
          </p:cNvSpPr>
          <p:nvPr>
            <p:ph type="body" sz="quarter" idx="59"/>
          </p:nvPr>
        </p:nvSpPr>
        <p:spPr>
          <a:xfrm>
            <a:off x="1029974" y="1281113"/>
            <a:ext cx="1633851" cy="374650"/>
          </a:xfrm>
        </p:spPr>
        <p:txBody>
          <a:bodyPr rtlCol="0"/>
          <a:lstStyle/>
          <a:p>
            <a:pPr rtl="0"/>
            <a:endParaRPr lang="de-DE"/>
          </a:p>
        </p:txBody>
      </p:sp>
      <p:sp>
        <p:nvSpPr>
          <p:cNvPr id="38" name="Bildplatzhalter 37" descr="Bildplatzhalter">
            <a:extLst>
              <a:ext uri="{FF2B5EF4-FFF2-40B4-BE49-F238E27FC236}">
                <a16:creationId xmlns:a16="http://schemas.microsoft.com/office/drawing/2014/main" id="{7FF176C3-E96D-4BAA-8931-17ADEC15A1FC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/>
      </p:sp>
      <p:sp>
        <p:nvSpPr>
          <p:cNvPr id="39" name="Textplatzhalter 38">
            <a:extLst>
              <a:ext uri="{FF2B5EF4-FFF2-40B4-BE49-F238E27FC236}">
                <a16:creationId xmlns:a16="http://schemas.microsoft.com/office/drawing/2014/main" id="{757939F7-81E6-4627-9249-D9821031EA3A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40" name="Textplatzhalter 39">
            <a:extLst>
              <a:ext uri="{FF2B5EF4-FFF2-40B4-BE49-F238E27FC236}">
                <a16:creationId xmlns:a16="http://schemas.microsoft.com/office/drawing/2014/main" id="{CB2C08B0-DF0F-4A77-80FE-EDB5C1A5BD6E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41" name="Textplatzhalter 40">
            <a:extLst>
              <a:ext uri="{FF2B5EF4-FFF2-40B4-BE49-F238E27FC236}">
                <a16:creationId xmlns:a16="http://schemas.microsoft.com/office/drawing/2014/main" id="{A91371DF-7147-40DA-B6E6-45536C3846B2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42" name="Textplatzhalter 41">
            <a:extLst>
              <a:ext uri="{FF2B5EF4-FFF2-40B4-BE49-F238E27FC236}">
                <a16:creationId xmlns:a16="http://schemas.microsoft.com/office/drawing/2014/main" id="{9F009892-0EDE-481B-BE9F-942C121721C8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43" name="Textplatzhalter 42">
            <a:extLst>
              <a:ext uri="{FF2B5EF4-FFF2-40B4-BE49-F238E27FC236}">
                <a16:creationId xmlns:a16="http://schemas.microsoft.com/office/drawing/2014/main" id="{C57DD633-2AD8-49F3-B6BE-889DAF60725B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44" name="Textplatzhalter 43">
            <a:extLst>
              <a:ext uri="{FF2B5EF4-FFF2-40B4-BE49-F238E27FC236}">
                <a16:creationId xmlns:a16="http://schemas.microsoft.com/office/drawing/2014/main" id="{FC4E0BD1-8388-440B-A6DE-90C256CEF443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45" name="Textplatzhalter 44">
            <a:extLst>
              <a:ext uri="{FF2B5EF4-FFF2-40B4-BE49-F238E27FC236}">
                <a16:creationId xmlns:a16="http://schemas.microsoft.com/office/drawing/2014/main" id="{31729DAA-71AE-4E81-BE27-711D025C7568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48" name="Textplatzhalter 47">
            <a:extLst>
              <a:ext uri="{FF2B5EF4-FFF2-40B4-BE49-F238E27FC236}">
                <a16:creationId xmlns:a16="http://schemas.microsoft.com/office/drawing/2014/main" id="{CF60619C-9B8E-42E9-ABD3-93EF00EE449F}"/>
              </a:ext>
            </a:extLst>
          </p:cNvPr>
          <p:cNvSpPr>
            <a:spLocks noGrp="1"/>
          </p:cNvSpPr>
          <p:nvPr>
            <p:ph type="body" sz="quarter" idx="60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49" name="Textplatzhalter 48">
            <a:extLst>
              <a:ext uri="{FF2B5EF4-FFF2-40B4-BE49-F238E27FC236}">
                <a16:creationId xmlns:a16="http://schemas.microsoft.com/office/drawing/2014/main" id="{2FCF5E50-F2E0-4B8E-9350-B678CD9AB758}"/>
              </a:ext>
            </a:extLst>
          </p:cNvPr>
          <p:cNvSpPr>
            <a:spLocks noGrp="1"/>
          </p:cNvSpPr>
          <p:nvPr>
            <p:ph type="body" sz="quarter" idx="61"/>
          </p:nvPr>
        </p:nvSpPr>
        <p:spPr>
          <a:xfrm>
            <a:off x="1029974" y="3808961"/>
            <a:ext cx="1633851" cy="374650"/>
          </a:xfrm>
        </p:spPr>
        <p:txBody>
          <a:bodyPr rtlCol="0"/>
          <a:lstStyle/>
          <a:p>
            <a:pPr rtl="0"/>
            <a:endParaRPr lang="de-DE"/>
          </a:p>
        </p:txBody>
      </p:sp>
      <p:sp>
        <p:nvSpPr>
          <p:cNvPr id="37" name="Bildplatzhalter 36" descr="Bildplatzhalter">
            <a:extLst>
              <a:ext uri="{FF2B5EF4-FFF2-40B4-BE49-F238E27FC236}">
                <a16:creationId xmlns:a16="http://schemas.microsoft.com/office/drawing/2014/main" id="{607D76E7-EA69-410A-A78F-0DE53580319E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52" name="Textplatzhalter 51">
            <a:extLst>
              <a:ext uri="{FF2B5EF4-FFF2-40B4-BE49-F238E27FC236}">
                <a16:creationId xmlns:a16="http://schemas.microsoft.com/office/drawing/2014/main" id="{6E599FA2-6879-4CAB-B920-4BD1B148EFD9}"/>
              </a:ext>
            </a:extLst>
          </p:cNvPr>
          <p:cNvSpPr>
            <a:spLocks noGrp="1"/>
          </p:cNvSpPr>
          <p:nvPr>
            <p:ph type="body" sz="quarter" idx="64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53" name="Textplatzhalter 52">
            <a:extLst>
              <a:ext uri="{FF2B5EF4-FFF2-40B4-BE49-F238E27FC236}">
                <a16:creationId xmlns:a16="http://schemas.microsoft.com/office/drawing/2014/main" id="{5D3A53D3-FD0C-4259-B82D-743025E83AFE}"/>
              </a:ext>
            </a:extLst>
          </p:cNvPr>
          <p:cNvSpPr>
            <a:spLocks noGrp="1"/>
          </p:cNvSpPr>
          <p:nvPr>
            <p:ph type="body" sz="quarter" idx="65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54" name="Textplatzhalter 53">
            <a:extLst>
              <a:ext uri="{FF2B5EF4-FFF2-40B4-BE49-F238E27FC236}">
                <a16:creationId xmlns:a16="http://schemas.microsoft.com/office/drawing/2014/main" id="{7ED03773-553E-4E6A-A126-284100616EB1}"/>
              </a:ext>
            </a:extLst>
          </p:cNvPr>
          <p:cNvSpPr>
            <a:spLocks noGrp="1"/>
          </p:cNvSpPr>
          <p:nvPr>
            <p:ph type="body" sz="quarter" idx="66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55" name="Textplatzhalter 54">
            <a:extLst>
              <a:ext uri="{FF2B5EF4-FFF2-40B4-BE49-F238E27FC236}">
                <a16:creationId xmlns:a16="http://schemas.microsoft.com/office/drawing/2014/main" id="{B8BABBBE-DE27-4948-89B0-D5FEC4FEE106}"/>
              </a:ext>
            </a:extLst>
          </p:cNvPr>
          <p:cNvSpPr>
            <a:spLocks noGrp="1"/>
          </p:cNvSpPr>
          <p:nvPr>
            <p:ph type="body" sz="quarter" idx="67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56" name="Textplatzhalter 55">
            <a:extLst>
              <a:ext uri="{FF2B5EF4-FFF2-40B4-BE49-F238E27FC236}">
                <a16:creationId xmlns:a16="http://schemas.microsoft.com/office/drawing/2014/main" id="{DC740336-E299-4A62-A946-C06A50A60E94}"/>
              </a:ext>
            </a:extLst>
          </p:cNvPr>
          <p:cNvSpPr>
            <a:spLocks noGrp="1"/>
          </p:cNvSpPr>
          <p:nvPr>
            <p:ph type="body" sz="quarter" idx="68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57" name="Textplatzhalter 56">
            <a:extLst>
              <a:ext uri="{FF2B5EF4-FFF2-40B4-BE49-F238E27FC236}">
                <a16:creationId xmlns:a16="http://schemas.microsoft.com/office/drawing/2014/main" id="{C9F30FAC-0AF6-4075-955F-C038E5013930}"/>
              </a:ext>
            </a:extLst>
          </p:cNvPr>
          <p:cNvSpPr>
            <a:spLocks noGrp="1"/>
          </p:cNvSpPr>
          <p:nvPr>
            <p:ph type="body" sz="quarter" idx="69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58" name="Textplatzhalter 57">
            <a:extLst>
              <a:ext uri="{FF2B5EF4-FFF2-40B4-BE49-F238E27FC236}">
                <a16:creationId xmlns:a16="http://schemas.microsoft.com/office/drawing/2014/main" id="{75CB370D-C322-4584-BB2B-4EE06B812683}"/>
              </a:ext>
            </a:extLst>
          </p:cNvPr>
          <p:cNvSpPr>
            <a:spLocks noGrp="1"/>
          </p:cNvSpPr>
          <p:nvPr>
            <p:ph type="body" sz="quarter" idx="70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50" name="Textplatzhalter 49">
            <a:extLst>
              <a:ext uri="{FF2B5EF4-FFF2-40B4-BE49-F238E27FC236}">
                <a16:creationId xmlns:a16="http://schemas.microsoft.com/office/drawing/2014/main" id="{30A35117-BF95-487C-8ACB-620B4B346DC5}"/>
              </a:ext>
            </a:extLst>
          </p:cNvPr>
          <p:cNvSpPr>
            <a:spLocks noGrp="1"/>
          </p:cNvSpPr>
          <p:nvPr>
            <p:ph type="body" sz="quarter" idx="62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51" name="Textplatzhalter 50">
            <a:extLst>
              <a:ext uri="{FF2B5EF4-FFF2-40B4-BE49-F238E27FC236}">
                <a16:creationId xmlns:a16="http://schemas.microsoft.com/office/drawing/2014/main" id="{F62DE18C-F333-4492-9B49-A277C3B4EC8D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1017274" y="6331905"/>
            <a:ext cx="1633851" cy="374650"/>
          </a:xfrm>
        </p:spPr>
        <p:txBody>
          <a:bodyPr rtlCol="0"/>
          <a:lstStyle/>
          <a:p>
            <a:pPr rtl="0"/>
            <a:endParaRPr lang="de-DE"/>
          </a:p>
        </p:txBody>
      </p:sp>
      <p:sp>
        <p:nvSpPr>
          <p:cNvPr id="36" name="Bildplatzhalter 35" descr="Bildplatzhalter">
            <a:extLst>
              <a:ext uri="{FF2B5EF4-FFF2-40B4-BE49-F238E27FC236}">
                <a16:creationId xmlns:a16="http://schemas.microsoft.com/office/drawing/2014/main" id="{CE8B7626-D79B-49AD-A372-78E52D89C24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59" name="Textplatzhalter 58">
            <a:extLst>
              <a:ext uri="{FF2B5EF4-FFF2-40B4-BE49-F238E27FC236}">
                <a16:creationId xmlns:a16="http://schemas.microsoft.com/office/drawing/2014/main" id="{742089C1-15DA-4557-9455-814162292E2D}"/>
              </a:ext>
            </a:extLst>
          </p:cNvPr>
          <p:cNvSpPr>
            <a:spLocks noGrp="1"/>
          </p:cNvSpPr>
          <p:nvPr>
            <p:ph type="body" sz="quarter" idx="71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60" name="Textplatzhalter 59">
            <a:extLst>
              <a:ext uri="{FF2B5EF4-FFF2-40B4-BE49-F238E27FC236}">
                <a16:creationId xmlns:a16="http://schemas.microsoft.com/office/drawing/2014/main" id="{1742EEB8-EB6E-48A6-B56B-1DBA194CBBE1}"/>
              </a:ext>
            </a:extLst>
          </p:cNvPr>
          <p:cNvSpPr>
            <a:spLocks noGrp="1"/>
          </p:cNvSpPr>
          <p:nvPr>
            <p:ph type="body" sz="quarter" idx="72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61" name="Textplatzhalter 60">
            <a:extLst>
              <a:ext uri="{FF2B5EF4-FFF2-40B4-BE49-F238E27FC236}">
                <a16:creationId xmlns:a16="http://schemas.microsoft.com/office/drawing/2014/main" id="{02E458EA-17AC-4BF9-96FF-33E61FDE5B25}"/>
              </a:ext>
            </a:extLst>
          </p:cNvPr>
          <p:cNvSpPr>
            <a:spLocks noGrp="1"/>
          </p:cNvSpPr>
          <p:nvPr>
            <p:ph type="body" sz="quarter" idx="73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62" name="Textplatzhalter 61">
            <a:extLst>
              <a:ext uri="{FF2B5EF4-FFF2-40B4-BE49-F238E27FC236}">
                <a16:creationId xmlns:a16="http://schemas.microsoft.com/office/drawing/2014/main" id="{0FF2A4CB-E096-431D-9A5C-A98EBAEBE331}"/>
              </a:ext>
            </a:extLst>
          </p:cNvPr>
          <p:cNvSpPr>
            <a:spLocks noGrp="1"/>
          </p:cNvSpPr>
          <p:nvPr>
            <p:ph type="body" sz="quarter" idx="74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63" name="Textplatzhalter 62">
            <a:extLst>
              <a:ext uri="{FF2B5EF4-FFF2-40B4-BE49-F238E27FC236}">
                <a16:creationId xmlns:a16="http://schemas.microsoft.com/office/drawing/2014/main" id="{18590B38-8243-4904-9563-6487C0DFACA1}"/>
              </a:ext>
            </a:extLst>
          </p:cNvPr>
          <p:cNvSpPr>
            <a:spLocks noGrp="1"/>
          </p:cNvSpPr>
          <p:nvPr>
            <p:ph type="body" sz="quarter" idx="75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64" name="Textplatzhalter 63">
            <a:extLst>
              <a:ext uri="{FF2B5EF4-FFF2-40B4-BE49-F238E27FC236}">
                <a16:creationId xmlns:a16="http://schemas.microsoft.com/office/drawing/2014/main" id="{BA1C4028-FE4D-4B80-94FE-F4C0D94909C2}"/>
              </a:ext>
            </a:extLst>
          </p:cNvPr>
          <p:cNvSpPr>
            <a:spLocks noGrp="1"/>
          </p:cNvSpPr>
          <p:nvPr>
            <p:ph type="body" sz="quarter" idx="76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65" name="Textplatzhalter 64">
            <a:extLst>
              <a:ext uri="{FF2B5EF4-FFF2-40B4-BE49-F238E27FC236}">
                <a16:creationId xmlns:a16="http://schemas.microsoft.com/office/drawing/2014/main" id="{AA6528F2-F9F6-4601-8BDF-AC2D6070AED1}"/>
              </a:ext>
            </a:extLst>
          </p:cNvPr>
          <p:cNvSpPr>
            <a:spLocks noGrp="1"/>
          </p:cNvSpPr>
          <p:nvPr>
            <p:ph type="body" sz="quarter" idx="77"/>
          </p:nvPr>
        </p:nvSpPr>
        <p:spPr/>
        <p:txBody>
          <a:bodyPr rtlCol="0"/>
          <a:lstStyle/>
          <a:p>
            <a:pPr rt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007835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E4845B-A258-4593-98CA-E4E520C437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rtl="0"/>
            <a:r>
              <a:rPr lang="de-DE"/>
              <a:t>Filmtitel </a:t>
            </a:r>
          </a:p>
        </p:txBody>
      </p:sp>
      <p:sp>
        <p:nvSpPr>
          <p:cNvPr id="35" name="Textplatzhalter 34">
            <a:extLst>
              <a:ext uri="{FF2B5EF4-FFF2-40B4-BE49-F238E27FC236}">
                <a16:creationId xmlns:a16="http://schemas.microsoft.com/office/drawing/2014/main" id="{1FF26107-6B58-4E43-B8F1-941E3232869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rtlCol="0">
            <a:normAutofit fontScale="77500" lnSpcReduction="20000"/>
          </a:bodyPr>
          <a:lstStyle/>
          <a:p>
            <a:pPr rtl="0"/>
            <a:endParaRPr lang="de-DE"/>
          </a:p>
        </p:txBody>
      </p:sp>
      <p:sp>
        <p:nvSpPr>
          <p:cNvPr id="46" name="Textplatzhalter 45">
            <a:extLst>
              <a:ext uri="{FF2B5EF4-FFF2-40B4-BE49-F238E27FC236}">
                <a16:creationId xmlns:a16="http://schemas.microsoft.com/office/drawing/2014/main" id="{F1485AB3-92DA-476A-AB43-460D3539D1BC}"/>
              </a:ext>
            </a:extLst>
          </p:cNvPr>
          <p:cNvSpPr>
            <a:spLocks noGrp="1"/>
          </p:cNvSpPr>
          <p:nvPr>
            <p:ph type="body" sz="quarter" idx="58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47" name="Textplatzhalter 46">
            <a:extLst>
              <a:ext uri="{FF2B5EF4-FFF2-40B4-BE49-F238E27FC236}">
                <a16:creationId xmlns:a16="http://schemas.microsoft.com/office/drawing/2014/main" id="{D3E00002-4E16-4F34-917F-9AC957A1F88D}"/>
              </a:ext>
            </a:extLst>
          </p:cNvPr>
          <p:cNvSpPr>
            <a:spLocks noGrp="1"/>
          </p:cNvSpPr>
          <p:nvPr>
            <p:ph type="body" sz="quarter" idx="59"/>
          </p:nvPr>
        </p:nvSpPr>
        <p:spPr>
          <a:xfrm>
            <a:off x="1029974" y="1281113"/>
            <a:ext cx="1633851" cy="374650"/>
          </a:xfrm>
        </p:spPr>
        <p:txBody>
          <a:bodyPr rtlCol="0"/>
          <a:lstStyle/>
          <a:p>
            <a:pPr rtl="0"/>
            <a:endParaRPr lang="de-DE"/>
          </a:p>
        </p:txBody>
      </p:sp>
      <p:sp>
        <p:nvSpPr>
          <p:cNvPr id="38" name="Bildplatzhalter 37" descr="Bildplatzhalter">
            <a:extLst>
              <a:ext uri="{FF2B5EF4-FFF2-40B4-BE49-F238E27FC236}">
                <a16:creationId xmlns:a16="http://schemas.microsoft.com/office/drawing/2014/main" id="{4B811BF4-9874-4715-B0A7-091100DE6C9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/>
      </p:sp>
      <p:sp>
        <p:nvSpPr>
          <p:cNvPr id="39" name="Textplatzhalter 38">
            <a:extLst>
              <a:ext uri="{FF2B5EF4-FFF2-40B4-BE49-F238E27FC236}">
                <a16:creationId xmlns:a16="http://schemas.microsoft.com/office/drawing/2014/main" id="{B341A3C4-039B-4F20-9E27-2380E8E8FAB9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40" name="Textplatzhalter 39">
            <a:extLst>
              <a:ext uri="{FF2B5EF4-FFF2-40B4-BE49-F238E27FC236}">
                <a16:creationId xmlns:a16="http://schemas.microsoft.com/office/drawing/2014/main" id="{1C141BDD-6D1B-4CC8-9FF1-845B36D685CE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41" name="Textplatzhalter 40">
            <a:extLst>
              <a:ext uri="{FF2B5EF4-FFF2-40B4-BE49-F238E27FC236}">
                <a16:creationId xmlns:a16="http://schemas.microsoft.com/office/drawing/2014/main" id="{0F353750-99C8-4E10-BB08-9787EE24C3AF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42" name="Textplatzhalter 41">
            <a:extLst>
              <a:ext uri="{FF2B5EF4-FFF2-40B4-BE49-F238E27FC236}">
                <a16:creationId xmlns:a16="http://schemas.microsoft.com/office/drawing/2014/main" id="{D8BC2E3A-4B0B-4723-A8E3-5AFAC80C529F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43" name="Textplatzhalter 42">
            <a:extLst>
              <a:ext uri="{FF2B5EF4-FFF2-40B4-BE49-F238E27FC236}">
                <a16:creationId xmlns:a16="http://schemas.microsoft.com/office/drawing/2014/main" id="{624AC57E-78B8-4FD0-8055-A2FDF6EF94E8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44" name="Textplatzhalter 43">
            <a:extLst>
              <a:ext uri="{FF2B5EF4-FFF2-40B4-BE49-F238E27FC236}">
                <a16:creationId xmlns:a16="http://schemas.microsoft.com/office/drawing/2014/main" id="{466C675D-C087-4AE2-8C14-76D654FDB52E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45" name="Textplatzhalter 44">
            <a:extLst>
              <a:ext uri="{FF2B5EF4-FFF2-40B4-BE49-F238E27FC236}">
                <a16:creationId xmlns:a16="http://schemas.microsoft.com/office/drawing/2014/main" id="{4082EB41-B8C5-447F-A169-0C7FEC1E7740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48" name="Textplatzhalter 47">
            <a:extLst>
              <a:ext uri="{FF2B5EF4-FFF2-40B4-BE49-F238E27FC236}">
                <a16:creationId xmlns:a16="http://schemas.microsoft.com/office/drawing/2014/main" id="{9EED0DE6-554B-4D8D-97A4-B8D78EDDB202}"/>
              </a:ext>
            </a:extLst>
          </p:cNvPr>
          <p:cNvSpPr>
            <a:spLocks noGrp="1"/>
          </p:cNvSpPr>
          <p:nvPr>
            <p:ph type="body" sz="quarter" idx="60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49" name="Textplatzhalter 48">
            <a:extLst>
              <a:ext uri="{FF2B5EF4-FFF2-40B4-BE49-F238E27FC236}">
                <a16:creationId xmlns:a16="http://schemas.microsoft.com/office/drawing/2014/main" id="{CE8EBA2B-11EC-46E4-9310-717554FFDD2A}"/>
              </a:ext>
            </a:extLst>
          </p:cNvPr>
          <p:cNvSpPr>
            <a:spLocks noGrp="1"/>
          </p:cNvSpPr>
          <p:nvPr>
            <p:ph type="body" sz="quarter" idx="61"/>
          </p:nvPr>
        </p:nvSpPr>
        <p:spPr>
          <a:xfrm>
            <a:off x="1029974" y="3808961"/>
            <a:ext cx="1633851" cy="374650"/>
          </a:xfrm>
        </p:spPr>
        <p:txBody>
          <a:bodyPr rtlCol="0"/>
          <a:lstStyle/>
          <a:p>
            <a:pPr rtl="0"/>
            <a:endParaRPr lang="de-DE"/>
          </a:p>
        </p:txBody>
      </p:sp>
      <p:sp>
        <p:nvSpPr>
          <p:cNvPr id="37" name="Bildplatzhalter 36" descr="Bildplatzhalter">
            <a:extLst>
              <a:ext uri="{FF2B5EF4-FFF2-40B4-BE49-F238E27FC236}">
                <a16:creationId xmlns:a16="http://schemas.microsoft.com/office/drawing/2014/main" id="{EA81636B-668D-494E-B26C-815D724D252A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52" name="Textplatzhalter 51">
            <a:extLst>
              <a:ext uri="{FF2B5EF4-FFF2-40B4-BE49-F238E27FC236}">
                <a16:creationId xmlns:a16="http://schemas.microsoft.com/office/drawing/2014/main" id="{7E198545-7829-4C94-9D7D-9CFAC1F21602}"/>
              </a:ext>
            </a:extLst>
          </p:cNvPr>
          <p:cNvSpPr>
            <a:spLocks noGrp="1"/>
          </p:cNvSpPr>
          <p:nvPr>
            <p:ph type="body" sz="quarter" idx="64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53" name="Textplatzhalter 52">
            <a:extLst>
              <a:ext uri="{FF2B5EF4-FFF2-40B4-BE49-F238E27FC236}">
                <a16:creationId xmlns:a16="http://schemas.microsoft.com/office/drawing/2014/main" id="{047AD5C4-B6D3-4736-90C3-35171469D521}"/>
              </a:ext>
            </a:extLst>
          </p:cNvPr>
          <p:cNvSpPr>
            <a:spLocks noGrp="1"/>
          </p:cNvSpPr>
          <p:nvPr>
            <p:ph type="body" sz="quarter" idx="65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54" name="Textplatzhalter 53">
            <a:extLst>
              <a:ext uri="{FF2B5EF4-FFF2-40B4-BE49-F238E27FC236}">
                <a16:creationId xmlns:a16="http://schemas.microsoft.com/office/drawing/2014/main" id="{8B3FC226-5876-4A17-8D96-C898BF17DE04}"/>
              </a:ext>
            </a:extLst>
          </p:cNvPr>
          <p:cNvSpPr>
            <a:spLocks noGrp="1"/>
          </p:cNvSpPr>
          <p:nvPr>
            <p:ph type="body" sz="quarter" idx="66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55" name="Textplatzhalter 54">
            <a:extLst>
              <a:ext uri="{FF2B5EF4-FFF2-40B4-BE49-F238E27FC236}">
                <a16:creationId xmlns:a16="http://schemas.microsoft.com/office/drawing/2014/main" id="{79995A86-2F3E-4D17-8331-DE660F04FD58}"/>
              </a:ext>
            </a:extLst>
          </p:cNvPr>
          <p:cNvSpPr>
            <a:spLocks noGrp="1"/>
          </p:cNvSpPr>
          <p:nvPr>
            <p:ph type="body" sz="quarter" idx="67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56" name="Textplatzhalter 55">
            <a:extLst>
              <a:ext uri="{FF2B5EF4-FFF2-40B4-BE49-F238E27FC236}">
                <a16:creationId xmlns:a16="http://schemas.microsoft.com/office/drawing/2014/main" id="{410DDA88-35BC-43BA-89F9-D41058F43EE7}"/>
              </a:ext>
            </a:extLst>
          </p:cNvPr>
          <p:cNvSpPr>
            <a:spLocks noGrp="1"/>
          </p:cNvSpPr>
          <p:nvPr>
            <p:ph type="body" sz="quarter" idx="68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57" name="Textplatzhalter 56">
            <a:extLst>
              <a:ext uri="{FF2B5EF4-FFF2-40B4-BE49-F238E27FC236}">
                <a16:creationId xmlns:a16="http://schemas.microsoft.com/office/drawing/2014/main" id="{841E511F-9CC6-4D12-A93B-5450705D7002}"/>
              </a:ext>
            </a:extLst>
          </p:cNvPr>
          <p:cNvSpPr>
            <a:spLocks noGrp="1"/>
          </p:cNvSpPr>
          <p:nvPr>
            <p:ph type="body" sz="quarter" idx="69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58" name="Textplatzhalter 57">
            <a:extLst>
              <a:ext uri="{FF2B5EF4-FFF2-40B4-BE49-F238E27FC236}">
                <a16:creationId xmlns:a16="http://schemas.microsoft.com/office/drawing/2014/main" id="{831A87E1-E08D-40F4-9BEC-91359619E2B2}"/>
              </a:ext>
            </a:extLst>
          </p:cNvPr>
          <p:cNvSpPr>
            <a:spLocks noGrp="1"/>
          </p:cNvSpPr>
          <p:nvPr>
            <p:ph type="body" sz="quarter" idx="70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50" name="Textplatzhalter 49">
            <a:extLst>
              <a:ext uri="{FF2B5EF4-FFF2-40B4-BE49-F238E27FC236}">
                <a16:creationId xmlns:a16="http://schemas.microsoft.com/office/drawing/2014/main" id="{B5609333-CE4F-497A-943A-F1FF59D11375}"/>
              </a:ext>
            </a:extLst>
          </p:cNvPr>
          <p:cNvSpPr>
            <a:spLocks noGrp="1"/>
          </p:cNvSpPr>
          <p:nvPr>
            <p:ph type="body" sz="quarter" idx="62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51" name="Textplatzhalter 50">
            <a:extLst>
              <a:ext uri="{FF2B5EF4-FFF2-40B4-BE49-F238E27FC236}">
                <a16:creationId xmlns:a16="http://schemas.microsoft.com/office/drawing/2014/main" id="{8545318C-EB62-4120-9C5E-398CF65758E1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1017274" y="6331905"/>
            <a:ext cx="1633851" cy="374650"/>
          </a:xfrm>
        </p:spPr>
        <p:txBody>
          <a:bodyPr rtlCol="0"/>
          <a:lstStyle/>
          <a:p>
            <a:pPr rtl="0"/>
            <a:endParaRPr lang="de-DE"/>
          </a:p>
        </p:txBody>
      </p:sp>
      <p:sp>
        <p:nvSpPr>
          <p:cNvPr id="36" name="Bildplatzhalter 35" descr="Bildplatzhalter">
            <a:extLst>
              <a:ext uri="{FF2B5EF4-FFF2-40B4-BE49-F238E27FC236}">
                <a16:creationId xmlns:a16="http://schemas.microsoft.com/office/drawing/2014/main" id="{310D38F7-B5EF-4E99-91FA-D28E94838C6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59" name="Textplatzhalter 58">
            <a:extLst>
              <a:ext uri="{FF2B5EF4-FFF2-40B4-BE49-F238E27FC236}">
                <a16:creationId xmlns:a16="http://schemas.microsoft.com/office/drawing/2014/main" id="{01272FD8-56B0-4E30-8EA0-8464A213C1E6}"/>
              </a:ext>
            </a:extLst>
          </p:cNvPr>
          <p:cNvSpPr>
            <a:spLocks noGrp="1"/>
          </p:cNvSpPr>
          <p:nvPr>
            <p:ph type="body" sz="quarter" idx="71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60" name="Textplatzhalter 59">
            <a:extLst>
              <a:ext uri="{FF2B5EF4-FFF2-40B4-BE49-F238E27FC236}">
                <a16:creationId xmlns:a16="http://schemas.microsoft.com/office/drawing/2014/main" id="{9FBDDA08-BE6B-4EA2-B29D-AB2166897BFB}"/>
              </a:ext>
            </a:extLst>
          </p:cNvPr>
          <p:cNvSpPr>
            <a:spLocks noGrp="1"/>
          </p:cNvSpPr>
          <p:nvPr>
            <p:ph type="body" sz="quarter" idx="72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61" name="Textplatzhalter 60">
            <a:extLst>
              <a:ext uri="{FF2B5EF4-FFF2-40B4-BE49-F238E27FC236}">
                <a16:creationId xmlns:a16="http://schemas.microsoft.com/office/drawing/2014/main" id="{D003E79A-BD7C-4336-BA48-0F31EC712F80}"/>
              </a:ext>
            </a:extLst>
          </p:cNvPr>
          <p:cNvSpPr>
            <a:spLocks noGrp="1"/>
          </p:cNvSpPr>
          <p:nvPr>
            <p:ph type="body" sz="quarter" idx="73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62" name="Textplatzhalter 61">
            <a:extLst>
              <a:ext uri="{FF2B5EF4-FFF2-40B4-BE49-F238E27FC236}">
                <a16:creationId xmlns:a16="http://schemas.microsoft.com/office/drawing/2014/main" id="{0BD62524-8495-49CC-B8C5-B1B33FB926A4}"/>
              </a:ext>
            </a:extLst>
          </p:cNvPr>
          <p:cNvSpPr>
            <a:spLocks noGrp="1"/>
          </p:cNvSpPr>
          <p:nvPr>
            <p:ph type="body" sz="quarter" idx="74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63" name="Textplatzhalter 62">
            <a:extLst>
              <a:ext uri="{FF2B5EF4-FFF2-40B4-BE49-F238E27FC236}">
                <a16:creationId xmlns:a16="http://schemas.microsoft.com/office/drawing/2014/main" id="{999CD3ED-7F96-45A7-BC40-31EF4A21352E}"/>
              </a:ext>
            </a:extLst>
          </p:cNvPr>
          <p:cNvSpPr>
            <a:spLocks noGrp="1"/>
          </p:cNvSpPr>
          <p:nvPr>
            <p:ph type="body" sz="quarter" idx="75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64" name="Textplatzhalter 63">
            <a:extLst>
              <a:ext uri="{FF2B5EF4-FFF2-40B4-BE49-F238E27FC236}">
                <a16:creationId xmlns:a16="http://schemas.microsoft.com/office/drawing/2014/main" id="{2628B6B6-029F-4EFC-A6F4-1A5097E7A99D}"/>
              </a:ext>
            </a:extLst>
          </p:cNvPr>
          <p:cNvSpPr>
            <a:spLocks noGrp="1"/>
          </p:cNvSpPr>
          <p:nvPr>
            <p:ph type="body" sz="quarter" idx="76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65" name="Textplatzhalter 64">
            <a:extLst>
              <a:ext uri="{FF2B5EF4-FFF2-40B4-BE49-F238E27FC236}">
                <a16:creationId xmlns:a16="http://schemas.microsoft.com/office/drawing/2014/main" id="{D8435228-153B-4809-9793-5902EAEF9B9A}"/>
              </a:ext>
            </a:extLst>
          </p:cNvPr>
          <p:cNvSpPr>
            <a:spLocks noGrp="1"/>
          </p:cNvSpPr>
          <p:nvPr>
            <p:ph type="body" sz="quarter" idx="77"/>
          </p:nvPr>
        </p:nvSpPr>
        <p:spPr/>
        <p:txBody>
          <a:bodyPr rtlCol="0"/>
          <a:lstStyle/>
          <a:p>
            <a:pPr rt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892749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E0A6D8D-07FE-4F55-AFDA-CFF4855C2F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rtl="0"/>
            <a:r>
              <a:rPr lang="de-DE"/>
              <a:t>Filmtitel </a:t>
            </a:r>
          </a:p>
        </p:txBody>
      </p:sp>
      <p:sp>
        <p:nvSpPr>
          <p:cNvPr id="71" name="Textplatzhalter 70">
            <a:extLst>
              <a:ext uri="{FF2B5EF4-FFF2-40B4-BE49-F238E27FC236}">
                <a16:creationId xmlns:a16="http://schemas.microsoft.com/office/drawing/2014/main" id="{D8B1374A-7784-4F08-B08D-7D025888A31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rtlCol="0">
            <a:normAutofit fontScale="77500" lnSpcReduction="20000"/>
          </a:bodyPr>
          <a:lstStyle/>
          <a:p>
            <a:pPr rtl="0"/>
            <a:endParaRPr lang="de-DE"/>
          </a:p>
        </p:txBody>
      </p:sp>
      <p:sp>
        <p:nvSpPr>
          <p:cNvPr id="78" name="Textplatzhalter 77">
            <a:extLst>
              <a:ext uri="{FF2B5EF4-FFF2-40B4-BE49-F238E27FC236}">
                <a16:creationId xmlns:a16="http://schemas.microsoft.com/office/drawing/2014/main" id="{EECFED8F-CA8A-4E61-9CC8-1E409DB3CD14}"/>
              </a:ext>
            </a:extLst>
          </p:cNvPr>
          <p:cNvSpPr>
            <a:spLocks noGrp="1"/>
          </p:cNvSpPr>
          <p:nvPr>
            <p:ph type="body" sz="quarter" idx="58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79" name="Textplatzhalter 78">
            <a:extLst>
              <a:ext uri="{FF2B5EF4-FFF2-40B4-BE49-F238E27FC236}">
                <a16:creationId xmlns:a16="http://schemas.microsoft.com/office/drawing/2014/main" id="{8D83B01E-5A20-4C81-B44B-117EF8A6E933}"/>
              </a:ext>
            </a:extLst>
          </p:cNvPr>
          <p:cNvSpPr>
            <a:spLocks noGrp="1"/>
          </p:cNvSpPr>
          <p:nvPr>
            <p:ph type="body" sz="quarter" idx="59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81" name="Textplatzhalter 80">
            <a:extLst>
              <a:ext uri="{FF2B5EF4-FFF2-40B4-BE49-F238E27FC236}">
                <a16:creationId xmlns:a16="http://schemas.microsoft.com/office/drawing/2014/main" id="{E25766DD-9782-4CD6-B794-BB729B9749CF}"/>
              </a:ext>
            </a:extLst>
          </p:cNvPr>
          <p:cNvSpPr>
            <a:spLocks noGrp="1"/>
          </p:cNvSpPr>
          <p:nvPr>
            <p:ph type="body" sz="quarter" idx="61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82" name="Textplatzhalter 81">
            <a:extLst>
              <a:ext uri="{FF2B5EF4-FFF2-40B4-BE49-F238E27FC236}">
                <a16:creationId xmlns:a16="http://schemas.microsoft.com/office/drawing/2014/main" id="{B7B57BCE-75B5-4DB4-8010-DA4F3440D383}"/>
              </a:ext>
            </a:extLst>
          </p:cNvPr>
          <p:cNvSpPr>
            <a:spLocks noGrp="1"/>
          </p:cNvSpPr>
          <p:nvPr>
            <p:ph type="body" sz="quarter" idx="62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72" name="Bildplatzhalter 71" descr="Bildplatzhalter">
            <a:extLst>
              <a:ext uri="{FF2B5EF4-FFF2-40B4-BE49-F238E27FC236}">
                <a16:creationId xmlns:a16="http://schemas.microsoft.com/office/drawing/2014/main" id="{7C9D7309-F686-49E2-BB60-DAFA1801CEF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/>
      </p:sp>
      <p:sp>
        <p:nvSpPr>
          <p:cNvPr id="80" name="Bildplatzhalter 79" descr="Bildplatzhalter">
            <a:extLst>
              <a:ext uri="{FF2B5EF4-FFF2-40B4-BE49-F238E27FC236}">
                <a16:creationId xmlns:a16="http://schemas.microsoft.com/office/drawing/2014/main" id="{631B8EB9-4C0E-429B-99C6-60297C9C3B12}"/>
              </a:ext>
            </a:extLst>
          </p:cNvPr>
          <p:cNvSpPr>
            <a:spLocks noGrp="1"/>
          </p:cNvSpPr>
          <p:nvPr>
            <p:ph type="pic" sz="quarter" idx="60"/>
          </p:nvPr>
        </p:nvSpPr>
        <p:spPr/>
      </p:sp>
      <p:sp>
        <p:nvSpPr>
          <p:cNvPr id="73" name="Textplatzhalter 72">
            <a:extLst>
              <a:ext uri="{FF2B5EF4-FFF2-40B4-BE49-F238E27FC236}">
                <a16:creationId xmlns:a16="http://schemas.microsoft.com/office/drawing/2014/main" id="{8F55BFCD-4E4C-4606-B684-E0D7926BEACF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74" name="Textplatzhalter 73">
            <a:extLst>
              <a:ext uri="{FF2B5EF4-FFF2-40B4-BE49-F238E27FC236}">
                <a16:creationId xmlns:a16="http://schemas.microsoft.com/office/drawing/2014/main" id="{77B8221C-6197-4E4B-9D25-83AC9BFBFA66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75" name="Textplatzhalter 74">
            <a:extLst>
              <a:ext uri="{FF2B5EF4-FFF2-40B4-BE49-F238E27FC236}">
                <a16:creationId xmlns:a16="http://schemas.microsoft.com/office/drawing/2014/main" id="{CB5FE3D6-FA10-4185-A0D6-673324435635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76" name="Textplatzhalter 75">
            <a:extLst>
              <a:ext uri="{FF2B5EF4-FFF2-40B4-BE49-F238E27FC236}">
                <a16:creationId xmlns:a16="http://schemas.microsoft.com/office/drawing/2014/main" id="{352D0A9A-2A19-4AF0-BDB6-6FD53974571F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77" name="Textplatzhalter 76">
            <a:extLst>
              <a:ext uri="{FF2B5EF4-FFF2-40B4-BE49-F238E27FC236}">
                <a16:creationId xmlns:a16="http://schemas.microsoft.com/office/drawing/2014/main" id="{BE8DFAB8-3ABA-4901-976F-0B6B3AD741CA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89" name="Textplatzhalter 88">
            <a:extLst>
              <a:ext uri="{FF2B5EF4-FFF2-40B4-BE49-F238E27FC236}">
                <a16:creationId xmlns:a16="http://schemas.microsoft.com/office/drawing/2014/main" id="{286AAC72-4309-4F6C-83C5-A34E99EB8C65}"/>
              </a:ext>
            </a:extLst>
          </p:cNvPr>
          <p:cNvSpPr>
            <a:spLocks noGrp="1"/>
          </p:cNvSpPr>
          <p:nvPr>
            <p:ph type="body" sz="quarter" idx="69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90" name="Textplatzhalter 89">
            <a:extLst>
              <a:ext uri="{FF2B5EF4-FFF2-40B4-BE49-F238E27FC236}">
                <a16:creationId xmlns:a16="http://schemas.microsoft.com/office/drawing/2014/main" id="{D75EC502-0815-473B-9854-5388450F9553}"/>
              </a:ext>
            </a:extLst>
          </p:cNvPr>
          <p:cNvSpPr>
            <a:spLocks noGrp="1"/>
          </p:cNvSpPr>
          <p:nvPr>
            <p:ph type="body" sz="quarter" idx="70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91" name="Textplatzhalter 90">
            <a:extLst>
              <a:ext uri="{FF2B5EF4-FFF2-40B4-BE49-F238E27FC236}">
                <a16:creationId xmlns:a16="http://schemas.microsoft.com/office/drawing/2014/main" id="{63C51B96-884C-44FB-A54E-76176EA0151A}"/>
              </a:ext>
            </a:extLst>
          </p:cNvPr>
          <p:cNvSpPr>
            <a:spLocks noGrp="1"/>
          </p:cNvSpPr>
          <p:nvPr>
            <p:ph type="body" sz="quarter" idx="71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92" name="Textplatzhalter 91">
            <a:extLst>
              <a:ext uri="{FF2B5EF4-FFF2-40B4-BE49-F238E27FC236}">
                <a16:creationId xmlns:a16="http://schemas.microsoft.com/office/drawing/2014/main" id="{661B27FB-807A-474C-BC07-A7CB43AD64AC}"/>
              </a:ext>
            </a:extLst>
          </p:cNvPr>
          <p:cNvSpPr>
            <a:spLocks noGrp="1"/>
          </p:cNvSpPr>
          <p:nvPr>
            <p:ph type="body" sz="quarter" idx="72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93" name="Textplatzhalter 92">
            <a:extLst>
              <a:ext uri="{FF2B5EF4-FFF2-40B4-BE49-F238E27FC236}">
                <a16:creationId xmlns:a16="http://schemas.microsoft.com/office/drawing/2014/main" id="{3FC858E2-E2E8-4647-A59A-6E18567FC6FF}"/>
              </a:ext>
            </a:extLst>
          </p:cNvPr>
          <p:cNvSpPr>
            <a:spLocks noGrp="1"/>
          </p:cNvSpPr>
          <p:nvPr>
            <p:ph type="body" sz="quarter" idx="73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87" name="Textplatzhalter 86">
            <a:extLst>
              <a:ext uri="{FF2B5EF4-FFF2-40B4-BE49-F238E27FC236}">
                <a16:creationId xmlns:a16="http://schemas.microsoft.com/office/drawing/2014/main" id="{DFF0B2FA-1922-4944-B2F2-CE89BDB8253A}"/>
              </a:ext>
            </a:extLst>
          </p:cNvPr>
          <p:cNvSpPr>
            <a:spLocks noGrp="1"/>
          </p:cNvSpPr>
          <p:nvPr>
            <p:ph type="body" sz="quarter" idx="67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88" name="Textplatzhalter 87">
            <a:extLst>
              <a:ext uri="{FF2B5EF4-FFF2-40B4-BE49-F238E27FC236}">
                <a16:creationId xmlns:a16="http://schemas.microsoft.com/office/drawing/2014/main" id="{E8AA4912-1042-4E66-A848-79CDBE6294FB}"/>
              </a:ext>
            </a:extLst>
          </p:cNvPr>
          <p:cNvSpPr>
            <a:spLocks noGrp="1"/>
          </p:cNvSpPr>
          <p:nvPr>
            <p:ph type="body" sz="quarter" idx="68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84" name="Textplatzhalter 83">
            <a:extLst>
              <a:ext uri="{FF2B5EF4-FFF2-40B4-BE49-F238E27FC236}">
                <a16:creationId xmlns:a16="http://schemas.microsoft.com/office/drawing/2014/main" id="{E108FED0-E4C5-464A-8FD5-D302EF99C4FC}"/>
              </a:ext>
            </a:extLst>
          </p:cNvPr>
          <p:cNvSpPr>
            <a:spLocks noGrp="1"/>
          </p:cNvSpPr>
          <p:nvPr>
            <p:ph type="body" sz="quarter" idx="64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85" name="Textplatzhalter 84">
            <a:extLst>
              <a:ext uri="{FF2B5EF4-FFF2-40B4-BE49-F238E27FC236}">
                <a16:creationId xmlns:a16="http://schemas.microsoft.com/office/drawing/2014/main" id="{941900B9-6369-41DC-9A07-206B42D12666}"/>
              </a:ext>
            </a:extLst>
          </p:cNvPr>
          <p:cNvSpPr>
            <a:spLocks noGrp="1"/>
          </p:cNvSpPr>
          <p:nvPr>
            <p:ph type="body" sz="quarter" idx="65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86" name="Bildplatzhalter 85" descr="Bildplatzhalter">
            <a:extLst>
              <a:ext uri="{FF2B5EF4-FFF2-40B4-BE49-F238E27FC236}">
                <a16:creationId xmlns:a16="http://schemas.microsoft.com/office/drawing/2014/main" id="{C82F81EA-1694-4BD9-8645-189E2951A889}"/>
              </a:ext>
            </a:extLst>
          </p:cNvPr>
          <p:cNvSpPr>
            <a:spLocks noGrp="1"/>
          </p:cNvSpPr>
          <p:nvPr>
            <p:ph type="pic" sz="quarter" idx="66"/>
          </p:nvPr>
        </p:nvSpPr>
        <p:spPr/>
      </p:sp>
      <p:sp>
        <p:nvSpPr>
          <p:cNvPr id="83" name="Bildplatzhalter 82" descr="Bildplatzhalter">
            <a:extLst>
              <a:ext uri="{FF2B5EF4-FFF2-40B4-BE49-F238E27FC236}">
                <a16:creationId xmlns:a16="http://schemas.microsoft.com/office/drawing/2014/main" id="{1B232C99-6F56-4E9D-B688-064FF25C04B8}"/>
              </a:ext>
            </a:extLst>
          </p:cNvPr>
          <p:cNvSpPr>
            <a:spLocks noGrp="1"/>
          </p:cNvSpPr>
          <p:nvPr>
            <p:ph type="pic" sz="quarter" idx="63"/>
          </p:nvPr>
        </p:nvSpPr>
        <p:spPr/>
      </p:sp>
      <p:sp>
        <p:nvSpPr>
          <p:cNvPr id="94" name="Textplatzhalter 93">
            <a:extLst>
              <a:ext uri="{FF2B5EF4-FFF2-40B4-BE49-F238E27FC236}">
                <a16:creationId xmlns:a16="http://schemas.microsoft.com/office/drawing/2014/main" id="{45CF74C3-A48D-4D05-8A26-4951CFB63150}"/>
              </a:ext>
            </a:extLst>
          </p:cNvPr>
          <p:cNvSpPr>
            <a:spLocks noGrp="1"/>
          </p:cNvSpPr>
          <p:nvPr>
            <p:ph type="body" sz="quarter" idx="74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95" name="Textplatzhalter 94">
            <a:extLst>
              <a:ext uri="{FF2B5EF4-FFF2-40B4-BE49-F238E27FC236}">
                <a16:creationId xmlns:a16="http://schemas.microsoft.com/office/drawing/2014/main" id="{C83A0163-6A59-4ACB-8EDB-DEDAA52BC9D6}"/>
              </a:ext>
            </a:extLst>
          </p:cNvPr>
          <p:cNvSpPr>
            <a:spLocks noGrp="1"/>
          </p:cNvSpPr>
          <p:nvPr>
            <p:ph type="body" sz="quarter" idx="75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96" name="Textplatzhalter 95">
            <a:extLst>
              <a:ext uri="{FF2B5EF4-FFF2-40B4-BE49-F238E27FC236}">
                <a16:creationId xmlns:a16="http://schemas.microsoft.com/office/drawing/2014/main" id="{7C425E1C-3BE4-46D4-B373-90D3B1F70650}"/>
              </a:ext>
            </a:extLst>
          </p:cNvPr>
          <p:cNvSpPr>
            <a:spLocks noGrp="1"/>
          </p:cNvSpPr>
          <p:nvPr>
            <p:ph type="body" sz="quarter" idx="76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97" name="Textplatzhalter 96">
            <a:extLst>
              <a:ext uri="{FF2B5EF4-FFF2-40B4-BE49-F238E27FC236}">
                <a16:creationId xmlns:a16="http://schemas.microsoft.com/office/drawing/2014/main" id="{0F851635-C580-48AC-9FE9-3CA39D090E5D}"/>
              </a:ext>
            </a:extLst>
          </p:cNvPr>
          <p:cNvSpPr>
            <a:spLocks noGrp="1"/>
          </p:cNvSpPr>
          <p:nvPr>
            <p:ph type="body" sz="quarter" idx="77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98" name="Textplatzhalter 97">
            <a:extLst>
              <a:ext uri="{FF2B5EF4-FFF2-40B4-BE49-F238E27FC236}">
                <a16:creationId xmlns:a16="http://schemas.microsoft.com/office/drawing/2014/main" id="{2FC86E9E-D76A-4A64-B3EF-0B2D4B0A82A7}"/>
              </a:ext>
            </a:extLst>
          </p:cNvPr>
          <p:cNvSpPr>
            <a:spLocks noGrp="1"/>
          </p:cNvSpPr>
          <p:nvPr>
            <p:ph type="body" sz="quarter" idx="78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99" name="Textplatzhalter 98">
            <a:extLst>
              <a:ext uri="{FF2B5EF4-FFF2-40B4-BE49-F238E27FC236}">
                <a16:creationId xmlns:a16="http://schemas.microsoft.com/office/drawing/2014/main" id="{3B9E3A25-7CBB-4164-B41C-0F00FF49DF03}"/>
              </a:ext>
            </a:extLst>
          </p:cNvPr>
          <p:cNvSpPr>
            <a:spLocks noGrp="1"/>
          </p:cNvSpPr>
          <p:nvPr>
            <p:ph type="body" sz="quarter" idx="79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00" name="Textplatzhalter 99">
            <a:extLst>
              <a:ext uri="{FF2B5EF4-FFF2-40B4-BE49-F238E27FC236}">
                <a16:creationId xmlns:a16="http://schemas.microsoft.com/office/drawing/2014/main" id="{62F1FF1C-A6E4-49A2-B4C1-B88C55545189}"/>
              </a:ext>
            </a:extLst>
          </p:cNvPr>
          <p:cNvSpPr>
            <a:spLocks noGrp="1"/>
          </p:cNvSpPr>
          <p:nvPr>
            <p:ph type="body" sz="quarter" idx="80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01" name="Textplatzhalter 100">
            <a:extLst>
              <a:ext uri="{FF2B5EF4-FFF2-40B4-BE49-F238E27FC236}">
                <a16:creationId xmlns:a16="http://schemas.microsoft.com/office/drawing/2014/main" id="{C1613EA6-58E6-43EC-83D1-B42F0EB8C7E5}"/>
              </a:ext>
            </a:extLst>
          </p:cNvPr>
          <p:cNvSpPr>
            <a:spLocks noGrp="1"/>
          </p:cNvSpPr>
          <p:nvPr>
            <p:ph type="body" sz="quarter" idx="81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02" name="Textplatzhalter 101">
            <a:extLst>
              <a:ext uri="{FF2B5EF4-FFF2-40B4-BE49-F238E27FC236}">
                <a16:creationId xmlns:a16="http://schemas.microsoft.com/office/drawing/2014/main" id="{6AB5E7A0-2173-4128-BD01-113BEAB7F711}"/>
              </a:ext>
            </a:extLst>
          </p:cNvPr>
          <p:cNvSpPr>
            <a:spLocks noGrp="1"/>
          </p:cNvSpPr>
          <p:nvPr>
            <p:ph type="body" sz="quarter" idx="82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03" name="Textplatzhalter 102">
            <a:extLst>
              <a:ext uri="{FF2B5EF4-FFF2-40B4-BE49-F238E27FC236}">
                <a16:creationId xmlns:a16="http://schemas.microsoft.com/office/drawing/2014/main" id="{27DDFF11-AC9A-4787-822B-AF5993C50749}"/>
              </a:ext>
            </a:extLst>
          </p:cNvPr>
          <p:cNvSpPr>
            <a:spLocks noGrp="1"/>
          </p:cNvSpPr>
          <p:nvPr>
            <p:ph type="body" sz="quarter" idx="83"/>
          </p:nvPr>
        </p:nvSpPr>
        <p:spPr/>
        <p:txBody>
          <a:bodyPr rtlCol="0"/>
          <a:lstStyle/>
          <a:p>
            <a:pPr rt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115337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3C498C-27FD-446F-A2E1-708F865257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rtl="0"/>
            <a:r>
              <a:rPr lang="de-DE"/>
              <a:t>Filmtitel </a:t>
            </a:r>
          </a:p>
        </p:txBody>
      </p:sp>
      <p:sp>
        <p:nvSpPr>
          <p:cNvPr id="71" name="Textplatzhalter 70">
            <a:extLst>
              <a:ext uri="{FF2B5EF4-FFF2-40B4-BE49-F238E27FC236}">
                <a16:creationId xmlns:a16="http://schemas.microsoft.com/office/drawing/2014/main" id="{58AAFC4E-67F9-4F76-80D1-F190864958B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rtlCol="0">
            <a:normAutofit fontScale="77500" lnSpcReduction="20000"/>
          </a:bodyPr>
          <a:lstStyle/>
          <a:p>
            <a:pPr rtl="0"/>
            <a:endParaRPr lang="de-DE"/>
          </a:p>
        </p:txBody>
      </p:sp>
      <p:sp>
        <p:nvSpPr>
          <p:cNvPr id="78" name="Textplatzhalter 77">
            <a:extLst>
              <a:ext uri="{FF2B5EF4-FFF2-40B4-BE49-F238E27FC236}">
                <a16:creationId xmlns:a16="http://schemas.microsoft.com/office/drawing/2014/main" id="{222B8FE5-6630-4789-9CD1-D40C62F0B1A9}"/>
              </a:ext>
            </a:extLst>
          </p:cNvPr>
          <p:cNvSpPr>
            <a:spLocks noGrp="1"/>
          </p:cNvSpPr>
          <p:nvPr>
            <p:ph type="body" sz="quarter" idx="58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79" name="Textplatzhalter 78">
            <a:extLst>
              <a:ext uri="{FF2B5EF4-FFF2-40B4-BE49-F238E27FC236}">
                <a16:creationId xmlns:a16="http://schemas.microsoft.com/office/drawing/2014/main" id="{6BFD85EF-88BE-47A7-A6EB-208BF2764CE5}"/>
              </a:ext>
            </a:extLst>
          </p:cNvPr>
          <p:cNvSpPr>
            <a:spLocks noGrp="1"/>
          </p:cNvSpPr>
          <p:nvPr>
            <p:ph type="body" sz="quarter" idx="59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81" name="Textplatzhalter 80">
            <a:extLst>
              <a:ext uri="{FF2B5EF4-FFF2-40B4-BE49-F238E27FC236}">
                <a16:creationId xmlns:a16="http://schemas.microsoft.com/office/drawing/2014/main" id="{C1B67C81-79FE-4045-82BA-3A4CB4BA82E7}"/>
              </a:ext>
            </a:extLst>
          </p:cNvPr>
          <p:cNvSpPr>
            <a:spLocks noGrp="1"/>
          </p:cNvSpPr>
          <p:nvPr>
            <p:ph type="body" sz="quarter" idx="61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82" name="Textplatzhalter 81">
            <a:extLst>
              <a:ext uri="{FF2B5EF4-FFF2-40B4-BE49-F238E27FC236}">
                <a16:creationId xmlns:a16="http://schemas.microsoft.com/office/drawing/2014/main" id="{36F35067-BB9F-4DA9-8C42-1A1D8A941681}"/>
              </a:ext>
            </a:extLst>
          </p:cNvPr>
          <p:cNvSpPr>
            <a:spLocks noGrp="1"/>
          </p:cNvSpPr>
          <p:nvPr>
            <p:ph type="body" sz="quarter" idx="62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72" name="Bildplatzhalter 71" descr="Bildplatzhalter">
            <a:extLst>
              <a:ext uri="{FF2B5EF4-FFF2-40B4-BE49-F238E27FC236}">
                <a16:creationId xmlns:a16="http://schemas.microsoft.com/office/drawing/2014/main" id="{BD233B44-3AA2-448E-9254-AD5A087E255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/>
      </p:sp>
      <p:sp>
        <p:nvSpPr>
          <p:cNvPr id="80" name="Bildplatzhalter 79" descr="Bildplatzhalter">
            <a:extLst>
              <a:ext uri="{FF2B5EF4-FFF2-40B4-BE49-F238E27FC236}">
                <a16:creationId xmlns:a16="http://schemas.microsoft.com/office/drawing/2014/main" id="{8CA54D05-B9B7-43DD-8C9E-C0C5731ED1F1}"/>
              </a:ext>
            </a:extLst>
          </p:cNvPr>
          <p:cNvSpPr>
            <a:spLocks noGrp="1"/>
          </p:cNvSpPr>
          <p:nvPr>
            <p:ph type="pic" sz="quarter" idx="60"/>
          </p:nvPr>
        </p:nvSpPr>
        <p:spPr/>
      </p:sp>
      <p:sp>
        <p:nvSpPr>
          <p:cNvPr id="73" name="Textplatzhalter 72">
            <a:extLst>
              <a:ext uri="{FF2B5EF4-FFF2-40B4-BE49-F238E27FC236}">
                <a16:creationId xmlns:a16="http://schemas.microsoft.com/office/drawing/2014/main" id="{3A73C4C1-2A45-4D76-8CE7-22C5FE23A2EA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74" name="Textplatzhalter 73">
            <a:extLst>
              <a:ext uri="{FF2B5EF4-FFF2-40B4-BE49-F238E27FC236}">
                <a16:creationId xmlns:a16="http://schemas.microsoft.com/office/drawing/2014/main" id="{77A78138-508D-4E73-A159-B83F43C5F4E1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75" name="Textplatzhalter 74">
            <a:extLst>
              <a:ext uri="{FF2B5EF4-FFF2-40B4-BE49-F238E27FC236}">
                <a16:creationId xmlns:a16="http://schemas.microsoft.com/office/drawing/2014/main" id="{2BEA37C4-B859-4D0F-A784-E8B62D8D79F8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76" name="Textplatzhalter 75">
            <a:extLst>
              <a:ext uri="{FF2B5EF4-FFF2-40B4-BE49-F238E27FC236}">
                <a16:creationId xmlns:a16="http://schemas.microsoft.com/office/drawing/2014/main" id="{1835AD40-C4AF-4353-8C71-206A4C87BAA8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77" name="Textplatzhalter 76">
            <a:extLst>
              <a:ext uri="{FF2B5EF4-FFF2-40B4-BE49-F238E27FC236}">
                <a16:creationId xmlns:a16="http://schemas.microsoft.com/office/drawing/2014/main" id="{4376A88B-8D52-44A1-89D2-743F449D506F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89" name="Textplatzhalter 88">
            <a:extLst>
              <a:ext uri="{FF2B5EF4-FFF2-40B4-BE49-F238E27FC236}">
                <a16:creationId xmlns:a16="http://schemas.microsoft.com/office/drawing/2014/main" id="{BF35FFFD-302A-41DA-8196-19598D1821DB}"/>
              </a:ext>
            </a:extLst>
          </p:cNvPr>
          <p:cNvSpPr>
            <a:spLocks noGrp="1"/>
          </p:cNvSpPr>
          <p:nvPr>
            <p:ph type="body" sz="quarter" idx="69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90" name="Textplatzhalter 89">
            <a:extLst>
              <a:ext uri="{FF2B5EF4-FFF2-40B4-BE49-F238E27FC236}">
                <a16:creationId xmlns:a16="http://schemas.microsoft.com/office/drawing/2014/main" id="{A58B92F4-0CFA-4C23-BD46-70B2E485B4CA}"/>
              </a:ext>
            </a:extLst>
          </p:cNvPr>
          <p:cNvSpPr>
            <a:spLocks noGrp="1"/>
          </p:cNvSpPr>
          <p:nvPr>
            <p:ph type="body" sz="quarter" idx="70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91" name="Textplatzhalter 90">
            <a:extLst>
              <a:ext uri="{FF2B5EF4-FFF2-40B4-BE49-F238E27FC236}">
                <a16:creationId xmlns:a16="http://schemas.microsoft.com/office/drawing/2014/main" id="{ADB7C784-066D-4969-9E1D-64241473D0BE}"/>
              </a:ext>
            </a:extLst>
          </p:cNvPr>
          <p:cNvSpPr>
            <a:spLocks noGrp="1"/>
          </p:cNvSpPr>
          <p:nvPr>
            <p:ph type="body" sz="quarter" idx="71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92" name="Textplatzhalter 91">
            <a:extLst>
              <a:ext uri="{FF2B5EF4-FFF2-40B4-BE49-F238E27FC236}">
                <a16:creationId xmlns:a16="http://schemas.microsoft.com/office/drawing/2014/main" id="{46F11AE7-66A7-48C4-A0DE-13D71C767AC6}"/>
              </a:ext>
            </a:extLst>
          </p:cNvPr>
          <p:cNvSpPr>
            <a:spLocks noGrp="1"/>
          </p:cNvSpPr>
          <p:nvPr>
            <p:ph type="body" sz="quarter" idx="72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93" name="Textplatzhalter 92">
            <a:extLst>
              <a:ext uri="{FF2B5EF4-FFF2-40B4-BE49-F238E27FC236}">
                <a16:creationId xmlns:a16="http://schemas.microsoft.com/office/drawing/2014/main" id="{6A5BBBD9-333A-4367-96FE-58B3D32407F3}"/>
              </a:ext>
            </a:extLst>
          </p:cNvPr>
          <p:cNvSpPr>
            <a:spLocks noGrp="1"/>
          </p:cNvSpPr>
          <p:nvPr>
            <p:ph type="body" sz="quarter" idx="73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87" name="Textplatzhalter 86">
            <a:extLst>
              <a:ext uri="{FF2B5EF4-FFF2-40B4-BE49-F238E27FC236}">
                <a16:creationId xmlns:a16="http://schemas.microsoft.com/office/drawing/2014/main" id="{316F647D-3BD1-4E08-80AC-B5A7AB305854}"/>
              </a:ext>
            </a:extLst>
          </p:cNvPr>
          <p:cNvSpPr>
            <a:spLocks noGrp="1"/>
          </p:cNvSpPr>
          <p:nvPr>
            <p:ph type="body" sz="quarter" idx="67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88" name="Textplatzhalter 87">
            <a:extLst>
              <a:ext uri="{FF2B5EF4-FFF2-40B4-BE49-F238E27FC236}">
                <a16:creationId xmlns:a16="http://schemas.microsoft.com/office/drawing/2014/main" id="{1EFCBD78-FE2D-4CD7-96E0-EA65BF686266}"/>
              </a:ext>
            </a:extLst>
          </p:cNvPr>
          <p:cNvSpPr>
            <a:spLocks noGrp="1"/>
          </p:cNvSpPr>
          <p:nvPr>
            <p:ph type="body" sz="quarter" idx="68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84" name="Textplatzhalter 83">
            <a:extLst>
              <a:ext uri="{FF2B5EF4-FFF2-40B4-BE49-F238E27FC236}">
                <a16:creationId xmlns:a16="http://schemas.microsoft.com/office/drawing/2014/main" id="{6C053F2D-DF43-4253-95D8-A6ACA7178482}"/>
              </a:ext>
            </a:extLst>
          </p:cNvPr>
          <p:cNvSpPr>
            <a:spLocks noGrp="1"/>
          </p:cNvSpPr>
          <p:nvPr>
            <p:ph type="body" sz="quarter" idx="64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85" name="Textplatzhalter 84">
            <a:extLst>
              <a:ext uri="{FF2B5EF4-FFF2-40B4-BE49-F238E27FC236}">
                <a16:creationId xmlns:a16="http://schemas.microsoft.com/office/drawing/2014/main" id="{0B01E35D-310E-4FA6-871B-44813C339ADB}"/>
              </a:ext>
            </a:extLst>
          </p:cNvPr>
          <p:cNvSpPr>
            <a:spLocks noGrp="1"/>
          </p:cNvSpPr>
          <p:nvPr>
            <p:ph type="body" sz="quarter" idx="65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86" name="Bildplatzhalter 85" descr="Bildplatzhalter">
            <a:extLst>
              <a:ext uri="{FF2B5EF4-FFF2-40B4-BE49-F238E27FC236}">
                <a16:creationId xmlns:a16="http://schemas.microsoft.com/office/drawing/2014/main" id="{E9DCDFC0-019A-4998-BDAF-6B4235333AC3}"/>
              </a:ext>
            </a:extLst>
          </p:cNvPr>
          <p:cNvSpPr>
            <a:spLocks noGrp="1"/>
          </p:cNvSpPr>
          <p:nvPr>
            <p:ph type="pic" sz="quarter" idx="66"/>
          </p:nvPr>
        </p:nvSpPr>
        <p:spPr/>
      </p:sp>
      <p:sp>
        <p:nvSpPr>
          <p:cNvPr id="83" name="Bildplatzhalter 82" descr="Bildplatzhalter">
            <a:extLst>
              <a:ext uri="{FF2B5EF4-FFF2-40B4-BE49-F238E27FC236}">
                <a16:creationId xmlns:a16="http://schemas.microsoft.com/office/drawing/2014/main" id="{09F84F7E-853F-4C3C-A833-1CA4D277CAF7}"/>
              </a:ext>
            </a:extLst>
          </p:cNvPr>
          <p:cNvSpPr>
            <a:spLocks noGrp="1"/>
          </p:cNvSpPr>
          <p:nvPr>
            <p:ph type="pic" sz="quarter" idx="63"/>
          </p:nvPr>
        </p:nvSpPr>
        <p:spPr/>
      </p:sp>
      <p:sp>
        <p:nvSpPr>
          <p:cNvPr id="94" name="Textplatzhalter 93">
            <a:extLst>
              <a:ext uri="{FF2B5EF4-FFF2-40B4-BE49-F238E27FC236}">
                <a16:creationId xmlns:a16="http://schemas.microsoft.com/office/drawing/2014/main" id="{1E50D07C-D163-40CD-AFCF-B57067699B39}"/>
              </a:ext>
            </a:extLst>
          </p:cNvPr>
          <p:cNvSpPr>
            <a:spLocks noGrp="1"/>
          </p:cNvSpPr>
          <p:nvPr>
            <p:ph type="body" sz="quarter" idx="74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95" name="Textplatzhalter 94">
            <a:extLst>
              <a:ext uri="{FF2B5EF4-FFF2-40B4-BE49-F238E27FC236}">
                <a16:creationId xmlns:a16="http://schemas.microsoft.com/office/drawing/2014/main" id="{A7BA2116-2ACD-4DEF-8CC4-B796E7EB9804}"/>
              </a:ext>
            </a:extLst>
          </p:cNvPr>
          <p:cNvSpPr>
            <a:spLocks noGrp="1"/>
          </p:cNvSpPr>
          <p:nvPr>
            <p:ph type="body" sz="quarter" idx="75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96" name="Textplatzhalter 95">
            <a:extLst>
              <a:ext uri="{FF2B5EF4-FFF2-40B4-BE49-F238E27FC236}">
                <a16:creationId xmlns:a16="http://schemas.microsoft.com/office/drawing/2014/main" id="{FDA29207-96F0-4178-A850-307D1A312857}"/>
              </a:ext>
            </a:extLst>
          </p:cNvPr>
          <p:cNvSpPr>
            <a:spLocks noGrp="1"/>
          </p:cNvSpPr>
          <p:nvPr>
            <p:ph type="body" sz="quarter" idx="76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97" name="Textplatzhalter 96">
            <a:extLst>
              <a:ext uri="{FF2B5EF4-FFF2-40B4-BE49-F238E27FC236}">
                <a16:creationId xmlns:a16="http://schemas.microsoft.com/office/drawing/2014/main" id="{B87C0682-99E3-4D51-A7BD-0D87DD43AEB3}"/>
              </a:ext>
            </a:extLst>
          </p:cNvPr>
          <p:cNvSpPr>
            <a:spLocks noGrp="1"/>
          </p:cNvSpPr>
          <p:nvPr>
            <p:ph type="body" sz="quarter" idx="77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98" name="Textplatzhalter 97">
            <a:extLst>
              <a:ext uri="{FF2B5EF4-FFF2-40B4-BE49-F238E27FC236}">
                <a16:creationId xmlns:a16="http://schemas.microsoft.com/office/drawing/2014/main" id="{893312F3-E132-4360-A990-D4B8A4971B14}"/>
              </a:ext>
            </a:extLst>
          </p:cNvPr>
          <p:cNvSpPr>
            <a:spLocks noGrp="1"/>
          </p:cNvSpPr>
          <p:nvPr>
            <p:ph type="body" sz="quarter" idx="78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99" name="Textplatzhalter 98">
            <a:extLst>
              <a:ext uri="{FF2B5EF4-FFF2-40B4-BE49-F238E27FC236}">
                <a16:creationId xmlns:a16="http://schemas.microsoft.com/office/drawing/2014/main" id="{3079CAF9-02D5-42F9-8EC5-165915BB3153}"/>
              </a:ext>
            </a:extLst>
          </p:cNvPr>
          <p:cNvSpPr>
            <a:spLocks noGrp="1"/>
          </p:cNvSpPr>
          <p:nvPr>
            <p:ph type="body" sz="quarter" idx="79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00" name="Textplatzhalter 99">
            <a:extLst>
              <a:ext uri="{FF2B5EF4-FFF2-40B4-BE49-F238E27FC236}">
                <a16:creationId xmlns:a16="http://schemas.microsoft.com/office/drawing/2014/main" id="{6E4536F8-75D3-499A-AF6C-95BCA07AF997}"/>
              </a:ext>
            </a:extLst>
          </p:cNvPr>
          <p:cNvSpPr>
            <a:spLocks noGrp="1"/>
          </p:cNvSpPr>
          <p:nvPr>
            <p:ph type="body" sz="quarter" idx="80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01" name="Textplatzhalter 100">
            <a:extLst>
              <a:ext uri="{FF2B5EF4-FFF2-40B4-BE49-F238E27FC236}">
                <a16:creationId xmlns:a16="http://schemas.microsoft.com/office/drawing/2014/main" id="{7A006F41-E4EC-4234-AC1A-77A1E3923557}"/>
              </a:ext>
            </a:extLst>
          </p:cNvPr>
          <p:cNvSpPr>
            <a:spLocks noGrp="1"/>
          </p:cNvSpPr>
          <p:nvPr>
            <p:ph type="body" sz="quarter" idx="81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02" name="Textplatzhalter 101">
            <a:extLst>
              <a:ext uri="{FF2B5EF4-FFF2-40B4-BE49-F238E27FC236}">
                <a16:creationId xmlns:a16="http://schemas.microsoft.com/office/drawing/2014/main" id="{F00F9B4D-235F-4FA6-9D95-7CAE4047186A}"/>
              </a:ext>
            </a:extLst>
          </p:cNvPr>
          <p:cNvSpPr>
            <a:spLocks noGrp="1"/>
          </p:cNvSpPr>
          <p:nvPr>
            <p:ph type="body" sz="quarter" idx="82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03" name="Textplatzhalter 102">
            <a:extLst>
              <a:ext uri="{FF2B5EF4-FFF2-40B4-BE49-F238E27FC236}">
                <a16:creationId xmlns:a16="http://schemas.microsoft.com/office/drawing/2014/main" id="{F3B81B39-5470-42AC-B03C-3DD69DB74C30}"/>
              </a:ext>
            </a:extLst>
          </p:cNvPr>
          <p:cNvSpPr>
            <a:spLocks noGrp="1"/>
          </p:cNvSpPr>
          <p:nvPr>
            <p:ph type="body" sz="quarter" idx="83"/>
          </p:nvPr>
        </p:nvSpPr>
        <p:spPr/>
        <p:txBody>
          <a:bodyPr rtlCol="0"/>
          <a:lstStyle/>
          <a:p>
            <a:pPr rt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714641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3C498C-27FD-446F-A2E1-708F865257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rtl="0"/>
            <a:r>
              <a:rPr lang="de-DE"/>
              <a:t>Filmtitel </a:t>
            </a:r>
          </a:p>
        </p:txBody>
      </p:sp>
      <p:sp>
        <p:nvSpPr>
          <p:cNvPr id="37" name="Textplatzhalter 36">
            <a:extLst>
              <a:ext uri="{FF2B5EF4-FFF2-40B4-BE49-F238E27FC236}">
                <a16:creationId xmlns:a16="http://schemas.microsoft.com/office/drawing/2014/main" id="{BB50B8C4-EEDD-450F-B591-F86B9E44BFE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rtlCol="0">
            <a:normAutofit fontScale="77500" lnSpcReduction="20000"/>
          </a:bodyPr>
          <a:lstStyle/>
          <a:p>
            <a:pPr rtl="0"/>
            <a:endParaRPr lang="de-DE"/>
          </a:p>
        </p:txBody>
      </p:sp>
      <p:sp>
        <p:nvSpPr>
          <p:cNvPr id="44" name="Textplatzhalter 43">
            <a:extLst>
              <a:ext uri="{FF2B5EF4-FFF2-40B4-BE49-F238E27FC236}">
                <a16:creationId xmlns:a16="http://schemas.microsoft.com/office/drawing/2014/main" id="{C094774E-5D09-4841-B973-1C11535FD822}"/>
              </a:ext>
            </a:extLst>
          </p:cNvPr>
          <p:cNvSpPr>
            <a:spLocks noGrp="1"/>
          </p:cNvSpPr>
          <p:nvPr>
            <p:ph type="body" sz="quarter" idx="58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45" name="Textplatzhalter 44">
            <a:extLst>
              <a:ext uri="{FF2B5EF4-FFF2-40B4-BE49-F238E27FC236}">
                <a16:creationId xmlns:a16="http://schemas.microsoft.com/office/drawing/2014/main" id="{0F460D7C-61FB-4D7F-A53E-75AC96951A85}"/>
              </a:ext>
            </a:extLst>
          </p:cNvPr>
          <p:cNvSpPr>
            <a:spLocks noGrp="1"/>
          </p:cNvSpPr>
          <p:nvPr>
            <p:ph type="body" sz="quarter" idx="59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47" name="Textplatzhalter 46">
            <a:extLst>
              <a:ext uri="{FF2B5EF4-FFF2-40B4-BE49-F238E27FC236}">
                <a16:creationId xmlns:a16="http://schemas.microsoft.com/office/drawing/2014/main" id="{F4ED8C9D-1CBF-4A46-8B57-571E48D13681}"/>
              </a:ext>
            </a:extLst>
          </p:cNvPr>
          <p:cNvSpPr>
            <a:spLocks noGrp="1"/>
          </p:cNvSpPr>
          <p:nvPr>
            <p:ph type="body" sz="quarter" idx="61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48" name="Textplatzhalter 47">
            <a:extLst>
              <a:ext uri="{FF2B5EF4-FFF2-40B4-BE49-F238E27FC236}">
                <a16:creationId xmlns:a16="http://schemas.microsoft.com/office/drawing/2014/main" id="{91F6AB5D-E3C7-4898-9412-23B7BAC54EE6}"/>
              </a:ext>
            </a:extLst>
          </p:cNvPr>
          <p:cNvSpPr>
            <a:spLocks noGrp="1"/>
          </p:cNvSpPr>
          <p:nvPr>
            <p:ph type="body" sz="quarter" idx="62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38" name="Bildplatzhalter 37" descr="Bildplatzhalter">
            <a:extLst>
              <a:ext uri="{FF2B5EF4-FFF2-40B4-BE49-F238E27FC236}">
                <a16:creationId xmlns:a16="http://schemas.microsoft.com/office/drawing/2014/main" id="{08BEC9EA-9484-40FF-8BBC-CD58615C99B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/>
      </p:sp>
      <p:sp>
        <p:nvSpPr>
          <p:cNvPr id="46" name="Bildplatzhalter 45" descr="Bildplatzhalter">
            <a:extLst>
              <a:ext uri="{FF2B5EF4-FFF2-40B4-BE49-F238E27FC236}">
                <a16:creationId xmlns:a16="http://schemas.microsoft.com/office/drawing/2014/main" id="{EDFD583A-5B14-41C5-ABB6-4B3904F1CA9F}"/>
              </a:ext>
            </a:extLst>
          </p:cNvPr>
          <p:cNvSpPr>
            <a:spLocks noGrp="1"/>
          </p:cNvSpPr>
          <p:nvPr>
            <p:ph type="pic" sz="quarter" idx="60"/>
          </p:nvPr>
        </p:nvSpPr>
        <p:spPr/>
      </p:sp>
      <p:sp>
        <p:nvSpPr>
          <p:cNvPr id="39" name="Textplatzhalter 38">
            <a:extLst>
              <a:ext uri="{FF2B5EF4-FFF2-40B4-BE49-F238E27FC236}">
                <a16:creationId xmlns:a16="http://schemas.microsoft.com/office/drawing/2014/main" id="{CCE4B7C7-DF17-4B8C-B62F-90957EF4DACF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40" name="Textplatzhalter 39">
            <a:extLst>
              <a:ext uri="{FF2B5EF4-FFF2-40B4-BE49-F238E27FC236}">
                <a16:creationId xmlns:a16="http://schemas.microsoft.com/office/drawing/2014/main" id="{4EC8762D-90B1-42ED-92BE-6DE3F5B4C9A8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41" name="Textplatzhalter 40">
            <a:extLst>
              <a:ext uri="{FF2B5EF4-FFF2-40B4-BE49-F238E27FC236}">
                <a16:creationId xmlns:a16="http://schemas.microsoft.com/office/drawing/2014/main" id="{A1EE9F59-F61D-4D32-AA7A-B55C833578D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42" name="Textplatzhalter 41">
            <a:extLst>
              <a:ext uri="{FF2B5EF4-FFF2-40B4-BE49-F238E27FC236}">
                <a16:creationId xmlns:a16="http://schemas.microsoft.com/office/drawing/2014/main" id="{CC324665-36A5-43FB-9B0A-0756FFB8BAC5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43" name="Textplatzhalter 42">
            <a:extLst>
              <a:ext uri="{FF2B5EF4-FFF2-40B4-BE49-F238E27FC236}">
                <a16:creationId xmlns:a16="http://schemas.microsoft.com/office/drawing/2014/main" id="{E51ADCC1-BA11-443E-BD13-30A132CEB2D5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55" name="Textplatzhalter 54">
            <a:extLst>
              <a:ext uri="{FF2B5EF4-FFF2-40B4-BE49-F238E27FC236}">
                <a16:creationId xmlns:a16="http://schemas.microsoft.com/office/drawing/2014/main" id="{B2C49742-04A5-4A10-9D72-6F6B767EA27F}"/>
              </a:ext>
            </a:extLst>
          </p:cNvPr>
          <p:cNvSpPr>
            <a:spLocks noGrp="1"/>
          </p:cNvSpPr>
          <p:nvPr>
            <p:ph type="body" sz="quarter" idx="69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56" name="Textplatzhalter 55">
            <a:extLst>
              <a:ext uri="{FF2B5EF4-FFF2-40B4-BE49-F238E27FC236}">
                <a16:creationId xmlns:a16="http://schemas.microsoft.com/office/drawing/2014/main" id="{9C7282EE-D325-4610-A075-A9A8EFCDA844}"/>
              </a:ext>
            </a:extLst>
          </p:cNvPr>
          <p:cNvSpPr>
            <a:spLocks noGrp="1"/>
          </p:cNvSpPr>
          <p:nvPr>
            <p:ph type="body" sz="quarter" idx="70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57" name="Textplatzhalter 56">
            <a:extLst>
              <a:ext uri="{FF2B5EF4-FFF2-40B4-BE49-F238E27FC236}">
                <a16:creationId xmlns:a16="http://schemas.microsoft.com/office/drawing/2014/main" id="{3461DE43-8923-4D5C-B5BD-0C85FE002AB7}"/>
              </a:ext>
            </a:extLst>
          </p:cNvPr>
          <p:cNvSpPr>
            <a:spLocks noGrp="1"/>
          </p:cNvSpPr>
          <p:nvPr>
            <p:ph type="body" sz="quarter" idx="71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58" name="Textplatzhalter 57">
            <a:extLst>
              <a:ext uri="{FF2B5EF4-FFF2-40B4-BE49-F238E27FC236}">
                <a16:creationId xmlns:a16="http://schemas.microsoft.com/office/drawing/2014/main" id="{EDC669FD-B9B4-427B-A1B8-4DFE73EA9E91}"/>
              </a:ext>
            </a:extLst>
          </p:cNvPr>
          <p:cNvSpPr>
            <a:spLocks noGrp="1"/>
          </p:cNvSpPr>
          <p:nvPr>
            <p:ph type="body" sz="quarter" idx="72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59" name="Textplatzhalter 58">
            <a:extLst>
              <a:ext uri="{FF2B5EF4-FFF2-40B4-BE49-F238E27FC236}">
                <a16:creationId xmlns:a16="http://schemas.microsoft.com/office/drawing/2014/main" id="{0EDA4632-6D0E-4DCE-BA05-0CCCD0C7BF2E}"/>
              </a:ext>
            </a:extLst>
          </p:cNvPr>
          <p:cNvSpPr>
            <a:spLocks noGrp="1"/>
          </p:cNvSpPr>
          <p:nvPr>
            <p:ph type="body" sz="quarter" idx="73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53" name="Textplatzhalter 52">
            <a:extLst>
              <a:ext uri="{FF2B5EF4-FFF2-40B4-BE49-F238E27FC236}">
                <a16:creationId xmlns:a16="http://schemas.microsoft.com/office/drawing/2014/main" id="{41114A50-729F-419D-85C5-B8847C4040E8}"/>
              </a:ext>
            </a:extLst>
          </p:cNvPr>
          <p:cNvSpPr>
            <a:spLocks noGrp="1"/>
          </p:cNvSpPr>
          <p:nvPr>
            <p:ph type="body" sz="quarter" idx="67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54" name="Textplatzhalter 53">
            <a:extLst>
              <a:ext uri="{FF2B5EF4-FFF2-40B4-BE49-F238E27FC236}">
                <a16:creationId xmlns:a16="http://schemas.microsoft.com/office/drawing/2014/main" id="{87A2AD26-B17D-4529-A696-D3FFE3D37B88}"/>
              </a:ext>
            </a:extLst>
          </p:cNvPr>
          <p:cNvSpPr>
            <a:spLocks noGrp="1"/>
          </p:cNvSpPr>
          <p:nvPr>
            <p:ph type="body" sz="quarter" idx="68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50" name="Textplatzhalter 49">
            <a:extLst>
              <a:ext uri="{FF2B5EF4-FFF2-40B4-BE49-F238E27FC236}">
                <a16:creationId xmlns:a16="http://schemas.microsoft.com/office/drawing/2014/main" id="{FCCD508D-7173-49E3-BC36-A65F29FC41AB}"/>
              </a:ext>
            </a:extLst>
          </p:cNvPr>
          <p:cNvSpPr>
            <a:spLocks noGrp="1"/>
          </p:cNvSpPr>
          <p:nvPr>
            <p:ph type="body" sz="quarter" idx="64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51" name="Textplatzhalter 50">
            <a:extLst>
              <a:ext uri="{FF2B5EF4-FFF2-40B4-BE49-F238E27FC236}">
                <a16:creationId xmlns:a16="http://schemas.microsoft.com/office/drawing/2014/main" id="{AA91B8C8-5C12-4AA5-B635-479EF2F7A3C1}"/>
              </a:ext>
            </a:extLst>
          </p:cNvPr>
          <p:cNvSpPr>
            <a:spLocks noGrp="1"/>
          </p:cNvSpPr>
          <p:nvPr>
            <p:ph type="body" sz="quarter" idx="65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52" name="Bildplatzhalter 51" descr="Bildplatzhalter">
            <a:extLst>
              <a:ext uri="{FF2B5EF4-FFF2-40B4-BE49-F238E27FC236}">
                <a16:creationId xmlns:a16="http://schemas.microsoft.com/office/drawing/2014/main" id="{4A6FFD36-D758-434A-BB6E-D1AEDFBF5543}"/>
              </a:ext>
            </a:extLst>
          </p:cNvPr>
          <p:cNvSpPr>
            <a:spLocks noGrp="1"/>
          </p:cNvSpPr>
          <p:nvPr>
            <p:ph type="pic" sz="quarter" idx="66"/>
          </p:nvPr>
        </p:nvSpPr>
        <p:spPr/>
      </p:sp>
      <p:sp>
        <p:nvSpPr>
          <p:cNvPr id="49" name="Bildplatzhalter 48" descr="Bildplatzhalter">
            <a:extLst>
              <a:ext uri="{FF2B5EF4-FFF2-40B4-BE49-F238E27FC236}">
                <a16:creationId xmlns:a16="http://schemas.microsoft.com/office/drawing/2014/main" id="{613F3CD5-04F2-4C98-A013-528677E9A710}"/>
              </a:ext>
            </a:extLst>
          </p:cNvPr>
          <p:cNvSpPr>
            <a:spLocks noGrp="1"/>
          </p:cNvSpPr>
          <p:nvPr>
            <p:ph type="pic" sz="quarter" idx="63"/>
          </p:nvPr>
        </p:nvSpPr>
        <p:spPr/>
      </p:sp>
      <p:sp>
        <p:nvSpPr>
          <p:cNvPr id="60" name="Textplatzhalter 59">
            <a:extLst>
              <a:ext uri="{FF2B5EF4-FFF2-40B4-BE49-F238E27FC236}">
                <a16:creationId xmlns:a16="http://schemas.microsoft.com/office/drawing/2014/main" id="{4AE6F605-3FDF-422A-87C9-6FAF4606D9E9}"/>
              </a:ext>
            </a:extLst>
          </p:cNvPr>
          <p:cNvSpPr>
            <a:spLocks noGrp="1"/>
          </p:cNvSpPr>
          <p:nvPr>
            <p:ph type="body" sz="quarter" idx="74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61" name="Textplatzhalter 60">
            <a:extLst>
              <a:ext uri="{FF2B5EF4-FFF2-40B4-BE49-F238E27FC236}">
                <a16:creationId xmlns:a16="http://schemas.microsoft.com/office/drawing/2014/main" id="{45CBB0D6-7C12-442E-9F67-D5221EB3A813}"/>
              </a:ext>
            </a:extLst>
          </p:cNvPr>
          <p:cNvSpPr>
            <a:spLocks noGrp="1"/>
          </p:cNvSpPr>
          <p:nvPr>
            <p:ph type="body" sz="quarter" idx="75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62" name="Textplatzhalter 61">
            <a:extLst>
              <a:ext uri="{FF2B5EF4-FFF2-40B4-BE49-F238E27FC236}">
                <a16:creationId xmlns:a16="http://schemas.microsoft.com/office/drawing/2014/main" id="{EAECCE7C-AFAB-43BB-9D9A-E226B24BD940}"/>
              </a:ext>
            </a:extLst>
          </p:cNvPr>
          <p:cNvSpPr>
            <a:spLocks noGrp="1"/>
          </p:cNvSpPr>
          <p:nvPr>
            <p:ph type="body" sz="quarter" idx="76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63" name="Textplatzhalter 62">
            <a:extLst>
              <a:ext uri="{FF2B5EF4-FFF2-40B4-BE49-F238E27FC236}">
                <a16:creationId xmlns:a16="http://schemas.microsoft.com/office/drawing/2014/main" id="{3F4D730D-1658-4BEA-B204-CFB3348304A9}"/>
              </a:ext>
            </a:extLst>
          </p:cNvPr>
          <p:cNvSpPr>
            <a:spLocks noGrp="1"/>
          </p:cNvSpPr>
          <p:nvPr>
            <p:ph type="body" sz="quarter" idx="77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64" name="Textplatzhalter 63">
            <a:extLst>
              <a:ext uri="{FF2B5EF4-FFF2-40B4-BE49-F238E27FC236}">
                <a16:creationId xmlns:a16="http://schemas.microsoft.com/office/drawing/2014/main" id="{61AE5370-24D9-4BDC-94C2-6F76D79C1D40}"/>
              </a:ext>
            </a:extLst>
          </p:cNvPr>
          <p:cNvSpPr>
            <a:spLocks noGrp="1"/>
          </p:cNvSpPr>
          <p:nvPr>
            <p:ph type="body" sz="quarter" idx="78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65" name="Textplatzhalter 64">
            <a:extLst>
              <a:ext uri="{FF2B5EF4-FFF2-40B4-BE49-F238E27FC236}">
                <a16:creationId xmlns:a16="http://schemas.microsoft.com/office/drawing/2014/main" id="{EA6CF794-AC67-4ACE-B97B-AE60A24A76D3}"/>
              </a:ext>
            </a:extLst>
          </p:cNvPr>
          <p:cNvSpPr>
            <a:spLocks noGrp="1"/>
          </p:cNvSpPr>
          <p:nvPr>
            <p:ph type="body" sz="quarter" idx="79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66" name="Textplatzhalter 65">
            <a:extLst>
              <a:ext uri="{FF2B5EF4-FFF2-40B4-BE49-F238E27FC236}">
                <a16:creationId xmlns:a16="http://schemas.microsoft.com/office/drawing/2014/main" id="{B9D4043D-00FE-480A-BF9D-BAAA6B5EE163}"/>
              </a:ext>
            </a:extLst>
          </p:cNvPr>
          <p:cNvSpPr>
            <a:spLocks noGrp="1"/>
          </p:cNvSpPr>
          <p:nvPr>
            <p:ph type="body" sz="quarter" idx="80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67" name="Textplatzhalter 66">
            <a:extLst>
              <a:ext uri="{FF2B5EF4-FFF2-40B4-BE49-F238E27FC236}">
                <a16:creationId xmlns:a16="http://schemas.microsoft.com/office/drawing/2014/main" id="{CE92D2AC-D982-406D-8ED4-1EB75F3506E4}"/>
              </a:ext>
            </a:extLst>
          </p:cNvPr>
          <p:cNvSpPr>
            <a:spLocks noGrp="1"/>
          </p:cNvSpPr>
          <p:nvPr>
            <p:ph type="body" sz="quarter" idx="81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68" name="Textplatzhalter 67">
            <a:extLst>
              <a:ext uri="{FF2B5EF4-FFF2-40B4-BE49-F238E27FC236}">
                <a16:creationId xmlns:a16="http://schemas.microsoft.com/office/drawing/2014/main" id="{DE5D065F-C099-4BB1-A0D2-2796574C9B0A}"/>
              </a:ext>
            </a:extLst>
          </p:cNvPr>
          <p:cNvSpPr>
            <a:spLocks noGrp="1"/>
          </p:cNvSpPr>
          <p:nvPr>
            <p:ph type="body" sz="quarter" idx="82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69" name="Textplatzhalter 68">
            <a:extLst>
              <a:ext uri="{FF2B5EF4-FFF2-40B4-BE49-F238E27FC236}">
                <a16:creationId xmlns:a16="http://schemas.microsoft.com/office/drawing/2014/main" id="{0C96D925-7A86-4465-B1D5-78E94E629EAC}"/>
              </a:ext>
            </a:extLst>
          </p:cNvPr>
          <p:cNvSpPr>
            <a:spLocks noGrp="1"/>
          </p:cNvSpPr>
          <p:nvPr>
            <p:ph type="body" sz="quarter" idx="83"/>
          </p:nvPr>
        </p:nvSpPr>
        <p:spPr/>
        <p:txBody>
          <a:bodyPr rtlCol="0"/>
          <a:lstStyle/>
          <a:p>
            <a:pPr rt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98848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62976140_TF11332249_Win32" id="{F9D8B455-D645-41DC-9FFF-D3621616C0D4}" vid="{FD800D7E-C7FA-458C-8509-35DD37A2E67D}"/>
    </a:ext>
  </a:extLst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4" ma:contentTypeDescription="Create a new document." ma:contentTypeScope="" ma:versionID="2d714a3296df14eba7a100bb665443ca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49549bf45bfbbfb6cffed527380e77e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28173AC-C6DC-4656-81E5-6453236EAECE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137143DA-AEFC-4A05-A54B-D2970B6C581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9E1B259-4A6A-4BB0-B81E-4834DA9974D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Vertikales Storyboard</Template>
  <TotalTime>0</TotalTime>
  <Words>11</Words>
  <Application>Microsoft Office PowerPoint</Application>
  <PresentationFormat>Letter (8,5x11 Zoll)</PresentationFormat>
  <Paragraphs>11</Paragraphs>
  <Slides>6</Slides>
  <Notes>6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Tahoma</vt:lpstr>
      <vt:lpstr>Office-Design</vt:lpstr>
      <vt:lpstr>PowerPoint-Präsentation</vt:lpstr>
      <vt:lpstr>Filmtitel </vt:lpstr>
      <vt:lpstr>Filmtitel </vt:lpstr>
      <vt:lpstr>Filmtitel </vt:lpstr>
      <vt:lpstr>Filmtitel </vt:lpstr>
      <vt:lpstr>Filmtitel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Filmtitel</dc:title>
  <dc:creator>Elisabeth Hügel</dc:creator>
  <cp:lastModifiedBy>Elisabeth Hügel</cp:lastModifiedBy>
  <cp:revision>1</cp:revision>
  <dcterms:created xsi:type="dcterms:W3CDTF">2023-01-23T13:12:13Z</dcterms:created>
  <dcterms:modified xsi:type="dcterms:W3CDTF">2023-01-23T13:20:20Z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