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2"/>
  </p:notesMasterIdLst>
  <p:sldIdLst>
    <p:sldId id="257" r:id="rId10"/>
    <p:sldId id="274" r:id="rId11"/>
    <p:sldId id="275" r:id="rId12"/>
    <p:sldId id="277" r:id="rId13"/>
    <p:sldId id="285" r:id="rId14"/>
    <p:sldId id="287" r:id="rId15"/>
    <p:sldId id="286" r:id="rId16"/>
    <p:sldId id="288" r:id="rId17"/>
    <p:sldId id="278" r:id="rId18"/>
    <p:sldId id="283" r:id="rId19"/>
    <p:sldId id="280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h, Sabrina" initials="RS" lastIdx="9" clrIdx="0">
    <p:extLst>
      <p:ext uri="{19B8F6BF-5375-455C-9EA6-DF929625EA0E}">
        <p15:presenceInfo xmlns:p15="http://schemas.microsoft.com/office/powerpoint/2012/main" userId="S-1-5-21-1499261727-55176102-3529509929-812390" providerId="AD"/>
      </p:ext>
    </p:extLst>
  </p:cmAuthor>
  <p:cmAuthor id="2" name="Begüm Arvaneh" initials="BA" lastIdx="2" clrIdx="1">
    <p:extLst>
      <p:ext uri="{19B8F6BF-5375-455C-9EA6-DF929625EA0E}">
        <p15:presenceInfo xmlns:p15="http://schemas.microsoft.com/office/powerpoint/2012/main" userId="Begüm Arva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5" autoAdjust="0"/>
    <p:restoredTop sz="94522"/>
  </p:normalViewPr>
  <p:slideViewPr>
    <p:cSldViewPr snapToGrid="0" snapToObjects="1" showGuides="1">
      <p:cViewPr varScale="1">
        <p:scale>
          <a:sx n="138" d="100"/>
          <a:sy n="138" d="100"/>
        </p:scale>
        <p:origin x="3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b5ddf8c959d67f3" providerId="LiveId" clId="{0D185F35-1965-46E1-8C16-069A8A119DC3}"/>
    <pc:docChg chg="undo custSel addSld delSld modSld">
      <pc:chgData name="" userId="9b5ddf8c959d67f3" providerId="LiveId" clId="{0D185F35-1965-46E1-8C16-069A8A119DC3}" dt="2023-04-02T11:22:18.044" v="198" actId="20577"/>
      <pc:docMkLst>
        <pc:docMk/>
      </pc:docMkLst>
      <pc:sldChg chg="modSp">
        <pc:chgData name="" userId="9b5ddf8c959d67f3" providerId="LiveId" clId="{0D185F35-1965-46E1-8C16-069A8A119DC3}" dt="2023-04-02T11:22:18.044" v="198" actId="20577"/>
        <pc:sldMkLst>
          <pc:docMk/>
          <pc:sldMk cId="3056370241" sldId="283"/>
        </pc:sldMkLst>
        <pc:spChg chg="mod">
          <ac:chgData name="" userId="9b5ddf8c959d67f3" providerId="LiveId" clId="{0D185F35-1965-46E1-8C16-069A8A119DC3}" dt="2023-04-02T11:22:18.044" v="198" actId="20577"/>
          <ac:spMkLst>
            <pc:docMk/>
            <pc:sldMk cId="3056370241" sldId="283"/>
            <ac:spMk id="3" creationId="{5BFB08E0-32AB-E247-AB2D-8DAC471CCBC7}"/>
          </ac:spMkLst>
        </pc:spChg>
      </pc:sldChg>
    </pc:docChg>
  </pc:docChgLst>
  <pc:docChgLst>
    <pc:chgData userId="9b5ddf8c959d67f3" providerId="LiveId" clId="{12460DC1-AE09-4882-B0F9-F092FDD503A6}"/>
    <pc:docChg chg="custSel modMainMaster">
      <pc:chgData name="" userId="9b5ddf8c959d67f3" providerId="LiveId" clId="{12460DC1-AE09-4882-B0F9-F092FDD503A6}" dt="2023-06-07T09:12:02.491" v="0" actId="478"/>
      <pc:docMkLst>
        <pc:docMk/>
      </pc:docMkLst>
      <pc:sldMasterChg chg="modSldLayout">
        <pc:chgData name="" userId="9b5ddf8c959d67f3" providerId="LiveId" clId="{12460DC1-AE09-4882-B0F9-F092FDD503A6}" dt="2023-06-07T09:12:02.491" v="0" actId="478"/>
        <pc:sldMasterMkLst>
          <pc:docMk/>
          <pc:sldMasterMk cId="2390208265" sldId="2147483701"/>
        </pc:sldMasterMkLst>
        <pc:sldLayoutChg chg="delSp">
          <pc:chgData name="" userId="9b5ddf8c959d67f3" providerId="LiveId" clId="{12460DC1-AE09-4882-B0F9-F092FDD503A6}" dt="2023-06-07T09:12:02.491" v="0" actId="478"/>
          <pc:sldLayoutMkLst>
            <pc:docMk/>
            <pc:sldMasterMk cId="2390208265" sldId="2147483701"/>
            <pc:sldLayoutMk cId="3955349288" sldId="2147483775"/>
          </pc:sldLayoutMkLst>
          <pc:picChg chg="del">
            <ac:chgData name="" userId="9b5ddf8c959d67f3" providerId="LiveId" clId="{12460DC1-AE09-4882-B0F9-F092FDD503A6}" dt="2023-06-07T09:12:02.491" v="0" actId="478"/>
            <ac:picMkLst>
              <pc:docMk/>
              <pc:sldMasterMk cId="2390208265" sldId="2147483701"/>
              <pc:sldLayoutMk cId="3955349288" sldId="2147483775"/>
              <ac:picMk id="10" creationId="{CC72D9FB-5197-C143-83DF-905A8281FA3A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AD611-55FC-4173-AE4A-063B47DE12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3CD800-8BB6-4CCC-8A87-B7AA9A01B3FA}">
      <dgm:prSet phldrT="[Text]"/>
      <dgm:spPr/>
      <dgm:t>
        <a:bodyPr/>
        <a:lstStyle/>
        <a:p>
          <a:r>
            <a:rPr lang="de-DE" dirty="0"/>
            <a:t>Spezifisch</a:t>
          </a:r>
        </a:p>
      </dgm:t>
    </dgm:pt>
    <dgm:pt modelId="{0A34EFFC-49C0-4F21-8B34-B89A3270ED02}" type="parTrans" cxnId="{1A66DA50-CC03-486D-A556-318DB2AB67E0}">
      <dgm:prSet/>
      <dgm:spPr/>
      <dgm:t>
        <a:bodyPr/>
        <a:lstStyle/>
        <a:p>
          <a:endParaRPr lang="de-DE"/>
        </a:p>
      </dgm:t>
    </dgm:pt>
    <dgm:pt modelId="{92FDAF43-27B5-4D5C-9831-1CAB712B3DFB}" type="sibTrans" cxnId="{1A66DA50-CC03-486D-A556-318DB2AB67E0}">
      <dgm:prSet/>
      <dgm:spPr/>
      <dgm:t>
        <a:bodyPr/>
        <a:lstStyle/>
        <a:p>
          <a:endParaRPr lang="de-DE"/>
        </a:p>
      </dgm:t>
    </dgm:pt>
    <dgm:pt modelId="{5F836C31-3BE3-4DE1-924B-31059840F639}">
      <dgm:prSet phldrT="[Text]"/>
      <dgm:spPr/>
      <dgm:t>
        <a:bodyPr/>
        <a:lstStyle/>
        <a:p>
          <a:r>
            <a:rPr lang="de-DE" dirty="0"/>
            <a:t>Messbar</a:t>
          </a:r>
        </a:p>
      </dgm:t>
    </dgm:pt>
    <dgm:pt modelId="{103DB577-C52A-407E-8626-B40D615021AB}" type="parTrans" cxnId="{77AE089B-BF61-43A9-B41C-8CC868AA0B06}">
      <dgm:prSet/>
      <dgm:spPr/>
      <dgm:t>
        <a:bodyPr/>
        <a:lstStyle/>
        <a:p>
          <a:endParaRPr lang="de-DE"/>
        </a:p>
      </dgm:t>
    </dgm:pt>
    <dgm:pt modelId="{7CAE16E1-915C-4A6E-AE9C-CE13C12A389D}" type="sibTrans" cxnId="{77AE089B-BF61-43A9-B41C-8CC868AA0B06}">
      <dgm:prSet/>
      <dgm:spPr/>
      <dgm:t>
        <a:bodyPr/>
        <a:lstStyle/>
        <a:p>
          <a:endParaRPr lang="de-DE"/>
        </a:p>
      </dgm:t>
    </dgm:pt>
    <dgm:pt modelId="{A660FD2F-A870-4CD6-ADF8-6104DEF34E84}">
      <dgm:prSet phldrT="[Text]"/>
      <dgm:spPr/>
      <dgm:t>
        <a:bodyPr/>
        <a:lstStyle/>
        <a:p>
          <a:r>
            <a:rPr lang="de-DE" dirty="0"/>
            <a:t>Attraktiv</a:t>
          </a:r>
        </a:p>
      </dgm:t>
    </dgm:pt>
    <dgm:pt modelId="{385E46AB-C41A-4622-8641-B0C934369147}" type="parTrans" cxnId="{AB9AC5B2-703B-4E4D-9B4B-809604B93750}">
      <dgm:prSet/>
      <dgm:spPr/>
      <dgm:t>
        <a:bodyPr/>
        <a:lstStyle/>
        <a:p>
          <a:endParaRPr lang="de-DE"/>
        </a:p>
      </dgm:t>
    </dgm:pt>
    <dgm:pt modelId="{3DB6C397-CAA2-4FCD-9578-6B1060320F73}" type="sibTrans" cxnId="{AB9AC5B2-703B-4E4D-9B4B-809604B93750}">
      <dgm:prSet/>
      <dgm:spPr/>
      <dgm:t>
        <a:bodyPr/>
        <a:lstStyle/>
        <a:p>
          <a:endParaRPr lang="de-DE"/>
        </a:p>
      </dgm:t>
    </dgm:pt>
    <dgm:pt modelId="{EEC1FF34-52ED-41CF-BEB4-2C32C78ADF0A}">
      <dgm:prSet phldrT="[Text]"/>
      <dgm:spPr/>
      <dgm:t>
        <a:bodyPr/>
        <a:lstStyle/>
        <a:p>
          <a:r>
            <a:rPr lang="de-DE" dirty="0"/>
            <a:t>Realistisch</a:t>
          </a:r>
        </a:p>
      </dgm:t>
    </dgm:pt>
    <dgm:pt modelId="{8AAE4A9B-2FA0-4FA9-9F81-B6BD707AB7A5}" type="parTrans" cxnId="{B295733A-34D4-4D43-9F7D-07FD5BAF24FD}">
      <dgm:prSet/>
      <dgm:spPr/>
      <dgm:t>
        <a:bodyPr/>
        <a:lstStyle/>
        <a:p>
          <a:endParaRPr lang="de-DE"/>
        </a:p>
      </dgm:t>
    </dgm:pt>
    <dgm:pt modelId="{9052BC6A-2047-43F6-8E29-DFF84706BF94}" type="sibTrans" cxnId="{B295733A-34D4-4D43-9F7D-07FD5BAF24FD}">
      <dgm:prSet/>
      <dgm:spPr/>
      <dgm:t>
        <a:bodyPr/>
        <a:lstStyle/>
        <a:p>
          <a:endParaRPr lang="de-DE"/>
        </a:p>
      </dgm:t>
    </dgm:pt>
    <dgm:pt modelId="{9FAF43FE-FE23-4C6D-BF20-D3E635EF8ACC}">
      <dgm:prSet phldrT="[Text]"/>
      <dgm:spPr/>
      <dgm:t>
        <a:bodyPr/>
        <a:lstStyle/>
        <a:p>
          <a:r>
            <a:rPr lang="de-DE" dirty="0"/>
            <a:t>Terminiert</a:t>
          </a:r>
        </a:p>
      </dgm:t>
    </dgm:pt>
    <dgm:pt modelId="{37AC6167-F3CB-4E76-809D-819F61224F34}" type="parTrans" cxnId="{9699A236-5D01-4834-A445-EEAF96705E0D}">
      <dgm:prSet/>
      <dgm:spPr/>
      <dgm:t>
        <a:bodyPr/>
        <a:lstStyle/>
        <a:p>
          <a:endParaRPr lang="de-DE"/>
        </a:p>
      </dgm:t>
    </dgm:pt>
    <dgm:pt modelId="{26059DB3-AA68-43FC-BCBD-011869A56667}" type="sibTrans" cxnId="{9699A236-5D01-4834-A445-EEAF96705E0D}">
      <dgm:prSet/>
      <dgm:spPr/>
      <dgm:t>
        <a:bodyPr/>
        <a:lstStyle/>
        <a:p>
          <a:endParaRPr lang="de-DE"/>
        </a:p>
      </dgm:t>
    </dgm:pt>
    <dgm:pt modelId="{1D539F71-33E0-453A-A874-23B65CD5F5A0}" type="pres">
      <dgm:prSet presAssocID="{750AD611-55FC-4173-AE4A-063B47DE1294}" presName="Name0" presStyleCnt="0">
        <dgm:presLayoutVars>
          <dgm:chMax val="7"/>
          <dgm:chPref val="7"/>
          <dgm:dir/>
        </dgm:presLayoutVars>
      </dgm:prSet>
      <dgm:spPr/>
    </dgm:pt>
    <dgm:pt modelId="{DB6F5C30-B0C4-437A-B8F2-6924C7A312DA}" type="pres">
      <dgm:prSet presAssocID="{750AD611-55FC-4173-AE4A-063B47DE1294}" presName="Name1" presStyleCnt="0"/>
      <dgm:spPr/>
    </dgm:pt>
    <dgm:pt modelId="{939A9657-3BD0-42C4-B2DF-CE99695B2C1F}" type="pres">
      <dgm:prSet presAssocID="{750AD611-55FC-4173-AE4A-063B47DE1294}" presName="cycle" presStyleCnt="0"/>
      <dgm:spPr/>
    </dgm:pt>
    <dgm:pt modelId="{C7F0DDB3-F80F-422E-922D-F2F52BCB7583}" type="pres">
      <dgm:prSet presAssocID="{750AD611-55FC-4173-AE4A-063B47DE1294}" presName="srcNode" presStyleLbl="node1" presStyleIdx="0" presStyleCnt="5"/>
      <dgm:spPr/>
    </dgm:pt>
    <dgm:pt modelId="{6247C4D0-8769-4613-B6B9-B4D639554F62}" type="pres">
      <dgm:prSet presAssocID="{750AD611-55FC-4173-AE4A-063B47DE1294}" presName="conn" presStyleLbl="parChTrans1D2" presStyleIdx="0" presStyleCnt="1"/>
      <dgm:spPr/>
    </dgm:pt>
    <dgm:pt modelId="{4EA03E08-B5A6-4FBB-9199-77A70D5A841B}" type="pres">
      <dgm:prSet presAssocID="{750AD611-55FC-4173-AE4A-063B47DE1294}" presName="extraNode" presStyleLbl="node1" presStyleIdx="0" presStyleCnt="5"/>
      <dgm:spPr/>
    </dgm:pt>
    <dgm:pt modelId="{7913D510-9184-4EE6-A45D-8AAE30C6EC54}" type="pres">
      <dgm:prSet presAssocID="{750AD611-55FC-4173-AE4A-063B47DE1294}" presName="dstNode" presStyleLbl="node1" presStyleIdx="0" presStyleCnt="5"/>
      <dgm:spPr/>
    </dgm:pt>
    <dgm:pt modelId="{AD02436F-9956-4F3D-BAD9-53A8EA28AF33}" type="pres">
      <dgm:prSet presAssocID="{243CD800-8BB6-4CCC-8A87-B7AA9A01B3FA}" presName="text_1" presStyleLbl="node1" presStyleIdx="0" presStyleCnt="5">
        <dgm:presLayoutVars>
          <dgm:bulletEnabled val="1"/>
        </dgm:presLayoutVars>
      </dgm:prSet>
      <dgm:spPr/>
    </dgm:pt>
    <dgm:pt modelId="{46DD8D89-97E9-4D51-9EC5-C21FD636ED27}" type="pres">
      <dgm:prSet presAssocID="{243CD800-8BB6-4CCC-8A87-B7AA9A01B3FA}" presName="accent_1" presStyleCnt="0"/>
      <dgm:spPr/>
    </dgm:pt>
    <dgm:pt modelId="{446110FA-C8E8-4348-AE5E-A4D06D828FD1}" type="pres">
      <dgm:prSet presAssocID="{243CD800-8BB6-4CCC-8A87-B7AA9A01B3FA}" presName="accentRepeatNode" presStyleLbl="solidFgAcc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C353EBDD-C0A0-4013-8C25-0ED48D57A359}" type="pres">
      <dgm:prSet presAssocID="{5F836C31-3BE3-4DE1-924B-31059840F639}" presName="text_2" presStyleLbl="node1" presStyleIdx="1" presStyleCnt="5">
        <dgm:presLayoutVars>
          <dgm:bulletEnabled val="1"/>
        </dgm:presLayoutVars>
      </dgm:prSet>
      <dgm:spPr/>
    </dgm:pt>
    <dgm:pt modelId="{A47BC76F-860C-41AF-81BD-12D35A1A5502}" type="pres">
      <dgm:prSet presAssocID="{5F836C31-3BE3-4DE1-924B-31059840F639}" presName="accent_2" presStyleCnt="0"/>
      <dgm:spPr/>
    </dgm:pt>
    <dgm:pt modelId="{A2DF3500-06B0-459E-B09B-E05759F9D910}" type="pres">
      <dgm:prSet presAssocID="{5F836C31-3BE3-4DE1-924B-31059840F639}" presName="accentRepeatNode" presStyleLbl="solidFgAcc1" presStyleIdx="1" presStyleCnt="5"/>
      <dgm:spPr/>
    </dgm:pt>
    <dgm:pt modelId="{9D500428-CCDF-49D1-A377-822BB1A73BD5}" type="pres">
      <dgm:prSet presAssocID="{A660FD2F-A870-4CD6-ADF8-6104DEF34E84}" presName="text_3" presStyleLbl="node1" presStyleIdx="2" presStyleCnt="5">
        <dgm:presLayoutVars>
          <dgm:bulletEnabled val="1"/>
        </dgm:presLayoutVars>
      </dgm:prSet>
      <dgm:spPr/>
    </dgm:pt>
    <dgm:pt modelId="{477CD490-0710-4D79-82C9-443D7F96DE8C}" type="pres">
      <dgm:prSet presAssocID="{A660FD2F-A870-4CD6-ADF8-6104DEF34E84}" presName="accent_3" presStyleCnt="0"/>
      <dgm:spPr/>
    </dgm:pt>
    <dgm:pt modelId="{8D933B45-CF22-445C-8D87-BB02FE8AF578}" type="pres">
      <dgm:prSet presAssocID="{A660FD2F-A870-4CD6-ADF8-6104DEF34E84}" presName="accentRepeatNode" presStyleLbl="solidFgAcc1" presStyleIdx="2" presStyleCnt="5"/>
      <dgm:spPr/>
    </dgm:pt>
    <dgm:pt modelId="{7B235113-F2BC-40C7-AD9A-E8C74B7DE427}" type="pres">
      <dgm:prSet presAssocID="{EEC1FF34-52ED-41CF-BEB4-2C32C78ADF0A}" presName="text_4" presStyleLbl="node1" presStyleIdx="3" presStyleCnt="5">
        <dgm:presLayoutVars>
          <dgm:bulletEnabled val="1"/>
        </dgm:presLayoutVars>
      </dgm:prSet>
      <dgm:spPr/>
    </dgm:pt>
    <dgm:pt modelId="{FAEB85AA-DDE1-40AE-957E-0E07A69C4948}" type="pres">
      <dgm:prSet presAssocID="{EEC1FF34-52ED-41CF-BEB4-2C32C78ADF0A}" presName="accent_4" presStyleCnt="0"/>
      <dgm:spPr/>
    </dgm:pt>
    <dgm:pt modelId="{2D49420C-2485-430D-ABA5-981351612209}" type="pres">
      <dgm:prSet presAssocID="{EEC1FF34-52ED-41CF-BEB4-2C32C78ADF0A}" presName="accentRepeatNode" presStyleLbl="solidFgAcc1" presStyleIdx="3" presStyleCnt="5"/>
      <dgm:spPr/>
    </dgm:pt>
    <dgm:pt modelId="{2B8FAAD0-7853-4BC2-B5EE-319A6E5CCDE0}" type="pres">
      <dgm:prSet presAssocID="{9FAF43FE-FE23-4C6D-BF20-D3E635EF8ACC}" presName="text_5" presStyleLbl="node1" presStyleIdx="4" presStyleCnt="5">
        <dgm:presLayoutVars>
          <dgm:bulletEnabled val="1"/>
        </dgm:presLayoutVars>
      </dgm:prSet>
      <dgm:spPr/>
    </dgm:pt>
    <dgm:pt modelId="{477373D6-BA97-4E92-A746-1ADD6EA16245}" type="pres">
      <dgm:prSet presAssocID="{9FAF43FE-FE23-4C6D-BF20-D3E635EF8ACC}" presName="accent_5" presStyleCnt="0"/>
      <dgm:spPr/>
    </dgm:pt>
    <dgm:pt modelId="{45DBD62C-10CE-4ED4-BCA3-14402AD9B80F}" type="pres">
      <dgm:prSet presAssocID="{9FAF43FE-FE23-4C6D-BF20-D3E635EF8ACC}" presName="accentRepeatNode" presStyleLbl="solidFgAcc1" presStyleIdx="4" presStyleCnt="5"/>
      <dgm:spPr/>
    </dgm:pt>
  </dgm:ptLst>
  <dgm:cxnLst>
    <dgm:cxn modelId="{75BEF91C-92F6-4E50-AA7C-4BFC01E43C4E}" type="presOf" srcId="{9FAF43FE-FE23-4C6D-BF20-D3E635EF8ACC}" destId="{2B8FAAD0-7853-4BC2-B5EE-319A6E5CCDE0}" srcOrd="0" destOrd="0" presId="urn:microsoft.com/office/officeart/2008/layout/VerticalCurvedList"/>
    <dgm:cxn modelId="{C303B92E-2E96-4EE2-A351-5D50ED8E79ED}" type="presOf" srcId="{750AD611-55FC-4173-AE4A-063B47DE1294}" destId="{1D539F71-33E0-453A-A874-23B65CD5F5A0}" srcOrd="0" destOrd="0" presId="urn:microsoft.com/office/officeart/2008/layout/VerticalCurvedList"/>
    <dgm:cxn modelId="{80E0A430-3D63-4C20-A99B-4A8ED4B933F9}" type="presOf" srcId="{243CD800-8BB6-4CCC-8A87-B7AA9A01B3FA}" destId="{AD02436F-9956-4F3D-BAD9-53A8EA28AF33}" srcOrd="0" destOrd="0" presId="urn:microsoft.com/office/officeart/2008/layout/VerticalCurvedList"/>
    <dgm:cxn modelId="{9699A236-5D01-4834-A445-EEAF96705E0D}" srcId="{750AD611-55FC-4173-AE4A-063B47DE1294}" destId="{9FAF43FE-FE23-4C6D-BF20-D3E635EF8ACC}" srcOrd="4" destOrd="0" parTransId="{37AC6167-F3CB-4E76-809D-819F61224F34}" sibTransId="{26059DB3-AA68-43FC-BCBD-011869A56667}"/>
    <dgm:cxn modelId="{B295733A-34D4-4D43-9F7D-07FD5BAF24FD}" srcId="{750AD611-55FC-4173-AE4A-063B47DE1294}" destId="{EEC1FF34-52ED-41CF-BEB4-2C32C78ADF0A}" srcOrd="3" destOrd="0" parTransId="{8AAE4A9B-2FA0-4FA9-9F81-B6BD707AB7A5}" sibTransId="{9052BC6A-2047-43F6-8E29-DFF84706BF94}"/>
    <dgm:cxn modelId="{1A66DA50-CC03-486D-A556-318DB2AB67E0}" srcId="{750AD611-55FC-4173-AE4A-063B47DE1294}" destId="{243CD800-8BB6-4CCC-8A87-B7AA9A01B3FA}" srcOrd="0" destOrd="0" parTransId="{0A34EFFC-49C0-4F21-8B34-B89A3270ED02}" sibTransId="{92FDAF43-27B5-4D5C-9831-1CAB712B3DFB}"/>
    <dgm:cxn modelId="{0FD86A53-BF27-416E-A8DC-916DBD7568CC}" type="presOf" srcId="{92FDAF43-27B5-4D5C-9831-1CAB712B3DFB}" destId="{6247C4D0-8769-4613-B6B9-B4D639554F62}" srcOrd="0" destOrd="0" presId="urn:microsoft.com/office/officeart/2008/layout/VerticalCurvedList"/>
    <dgm:cxn modelId="{A795DA76-E5BF-4FC0-B4C4-6CDB78426327}" type="presOf" srcId="{5F836C31-3BE3-4DE1-924B-31059840F639}" destId="{C353EBDD-C0A0-4013-8C25-0ED48D57A359}" srcOrd="0" destOrd="0" presId="urn:microsoft.com/office/officeart/2008/layout/VerticalCurvedList"/>
    <dgm:cxn modelId="{77AE089B-BF61-43A9-B41C-8CC868AA0B06}" srcId="{750AD611-55FC-4173-AE4A-063B47DE1294}" destId="{5F836C31-3BE3-4DE1-924B-31059840F639}" srcOrd="1" destOrd="0" parTransId="{103DB577-C52A-407E-8626-B40D615021AB}" sibTransId="{7CAE16E1-915C-4A6E-AE9C-CE13C12A389D}"/>
    <dgm:cxn modelId="{F47EEF9C-DC82-4E2E-A657-E007AC2E5ECE}" type="presOf" srcId="{A660FD2F-A870-4CD6-ADF8-6104DEF34E84}" destId="{9D500428-CCDF-49D1-A377-822BB1A73BD5}" srcOrd="0" destOrd="0" presId="urn:microsoft.com/office/officeart/2008/layout/VerticalCurvedList"/>
    <dgm:cxn modelId="{AB9AC5B2-703B-4E4D-9B4B-809604B93750}" srcId="{750AD611-55FC-4173-AE4A-063B47DE1294}" destId="{A660FD2F-A870-4CD6-ADF8-6104DEF34E84}" srcOrd="2" destOrd="0" parTransId="{385E46AB-C41A-4622-8641-B0C934369147}" sibTransId="{3DB6C397-CAA2-4FCD-9578-6B1060320F73}"/>
    <dgm:cxn modelId="{919AAAEA-CEFA-4F74-A854-3FBF75F0D106}" type="presOf" srcId="{EEC1FF34-52ED-41CF-BEB4-2C32C78ADF0A}" destId="{7B235113-F2BC-40C7-AD9A-E8C74B7DE427}" srcOrd="0" destOrd="0" presId="urn:microsoft.com/office/officeart/2008/layout/VerticalCurvedList"/>
    <dgm:cxn modelId="{894CA59C-37B8-42EE-BD32-A0D72E5C42C8}" type="presParOf" srcId="{1D539F71-33E0-453A-A874-23B65CD5F5A0}" destId="{DB6F5C30-B0C4-437A-B8F2-6924C7A312DA}" srcOrd="0" destOrd="0" presId="urn:microsoft.com/office/officeart/2008/layout/VerticalCurvedList"/>
    <dgm:cxn modelId="{FBEF96A5-FF90-49EC-A6DF-A10A3078E6D1}" type="presParOf" srcId="{DB6F5C30-B0C4-437A-B8F2-6924C7A312DA}" destId="{939A9657-3BD0-42C4-B2DF-CE99695B2C1F}" srcOrd="0" destOrd="0" presId="urn:microsoft.com/office/officeart/2008/layout/VerticalCurvedList"/>
    <dgm:cxn modelId="{7C221F2A-5671-45C6-B7EF-571EB90426E9}" type="presParOf" srcId="{939A9657-3BD0-42C4-B2DF-CE99695B2C1F}" destId="{C7F0DDB3-F80F-422E-922D-F2F52BCB7583}" srcOrd="0" destOrd="0" presId="urn:microsoft.com/office/officeart/2008/layout/VerticalCurvedList"/>
    <dgm:cxn modelId="{3773820E-4D28-4742-B374-D9F12A66C2D4}" type="presParOf" srcId="{939A9657-3BD0-42C4-B2DF-CE99695B2C1F}" destId="{6247C4D0-8769-4613-B6B9-B4D639554F62}" srcOrd="1" destOrd="0" presId="urn:microsoft.com/office/officeart/2008/layout/VerticalCurvedList"/>
    <dgm:cxn modelId="{D43E2E1F-22B4-40D9-896D-8D561442C1F1}" type="presParOf" srcId="{939A9657-3BD0-42C4-B2DF-CE99695B2C1F}" destId="{4EA03E08-B5A6-4FBB-9199-77A70D5A841B}" srcOrd="2" destOrd="0" presId="urn:microsoft.com/office/officeart/2008/layout/VerticalCurvedList"/>
    <dgm:cxn modelId="{854BB20E-56DE-4DAE-B47A-606E279FD234}" type="presParOf" srcId="{939A9657-3BD0-42C4-B2DF-CE99695B2C1F}" destId="{7913D510-9184-4EE6-A45D-8AAE30C6EC54}" srcOrd="3" destOrd="0" presId="urn:microsoft.com/office/officeart/2008/layout/VerticalCurvedList"/>
    <dgm:cxn modelId="{C4A62B05-65D8-473F-939F-4F9A3915C782}" type="presParOf" srcId="{DB6F5C30-B0C4-437A-B8F2-6924C7A312DA}" destId="{AD02436F-9956-4F3D-BAD9-53A8EA28AF33}" srcOrd="1" destOrd="0" presId="urn:microsoft.com/office/officeart/2008/layout/VerticalCurvedList"/>
    <dgm:cxn modelId="{705C5EC7-27CF-460F-9D03-4DA334969B70}" type="presParOf" srcId="{DB6F5C30-B0C4-437A-B8F2-6924C7A312DA}" destId="{46DD8D89-97E9-4D51-9EC5-C21FD636ED27}" srcOrd="2" destOrd="0" presId="urn:microsoft.com/office/officeart/2008/layout/VerticalCurvedList"/>
    <dgm:cxn modelId="{DFA42B4F-9D22-44D1-A793-C91A10E36B81}" type="presParOf" srcId="{46DD8D89-97E9-4D51-9EC5-C21FD636ED27}" destId="{446110FA-C8E8-4348-AE5E-A4D06D828FD1}" srcOrd="0" destOrd="0" presId="urn:microsoft.com/office/officeart/2008/layout/VerticalCurvedList"/>
    <dgm:cxn modelId="{0CF15422-546F-45AF-A700-F8561D8670F9}" type="presParOf" srcId="{DB6F5C30-B0C4-437A-B8F2-6924C7A312DA}" destId="{C353EBDD-C0A0-4013-8C25-0ED48D57A359}" srcOrd="3" destOrd="0" presId="urn:microsoft.com/office/officeart/2008/layout/VerticalCurvedList"/>
    <dgm:cxn modelId="{B828AFAA-388B-425C-BB1B-961F783C8236}" type="presParOf" srcId="{DB6F5C30-B0C4-437A-B8F2-6924C7A312DA}" destId="{A47BC76F-860C-41AF-81BD-12D35A1A5502}" srcOrd="4" destOrd="0" presId="urn:microsoft.com/office/officeart/2008/layout/VerticalCurvedList"/>
    <dgm:cxn modelId="{A925166A-9264-4989-ABD2-23C546DEC0E5}" type="presParOf" srcId="{A47BC76F-860C-41AF-81BD-12D35A1A5502}" destId="{A2DF3500-06B0-459E-B09B-E05759F9D910}" srcOrd="0" destOrd="0" presId="urn:microsoft.com/office/officeart/2008/layout/VerticalCurvedList"/>
    <dgm:cxn modelId="{1AD77D8D-BBAB-45F5-91B2-665DEB9D461F}" type="presParOf" srcId="{DB6F5C30-B0C4-437A-B8F2-6924C7A312DA}" destId="{9D500428-CCDF-49D1-A377-822BB1A73BD5}" srcOrd="5" destOrd="0" presId="urn:microsoft.com/office/officeart/2008/layout/VerticalCurvedList"/>
    <dgm:cxn modelId="{543D585E-BA9D-44CE-8FAC-3B57BE247169}" type="presParOf" srcId="{DB6F5C30-B0C4-437A-B8F2-6924C7A312DA}" destId="{477CD490-0710-4D79-82C9-443D7F96DE8C}" srcOrd="6" destOrd="0" presId="urn:microsoft.com/office/officeart/2008/layout/VerticalCurvedList"/>
    <dgm:cxn modelId="{0898A07D-570C-497A-8C2B-7EADBCC139B6}" type="presParOf" srcId="{477CD490-0710-4D79-82C9-443D7F96DE8C}" destId="{8D933B45-CF22-445C-8D87-BB02FE8AF578}" srcOrd="0" destOrd="0" presId="urn:microsoft.com/office/officeart/2008/layout/VerticalCurvedList"/>
    <dgm:cxn modelId="{32A8ABB1-5938-473A-8CA4-057EAAEC10F8}" type="presParOf" srcId="{DB6F5C30-B0C4-437A-B8F2-6924C7A312DA}" destId="{7B235113-F2BC-40C7-AD9A-E8C74B7DE427}" srcOrd="7" destOrd="0" presId="urn:microsoft.com/office/officeart/2008/layout/VerticalCurvedList"/>
    <dgm:cxn modelId="{785593C2-2191-41E8-8BB9-DB6DA5FE0B20}" type="presParOf" srcId="{DB6F5C30-B0C4-437A-B8F2-6924C7A312DA}" destId="{FAEB85AA-DDE1-40AE-957E-0E07A69C4948}" srcOrd="8" destOrd="0" presId="urn:microsoft.com/office/officeart/2008/layout/VerticalCurvedList"/>
    <dgm:cxn modelId="{BB64A168-EDF1-4DEF-8EC2-335EFE0539B7}" type="presParOf" srcId="{FAEB85AA-DDE1-40AE-957E-0E07A69C4948}" destId="{2D49420C-2485-430D-ABA5-981351612209}" srcOrd="0" destOrd="0" presId="urn:microsoft.com/office/officeart/2008/layout/VerticalCurvedList"/>
    <dgm:cxn modelId="{DB49B096-2A61-4F0D-BA30-5A4FE15B197D}" type="presParOf" srcId="{DB6F5C30-B0C4-437A-B8F2-6924C7A312DA}" destId="{2B8FAAD0-7853-4BC2-B5EE-319A6E5CCDE0}" srcOrd="9" destOrd="0" presId="urn:microsoft.com/office/officeart/2008/layout/VerticalCurvedList"/>
    <dgm:cxn modelId="{CF78E8B2-DE2E-47C5-85BF-3108EEF6F203}" type="presParOf" srcId="{DB6F5C30-B0C4-437A-B8F2-6924C7A312DA}" destId="{477373D6-BA97-4E92-A746-1ADD6EA16245}" srcOrd="10" destOrd="0" presId="urn:microsoft.com/office/officeart/2008/layout/VerticalCurvedList"/>
    <dgm:cxn modelId="{178B195D-9403-4C3D-A3C2-6DCF8E2775D4}" type="presParOf" srcId="{477373D6-BA97-4E92-A746-1ADD6EA16245}" destId="{45DBD62C-10CE-4ED4-BCA3-14402AD9B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Performanz-</a:t>
          </a:r>
          <a:br>
            <a:rPr lang="de-DE" sz="1200" kern="1200" dirty="0"/>
          </a:br>
          <a:r>
            <a:rPr lang="de-DE" sz="1200" kern="1200" dirty="0" err="1"/>
            <a:t>phase</a:t>
          </a:r>
          <a:endParaRPr lang="de-DE" sz="12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accent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7C4D0-8769-4613-B6B9-B4D639554F62}">
      <dsp:nvSpPr>
        <dsp:cNvPr id="0" name=""/>
        <dsp:cNvSpPr/>
      </dsp:nvSpPr>
      <dsp:spPr>
        <a:xfrm>
          <a:off x="-3865725" y="-593639"/>
          <a:ext cx="4607280" cy="4607280"/>
        </a:xfrm>
        <a:prstGeom prst="blockArc">
          <a:avLst>
            <a:gd name="adj1" fmla="val 18900000"/>
            <a:gd name="adj2" fmla="val 2700000"/>
            <a:gd name="adj3" fmla="val 4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2436F-9956-4F3D-BAD9-53A8EA28AF33}">
      <dsp:nvSpPr>
        <dsp:cNvPr id="0" name=""/>
        <dsp:cNvSpPr/>
      </dsp:nvSpPr>
      <dsp:spPr>
        <a:xfrm>
          <a:off x="325028" y="213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Spezifisch</a:t>
          </a:r>
        </a:p>
      </dsp:txBody>
      <dsp:txXfrm>
        <a:off x="325028" y="213681"/>
        <a:ext cx="2408348" cy="427636"/>
      </dsp:txXfrm>
    </dsp:sp>
    <dsp:sp modelId="{446110FA-C8E8-4348-AE5E-A4D06D828FD1}">
      <dsp:nvSpPr>
        <dsp:cNvPr id="0" name=""/>
        <dsp:cNvSpPr/>
      </dsp:nvSpPr>
      <dsp:spPr>
        <a:xfrm>
          <a:off x="57755" y="160226"/>
          <a:ext cx="534546" cy="534546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C353EBDD-C0A0-4013-8C25-0ED48D57A359}">
      <dsp:nvSpPr>
        <dsp:cNvPr id="0" name=""/>
        <dsp:cNvSpPr/>
      </dsp:nvSpPr>
      <dsp:spPr>
        <a:xfrm>
          <a:off x="631460" y="8549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Messbar</a:t>
          </a:r>
        </a:p>
      </dsp:txBody>
      <dsp:txXfrm>
        <a:off x="631460" y="854931"/>
        <a:ext cx="2101916" cy="427636"/>
      </dsp:txXfrm>
    </dsp:sp>
    <dsp:sp modelId="{A2DF3500-06B0-459E-B09B-E05759F9D910}">
      <dsp:nvSpPr>
        <dsp:cNvPr id="0" name=""/>
        <dsp:cNvSpPr/>
      </dsp:nvSpPr>
      <dsp:spPr>
        <a:xfrm>
          <a:off x="364187" y="8014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00428-CCDF-49D1-A377-822BB1A73BD5}">
      <dsp:nvSpPr>
        <dsp:cNvPr id="0" name=""/>
        <dsp:cNvSpPr/>
      </dsp:nvSpPr>
      <dsp:spPr>
        <a:xfrm>
          <a:off x="725510" y="1496181"/>
          <a:ext cx="200786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Attraktiv</a:t>
          </a:r>
        </a:p>
      </dsp:txBody>
      <dsp:txXfrm>
        <a:off x="725510" y="1496181"/>
        <a:ext cx="2007866" cy="427636"/>
      </dsp:txXfrm>
    </dsp:sp>
    <dsp:sp modelId="{8D933B45-CF22-445C-8D87-BB02FE8AF578}">
      <dsp:nvSpPr>
        <dsp:cNvPr id="0" name=""/>
        <dsp:cNvSpPr/>
      </dsp:nvSpPr>
      <dsp:spPr>
        <a:xfrm>
          <a:off x="458237" y="14427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35113-F2BC-40C7-AD9A-E8C74B7DE427}">
      <dsp:nvSpPr>
        <dsp:cNvPr id="0" name=""/>
        <dsp:cNvSpPr/>
      </dsp:nvSpPr>
      <dsp:spPr>
        <a:xfrm>
          <a:off x="631460" y="21374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Realistisch</a:t>
          </a:r>
        </a:p>
      </dsp:txBody>
      <dsp:txXfrm>
        <a:off x="631460" y="2137431"/>
        <a:ext cx="2101916" cy="427636"/>
      </dsp:txXfrm>
    </dsp:sp>
    <dsp:sp modelId="{2D49420C-2485-430D-ABA5-981351612209}">
      <dsp:nvSpPr>
        <dsp:cNvPr id="0" name=""/>
        <dsp:cNvSpPr/>
      </dsp:nvSpPr>
      <dsp:spPr>
        <a:xfrm>
          <a:off x="364187" y="20839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AD0-7853-4BC2-B5EE-319A6E5CCDE0}">
      <dsp:nvSpPr>
        <dsp:cNvPr id="0" name=""/>
        <dsp:cNvSpPr/>
      </dsp:nvSpPr>
      <dsp:spPr>
        <a:xfrm>
          <a:off x="325028" y="2778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Terminiert</a:t>
          </a:r>
        </a:p>
      </dsp:txBody>
      <dsp:txXfrm>
        <a:off x="325028" y="2778681"/>
        <a:ext cx="2408348" cy="427636"/>
      </dsp:txXfrm>
    </dsp:sp>
    <dsp:sp modelId="{45DBD62C-10CE-4ED4-BCA3-14402AD9B80F}">
      <dsp:nvSpPr>
        <dsp:cNvPr id="0" name=""/>
        <dsp:cNvSpPr/>
      </dsp:nvSpPr>
      <dsp:spPr>
        <a:xfrm>
          <a:off x="57755" y="27252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Performanz-</a:t>
          </a:r>
          <a:br>
            <a:rPr lang="de-DE" sz="1100" kern="1200" dirty="0"/>
          </a:br>
          <a:r>
            <a:rPr lang="de-DE" sz="1100" kern="1200" dirty="0" err="1"/>
            <a:t>phase</a:t>
          </a:r>
          <a:endParaRPr lang="de-DE" sz="11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accent1"/>
              </a:solidFill>
            </a:rPr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solidFill>
                <a:schemeClr val="tx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>
            <a:extLst>
              <a:ext uri="{FF2B5EF4-FFF2-40B4-BE49-F238E27FC236}">
                <a16:creationId xmlns:a16="http://schemas.microsoft.com/office/drawing/2014/main" id="{CC72D9FB-5197-C143-83DF-905A8281FA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us.lmu.de/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32.xml"/><Relationship Id="rId7" Type="http://schemas.openxmlformats.org/officeDocument/2006/relationships/hyperlink" Target="https://help.evernote.com/hc/de/articles/208314458-Evernote-verwenden-Kurzanleitung" TargetMode="External"/><Relationship Id="rId12" Type="http://schemas.openxmlformats.org/officeDocument/2006/relationships/image" Target="../media/image24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www.ed.math.lmu.de/research/digitus/p/praesentation/4_SRL_Evernote_G" TargetMode="External"/><Relationship Id="rId11" Type="http://schemas.openxmlformats.org/officeDocument/2006/relationships/image" Target="../media/image23.jpg"/><Relationship Id="rId5" Type="http://schemas.openxmlformats.org/officeDocument/2006/relationships/hyperlink" Target="http://www.ed.math.lmu.de/research/digitus/p/praesentation/4_SRL_Evernote_R" TargetMode="External"/><Relationship Id="rId10" Type="http://schemas.openxmlformats.org/officeDocument/2006/relationships/image" Target="../media/image22.jpg"/><Relationship Id="rId4" Type="http://schemas.openxmlformats.org/officeDocument/2006/relationships/hyperlink" Target="http://www.ed.math.lmu.de/research/digitus/p/praesentation/4_SRL_Evernote_M" TargetMode="Externa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bookcreator.com/" TargetMode="External"/><Relationship Id="rId5" Type="http://schemas.openxmlformats.org/officeDocument/2006/relationships/hyperlink" Target="http://www.ed.math.lmu.de/research/digitus/p/praesentation/4_SRL_Bookcreator" TargetMode="External"/><Relationship Id="rId10" Type="http://schemas.openxmlformats.org/officeDocument/2006/relationships/image" Target="../media/image27.jpg"/><Relationship Id="rId4" Type="http://schemas.openxmlformats.org/officeDocument/2006/relationships/hyperlink" Target="https://www.mebis.bayern.de/infoportal/tutorials/lernplattform-m-t/tagebuch/tagebuch/" TargetMode="Externa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300" dirty="0"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Selbst- und Fremdsteuerung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Lernprozesse sind nie rein selbst- oder fremdgesteuert </a:t>
            </a:r>
            <a:r>
              <a:rPr lang="de-DE" sz="1200" dirty="0"/>
              <a:t>(Götz &amp; Nett, 2017)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Stattdessen innerhalb eines Kontinuums zwischen reiner Selbst- und reiner Fremdsteuerung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Entscheidungsfreiheit der Schülerinnen und Schüler über Lernzeit, Lerninhalte, Lernort, Lernpartner/in, Lernstrategien und Hilfsmittel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Entscheidung darüber wie stark der Unterricht selbst- oder fremdreguliert sein soll, orientiert sich an der Klassenstufe und am Leistungsniveau der Klasse bzw. an den Lern- und Leistungszielen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  <p:sp>
        <p:nvSpPr>
          <p:cNvPr id="8" name="Pfeil nach rechts 7"/>
          <p:cNvSpPr/>
          <p:nvPr/>
        </p:nvSpPr>
        <p:spPr>
          <a:xfrm>
            <a:off x="711658" y="3855716"/>
            <a:ext cx="7720684" cy="233059"/>
          </a:xfrm>
          <a:prstGeom prst="rightArrow">
            <a:avLst/>
          </a:prstGeom>
          <a:solidFill>
            <a:srgbClr val="1E624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982" y="4088775"/>
            <a:ext cx="198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Fremdsteuerung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76302" y="4088775"/>
            <a:ext cx="134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Selbststeuerung</a:t>
            </a:r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0205" y="714615"/>
            <a:ext cx="593795" cy="5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Verwendete und weiterführende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r>
              <a:rPr lang="de-DE" sz="1400" dirty="0" err="1"/>
              <a:t>Bannert</a:t>
            </a:r>
            <a:r>
              <a:rPr lang="de-DE" sz="1400" dirty="0"/>
              <a:t>, M. (2007). </a:t>
            </a:r>
            <a:r>
              <a:rPr lang="de-DE" sz="1400" i="1" dirty="0"/>
              <a:t>Metakognition beim Lernen mit Hypermedia. Erfassung, Beschreibung und Vermittlung wirksamer metakognitiver Lernstrategien und Regulationsaktivitäten</a:t>
            </a:r>
            <a:r>
              <a:rPr lang="de-DE" sz="1400" dirty="0"/>
              <a:t>. </a:t>
            </a:r>
            <a:r>
              <a:rPr lang="de-DE" sz="1400" dirty="0" err="1"/>
              <a:t>Waxmann</a:t>
            </a:r>
            <a:r>
              <a:rPr lang="de-DE" sz="14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Götz, T., &amp; Nett, U. E. (2017). Selbstreguliertes Lernen. In T. Götz (Ed.), Standardwissen Lehramt: Vol. 3481. </a:t>
            </a:r>
            <a:r>
              <a:rPr lang="de-DE" sz="1400" i="1" dirty="0"/>
              <a:t>Emotion, Motivation und selbstreguliertes Lernen</a:t>
            </a:r>
            <a:r>
              <a:rPr lang="de-DE" sz="1400" dirty="0"/>
              <a:t> (2nd </a:t>
            </a:r>
            <a:r>
              <a:rPr lang="de-DE" sz="1400" dirty="0" err="1"/>
              <a:t>ed</a:t>
            </a:r>
            <a:r>
              <a:rPr lang="de-DE" sz="1400" dirty="0"/>
              <a:t>., S. 143-184). Schöningh.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Wild, K. P. (2005). Individuelle Lernstrategien von Studierenden. Konsequenzen für die Hochschuldidaktik und die Hochschullehre. </a:t>
            </a:r>
            <a:r>
              <a:rPr lang="de-DE" sz="1400" i="1" dirty="0"/>
              <a:t>Beiträge zur Lehrerinnen- und Lehrerbildung, 23</a:t>
            </a:r>
            <a:r>
              <a:rPr lang="de-DE" sz="1400" dirty="0"/>
              <a:t>(2),</a:t>
            </a:r>
            <a:r>
              <a:rPr lang="de-DE" sz="1400" i="1" dirty="0"/>
              <a:t> </a:t>
            </a:r>
            <a:r>
              <a:rPr lang="de-DE" sz="1400" dirty="0"/>
              <a:t>191-206.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Zimmerman, B. J. (2008).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Investigating Self-Regulation and Motivation: Historical Background, Methodological Developments, and Future Prospects. </a:t>
            </a:r>
            <a:r>
              <a:rPr lang="de-DE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American Educational Research Journal, 45(1)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, 166–183.</a:t>
            </a:r>
            <a:r>
              <a:rPr lang="de-DE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6068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Autor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 (lizensiert unter CC-BY-SA 4.0)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22390"/>
              </p:ext>
            </p:extLst>
          </p:nvPr>
        </p:nvGraphicFramePr>
        <p:xfrm>
          <a:off x="1521038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35044" y="3630155"/>
            <a:ext cx="1546302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Planung des Lernprozesses</a:t>
            </a:r>
          </a:p>
        </p:txBody>
      </p:sp>
      <p:pic>
        <p:nvPicPr>
          <p:cNvPr id="11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9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Ziele setzen mit der SMART-Methode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27357"/>
              </p:ext>
            </p:extLst>
          </p:nvPr>
        </p:nvGraphicFramePr>
        <p:xfrm>
          <a:off x="802893" y="1086319"/>
          <a:ext cx="2778392" cy="34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638390" y="1350479"/>
            <a:ext cx="4478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so präzise wie möglich formuliert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8390" y="1977391"/>
            <a:ext cx="455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operationalisierbar, messbare Größen definieren</a:t>
            </a:r>
            <a:endParaRPr lang="de-DE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8390" y="2519320"/>
            <a:ext cx="464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angemessen, akzeptiert, anspruchsvoll, lohnend,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herausfordernd</a:t>
            </a:r>
            <a:endParaRPr lang="de-DE" sz="15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8390" y="3158811"/>
            <a:ext cx="464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Machbar bzw. erreichbar mit verfügbaren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Ressourcen und gegebenen Voraussetzungen</a:t>
            </a:r>
            <a:endParaRPr lang="de-DE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38389" y="3821138"/>
            <a:ext cx="44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Es muss erkennbar/</a:t>
            </a:r>
            <a:r>
              <a:rPr lang="de-DE" sz="1500" dirty="0" err="1"/>
              <a:t>entscheidbar</a:t>
            </a:r>
            <a:r>
              <a:rPr lang="de-DE" sz="1500" dirty="0"/>
              <a:t> sein, wann</a:t>
            </a:r>
            <a:br>
              <a:rPr lang="de-DE" sz="1500" dirty="0"/>
            </a:br>
            <a:r>
              <a:rPr lang="de-DE" sz="1500" dirty="0"/>
              <a:t>     ein Ziel erreicht ist; zeitlich fixiert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5195" y="1256371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7426" y="187661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30355" y="251057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7426" y="3153914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131" y="3819252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T</a:t>
            </a:r>
          </a:p>
        </p:txBody>
      </p:sp>
      <p:pic>
        <p:nvPicPr>
          <p:cNvPr id="8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dem digitalen Tool </a:t>
            </a:r>
            <a:r>
              <a:rPr lang="de-DE" sz="1600" b="1" i="1" dirty="0" err="1"/>
              <a:t>Evernote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540001" y="1571067"/>
          <a:ext cx="5689814" cy="270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036">
                  <a:extLst>
                    <a:ext uri="{9D8B030D-6E8A-4147-A177-3AD203B41FA5}">
                      <a16:colId xmlns:a16="http://schemas.microsoft.com/office/drawing/2014/main" val="1125333536"/>
                    </a:ext>
                  </a:extLst>
                </a:gridCol>
                <a:gridCol w="2990383">
                  <a:extLst>
                    <a:ext uri="{9D8B030D-6E8A-4147-A177-3AD203B41FA5}">
                      <a16:colId xmlns:a16="http://schemas.microsoft.com/office/drawing/2014/main" val="3558535200"/>
                    </a:ext>
                  </a:extLst>
                </a:gridCol>
                <a:gridCol w="1479395">
                  <a:extLst>
                    <a:ext uri="{9D8B030D-6E8A-4147-A177-3AD203B41FA5}">
                      <a16:colId xmlns:a16="http://schemas.microsoft.com/office/drawing/2014/main" val="3391721486"/>
                    </a:ext>
                  </a:extLst>
                </a:gridCol>
              </a:tblGrid>
              <a:tr h="441201">
                <a:tc>
                  <a:txBody>
                    <a:bodyPr/>
                    <a:lstStyle/>
                    <a:p>
                      <a:r>
                        <a:rPr lang="de-DE" dirty="0"/>
                        <a:t>Schulform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Hyperlink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QR-Code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1707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de-DE" dirty="0"/>
                        <a:t>Mittelschule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  <a:r>
                        <a:rPr lang="de-DE" sz="1400" dirty="0">
                          <a:hlinkClick r:id="rId4"/>
                        </a:rPr>
                        <a:t>Die Entstehung von Schall</a:t>
                      </a:r>
                      <a:r>
                        <a:rPr lang="de-DE" sz="1400" dirty="0"/>
                        <a:t>“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9641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de-DE" dirty="0"/>
                        <a:t>Realschule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  <a:r>
                        <a:rPr lang="de-DE" sz="1400" dirty="0">
                          <a:hlinkClick r:id="rId5"/>
                        </a:rPr>
                        <a:t>Die Regulation des Blutzuckerspiegels und Diabetes</a:t>
                      </a:r>
                      <a:r>
                        <a:rPr lang="de-DE" sz="1400" dirty="0"/>
                        <a:t>“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762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de-DE" dirty="0"/>
                        <a:t>Gymnasium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„</a:t>
                      </a:r>
                      <a:r>
                        <a:rPr lang="de-DE" sz="1400" dirty="0">
                          <a:hlinkClick r:id="rId6"/>
                        </a:rPr>
                        <a:t>Populationswachstum bei Bakterien</a:t>
                      </a:r>
                      <a:r>
                        <a:rPr lang="de-DE" sz="1400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06970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465658" y="4264621"/>
            <a:ext cx="5964879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DE" sz="700" dirty="0"/>
              <a:t>Die Lernziele zu den Anwendungsbeispielen stammen aus den vom Lehrstuhl der Biologie-Didaktik der LMU München erstellten Handreichungen der jeweiligen Schulform.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348761" y="1571067"/>
            <a:ext cx="18426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Kurzanleitung von </a:t>
            </a:r>
            <a:r>
              <a:rPr lang="de-DE" sz="1100" b="1" i="1" dirty="0" err="1"/>
              <a:t>Evernote</a:t>
            </a:r>
            <a:r>
              <a:rPr lang="de-DE" sz="1100" b="1" dirty="0"/>
              <a:t>: </a:t>
            </a:r>
          </a:p>
          <a:p>
            <a:endParaRPr lang="de-DE" sz="1100" b="1" dirty="0"/>
          </a:p>
          <a:p>
            <a:r>
              <a:rPr lang="de-DE" sz="1100" dirty="0">
                <a:hlinkClick r:id="rId7"/>
              </a:rPr>
              <a:t>Link zur Kurzanleitung</a:t>
            </a:r>
            <a:endParaRPr lang="de-DE" sz="1100" dirty="0"/>
          </a:p>
          <a:p>
            <a:endParaRPr lang="de-DE" sz="900" dirty="0"/>
          </a:p>
          <a:p>
            <a:endParaRPr lang="de-DE" sz="9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61" y="2381040"/>
            <a:ext cx="972000" cy="972000"/>
          </a:xfrm>
          <a:prstGeom prst="rect">
            <a:avLst/>
          </a:prstGeom>
        </p:spPr>
      </p:pic>
      <p:pic>
        <p:nvPicPr>
          <p:cNvPr id="14" name="Foli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43" y="2057040"/>
            <a:ext cx="648000" cy="648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04" y="2815366"/>
            <a:ext cx="648000" cy="648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40" y="357296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dem digitalen Tool </a:t>
            </a:r>
            <a:r>
              <a:rPr lang="de-DE" sz="1600" b="1" i="1" dirty="0" err="1"/>
              <a:t>Evernote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Sehen Sie sich die Beispiele aus der Folie davor an. Tauschen Sie sich anschließend mit einem/r Banknachbarn/in aus: Haben Sie bereits Erfahrungen mit </a:t>
            </a:r>
            <a:r>
              <a:rPr lang="de-DE" sz="1600" i="1" dirty="0" err="1"/>
              <a:t>Evernote</a:t>
            </a:r>
            <a:r>
              <a:rPr lang="de-DE" sz="1600" dirty="0"/>
              <a:t> gemacht? Welchen Mehrwert bietet dieses digitale Tool? Wo sehen Sie Schwierigkeiten?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Erstellen Sie zusammen mit Ihrem/r Banknachbar/in Zielsetzungen für eine Ihrer Unterrichtsstunden nach der SMART-Methode. Nutzen Sie hierfür gerne ein digitales Tool (z.B. </a:t>
            </a:r>
            <a:r>
              <a:rPr lang="de-DE" sz="1600" dirty="0" err="1"/>
              <a:t>Evernote</a:t>
            </a:r>
            <a:r>
              <a:rPr lang="de-DE" sz="1600" dirty="0"/>
              <a:t>, Microsoft Excel, </a:t>
            </a:r>
            <a:r>
              <a:rPr lang="de-DE" sz="1600" dirty="0" err="1"/>
              <a:t>Trello</a:t>
            </a:r>
            <a:r>
              <a:rPr lang="de-DE" sz="1600" dirty="0"/>
              <a:t> oder eine andere Notiz-App auf Ihrem Smartphone oder Tablet).</a:t>
            </a:r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</p:spTree>
    <p:extLst>
      <p:ext uri="{BB962C8B-B14F-4D97-AF65-F5344CB8AC3E}">
        <p14:creationId xmlns:p14="http://schemas.microsoft.com/office/powerpoint/2010/main" val="400438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</p:nvPr>
        </p:nvGraphicFramePr>
        <p:xfrm>
          <a:off x="1528479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9279" y="2781914"/>
            <a:ext cx="1536176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Reflexion des Lernprozesses</a:t>
            </a:r>
          </a:p>
        </p:txBody>
      </p:sp>
      <p:pic>
        <p:nvPicPr>
          <p:cNvPr id="5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78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 err="1"/>
              <a:t>mebis</a:t>
            </a:r>
            <a:r>
              <a:rPr lang="de-DE" sz="1600" b="1" dirty="0"/>
              <a:t> und </a:t>
            </a:r>
            <a:r>
              <a:rPr lang="de-DE" sz="1600" b="1" i="1" dirty="0"/>
              <a:t>Book </a:t>
            </a:r>
            <a:r>
              <a:rPr lang="de-DE" sz="1600" b="1" i="1" dirty="0" err="1"/>
              <a:t>Creator</a:t>
            </a:r>
            <a:endParaRPr lang="de-DE" sz="1600" b="1" i="1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540000" y="1650405"/>
          <a:ext cx="6448098" cy="3062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2027375">
                  <a:extLst>
                    <a:ext uri="{9D8B030D-6E8A-4147-A177-3AD203B41FA5}">
                      <a16:colId xmlns:a16="http://schemas.microsoft.com/office/drawing/2014/main" val="1736515144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Zugang </a:t>
                      </a:r>
                      <a:br>
                        <a:rPr lang="de-DE" dirty="0"/>
                      </a:br>
                      <a:r>
                        <a:rPr lang="de-DE" dirty="0"/>
                        <a:t>(Link/QR-Code)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„Tagebuch“-Funktion von </a:t>
                      </a:r>
                      <a:r>
                        <a:rPr lang="de-DE" i="1" dirty="0" err="1"/>
                        <a:t>mebis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50" u="none" dirty="0"/>
                        <a:t>„Beispiel</a:t>
                      </a:r>
                      <a:r>
                        <a:rPr lang="de-DE" sz="1350" u="none" baseline="0" dirty="0"/>
                        <a:t> eines Lerntagebuchs“ im </a:t>
                      </a:r>
                      <a:r>
                        <a:rPr lang="de-DE" sz="1350" i="1" u="none" baseline="0" dirty="0" err="1"/>
                        <a:t>mebis</a:t>
                      </a:r>
                      <a:r>
                        <a:rPr lang="de-DE" sz="1350" u="none" baseline="0" dirty="0"/>
                        <a:t>-Kurs</a:t>
                      </a:r>
                      <a:endParaRPr lang="de-DE" sz="135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4"/>
                        </a:rPr>
                        <a:t>„Tagebuch“-Tutorial</a:t>
                      </a:r>
                      <a:r>
                        <a:rPr lang="de-DE" sz="1350" baseline="0" dirty="0">
                          <a:hlinkClick r:id="rId4"/>
                        </a:rPr>
                        <a:t> von </a:t>
                      </a:r>
                      <a:r>
                        <a:rPr lang="de-DE" sz="1350" baseline="0" dirty="0" err="1">
                          <a:hlinkClick r:id="rId4"/>
                        </a:rPr>
                        <a:t>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  <a:tr h="1272553">
                <a:tc>
                  <a:txBody>
                    <a:bodyPr/>
                    <a:lstStyle/>
                    <a:p>
                      <a:r>
                        <a:rPr lang="de-DE" i="1" dirty="0"/>
                        <a:t>Book </a:t>
                      </a:r>
                      <a:r>
                        <a:rPr lang="de-DE" i="1" dirty="0" err="1"/>
                        <a:t>Creator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hlinkClick r:id="rId5"/>
                        </a:rPr>
                        <a:t>Mein Lerntagebuch für den Biologie-Unterricht</a:t>
                      </a:r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6"/>
                        </a:rPr>
                        <a:t>Tutorial</a:t>
                      </a:r>
                      <a:r>
                        <a:rPr lang="de-DE" sz="1350" baseline="0" dirty="0">
                          <a:hlinkClick r:id="rId6"/>
                        </a:rPr>
                        <a:t> zu Book </a:t>
                      </a:r>
                      <a:r>
                        <a:rPr lang="de-DE" sz="1350" baseline="0" dirty="0" err="1">
                          <a:hlinkClick r:id="rId6"/>
                        </a:rPr>
                        <a:t>Creator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6969"/>
                  </a:ext>
                </a:extLst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07" y="2581262"/>
            <a:ext cx="720000" cy="72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07" y="3872119"/>
            <a:ext cx="720000" cy="7200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994538" y="1605801"/>
            <a:ext cx="507831" cy="30435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700" dirty="0"/>
              <a:t>Die Lerninhalte, die in den Anwendungsbeispielen reflektiert werden, stammen aus den vom Lehrstuhl der Biologie-Didaktik der LMU München erstellten Handreichungen der jeweiligen Schulform.</a:t>
            </a:r>
          </a:p>
        </p:txBody>
      </p:sp>
      <p:pic>
        <p:nvPicPr>
          <p:cNvPr id="13" name="Foli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49" y="3968407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 err="1"/>
              <a:t>mebis</a:t>
            </a:r>
            <a:r>
              <a:rPr lang="de-DE" sz="1600" b="1" dirty="0"/>
              <a:t> und </a:t>
            </a:r>
            <a:r>
              <a:rPr lang="de-DE" sz="1600" b="1" i="1" dirty="0"/>
              <a:t>Book </a:t>
            </a:r>
            <a:r>
              <a:rPr lang="de-DE" sz="1600" b="1" i="1" dirty="0" err="1"/>
              <a:t>Creator</a:t>
            </a:r>
            <a:endParaRPr lang="de-DE" sz="1600" b="1" i="1" dirty="0"/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/>
              <a:t>Tauschen Sie sich mit einer Fachkollegin bzw. einem Fachkollegen über Einsatzmöglichkeiten des Lerntagebuchs in Biologie aus. Haben Sie bereits Erfahrungen mit der Tagebuch-Funktion von </a:t>
            </a:r>
            <a:r>
              <a:rPr lang="de-DE" sz="1600" i="1" dirty="0" err="1"/>
              <a:t>mebis</a:t>
            </a:r>
            <a:r>
              <a:rPr lang="de-DE" sz="1600" dirty="0"/>
              <a:t> oder </a:t>
            </a:r>
            <a:r>
              <a:rPr lang="de-DE" sz="1600" i="1" dirty="0"/>
              <a:t>Book </a:t>
            </a:r>
            <a:r>
              <a:rPr lang="de-DE" sz="1600" i="1" dirty="0" err="1"/>
              <a:t>creator</a:t>
            </a:r>
            <a:r>
              <a:rPr lang="de-DE" sz="1600" i="1" dirty="0"/>
              <a:t> </a:t>
            </a:r>
            <a:r>
              <a:rPr lang="de-DE" sz="1600" dirty="0"/>
              <a:t>gemacht? Welchen Mehrwert bieten diese digitalen Tools? Wann können Sie sie einsetzen? Wo sehen Sie Schwierigkeiten?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</p:spTree>
    <p:extLst>
      <p:ext uri="{BB962C8B-B14F-4D97-AF65-F5344CB8AC3E}">
        <p14:creationId xmlns:p14="http://schemas.microsoft.com/office/powerpoint/2010/main" val="376492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700" dirty="0"/>
          </a:p>
          <a:p>
            <a:r>
              <a:rPr lang="de-DE" sz="1600" dirty="0"/>
              <a:t>Planung:</a:t>
            </a:r>
          </a:p>
          <a:p>
            <a:pPr lvl="1"/>
            <a:r>
              <a:rPr lang="de-DE" sz="1200" dirty="0"/>
              <a:t>Was möchte ich heute lernen? Was möchte ich am Ende der Unterrichtsstunde können? Was sind meine Lernziele (s. SMART-Methode)?</a:t>
            </a:r>
          </a:p>
          <a:p>
            <a:pPr lvl="1"/>
            <a:r>
              <a:rPr lang="de-DE" sz="1200" dirty="0"/>
              <a:t>In welchen Schritten gehe ich vor, um das zu erreichen? Was mache ich, um das zu erreichen? Welche Lernstrategien kann ich einsetzen, um das zu erreichen? </a:t>
            </a:r>
          </a:p>
          <a:p>
            <a:pPr lvl="1"/>
            <a:r>
              <a:rPr lang="de-DE" sz="1200" dirty="0"/>
              <a:t>Was brauche ich, um das zu erreichen, z.B. weitere Hilfsmittel?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Reflexion:</a:t>
            </a:r>
          </a:p>
          <a:p>
            <a:pPr lvl="1"/>
            <a:r>
              <a:rPr lang="de-DE" sz="1200" dirty="0"/>
              <a:t>Was war das Thema der Stunde? Was habe ich heute an neuen Inhalten gelernt? Was werde ich mir merken?</a:t>
            </a:r>
          </a:p>
          <a:p>
            <a:pPr lvl="1"/>
            <a:r>
              <a:rPr lang="de-DE" sz="1200" dirty="0"/>
              <a:t>Habe ich alle meine Lernziele erreicht? Wenn nicht, woran lag es?</a:t>
            </a:r>
          </a:p>
          <a:p>
            <a:pPr lvl="1"/>
            <a:r>
              <a:rPr lang="de-DE" sz="1200" dirty="0"/>
              <a:t>Was ist mir richtig gut gelungen? Was fiel mir leicht?</a:t>
            </a:r>
          </a:p>
          <a:p>
            <a:pPr lvl="1"/>
            <a:r>
              <a:rPr lang="de-DE" sz="1200" dirty="0"/>
              <a:t>Gab es Schwierigkeiten? Was fiel mir schwer? Habe ich etwas noch nicht verstanden?</a:t>
            </a:r>
          </a:p>
          <a:p>
            <a:pPr lvl="1"/>
            <a:r>
              <a:rPr lang="de-DE" sz="1200" dirty="0"/>
              <a:t>Was kann ich beim nächsten Mal besser machen? Woran möchte ich noch arbeiten? Worauf muss ich künftig achten?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zur Planung und Reflexion des Lernprozesses</a:t>
            </a:r>
          </a:p>
        </p:txBody>
      </p:sp>
      <p:pic>
        <p:nvPicPr>
          <p:cNvPr id="7" name="Foli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1040</Words>
  <Application>Microsoft Office PowerPoint</Application>
  <PresentationFormat>Bildschirmpräsentation (16:9)</PresentationFormat>
  <Paragraphs>156</Paragraphs>
  <Slides>12</Slides>
  <Notes>0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12</vt:i4>
      </vt:variant>
    </vt:vector>
  </HeadingPairs>
  <TitlesOfParts>
    <vt:vector size="27" baseType="lpstr">
      <vt:lpstr>Arial</vt:lpstr>
      <vt:lpstr>Arial Black</vt:lpstr>
      <vt:lpstr>Calibri</vt:lpstr>
      <vt:lpstr>Systemschrift</vt:lpstr>
      <vt:lpstr>Times New Roman</vt:lpstr>
      <vt:lpstr>Wingdings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Planung des Lernprozesses</vt:lpstr>
      <vt:lpstr>Planung des Lernprozesses</vt:lpstr>
      <vt:lpstr>Planung des Lernprozesses</vt:lpstr>
      <vt:lpstr>Planung des Lernprozesses</vt:lpstr>
      <vt:lpstr>Reflexion des Lernprozesses</vt:lpstr>
      <vt:lpstr>Reflexion des Lernprozesses</vt:lpstr>
      <vt:lpstr>Reflexion des Lernprozesses</vt:lpstr>
      <vt:lpstr>Mögliche Fragen</vt:lpstr>
      <vt:lpstr>Selbst- und Fremdsteuerung</vt:lpstr>
      <vt:lpstr>Verwendete und weiterführende Literatur 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Lehrer</cp:lastModifiedBy>
  <cp:revision>192</cp:revision>
  <dcterms:created xsi:type="dcterms:W3CDTF">2020-12-07T13:14:23Z</dcterms:created>
  <dcterms:modified xsi:type="dcterms:W3CDTF">2023-06-07T09:12:12Z</dcterms:modified>
  <cp:contentStatus/>
</cp:coreProperties>
</file>