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8"/>
  </p:notesMasterIdLst>
  <p:sldIdLst>
    <p:sldId id="302" r:id="rId7"/>
    <p:sldId id="304" r:id="rId8"/>
    <p:sldId id="321" r:id="rId9"/>
    <p:sldId id="324" r:id="rId10"/>
    <p:sldId id="338" r:id="rId11"/>
    <p:sldId id="339" r:id="rId12"/>
    <p:sldId id="340" r:id="rId13"/>
    <p:sldId id="341" r:id="rId14"/>
    <p:sldId id="342" r:id="rId15"/>
    <p:sldId id="343" r:id="rId16"/>
    <p:sldId id="346" r:id="rId17"/>
    <p:sldId id="348" r:id="rId18"/>
    <p:sldId id="349" r:id="rId19"/>
    <p:sldId id="350" r:id="rId20"/>
    <p:sldId id="351" r:id="rId21"/>
    <p:sldId id="352" r:id="rId22"/>
    <p:sldId id="353" r:id="rId23"/>
    <p:sldId id="354" r:id="rId24"/>
    <p:sldId id="355" r:id="rId25"/>
    <p:sldId id="356" r:id="rId26"/>
    <p:sldId id="357"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3E2FCEB-220C-46F2-A936-949B32334F95}">
          <p14:sldIdLst>
            <p14:sldId id="302"/>
            <p14:sldId id="304"/>
            <p14:sldId id="321"/>
            <p14:sldId id="324"/>
            <p14:sldId id="338"/>
            <p14:sldId id="339"/>
            <p14:sldId id="340"/>
            <p14:sldId id="341"/>
            <p14:sldId id="342"/>
            <p14:sldId id="343"/>
            <p14:sldId id="346"/>
            <p14:sldId id="348"/>
            <p14:sldId id="349"/>
          </p14:sldIdLst>
        </p14:section>
        <p14:section name="Leere Folien" id="{7E28B375-611A-47D1-B6E8-0A24101EB6C5}">
          <p14:sldIdLst>
            <p14:sldId id="350"/>
            <p14:sldId id="351"/>
            <p14:sldId id="352"/>
            <p14:sldId id="353"/>
            <p14:sldId id="354"/>
            <p14:sldId id="355"/>
            <p14:sldId id="356"/>
            <p14:sldId id="357"/>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8"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86C4"/>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80465" autoAdjust="0"/>
  </p:normalViewPr>
  <p:slideViewPr>
    <p:cSldViewPr snapToGrid="0" showGuides="1">
      <p:cViewPr varScale="1">
        <p:scale>
          <a:sx n="93" d="100"/>
          <a:sy n="93" d="100"/>
        </p:scale>
        <p:origin x="1662" y="72"/>
      </p:cViewPr>
      <p:guideLst>
        <p:guide pos="3840"/>
        <p:guide orient="horz" pos="1049"/>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ocial-media"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ocial-media-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bis.bycs.de/beitrag/social-media-elter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ocial-medi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 </a:t>
            </a:r>
            <a:r>
              <a:rPr lang="de-DE" b="1" dirty="0" smtClean="0"/>
              <a:t>/ </a:t>
            </a:r>
            <a:r>
              <a:rPr lang="de-DE" b="1" dirty="0"/>
              <a:t>Rechtliche Grundlagen / Titelfolie Rechtliche Grundlagen</a:t>
            </a:r>
          </a:p>
          <a:p>
            <a:endParaRPr lang="de-DE"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a:t>
            </a:r>
            <a:r>
              <a:rPr lang="de-DE" sz="1100" u="sng" baseline="0" dirty="0" err="1" smtClean="0">
                <a:latin typeface="Arial" panose="020B0604020202020204" pitchFamily="34" charset="0"/>
                <a:cs typeface="Arial" panose="020B0604020202020204" pitchFamily="34" charset="0"/>
              </a:rPr>
              <a:t>Social</a:t>
            </a:r>
            <a:r>
              <a:rPr lang="de-DE" sz="1100" u="sng" baseline="0" dirty="0" smtClean="0">
                <a:latin typeface="Arial" panose="020B0604020202020204" pitchFamily="34" charset="0"/>
                <a:cs typeface="Arial" panose="020B0604020202020204" pitchFamily="34" charset="0"/>
              </a:rPr>
              <a:t> Media“</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„Social Media“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https://mebis.bycs.de/beitrag/social-media</a:t>
            </a:r>
            <a:r>
              <a:rPr lang="de-DE" sz="1100" b="1" baseline="0" dirty="0" smtClean="0">
                <a:latin typeface="Arial" panose="020B0604020202020204" pitchFamily="34" charset="0"/>
                <a:cs typeface="Arial" panose="020B0604020202020204" pitchFamily="34" charset="0"/>
              </a:rPr>
              <a:t> </a:t>
            </a:r>
            <a:endParaRPr lang="de-DE" sz="1100" baseline="0" dirty="0" smtClean="0">
              <a:latin typeface="Arial" panose="020B0604020202020204" pitchFamily="34" charset="0"/>
              <a:cs typeface="Arial" panose="020B0604020202020204" pitchFamily="34" charset="0"/>
            </a:endParaRP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https://mebis.bycs.de/beitrag/social-media-eltern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sz="1100" b="1" i="0" baseline="0" dirty="0" smtClean="0">
              <a:latin typeface="Arial" panose="020B0604020202020204" pitchFamily="34" charset="0"/>
              <a:cs typeface="Arial" panose="020B0604020202020204" pitchFamily="34" charset="0"/>
            </a:endParaRPr>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34449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a:t>
            </a:r>
            <a:r>
              <a:rPr lang="de-DE" b="1" baseline="0" dirty="0" smtClean="0"/>
              <a:t> </a:t>
            </a:r>
            <a:r>
              <a:rPr lang="de-DE" b="1" dirty="0" smtClean="0"/>
              <a:t>/</a:t>
            </a:r>
            <a:r>
              <a:rPr lang="de-DE" b="1" baseline="0" dirty="0" smtClean="0"/>
              <a:t> </a:t>
            </a:r>
            <a:r>
              <a:rPr lang="de-DE" b="1" dirty="0" smtClean="0"/>
              <a:t>Praxisbeispiel „Geburtstagsparty“ </a:t>
            </a:r>
            <a:r>
              <a:rPr lang="de-DE" b="1" baseline="0" dirty="0" smtClean="0"/>
              <a:t>(Comic)</a:t>
            </a:r>
            <a:endParaRPr lang="de-DE" b="1" dirty="0" smtClean="0"/>
          </a:p>
          <a:p>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101127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smtClean="0"/>
              <a:t>Social</a:t>
            </a:r>
            <a:r>
              <a:rPr lang="de-DE" b="1" baseline="0" dirty="0" smtClean="0"/>
              <a:t> Media</a:t>
            </a:r>
            <a:r>
              <a:rPr lang="de-DE" b="1" dirty="0" smtClean="0"/>
              <a:t> / Rechtliche Grundlagen</a:t>
            </a:r>
            <a:r>
              <a:rPr lang="de-DE" b="1" baseline="0" dirty="0" smtClean="0"/>
              <a:t> </a:t>
            </a:r>
            <a:r>
              <a:rPr lang="de-DE" b="1" dirty="0" smtClean="0"/>
              <a:t>/</a:t>
            </a:r>
            <a:r>
              <a:rPr lang="de-DE" b="1" baseline="0" dirty="0" smtClean="0"/>
              <a:t> Handlungstipps zu Urheber- und Bildrechten</a:t>
            </a:r>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r>
              <a:rPr lang="de-DE" baseline="0" dirty="0" smtClean="0"/>
              <a:t/>
            </a:r>
            <a:br>
              <a:rPr lang="de-DE" baseline="0" dirty="0" smtClean="0"/>
            </a:br>
            <a:r>
              <a:rPr lang="de-DE" baseline="0" dirty="0" smtClean="0">
                <a:hlinkClick r:id="rId3"/>
              </a:rPr>
              <a:t>https://mebis.bycs.de/beitrag/social-media-eltern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2888053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a:t>
            </a:r>
            <a:r>
              <a:rPr lang="de-DE" b="1" baseline="0" dirty="0" smtClean="0"/>
              <a:t> </a:t>
            </a:r>
            <a:r>
              <a:rPr lang="de-DE" b="1" dirty="0" smtClean="0"/>
              <a:t>/</a:t>
            </a:r>
            <a:r>
              <a:rPr lang="de-DE" b="1" baseline="0" dirty="0" smtClean="0"/>
              <a:t> </a:t>
            </a:r>
            <a:r>
              <a:rPr lang="de-DE" b="1" dirty="0" smtClean="0"/>
              <a:t>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1595672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a:t>
            </a:r>
            <a:r>
              <a:rPr lang="de-DE" b="1" baseline="0" dirty="0" smtClean="0"/>
              <a:t> </a:t>
            </a:r>
            <a:r>
              <a:rPr lang="de-DE" b="1" dirty="0" smtClean="0"/>
              <a:t>/</a:t>
            </a:r>
            <a:r>
              <a:rPr lang="de-DE" b="1" baseline="0" dirty="0" smtClean="0"/>
              <a:t> </a:t>
            </a:r>
            <a:r>
              <a:rPr lang="de-DE" b="1" dirty="0" smtClean="0"/>
              <a:t>Impressum</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1259884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186634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 </a:t>
            </a:r>
            <a:r>
              <a:rPr lang="de-DE" b="1" dirty="0"/>
              <a:t>/ Rechtliche Grundlagen / Einstiegsclip „Was postest du denn da? – Familienleben live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https://mebis.bycs.de/beitrag/social-media</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116050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Rechtliche Grundlagen </a:t>
            </a:r>
            <a:r>
              <a:rPr lang="de-DE" b="1" baseline="0" dirty="0" smtClean="0"/>
              <a:t>/ Titelfolie Themenpaket</a:t>
            </a: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1190623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 /</a:t>
            </a:r>
            <a:r>
              <a:rPr lang="de-DE" b="1" baseline="0" dirty="0" smtClean="0"/>
              <a:t> Impulsfragen </a:t>
            </a:r>
            <a:br>
              <a:rPr lang="de-DE" b="1" baseline="0" dirty="0" smtClean="0"/>
            </a:b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Weitere</a:t>
            </a:r>
            <a:r>
              <a:rPr lang="de-DE" baseline="0" dirty="0" smtClean="0"/>
              <a:t> mögliche Einstiegsfragen: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171450" indent="-171450">
              <a:buFont typeface="Arial" panose="020B0604020202020204" pitchFamily="34" charset="0"/>
              <a:buChar char="•"/>
            </a:pPr>
            <a:r>
              <a:rPr lang="de-DE" dirty="0" smtClean="0"/>
              <a:t>Was ist für Sie eine Urheberin bzw. ein Urheber?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Was verstehen Sie unter „geistigem Eigentum“?</a:t>
            </a:r>
            <a:r>
              <a:rPr lang="de-DE" dirty="0" smtClean="0">
                <a:ea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ea typeface="Calibri" panose="020F0502020204030204" pitchFamily="34" charset="0"/>
              </a:rPr>
              <a:t>Hat jemand, den Sie kennen, schon mal eine Abmahnung wegen einer Urheberrechtsverletzung bekommen? </a:t>
            </a:r>
            <a:br>
              <a:rPr lang="de-DE" dirty="0" smtClean="0">
                <a:ea typeface="Calibri" panose="020F0502020204030204" pitchFamily="34" charset="0"/>
              </a:rPr>
            </a:br>
            <a:r>
              <a:rPr lang="de-DE" dirty="0" smtClean="0">
                <a:ea typeface="Calibri" panose="020F0502020204030204" pitchFamily="34" charset="0"/>
              </a:rPr>
              <a:t>Was waren die Folgen?</a:t>
            </a:r>
          </a:p>
          <a:p>
            <a:pPr marL="171450" indent="-171450">
              <a:buFont typeface="Arial" panose="020B0604020202020204" pitchFamily="34" charset="0"/>
              <a:buChar char="•"/>
            </a:pP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190875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a:t>
            </a:r>
            <a:r>
              <a:rPr lang="de-DE" b="1" baseline="0" dirty="0" smtClean="0"/>
              <a:t> </a:t>
            </a:r>
            <a:r>
              <a:rPr lang="de-DE" b="1" dirty="0" smtClean="0"/>
              <a:t>/</a:t>
            </a:r>
            <a:r>
              <a:rPr lang="de-DE" b="1" baseline="0" dirty="0" smtClean="0"/>
              <a:t> </a:t>
            </a:r>
            <a:r>
              <a:rPr lang="de-DE" b="1" dirty="0" smtClean="0"/>
              <a:t>Praxisbeispiel „Geburtstagsparty“ </a:t>
            </a:r>
            <a:r>
              <a:rPr lang="de-DE" b="1" baseline="0" dirty="0" smtClean="0"/>
              <a:t>(Comic)</a:t>
            </a:r>
            <a:endParaRPr lang="de-DE" b="1"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„Geburtstagsparty“ </a:t>
            </a:r>
            <a:r>
              <a:rPr lang="de-DE" baseline="0" dirty="0" smtClean="0"/>
              <a:t>im mebis Magazin.</a:t>
            </a:r>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291025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a:t>
            </a:r>
            <a:r>
              <a:rPr lang="de-DE" b="1" baseline="0" dirty="0" smtClean="0"/>
              <a:t> </a:t>
            </a:r>
            <a:r>
              <a:rPr lang="de-DE" b="1" dirty="0" smtClean="0"/>
              <a:t>/</a:t>
            </a:r>
            <a:r>
              <a:rPr lang="de-DE" b="1" baseline="0" dirty="0" smtClean="0"/>
              <a:t> </a:t>
            </a:r>
            <a:r>
              <a:rPr lang="de-DE" b="1" dirty="0" smtClean="0"/>
              <a:t>Praxisbeispiel „Geburtstagsparty“ </a:t>
            </a:r>
            <a:r>
              <a:rPr lang="de-DE" b="1" baseline="0" dirty="0" smtClean="0"/>
              <a:t>(Comic)</a:t>
            </a:r>
            <a:endParaRPr lang="de-DE" b="1" dirty="0" smtClean="0"/>
          </a:p>
          <a:p>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4092511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a:t>
            </a:r>
            <a:r>
              <a:rPr lang="de-DE" b="1" baseline="0" dirty="0" smtClean="0"/>
              <a:t> </a:t>
            </a:r>
            <a:r>
              <a:rPr lang="de-DE" b="1" dirty="0" smtClean="0"/>
              <a:t>/</a:t>
            </a:r>
            <a:r>
              <a:rPr lang="de-DE" b="1" baseline="0" dirty="0" smtClean="0"/>
              <a:t> </a:t>
            </a:r>
            <a:r>
              <a:rPr lang="de-DE" b="1" dirty="0" smtClean="0"/>
              <a:t>Praxisbeispiel „Geburtstagsparty“ </a:t>
            </a:r>
            <a:r>
              <a:rPr lang="de-DE" b="1" baseline="0" dirty="0" smtClean="0"/>
              <a:t>(Comic)</a:t>
            </a:r>
            <a:endParaRPr lang="de-DE" b="1" dirty="0" smtClean="0"/>
          </a:p>
          <a:p>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1909133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a:t>
            </a:r>
            <a:r>
              <a:rPr lang="de-DE" b="1" baseline="0" dirty="0" smtClean="0"/>
              <a:t> </a:t>
            </a:r>
            <a:r>
              <a:rPr lang="de-DE" b="1" dirty="0" smtClean="0"/>
              <a:t>/</a:t>
            </a:r>
            <a:r>
              <a:rPr lang="de-DE" b="1" baseline="0" dirty="0" smtClean="0"/>
              <a:t> </a:t>
            </a:r>
            <a:r>
              <a:rPr lang="de-DE" b="1" dirty="0" smtClean="0"/>
              <a:t>Praxisbeispiel „Geburtstagsparty“ </a:t>
            </a:r>
            <a:r>
              <a:rPr lang="de-DE" b="1" baseline="0" dirty="0" smtClean="0"/>
              <a:t>(Comic)</a:t>
            </a:r>
            <a:endParaRPr lang="de-DE" b="1" dirty="0" smtClean="0"/>
          </a:p>
          <a:p>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2584486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Rechtliche Grundlagen</a:t>
            </a:r>
            <a:r>
              <a:rPr lang="de-DE" b="1" baseline="0" dirty="0" smtClean="0"/>
              <a:t> </a:t>
            </a:r>
            <a:r>
              <a:rPr lang="de-DE" b="1" dirty="0" smtClean="0"/>
              <a:t>/</a:t>
            </a:r>
            <a:r>
              <a:rPr lang="de-DE" b="1" baseline="0" dirty="0" smtClean="0"/>
              <a:t> </a:t>
            </a:r>
            <a:r>
              <a:rPr lang="de-DE" b="1" dirty="0" smtClean="0"/>
              <a:t>Praxisbeispiel „Geburtstagsparty“ </a:t>
            </a:r>
            <a:r>
              <a:rPr lang="de-DE" b="1" baseline="0" dirty="0" smtClean="0"/>
              <a:t>(Comic)</a:t>
            </a:r>
            <a:endParaRPr lang="de-DE" b="1" dirty="0" smtClean="0"/>
          </a:p>
          <a:p>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96748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4">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2000">
                <a:solidFill>
                  <a:schemeClr val="tx1">
                    <a:lumMod val="75000"/>
                    <a:lumOff val="25000"/>
                  </a:schemeClr>
                </a:solidFill>
              </a:defRPr>
            </a:lvl1pPr>
            <a:lvl2pPr marL="540000" indent="-270000">
              <a:lnSpc>
                <a:spcPct val="110000"/>
              </a:lnSpc>
              <a:spcBef>
                <a:spcPts val="1500"/>
              </a:spcBef>
              <a:buClr>
                <a:schemeClr val="accent4"/>
              </a:buClr>
              <a:defRPr sz="2000">
                <a:solidFill>
                  <a:schemeClr val="tx1">
                    <a:lumMod val="75000"/>
                    <a:lumOff val="25000"/>
                  </a:schemeClr>
                </a:solidFill>
              </a:defRPr>
            </a:lvl2pPr>
            <a:lvl3pPr marL="810000" indent="-270000">
              <a:lnSpc>
                <a:spcPct val="110000"/>
              </a:lnSpc>
              <a:spcBef>
                <a:spcPts val="15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3" name="Foliennummernplatzhalter 5">
            <a:extLst>
              <a:ext uri="{FF2B5EF4-FFF2-40B4-BE49-F238E27FC236}">
                <a16:creationId xmlns:a16="http://schemas.microsoft.com/office/drawing/2014/main" id="{CE1CA1E2-E308-7239-85B2-F4C9A3EF404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21" name="Freihandform: Form 20">
            <a:extLst>
              <a:ext uri="{FF2B5EF4-FFF2-40B4-BE49-F238E27FC236}">
                <a16:creationId xmlns:a16="http://schemas.microsoft.com/office/drawing/2014/main" id="{98CD71AD-7AC2-D42F-6AE3-F5EB32596ECF}"/>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29" name="Freihandform: Form 28">
            <a:extLst>
              <a:ext uri="{FF2B5EF4-FFF2-40B4-BE49-F238E27FC236}">
                <a16:creationId xmlns:a16="http://schemas.microsoft.com/office/drawing/2014/main" id="{80D27E42-F791-9664-F84D-25B8FDF8B165}"/>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A53CCC0E-0E45-4484-DAC8-1516DA8D64FF}"/>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2" name="Foliennummernplatzhalter 5">
            <a:extLst>
              <a:ext uri="{FF2B5EF4-FFF2-40B4-BE49-F238E27FC236}">
                <a16:creationId xmlns:a16="http://schemas.microsoft.com/office/drawing/2014/main" id="{C6B863E9-6F87-DA7A-7A67-D25E5AFF493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Foliennummernplatzhalter 5">
            <a:extLst>
              <a:ext uri="{FF2B5EF4-FFF2-40B4-BE49-F238E27FC236}">
                <a16:creationId xmlns:a16="http://schemas.microsoft.com/office/drawing/2014/main" id="{DA01BAA2-531C-22C0-5F13-C82A7837AF9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Foliennummernplatzhalter 5">
            <a:extLst>
              <a:ext uri="{FF2B5EF4-FFF2-40B4-BE49-F238E27FC236}">
                <a16:creationId xmlns:a16="http://schemas.microsoft.com/office/drawing/2014/main" id="{ED4142B7-6B8D-184D-CC17-EA4091480CE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4"/>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1400">
                <a:solidFill>
                  <a:schemeClr val="tx1">
                    <a:lumMod val="75000"/>
                    <a:lumOff val="25000"/>
                  </a:schemeClr>
                </a:solidFill>
              </a:defRPr>
            </a:lvl1pPr>
            <a:lvl2pPr marL="540000" indent="-270000">
              <a:lnSpc>
                <a:spcPct val="110000"/>
              </a:lnSpc>
              <a:spcBef>
                <a:spcPts val="1500"/>
              </a:spcBef>
              <a:buClr>
                <a:schemeClr val="accent4"/>
              </a:buClr>
              <a:defRPr sz="1400">
                <a:solidFill>
                  <a:schemeClr val="tx1">
                    <a:lumMod val="75000"/>
                    <a:lumOff val="25000"/>
                  </a:schemeClr>
                </a:solidFill>
              </a:defRPr>
            </a:lvl2pPr>
            <a:lvl3pPr marL="810000" indent="-270000">
              <a:lnSpc>
                <a:spcPct val="110000"/>
              </a:lnSpc>
              <a:spcBef>
                <a:spcPts val="1500"/>
              </a:spcBef>
              <a:buClr>
                <a:schemeClr val="accent4"/>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4" name="Foliennummernplatzhalter 5">
            <a:extLst>
              <a:ext uri="{FF2B5EF4-FFF2-40B4-BE49-F238E27FC236}">
                <a16:creationId xmlns:a16="http://schemas.microsoft.com/office/drawing/2014/main" id="{B8EC31EE-AA76-3791-022A-E58CD7990CE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4"/>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EF47FDBD-DA3C-D228-57E4-BD4CF12BC4F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4"/>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EF47FDBD-DA3C-D228-57E4-BD4CF12BC4F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1396196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947D560F-CED4-46D9-A2FB-6ED9CD83523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532351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947D560F-CED4-46D9-A2FB-6ED9CD83523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4"/>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4"/>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4" name="Foliennummernplatzhalter 5">
            <a:extLst>
              <a:ext uri="{FF2B5EF4-FFF2-40B4-BE49-F238E27FC236}">
                <a16:creationId xmlns:a16="http://schemas.microsoft.com/office/drawing/2014/main" id="{87173E1E-3C4D-6891-9861-FC19BA56E74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2000">
                <a:solidFill>
                  <a:schemeClr val="tx1">
                    <a:lumMod val="75000"/>
                    <a:lumOff val="25000"/>
                  </a:schemeClr>
                </a:solidFill>
              </a:defRPr>
            </a:lvl1pPr>
            <a:lvl2pPr marL="540000" indent="-270000">
              <a:lnSpc>
                <a:spcPct val="110000"/>
              </a:lnSpc>
              <a:spcBef>
                <a:spcPts val="1500"/>
              </a:spcBef>
              <a:buClr>
                <a:schemeClr val="accent4"/>
              </a:buClr>
              <a:defRPr sz="2000">
                <a:solidFill>
                  <a:schemeClr val="tx1">
                    <a:lumMod val="75000"/>
                    <a:lumOff val="25000"/>
                  </a:schemeClr>
                </a:solidFill>
              </a:defRPr>
            </a:lvl2pPr>
            <a:lvl3pPr marL="810000" indent="-270000">
              <a:lnSpc>
                <a:spcPct val="110000"/>
              </a:lnSpc>
              <a:spcBef>
                <a:spcPts val="15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3" name="Foliennummernplatzhalter 5">
            <a:extLst>
              <a:ext uri="{FF2B5EF4-FFF2-40B4-BE49-F238E27FC236}">
                <a16:creationId xmlns:a16="http://schemas.microsoft.com/office/drawing/2014/main" id="{491E72D2-D131-AB3D-8AC9-33A4F529880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5" name="Foliennummernplatzhalter 5">
            <a:extLst>
              <a:ext uri="{FF2B5EF4-FFF2-40B4-BE49-F238E27FC236}">
                <a16:creationId xmlns:a16="http://schemas.microsoft.com/office/drawing/2014/main" id="{3AEAE230-85F3-41C2-430D-58F2554AF60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ags" Target="../tags/tag3.xml"/><Relationship Id="rId5" Type="http://schemas.openxmlformats.org/officeDocument/2006/relationships/vmlDrawing" Target="../drawings/vmlDrawing2.v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4.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vmlDrawing" Target="../drawings/vmlDrawing3.vml"/><Relationship Id="rId17" Type="http://schemas.openxmlformats.org/officeDocument/2006/relationships/image" Target="../media/image9.svg"/><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5" Type="http://schemas.openxmlformats.org/officeDocument/2006/relationships/image" Target="../media/image1.emf"/><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75"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6"/>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00" name="think-cell Folie" r:id="rId7" imgW="7772400" imgH="10058400" progId="TCLayout.ActiveDocument.1">
                  <p:embed/>
                </p:oleObj>
              </mc:Choice>
              <mc:Fallback>
                <p:oleObj name="think-cell Folie" r:id="rId7"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4"/>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3"/>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23" name="think-cell Folie" r:id="rId14" imgW="7772400" imgH="10058400" progId="TCLayout.ActiveDocument.1">
                  <p:embed/>
                </p:oleObj>
              </mc:Choice>
              <mc:Fallback>
                <p:oleObj name="think-cell Foli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4"/>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
        <p:nvSpPr>
          <p:cNvPr id="4" name="Freihandform: Form 3">
            <a:extLst>
              <a:ext uri="{FF2B5EF4-FFF2-40B4-BE49-F238E27FC236}">
                <a16:creationId xmlns:a16="http://schemas.microsoft.com/office/drawing/2014/main" id="{1C9B872E-86BE-5205-F53E-CD14D6FD837D}"/>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88E7D455-210A-61A3-C6F8-3CCA81422B5A}"/>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774EB36E-B997-4201-E406-E330ED6FD3A9}"/>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2" name="Freihandform: Form 11">
            <a:extLst>
              <a:ext uri="{FF2B5EF4-FFF2-40B4-BE49-F238E27FC236}">
                <a16:creationId xmlns:a16="http://schemas.microsoft.com/office/drawing/2014/main" id="{D79F7CC6-200A-D7A5-04E8-B3B0A639CF43}"/>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41D7EBBD-76B5-62F5-0C77-A71085F5225D}"/>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E9846058-297C-B11B-479B-0D384E58FC02}"/>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51" r:id="rId5"/>
    <p:sldLayoutId id="2147483663" r:id="rId6"/>
    <p:sldLayoutId id="2147483664" r:id="rId7"/>
    <p:sldLayoutId id="2147483665" r:id="rId8"/>
    <p:sldLayoutId id="2147483666" r:id="rId9"/>
    <p:sldLayoutId id="214748366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hyperlink" Target="https://mebis.bycs.de/assets/uploads/posts/5/8/4/a/3/5dad8946-8bf5-46c6-a25b-3b18246315ac/handlungstipps-zu-urheber-und-bildrechten.pdf" TargetMode="Externa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0.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a:xfrm>
            <a:off x="555421" y="1498497"/>
            <a:ext cx="5540579" cy="1538883"/>
          </a:xfrm>
        </p:spPr>
        <p:txBody>
          <a:bodyPr/>
          <a:lstStyle/>
          <a:p>
            <a:r>
              <a:rPr lang="de-DE" sz="5000" b="1" spc="100" dirty="0" err="1">
                <a:latin typeface="Segoe UI" panose="020B0502040204020203" pitchFamily="34" charset="0"/>
                <a:cs typeface="Segoe UI" panose="020B0502040204020203" pitchFamily="34" charset="0"/>
              </a:rPr>
              <a:t>Social</a:t>
            </a:r>
            <a:r>
              <a:rPr lang="de-DE" sz="5000" b="1" spc="100" dirty="0">
                <a:latin typeface="Segoe UI" panose="020B0502040204020203" pitchFamily="34" charset="0"/>
                <a:cs typeface="Segoe UI" panose="020B0502040204020203" pitchFamily="34" charset="0"/>
              </a:rPr>
              <a:t> </a:t>
            </a:r>
            <a:br>
              <a:rPr lang="de-DE" sz="5000" b="1" spc="100" dirty="0">
                <a:latin typeface="Segoe UI" panose="020B0502040204020203" pitchFamily="34" charset="0"/>
                <a:cs typeface="Segoe UI" panose="020B0502040204020203" pitchFamily="34" charset="0"/>
              </a:rPr>
            </a:br>
            <a:r>
              <a:rPr lang="de-DE" sz="5000" b="1" spc="100" dirty="0">
                <a:latin typeface="Segoe UI" panose="020B0502040204020203" pitchFamily="34" charset="0"/>
                <a:cs typeface="Segoe UI" panose="020B0502040204020203" pitchFamily="34" charset="0"/>
              </a:rPr>
              <a:t>Media </a:t>
            </a:r>
          </a:p>
        </p:txBody>
      </p:sp>
      <p:sp>
        <p:nvSpPr>
          <p:cNvPr id="4" name="Textfeld 3"/>
          <p:cNvSpPr txBox="1"/>
          <p:nvPr/>
        </p:nvSpPr>
        <p:spPr>
          <a:xfrm>
            <a:off x="550863" y="4989600"/>
            <a:ext cx="4813617" cy="830997"/>
          </a:xfrm>
          <a:prstGeom prst="rect">
            <a:avLst/>
          </a:prstGeom>
          <a:noFill/>
        </p:spPr>
        <p:txBody>
          <a:bodyPr wrap="square" lIns="0" rtlCol="0">
            <a:spAutoFit/>
          </a:bodyPr>
          <a:lstStyle/>
          <a:p>
            <a:r>
              <a:rPr lang="de-DE" sz="2400" b="1" dirty="0">
                <a:solidFill>
                  <a:schemeClr val="accent4"/>
                </a:solidFill>
              </a:rPr>
              <a:t>Thema:</a:t>
            </a:r>
            <a:br>
              <a:rPr lang="de-DE" sz="2400" b="1" dirty="0">
                <a:solidFill>
                  <a:schemeClr val="accent4"/>
                </a:solidFill>
              </a:rPr>
            </a:br>
            <a:r>
              <a:rPr lang="de-DE" sz="2400" b="1" dirty="0" smtClean="0">
                <a:solidFill>
                  <a:schemeClr val="accent4"/>
                </a:solidFill>
              </a:rPr>
              <a:t>Rechtliche Grundlagen</a:t>
            </a:r>
            <a:endParaRPr lang="de-DE" sz="2400" b="1" dirty="0">
              <a:solidFill>
                <a:schemeClr val="accent4"/>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PRAXISBEISPIEL</a:t>
            </a:r>
          </a:p>
        </p:txBody>
      </p:sp>
      <p:sp>
        <p:nvSpPr>
          <p:cNvPr id="7" name="Textplatzhalter 6"/>
          <p:cNvSpPr>
            <a:spLocks noGrp="1"/>
          </p:cNvSpPr>
          <p:nvPr>
            <p:ph type="body" sz="quarter" idx="13"/>
          </p:nvPr>
        </p:nvSpPr>
        <p:spPr/>
        <p:txBody>
          <a:bodyPr/>
          <a:lstStyle/>
          <a:p>
            <a:endParaRPr lang="de-DE"/>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10</a:t>
            </a:fld>
            <a:endParaRPr lang="de-DE" dirty="0">
              <a:solidFill>
                <a:schemeClr val="accent4"/>
              </a:solidFill>
            </a:endParaRPr>
          </a:p>
        </p:txBody>
      </p:sp>
      <p:pic>
        <p:nvPicPr>
          <p:cNvPr id="10" name="Picture 3" descr="A picture containing text&#10;&#10;Description automatically generated">
            <a:extLst>
              <a:ext uri="{FF2B5EF4-FFF2-40B4-BE49-F238E27FC236}">
                <a16:creationId xmlns:a16="http://schemas.microsoft.com/office/drawing/2014/main" id="{1E9E9C6E-D88A-26BD-F492-EDC2A000A7DD}"/>
              </a:ext>
            </a:extLst>
          </p:cNvPr>
          <p:cNvPicPr>
            <a:picLocks noChangeAspect="1"/>
          </p:cNvPicPr>
          <p:nvPr/>
        </p:nvPicPr>
        <p:blipFill rotWithShape="1">
          <a:blip r:embed="rId5">
            <a:extLst>
              <a:ext uri="{28A0092B-C50C-407E-A947-70E740481C1C}">
                <a14:useLocalDpi xmlns:a14="http://schemas.microsoft.com/office/drawing/2010/main" val="0"/>
              </a:ext>
            </a:extLst>
          </a:blip>
          <a:srcRect t="662" b="1219"/>
          <a:stretch/>
        </p:blipFill>
        <p:spPr>
          <a:xfrm>
            <a:off x="554327" y="1677695"/>
            <a:ext cx="7840373" cy="4632572"/>
          </a:xfrm>
          <a:prstGeom prst="rect">
            <a:avLst/>
          </a:prstGeom>
        </p:spPr>
      </p:pic>
    </p:spTree>
    <p:extLst>
      <p:ext uri="{BB962C8B-B14F-4D97-AF65-F5344CB8AC3E}">
        <p14:creationId xmlns:p14="http://schemas.microsoft.com/office/powerpoint/2010/main" val="219466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709585" y="2658933"/>
            <a:ext cx="3568171" cy="615553"/>
          </a:xfrm>
        </p:spPr>
        <p:txBody>
          <a:bodyPr/>
          <a:lstStyle/>
          <a:p>
            <a:r>
              <a:rPr lang="de-DE" dirty="0">
                <a:latin typeface="Segoe UI" panose="020B0502040204020203" pitchFamily="34" charset="0"/>
                <a:cs typeface="Segoe UI" panose="020B0502040204020203" pitchFamily="34" charset="0"/>
              </a:rPr>
              <a:t>Technisch möglich bedeutet nicht gleich erlaubt</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861774"/>
          </a:xfrm>
        </p:spPr>
        <p:txBody>
          <a:bodyPr/>
          <a:lstStyle/>
          <a:p>
            <a:r>
              <a:rPr lang="de-DE" sz="2800" b="1" spc="100" dirty="0" smtClean="0">
                <a:latin typeface="Segoe UI" panose="020B0502040204020203" pitchFamily="34" charset="0"/>
                <a:cs typeface="Segoe UI" panose="020B0502040204020203" pitchFamily="34" charset="0"/>
              </a:rPr>
              <a:t>HANDLUNGSTIPPS </a:t>
            </a:r>
            <a:br>
              <a:rPr lang="de-DE" sz="2800" b="1" spc="100" dirty="0" smtClean="0">
                <a:latin typeface="Segoe UI" panose="020B0502040204020203" pitchFamily="34" charset="0"/>
                <a:cs typeface="Segoe UI" panose="020B0502040204020203" pitchFamily="34" charset="0"/>
              </a:rPr>
            </a:br>
            <a:r>
              <a:rPr lang="de-DE" dirty="0" smtClean="0"/>
              <a:t>zu </a:t>
            </a:r>
            <a:r>
              <a:rPr lang="de-DE" dirty="0"/>
              <a:t>Urheber- und </a:t>
            </a:r>
            <a:r>
              <a:rPr lang="de-DE" dirty="0" smtClean="0"/>
              <a:t>Bildrechten</a:t>
            </a:r>
            <a:endParaRPr lang="de-DE" dirty="0"/>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7920897" y="2658933"/>
            <a:ext cx="3648323" cy="615553"/>
          </a:xfrm>
        </p:spPr>
        <p:txBody>
          <a:bodyPr/>
          <a:lstStyle/>
          <a:p>
            <a:r>
              <a:rPr lang="de-DE" dirty="0">
                <a:latin typeface="Segoe UI" panose="020B0502040204020203" pitchFamily="34" charset="0"/>
                <a:cs typeface="Segoe UI" panose="020B0502040204020203" pitchFamily="34" charset="0"/>
              </a:rPr>
              <a:t>Die (</a:t>
            </a:r>
            <a:r>
              <a:rPr lang="de-DE" dirty="0" smtClean="0">
                <a:latin typeface="Segoe UI" panose="020B0502040204020203" pitchFamily="34" charset="0"/>
                <a:cs typeface="Segoe UI" panose="020B0502040204020203" pitchFamily="34" charset="0"/>
              </a:rPr>
              <a:t>Urheber-)</a:t>
            </a:r>
            <a:r>
              <a:rPr lang="de-DE" dirty="0">
                <a:latin typeface="Segoe UI" panose="020B0502040204020203" pitchFamily="34" charset="0"/>
                <a:cs typeface="Segoe UI" panose="020B0502040204020203" pitchFamily="34" charset="0"/>
              </a:rPr>
              <a:t>rechte anderer respektieren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615553"/>
          </a:xfrm>
        </p:spPr>
        <p:txBody>
          <a:bodyPr/>
          <a:lstStyle/>
          <a:p>
            <a:r>
              <a:rPr lang="de-DE" dirty="0">
                <a:latin typeface="Segoe UI" panose="020B0502040204020203" pitchFamily="34" charset="0"/>
                <a:cs typeface="Segoe UI" panose="020B0502040204020203" pitchFamily="34" charset="0"/>
              </a:rPr>
              <a:t>CC-Lizenzen oder freie Alternativen nutzen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370604"/>
            <a:ext cx="4004933" cy="615553"/>
          </a:xfrm>
        </p:spPr>
        <p:txBody>
          <a:bodyPr/>
          <a:lstStyle/>
          <a:p>
            <a:r>
              <a:rPr lang="de-DE" dirty="0">
                <a:latin typeface="Segoe UI" panose="020B0502040204020203" pitchFamily="34" charset="0"/>
                <a:cs typeface="Segoe UI" panose="020B0502040204020203" pitchFamily="34" charset="0"/>
              </a:rPr>
              <a:t>Die eigenen Rechte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im </a:t>
            </a:r>
            <a:r>
              <a:rPr lang="de-DE" dirty="0">
                <a:latin typeface="Segoe UI" panose="020B0502040204020203" pitchFamily="34" charset="0"/>
                <a:cs typeface="Segoe UI" panose="020B0502040204020203" pitchFamily="34" charset="0"/>
              </a:rPr>
              <a:t>Blick haben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2" y="4075181"/>
            <a:ext cx="3378323" cy="615553"/>
          </a:xfrm>
        </p:spPr>
        <p:txBody>
          <a:bodyPr/>
          <a:lstStyle/>
          <a:p>
            <a:r>
              <a:rPr lang="de-DE" dirty="0">
                <a:latin typeface="Segoe UI" panose="020B0502040204020203" pitchFamily="34" charset="0"/>
                <a:cs typeface="Segoe UI" panose="020B0502040204020203" pitchFamily="34" charset="0"/>
              </a:rPr>
              <a:t>Sich bewusst sein: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online </a:t>
            </a:r>
            <a:r>
              <a:rPr lang="de-DE" dirty="0">
                <a:latin typeface="Segoe UI" panose="020B0502040204020203" pitchFamily="34" charset="0"/>
                <a:cs typeface="Segoe UI" panose="020B0502040204020203" pitchFamily="34" charset="0"/>
              </a:rPr>
              <a:t>= öffentlich</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8647" y="5370603"/>
            <a:ext cx="4000625" cy="615553"/>
          </a:xfrm>
        </p:spPr>
        <p:txBody>
          <a:bodyPr/>
          <a:lstStyle/>
          <a:p>
            <a:r>
              <a:rPr lang="de-DE" dirty="0">
                <a:latin typeface="Segoe UI" panose="020B0502040204020203" pitchFamily="34" charset="0"/>
                <a:cs typeface="Segoe UI" panose="020B0502040204020203" pitchFamily="34" charset="0"/>
              </a:rPr>
              <a:t>Eigene Inhalte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verwenden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CB55CB5C-D4BB-A5AA-B750-2D4EF554C3D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11</a:t>
            </a:fld>
            <a:endParaRPr lang="de-DE" dirty="0">
              <a:solidFill>
                <a:schemeClr val="accent4"/>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367756" y="267055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920011" y="267055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sp>
        <p:nvSpPr>
          <p:cNvPr id="54" name="Abgerundetes Rechteck 53"/>
          <p:cNvSpPr/>
          <p:nvPr/>
        </p:nvSpPr>
        <p:spPr>
          <a:xfrm>
            <a:off x="10962331" y="5399998"/>
            <a:ext cx="1085467" cy="1094825"/>
          </a:xfrm>
          <a:prstGeom prst="roundRect">
            <a:avLst/>
          </a:prstGeom>
          <a:solidFill>
            <a:schemeClr val="bg1"/>
          </a:solidFill>
          <a:ln>
            <a:solidFill>
              <a:srgbClr val="5D86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36493" y="5483010"/>
            <a:ext cx="928800" cy="928800"/>
          </a:xfrm>
          <a:prstGeom prst="rect">
            <a:avLst/>
          </a:prstGeom>
        </p:spPr>
      </p:pic>
    </p:spTree>
    <p:extLst>
      <p:ext uri="{BB962C8B-B14F-4D97-AF65-F5344CB8AC3E}">
        <p14:creationId xmlns:p14="http://schemas.microsoft.com/office/powerpoint/2010/main" val="427575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1" grpId="0" build="p"/>
      <p:bldP spid="22" grpId="0" build="p"/>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dirty="0">
                <a:latin typeface="Segoe UI" panose="020B0502040204020203" pitchFamily="34" charset="0"/>
                <a:cs typeface="Segoe UI" panose="020B0502040204020203" pitchFamily="34" charset="0"/>
              </a:rPr>
              <a:t>Weitere Informationen Für Eltern</a:t>
            </a:r>
          </a:p>
        </p:txBody>
      </p:sp>
      <p:sp>
        <p:nvSpPr>
          <p:cNvPr id="9" name="Textplatzhalter 8"/>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Familie</a:t>
            </a: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3"/>
              </a:buClr>
            </a:pPr>
            <a:r>
              <a:rPr lang="de-DE" b="1" dirty="0">
                <a:solidFill>
                  <a:schemeClr val="accent3"/>
                </a:solidFill>
              </a:rPr>
              <a:t>Sexualisierte Inhalte</a:t>
            </a:r>
          </a:p>
          <a:p>
            <a:pPr>
              <a:buClr>
                <a:schemeClr val="accent6"/>
              </a:buClr>
            </a:pPr>
            <a:r>
              <a:rPr lang="de-DE" b="1" dirty="0">
                <a:solidFill>
                  <a:schemeClr val="accent6"/>
                </a:solidFill>
              </a:rPr>
              <a:t>Medien 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a:p>
            <a:endParaRPr lang="de-DE" dirty="0"/>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12</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
        <p:nvSpPr>
          <p:cNvPr id="11" name="Abgerundetes Rechteck 10"/>
          <p:cNvSpPr/>
          <p:nvPr/>
        </p:nvSpPr>
        <p:spPr>
          <a:xfrm>
            <a:off x="8795340" y="2500404"/>
            <a:ext cx="2393360" cy="2349500"/>
          </a:xfrm>
          <a:prstGeom prst="roundRect">
            <a:avLst/>
          </a:prstGeom>
          <a:solidFill>
            <a:srgbClr val="5D86C4">
              <a:alpha val="30196"/>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5D86C4">
              <a:alpha val="30196"/>
            </a:srgbClr>
          </a:solidFill>
          <a:ln>
            <a:solidFill>
              <a:schemeClr val="accent4"/>
            </a:solidFill>
          </a:ln>
        </p:spPr>
      </p:pic>
    </p:spTree>
    <p:extLst>
      <p:ext uri="{BB962C8B-B14F-4D97-AF65-F5344CB8AC3E}">
        <p14:creationId xmlns:p14="http://schemas.microsoft.com/office/powerpoint/2010/main" val="20702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Impressum</a:t>
            </a:r>
            <a:endParaRPr lang="de-DE" sz="2800" b="1" spc="100" dirty="0">
              <a:latin typeface="Segoe UI" panose="020B0502040204020203" pitchFamily="34" charset="0"/>
              <a:cs typeface="Segoe UI" panose="020B0502040204020203" pitchFamily="34" charset="0"/>
            </a:endParaRPr>
          </a:p>
        </p:txBody>
      </p:sp>
      <p:sp>
        <p:nvSpPr>
          <p:cNvPr id="9" name="Textplatzhalter 8"/>
          <p:cNvSpPr>
            <a:spLocks noGrp="1"/>
          </p:cNvSpPr>
          <p:nvPr>
            <p:ph type="body" sz="quarter" idx="13"/>
          </p:nvPr>
        </p:nvSpPr>
        <p:spPr/>
        <p:txBody>
          <a:bodyPr/>
          <a:lstStyle/>
          <a:p>
            <a:pPr marL="0" indent="0">
              <a:buNone/>
            </a:pPr>
            <a:r>
              <a:rPr lang="de-DE" dirty="0"/>
              <a:t>Die vorliegende </a:t>
            </a:r>
            <a:r>
              <a:rPr lang="de-DE" dirty="0" smtClean="0"/>
              <a:t>Präsentationsvorlage </a:t>
            </a:r>
            <a:r>
              <a:rPr lang="de-DE" dirty="0"/>
              <a:t>kann von der jeweiligen Lehrkraft textlich und grafisch individuell angepasst werden. </a:t>
            </a:r>
          </a:p>
          <a:p>
            <a:pPr marL="0" indent="0">
              <a:buNone/>
            </a:pPr>
            <a:endParaRPr lang="de-DE" b="1" dirty="0"/>
          </a:p>
          <a:p>
            <a:pPr marL="0" indent="0">
              <a:buNone/>
            </a:pPr>
            <a:r>
              <a:rPr lang="de-DE" b="1" dirty="0"/>
              <a:t>Konzeption und Redaktion der </a:t>
            </a:r>
            <a:r>
              <a:rPr lang="de-DE" b="1" dirty="0" smtClean="0"/>
              <a:t>Präsentation: </a:t>
            </a:r>
            <a:r>
              <a:rPr lang="de-DE" dirty="0"/>
              <a:t>BLM Stiftung Medienpädagogik Bayern </a:t>
            </a:r>
          </a:p>
          <a:p>
            <a:pPr marL="0" indent="0">
              <a:buNone/>
            </a:pPr>
            <a:r>
              <a:rPr lang="de-DE" b="1" dirty="0"/>
              <a:t>Satz und Layout der </a:t>
            </a:r>
            <a:r>
              <a:rPr lang="de-DE" b="1" dirty="0" smtClean="0"/>
              <a:t>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a:t>
            </a:r>
            <a:r>
              <a:rPr lang="de-DE"/>
              <a:t>und </a:t>
            </a:r>
            <a:r>
              <a:rPr lang="de-DE" smtClean="0"/>
              <a:t>Kultus. </a:t>
            </a:r>
            <a:endParaRPr lang="de-DE" dirty="0"/>
          </a:p>
          <a:p>
            <a:pPr marL="0" indent="0">
              <a:buClr>
                <a:schemeClr val="accent1"/>
              </a:buClr>
              <a:buNone/>
            </a:pPr>
            <a:endParaRPr lang="de-DE" dirty="0"/>
          </a:p>
          <a:p>
            <a:endParaRPr lang="de-DE" dirty="0"/>
          </a:p>
          <a:p>
            <a:endParaRPr lang="de-DE" dirty="0"/>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13</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2" name="Grafik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83427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14</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36593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41EDD453-194F-C645-AD06-2719BA30893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15</a:t>
            </a:fld>
            <a:endParaRPr lang="de-DE" dirty="0">
              <a:solidFill>
                <a:schemeClr val="accent4"/>
              </a:solidFill>
            </a:endParaRPr>
          </a:p>
        </p:txBody>
      </p:sp>
      <p:grpSp>
        <p:nvGrpSpPr>
          <p:cNvPr id="3" name="Grafik 13">
            <a:extLst>
              <a:ext uri="{FF2B5EF4-FFF2-40B4-BE49-F238E27FC236}">
                <a16:creationId xmlns:a16="http://schemas.microsoft.com/office/drawing/2014/main" id="{6FA2CACA-F469-D9AB-E006-4A3651B6833A}"/>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04833193-CD25-9776-F05C-5FBE3239E33E}"/>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84EC6741-B57F-C88C-D0ED-D6293EAE3E1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D89B0032-FAB0-A38E-5E6A-F7211026FB82}"/>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C1A1C006-751D-DC81-B5CE-4278CA855265}"/>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262188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14A6BB60-BB35-B301-B08A-ED56861EB0B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16</a:t>
            </a:fld>
            <a:endParaRPr lang="de-DE" dirty="0">
              <a:solidFill>
                <a:schemeClr val="accent4"/>
              </a:solidFill>
            </a:endParaRPr>
          </a:p>
        </p:txBody>
      </p:sp>
      <p:grpSp>
        <p:nvGrpSpPr>
          <p:cNvPr id="3" name="Grafik 13">
            <a:extLst>
              <a:ext uri="{FF2B5EF4-FFF2-40B4-BE49-F238E27FC236}">
                <a16:creationId xmlns:a16="http://schemas.microsoft.com/office/drawing/2014/main" id="{AF069ABF-35E2-6FCB-06F8-2CA38FBAE5BB}"/>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FD0B691D-4356-1332-CE14-676718770945}"/>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B965210D-DBFE-BD68-B61D-D33E062A4F5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402E0108-BA2D-0386-F4E8-41FF5208F62C}"/>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B98BB7-F260-C596-D339-F1B84D15A22A}"/>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219992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2" name="Foliennummernplatzhalter 5">
            <a:extLst>
              <a:ext uri="{FF2B5EF4-FFF2-40B4-BE49-F238E27FC236}">
                <a16:creationId xmlns:a16="http://schemas.microsoft.com/office/drawing/2014/main" id="{F81D9D22-7E10-A5EA-3F02-6B311C18912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17</a:t>
            </a:fld>
            <a:endParaRPr lang="de-DE" dirty="0">
              <a:solidFill>
                <a:schemeClr val="accent4"/>
              </a:solidFill>
            </a:endParaRPr>
          </a:p>
        </p:txBody>
      </p:sp>
      <p:grpSp>
        <p:nvGrpSpPr>
          <p:cNvPr id="3" name="Grafik 13">
            <a:extLst>
              <a:ext uri="{FF2B5EF4-FFF2-40B4-BE49-F238E27FC236}">
                <a16:creationId xmlns:a16="http://schemas.microsoft.com/office/drawing/2014/main" id="{168CCCB4-BD73-F3BB-9834-63846BFACDDB}"/>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A09603E4-26B7-A7DD-2FC3-2DD5580A6EF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8751AE34-220C-709A-2191-3216A24234A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94F52D78-31D3-81C4-FC50-1259B44C0E7A}"/>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24FF734B-DEC0-D23E-C042-F0E03B5B1C64}"/>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9883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29388" y="424079"/>
            <a:ext cx="540000" cy="518704"/>
          </a:xfrm>
          <a:prstGeom prst="rect">
            <a:avLst/>
          </a:prstGeom>
        </p:spPr>
      </p:pic>
      <p:sp>
        <p:nvSpPr>
          <p:cNvPr id="3" name="Foliennummernplatzhalter 5">
            <a:extLst>
              <a:ext uri="{FF2B5EF4-FFF2-40B4-BE49-F238E27FC236}">
                <a16:creationId xmlns:a16="http://schemas.microsoft.com/office/drawing/2014/main" id="{8706704B-B3E5-58C7-2819-B8829E562E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18</a:t>
            </a:fld>
            <a:endParaRPr lang="de-DE" dirty="0">
              <a:solidFill>
                <a:schemeClr val="accent4"/>
              </a:solidFill>
            </a:endParaRPr>
          </a:p>
        </p:txBody>
      </p:sp>
    </p:spTree>
    <p:extLst>
      <p:ext uri="{BB962C8B-B14F-4D97-AF65-F5344CB8AC3E}">
        <p14:creationId xmlns:p14="http://schemas.microsoft.com/office/powerpoint/2010/main" val="41516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33AF9C6C-E7A1-64C9-1D84-8212D547C07B}"/>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19</a:t>
            </a:fld>
            <a:endParaRPr lang="de-DE" dirty="0">
              <a:solidFill>
                <a:schemeClr val="accent4"/>
              </a:solidFill>
            </a:endParaRPr>
          </a:p>
        </p:txBody>
      </p:sp>
    </p:spTree>
    <p:extLst>
      <p:ext uri="{BB962C8B-B14F-4D97-AF65-F5344CB8AC3E}">
        <p14:creationId xmlns:p14="http://schemas.microsoft.com/office/powerpoint/2010/main" val="324237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ennutzung_Social_Media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230"/>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24079"/>
            <a:ext cx="540000" cy="518704"/>
          </a:xfrm>
          <a:prstGeom prst="rect">
            <a:avLst/>
          </a:prstGeom>
        </p:spPr>
      </p:pic>
      <p:sp>
        <p:nvSpPr>
          <p:cNvPr id="3" name="Foliennummernplatzhalter 5">
            <a:extLst>
              <a:ext uri="{FF2B5EF4-FFF2-40B4-BE49-F238E27FC236}">
                <a16:creationId xmlns:a16="http://schemas.microsoft.com/office/drawing/2014/main" id="{8706704B-B3E5-58C7-2819-B8829E562E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a:t>
            </a:fld>
            <a:endParaRPr lang="de-DE" dirty="0">
              <a:solidFill>
                <a:schemeClr val="accent4"/>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CB55CB5C-D4BB-A5AA-B750-2D4EF554C3D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20</a:t>
            </a:fld>
            <a:endParaRPr lang="de-DE" dirty="0">
              <a:solidFill>
                <a:schemeClr val="accent4"/>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9"/>
          </p:nvPr>
        </p:nvSpPr>
        <p:spPr/>
        <p:txBody>
          <a:bodyPr/>
          <a:lstStyle/>
          <a:p>
            <a:endParaRPr lang="de-DE"/>
          </a:p>
        </p:txBody>
      </p:sp>
      <p:sp>
        <p:nvSpPr>
          <p:cNvPr id="10" name="Textplatzhalter 9"/>
          <p:cNvSpPr>
            <a:spLocks noGrp="1"/>
          </p:cNvSpPr>
          <p:nvPr>
            <p:ph type="body" sz="quarter" idx="17"/>
          </p:nvPr>
        </p:nvSpPr>
        <p:spPr/>
        <p:txBody>
          <a:bodyPr/>
          <a:lstStyle/>
          <a:p>
            <a:endParaRPr lang="de-DE"/>
          </a:p>
        </p:txBody>
      </p:sp>
      <p:sp>
        <p:nvSpPr>
          <p:cNvPr id="11" name="Textplatzhalter 10"/>
          <p:cNvSpPr>
            <a:spLocks noGrp="1"/>
          </p:cNvSpPr>
          <p:nvPr>
            <p:ph type="body" sz="quarter" idx="18"/>
          </p:nvPr>
        </p:nvSpPr>
        <p:spPr/>
        <p:txBody>
          <a:bodyPr/>
          <a:lstStyle/>
          <a:p>
            <a:endParaRPr lang="de-DE"/>
          </a:p>
        </p:txBody>
      </p:sp>
      <p:sp>
        <p:nvSpPr>
          <p:cNvPr id="12" name="Textplatzhalter 11"/>
          <p:cNvSpPr>
            <a:spLocks noGrp="1"/>
          </p:cNvSpPr>
          <p:nvPr>
            <p:ph type="body" sz="quarter" idx="13"/>
          </p:nvPr>
        </p:nvSpPr>
        <p:spPr/>
        <p:txBody>
          <a:bodyPr/>
          <a:lstStyle/>
          <a:p>
            <a:endParaRPr lang="de-DE"/>
          </a:p>
        </p:txBody>
      </p:sp>
      <p:sp>
        <p:nvSpPr>
          <p:cNvPr id="29" name="Textplatzhalter 28"/>
          <p:cNvSpPr>
            <a:spLocks noGrp="1"/>
          </p:cNvSpPr>
          <p:nvPr>
            <p:ph type="body" sz="quarter" idx="14"/>
          </p:nvPr>
        </p:nvSpPr>
        <p:spPr/>
        <p:txBody>
          <a:bodyPr/>
          <a:lstStyle/>
          <a:p>
            <a:endParaRPr lang="de-DE"/>
          </a:p>
        </p:txBody>
      </p:sp>
      <p:sp>
        <p:nvSpPr>
          <p:cNvPr id="30" name="Textplatzhalter 29"/>
          <p:cNvSpPr>
            <a:spLocks noGrp="1"/>
          </p:cNvSpPr>
          <p:nvPr>
            <p:ph type="body" sz="quarter" idx="15"/>
          </p:nvPr>
        </p:nvSpPr>
        <p:spPr/>
        <p:txBody>
          <a:bodyPr/>
          <a:lstStyle/>
          <a:p>
            <a:endParaRPr lang="de-DE"/>
          </a:p>
        </p:txBody>
      </p:sp>
      <p:sp>
        <p:nvSpPr>
          <p:cNvPr id="37" name="Textplatzhalter 36"/>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13156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5" name="Foliennummernplatzhalter 5">
            <a:extLst>
              <a:ext uri="{FF2B5EF4-FFF2-40B4-BE49-F238E27FC236}">
                <a16:creationId xmlns:a16="http://schemas.microsoft.com/office/drawing/2014/main" id="{E1EFDEFC-4962-09C6-F5A0-FB5640B9529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21</a:t>
            </a:fld>
            <a:endParaRPr lang="de-DE" dirty="0">
              <a:solidFill>
                <a:schemeClr val="accent4"/>
              </a:solidFill>
            </a:endParaRPr>
          </a:p>
        </p:txBody>
      </p:sp>
      <p:grpSp>
        <p:nvGrpSpPr>
          <p:cNvPr id="26" name="Grafik 13">
            <a:extLst>
              <a:ext uri="{FF2B5EF4-FFF2-40B4-BE49-F238E27FC236}">
                <a16:creationId xmlns:a16="http://schemas.microsoft.com/office/drawing/2014/main" id="{1A3A4DDC-5988-DB3D-2F75-08FE843EFFD3}"/>
              </a:ext>
            </a:extLst>
          </p:cNvPr>
          <p:cNvGrpSpPr/>
          <p:nvPr/>
        </p:nvGrpSpPr>
        <p:grpSpPr>
          <a:xfrm>
            <a:off x="10950380" y="410026"/>
            <a:ext cx="465152" cy="539923"/>
            <a:chOff x="10950380" y="410026"/>
            <a:chExt cx="465152" cy="539923"/>
          </a:xfrm>
        </p:grpSpPr>
        <p:sp>
          <p:nvSpPr>
            <p:cNvPr id="27" name="Freihandform: Form 26">
              <a:extLst>
                <a:ext uri="{FF2B5EF4-FFF2-40B4-BE49-F238E27FC236}">
                  <a16:creationId xmlns:a16="http://schemas.microsoft.com/office/drawing/2014/main" id="{D4B0D6DE-C2F5-321C-3C0E-470912BB8B6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6114D98-E89C-C99A-E790-6F15FE49A68F}"/>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006BE270-CA60-0E06-18D3-3F05F08042A8}"/>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F1C34328-5B5C-7D24-7750-DF2BC4DA66ED}"/>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39706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209813" cy="1538883"/>
          </a:xfrm>
        </p:spPr>
        <p:txBody>
          <a:bodyPr/>
          <a:lstStyle/>
          <a:p>
            <a:r>
              <a:rPr lang="de-DE" dirty="0"/>
              <a:t>Rechtliche </a:t>
            </a:r>
            <a:r>
              <a:rPr lang="de-DE" dirty="0" smtClean="0"/>
              <a:t/>
            </a:r>
            <a:br>
              <a:rPr lang="de-DE" dirty="0" smtClean="0"/>
            </a:br>
            <a:r>
              <a:rPr lang="de-DE" dirty="0" smtClean="0"/>
              <a:t>Grundlagen </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3</a:t>
            </a:fld>
            <a:endParaRPr lang="de-DE" dirty="0">
              <a:solidFill>
                <a:schemeClr val="accent4"/>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063" y="1341120"/>
            <a:ext cx="1861079" cy="4765040"/>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439" y="2379133"/>
            <a:ext cx="1397635" cy="3727027"/>
          </a:xfrm>
          <a:prstGeom prst="rect">
            <a:avLst/>
          </a:prstGeom>
        </p:spPr>
      </p:pic>
    </p:spTree>
    <p:extLst>
      <p:ext uri="{BB962C8B-B14F-4D97-AF65-F5344CB8AC3E}">
        <p14:creationId xmlns:p14="http://schemas.microsoft.com/office/powerpoint/2010/main" val="166518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Welche Regeln bzw. Vorgaben zur </a:t>
            </a:r>
            <a:r>
              <a:rPr lang="de-DE" dirty="0" smtClean="0">
                <a:latin typeface="+mj-lt"/>
                <a:ea typeface="Calibri" panose="020F0502020204030204" pitchFamily="34" charset="0"/>
                <a:cs typeface="Semikolon Plus"/>
              </a:rPr>
              <a:t>Veröffentlichung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und </a:t>
            </a:r>
            <a:r>
              <a:rPr lang="de-DE" dirty="0">
                <a:latin typeface="+mj-lt"/>
                <a:ea typeface="Calibri" panose="020F0502020204030204" pitchFamily="34" charset="0"/>
                <a:cs typeface="Semikolon Plus"/>
              </a:rPr>
              <a:t>Bearbeitung von Fotos, </a:t>
            </a:r>
            <a:r>
              <a:rPr lang="de-DE" dirty="0" smtClean="0">
                <a:latin typeface="+mj-lt"/>
                <a:ea typeface="Calibri" panose="020F0502020204030204" pitchFamily="34" charset="0"/>
                <a:cs typeface="Semikolon Plus"/>
              </a:rPr>
              <a:t>Videos oder </a:t>
            </a:r>
            <a:r>
              <a:rPr lang="de-DE" dirty="0">
                <a:latin typeface="+mj-lt"/>
                <a:ea typeface="Calibri" panose="020F0502020204030204" pitchFamily="34" charset="0"/>
                <a:cs typeface="Semikolon Plus"/>
              </a:rPr>
              <a:t>Musik kennen Sie</a:t>
            </a:r>
            <a:r>
              <a:rPr lang="de-DE" dirty="0" smtClean="0">
                <a:latin typeface="+mj-lt"/>
                <a:ea typeface="Calibri" panose="020F0502020204030204" pitchFamily="34" charset="0"/>
                <a:cs typeface="Semikolon Plus"/>
              </a:rPr>
              <a:t>? </a:t>
            </a:r>
            <a:endParaRPr lang="de-DE" dirty="0">
              <a:latin typeface="+mj-lt"/>
              <a:ea typeface="Calibri" panose="020F0502020204030204" pitchFamily="34" charset="0"/>
              <a:cs typeface="Semikolon Plus"/>
            </a:endParaRPr>
          </a:p>
          <a:p>
            <a:pPr marL="269875" lvl="0" indent="-269875"/>
            <a:r>
              <a:rPr lang="de-DE" dirty="0" smtClean="0">
                <a:latin typeface="+mj-lt"/>
                <a:ea typeface="Calibri" panose="020F0502020204030204" pitchFamily="34" charset="0"/>
                <a:cs typeface="Semikolon Plus"/>
              </a:rPr>
              <a:t>Hat </a:t>
            </a:r>
            <a:r>
              <a:rPr lang="de-DE" dirty="0">
                <a:latin typeface="+mj-lt"/>
                <a:ea typeface="Calibri" panose="020F0502020204030204" pitchFamily="34" charset="0"/>
                <a:cs typeface="Semikolon Plus"/>
              </a:rPr>
              <a:t>jemand schon mal ohne </a:t>
            </a:r>
            <a:r>
              <a:rPr lang="de-DE">
                <a:latin typeface="+mj-lt"/>
                <a:ea typeface="Calibri" panose="020F0502020204030204" pitchFamily="34" charset="0"/>
                <a:cs typeface="Semikolon Plus"/>
              </a:rPr>
              <a:t>Ihr </a:t>
            </a:r>
            <a:r>
              <a:rPr lang="de-DE" smtClean="0">
                <a:latin typeface="+mj-lt"/>
                <a:ea typeface="Calibri" panose="020F0502020204030204" pitchFamily="34" charset="0"/>
                <a:cs typeface="Semikolon Plus"/>
              </a:rPr>
              <a:t>Einverständnis ein </a:t>
            </a:r>
            <a:r>
              <a:rPr lang="de-DE">
                <a:latin typeface="+mj-lt"/>
                <a:ea typeface="Calibri" panose="020F0502020204030204" pitchFamily="34" charset="0"/>
                <a:cs typeface="Semikolon Plus"/>
              </a:rPr>
              <a:t>Foto </a:t>
            </a:r>
            <a:br>
              <a:rPr lang="de-DE">
                <a:latin typeface="+mj-lt"/>
                <a:ea typeface="Calibri" panose="020F0502020204030204" pitchFamily="34" charset="0"/>
                <a:cs typeface="Semikolon Plus"/>
              </a:rPr>
            </a:br>
            <a:r>
              <a:rPr lang="de-DE" smtClean="0">
                <a:latin typeface="+mj-lt"/>
                <a:ea typeface="Calibri" panose="020F0502020204030204" pitchFamily="34" charset="0"/>
                <a:cs typeface="Semikolon Plus"/>
              </a:rPr>
              <a:t>von </a:t>
            </a:r>
            <a:r>
              <a:rPr lang="de-DE" dirty="0" smtClean="0">
                <a:latin typeface="+mj-lt"/>
                <a:ea typeface="Calibri" panose="020F0502020204030204" pitchFamily="34" charset="0"/>
                <a:cs typeface="Semikolon Plus"/>
              </a:rPr>
              <a:t>Ihrem Kind oder Ihnen veröffentlicht?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Wenn </a:t>
            </a:r>
            <a:r>
              <a:rPr lang="de-DE" dirty="0">
                <a:latin typeface="+mj-lt"/>
                <a:ea typeface="Calibri" panose="020F0502020204030204" pitchFamily="34" charset="0"/>
                <a:cs typeface="Semikolon Plus"/>
              </a:rPr>
              <a:t>ja, wie haben Sie reagiert?</a:t>
            </a:r>
            <a:endParaRPr lang="de-DE" sz="2000" dirty="0">
              <a:solidFill>
                <a:schemeClr val="tx1">
                  <a:lumMod val="75000"/>
                  <a:lumOff val="25000"/>
                </a:schemeClr>
              </a:solidFill>
              <a:latin typeface="+mj-lt"/>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grpSp>
        <p:nvGrpSpPr>
          <p:cNvPr id="2" name="Grafik 13">
            <a:extLst>
              <a:ext uri="{FF2B5EF4-FFF2-40B4-BE49-F238E27FC236}">
                <a16:creationId xmlns:a16="http://schemas.microsoft.com/office/drawing/2014/main" id="{6552540A-5992-CF80-3696-D21A33978998}"/>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
        <p:nvSpPr>
          <p:cNvPr id="3" name="Foliennummernplatzhalter 5">
            <a:extLst>
              <a:ext uri="{FF2B5EF4-FFF2-40B4-BE49-F238E27FC236}">
                <a16:creationId xmlns:a16="http://schemas.microsoft.com/office/drawing/2014/main" id="{32C15E5A-4FF2-1701-4B52-C89C5E8AE6F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4</a:t>
            </a:fld>
            <a:endParaRPr lang="de-DE" dirty="0">
              <a:solidFill>
                <a:schemeClr val="accent4"/>
              </a:solidFill>
            </a:endParaRP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075" y="1725092"/>
            <a:ext cx="1446840" cy="4509385"/>
          </a:xfrm>
          <a:prstGeom prst="rect">
            <a:avLst/>
          </a:prstGeom>
        </p:spPr>
      </p:pic>
    </p:spTree>
    <p:extLst>
      <p:ext uri="{BB962C8B-B14F-4D97-AF65-F5344CB8AC3E}">
        <p14:creationId xmlns:p14="http://schemas.microsoft.com/office/powerpoint/2010/main" val="28106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PRAXISBEISPIEL</a:t>
            </a:r>
          </a:p>
        </p:txBody>
      </p:sp>
      <p:sp>
        <p:nvSpPr>
          <p:cNvPr id="11" name="Textplatzhalter 10"/>
          <p:cNvSpPr>
            <a:spLocks noGrp="1"/>
          </p:cNvSpPr>
          <p:nvPr>
            <p:ph type="body" sz="quarter" idx="13"/>
          </p:nvPr>
        </p:nvSpPr>
        <p:spPr/>
        <p:txBody>
          <a:bodyPr/>
          <a:lstStyle/>
          <a:p>
            <a:endParaRPr lang="de-DE"/>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5</a:t>
            </a:fld>
            <a:endParaRPr lang="de-DE" dirty="0">
              <a:solidFill>
                <a:schemeClr val="accent4"/>
              </a:solidFill>
            </a:endParaRPr>
          </a:p>
        </p:txBody>
      </p:sp>
      <p:pic>
        <p:nvPicPr>
          <p:cNvPr id="9" name="Content Placeholder 10" descr="A group of people in clothing&#10;&#10;Description automatically generated with low confidence">
            <a:extLst>
              <a:ext uri="{FF2B5EF4-FFF2-40B4-BE49-F238E27FC236}">
                <a16:creationId xmlns:a16="http://schemas.microsoft.com/office/drawing/2014/main" id="{DD5A6BE9-A047-A962-7D40-CCE0347AE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63" y="1665288"/>
            <a:ext cx="10378525" cy="4654119"/>
          </a:xfrm>
          <a:prstGeom prst="rect">
            <a:avLst/>
          </a:prstGeom>
        </p:spPr>
      </p:pic>
    </p:spTree>
    <p:extLst>
      <p:ext uri="{BB962C8B-B14F-4D97-AF65-F5344CB8AC3E}">
        <p14:creationId xmlns:p14="http://schemas.microsoft.com/office/powerpoint/2010/main" val="29623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endParaRPr lang="de-DE"/>
          </a:p>
        </p:txBody>
      </p:sp>
      <p:sp>
        <p:nvSpPr>
          <p:cNvPr id="4" name="Textplatzhalter 3"/>
          <p:cNvSpPr>
            <a:spLocks noGrp="1"/>
          </p:cNvSpPr>
          <p:nvPr>
            <p:ph type="body" sz="quarter" idx="14"/>
          </p:nvPr>
        </p:nvSpPr>
        <p:spPr/>
        <p:txBody>
          <a:bodyPr/>
          <a:lstStyle/>
          <a:p>
            <a:endParaRPr lang="de-DE"/>
          </a:p>
        </p:txBody>
      </p:sp>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PRAXISBEISPIEL</a:t>
            </a:r>
          </a:p>
        </p:txBody>
      </p:sp>
      <p:sp>
        <p:nvSpPr>
          <p:cNvPr id="10" name="Textplatzhalter 9"/>
          <p:cNvSpPr>
            <a:spLocks noGrp="1"/>
          </p:cNvSpPr>
          <p:nvPr>
            <p:ph type="body" sz="quarter" idx="15"/>
          </p:nvPr>
        </p:nvSpPr>
        <p:spPr/>
        <p:txBody>
          <a:bodyPr/>
          <a:lstStyle/>
          <a:p>
            <a:endParaRPr lang="de-DE"/>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6</a:t>
            </a:fld>
            <a:endParaRPr lang="de-DE" dirty="0">
              <a:solidFill>
                <a:schemeClr val="accent4"/>
              </a:solidFill>
            </a:endParaRPr>
          </a:p>
        </p:txBody>
      </p:sp>
      <p:pic>
        <p:nvPicPr>
          <p:cNvPr id="7" name="Picture 4" descr="A picture containing text&#10;&#10;Description automatically generated">
            <a:extLst>
              <a:ext uri="{FF2B5EF4-FFF2-40B4-BE49-F238E27FC236}">
                <a16:creationId xmlns:a16="http://schemas.microsoft.com/office/drawing/2014/main" id="{328EB74E-B896-3125-86EE-06191D51C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64" y="1677695"/>
            <a:ext cx="10937224" cy="4648321"/>
          </a:xfrm>
          <a:prstGeom prst="rect">
            <a:avLst/>
          </a:prstGeom>
        </p:spPr>
      </p:pic>
    </p:spTree>
    <p:extLst>
      <p:ext uri="{BB962C8B-B14F-4D97-AF65-F5344CB8AC3E}">
        <p14:creationId xmlns:p14="http://schemas.microsoft.com/office/powerpoint/2010/main" val="256497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endParaRPr lang="de-DE"/>
          </a:p>
        </p:txBody>
      </p:sp>
      <p:sp>
        <p:nvSpPr>
          <p:cNvPr id="4" name="Textplatzhalter 3"/>
          <p:cNvSpPr>
            <a:spLocks noGrp="1"/>
          </p:cNvSpPr>
          <p:nvPr>
            <p:ph type="body" sz="quarter" idx="14"/>
          </p:nvPr>
        </p:nvSpPr>
        <p:spPr/>
        <p:txBody>
          <a:bodyPr/>
          <a:lstStyle/>
          <a:p>
            <a:endParaRPr lang="de-DE"/>
          </a:p>
        </p:txBody>
      </p:sp>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PRAXISBEISPIEL</a:t>
            </a:r>
          </a:p>
        </p:txBody>
      </p:sp>
      <p:sp>
        <p:nvSpPr>
          <p:cNvPr id="10" name="Textplatzhalter 9"/>
          <p:cNvSpPr>
            <a:spLocks noGrp="1"/>
          </p:cNvSpPr>
          <p:nvPr>
            <p:ph type="body" sz="quarter" idx="15"/>
          </p:nvPr>
        </p:nvSpPr>
        <p:spPr/>
        <p:txBody>
          <a:bodyPr/>
          <a:lstStyle/>
          <a:p>
            <a:endParaRPr lang="de-DE"/>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7</a:t>
            </a:fld>
            <a:endParaRPr lang="de-DE" dirty="0">
              <a:solidFill>
                <a:schemeClr val="accent4"/>
              </a:solidFill>
            </a:endParaRPr>
          </a:p>
        </p:txBody>
      </p:sp>
      <p:pic>
        <p:nvPicPr>
          <p:cNvPr id="11" name="Picture 3" descr="Diagram&#10;&#10;Description automatically generated">
            <a:extLst>
              <a:ext uri="{FF2B5EF4-FFF2-40B4-BE49-F238E27FC236}">
                <a16:creationId xmlns:a16="http://schemas.microsoft.com/office/drawing/2014/main" id="{DF014D3F-EF13-8005-F510-5271B7392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64" y="1677695"/>
            <a:ext cx="8421336" cy="4651473"/>
          </a:xfrm>
          <a:prstGeom prst="rect">
            <a:avLst/>
          </a:prstGeom>
        </p:spPr>
      </p:pic>
    </p:spTree>
    <p:extLst>
      <p:ext uri="{BB962C8B-B14F-4D97-AF65-F5344CB8AC3E}">
        <p14:creationId xmlns:p14="http://schemas.microsoft.com/office/powerpoint/2010/main" val="28599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PRAXISBEISPIEL</a:t>
            </a:r>
          </a:p>
        </p:txBody>
      </p:sp>
      <p:sp>
        <p:nvSpPr>
          <p:cNvPr id="7" name="Textplatzhalter 6"/>
          <p:cNvSpPr>
            <a:spLocks noGrp="1"/>
          </p:cNvSpPr>
          <p:nvPr>
            <p:ph type="body" sz="quarter" idx="13"/>
          </p:nvPr>
        </p:nvSpPr>
        <p:spPr/>
        <p:txBody>
          <a:bodyPr/>
          <a:lstStyle/>
          <a:p>
            <a:endParaRPr lang="de-DE"/>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8</a:t>
            </a:fld>
            <a:endParaRPr lang="de-DE" dirty="0">
              <a:solidFill>
                <a:schemeClr val="accent4"/>
              </a:solidFill>
            </a:endParaRPr>
          </a:p>
        </p:txBody>
      </p:sp>
      <p:pic>
        <p:nvPicPr>
          <p:cNvPr id="12" name="Picture 3" descr="Graphical user interface, text, application&#10;&#10;Description automatically generated">
            <a:extLst>
              <a:ext uri="{FF2B5EF4-FFF2-40B4-BE49-F238E27FC236}">
                <a16:creationId xmlns:a16="http://schemas.microsoft.com/office/drawing/2014/main" id="{E479A116-2298-4779-D126-67A89327F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64" y="1677695"/>
            <a:ext cx="9513536" cy="4650814"/>
          </a:xfrm>
          <a:prstGeom prst="rect">
            <a:avLst/>
          </a:prstGeom>
        </p:spPr>
      </p:pic>
    </p:spTree>
    <p:extLst>
      <p:ext uri="{BB962C8B-B14F-4D97-AF65-F5344CB8AC3E}">
        <p14:creationId xmlns:p14="http://schemas.microsoft.com/office/powerpoint/2010/main" val="20669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PRAXISBEISPIEL</a:t>
            </a:r>
          </a:p>
        </p:txBody>
      </p:sp>
      <p:sp>
        <p:nvSpPr>
          <p:cNvPr id="7" name="Textplatzhalter 6"/>
          <p:cNvSpPr>
            <a:spLocks noGrp="1"/>
          </p:cNvSpPr>
          <p:nvPr>
            <p:ph type="body" sz="quarter" idx="13"/>
          </p:nvPr>
        </p:nvSpPr>
        <p:spPr/>
        <p:txBody>
          <a:bodyPr/>
          <a:lstStyle/>
          <a:p>
            <a:endParaRPr lang="de-DE"/>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9</a:t>
            </a:fld>
            <a:endParaRPr lang="de-DE" dirty="0">
              <a:solidFill>
                <a:schemeClr val="accent4"/>
              </a:solidFill>
            </a:endParaRPr>
          </a:p>
        </p:txBody>
      </p:sp>
      <p:pic>
        <p:nvPicPr>
          <p:cNvPr id="9" name="Picture 3" descr="Text&#10;&#10;Description automatically generated">
            <a:extLst>
              <a:ext uri="{FF2B5EF4-FFF2-40B4-BE49-F238E27FC236}">
                <a16:creationId xmlns:a16="http://schemas.microsoft.com/office/drawing/2014/main" id="{40EA3FA0-1EF4-7FFC-D0E6-672857928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64" y="1677695"/>
            <a:ext cx="9233684" cy="4622255"/>
          </a:xfrm>
          <a:prstGeom prst="rect">
            <a:avLst/>
          </a:prstGeom>
        </p:spPr>
      </p:pic>
    </p:spTree>
    <p:extLst>
      <p:ext uri="{BB962C8B-B14F-4D97-AF65-F5344CB8AC3E}">
        <p14:creationId xmlns:p14="http://schemas.microsoft.com/office/powerpoint/2010/main" val="380533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2.xml><?xml version="1.0" encoding="utf-8"?>
<ds:datastoreItem xmlns:ds="http://schemas.openxmlformats.org/officeDocument/2006/customXml" ds:itemID="{BE2F4CA1-FA53-45F9-B408-EE067BF1B69C}">
  <ds:schemaRefs>
    <ds:schemaRef ds:uri="http://purl.org/dc/terms/"/>
    <ds:schemaRef ds:uri="http://schemas.microsoft.com/office/2006/documentManagement/types"/>
    <ds:schemaRef ds:uri="5a4219a2-45cf-45bf-91bc-5ddc1db9b26b"/>
    <ds:schemaRef ds:uri="http://purl.org/dc/elements/1.1/"/>
    <ds:schemaRef ds:uri="http://schemas.microsoft.com/office/2006/metadata/properties"/>
    <ds:schemaRef ds:uri="44694c35-30c0-4ff0-8b82-8424709eaf3a"/>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1773</Words>
  <Application>Microsoft Office PowerPoint</Application>
  <PresentationFormat>Breitbild</PresentationFormat>
  <Paragraphs>228</Paragraphs>
  <Slides>21</Slides>
  <Notes>14</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21</vt:i4>
      </vt:variant>
    </vt:vector>
  </HeadingPairs>
  <TitlesOfParts>
    <vt:vector size="30"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89</cp:revision>
  <dcterms:created xsi:type="dcterms:W3CDTF">2024-05-08T06:34:22Z</dcterms:created>
  <dcterms:modified xsi:type="dcterms:W3CDTF">2025-03-26T13:03:37Z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