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6C2C"/>
    <a:srgbClr val="FFFFFF"/>
    <a:srgbClr val="FF502A"/>
    <a:srgbClr val="9B4969"/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30" y="2159154"/>
            <a:ext cx="5962785" cy="1154611"/>
          </a:xfrm>
        </p:spPr>
        <p:txBody>
          <a:bodyPr>
            <a:normAutofit/>
          </a:bodyPr>
          <a:lstStyle/>
          <a:p>
            <a:pPr algn="l"/>
            <a:r>
              <a:rPr lang="de-DE" sz="4800" dirty="0">
                <a:solidFill>
                  <a:srgbClr val="DA6C2C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Sina wird Influencer</a:t>
            </a:r>
            <a:endParaRPr lang="en-US" sz="4800" dirty="0">
              <a:solidFill>
                <a:srgbClr val="DA6C2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6" r="7339" b="10898"/>
          <a:stretch/>
        </p:blipFill>
        <p:spPr>
          <a:xfrm>
            <a:off x="5917297" y="0"/>
            <a:ext cx="9119504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" y="5472918"/>
            <a:ext cx="2915280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7641E6-A121-4B32-8D86-DF410CFED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33"/>
            <a:ext cx="12192000" cy="669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D164191-850C-4200-AB15-729E01BA77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56"/>
            <a:ext cx="12192000" cy="54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198"/>
            <a:ext cx="12192000" cy="52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545"/>
            <a:ext cx="12192000" cy="4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586"/>
            <a:ext cx="12192000" cy="44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0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900"/>
            <a:ext cx="12192000" cy="4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BD7A33-C914-4632-BC5D-8F713A9C0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140"/>
            <a:ext cx="12192000" cy="39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1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die Bayerische Staatskanzlei.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</a:t>
            </a:r>
            <a:r>
              <a:rPr lang="de-DE" sz="1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9 </a:t>
            </a: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Breitbild</PresentationFormat>
  <Paragraphs>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Mirlach</dc:creator>
  <cp:lastModifiedBy>Hirschbolz Simone</cp:lastModifiedBy>
  <cp:revision>7</cp:revision>
  <dcterms:created xsi:type="dcterms:W3CDTF">2021-11-23T11:06:03Z</dcterms:created>
  <dcterms:modified xsi:type="dcterms:W3CDTF">2021-12-20T08:36:33Z</dcterms:modified>
</cp:coreProperties>
</file>