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9" r:id="rId4"/>
    <p:sldId id="258" r:id="rId5"/>
    <p:sldId id="263" r:id="rId6"/>
    <p:sldId id="260" r:id="rId7"/>
    <p:sldId id="259" r:id="rId8"/>
    <p:sldId id="265" r:id="rId9"/>
    <p:sldId id="261" r:id="rId10"/>
    <p:sldId id="274" r:id="rId11"/>
    <p:sldId id="262" r:id="rId12"/>
    <p:sldId id="271" r:id="rId13"/>
    <p:sldId id="272" r:id="rId14"/>
    <p:sldId id="273" r:id="rId15"/>
    <p:sldId id="270" r:id="rId16"/>
    <p:sldId id="266" r:id="rId17"/>
    <p:sldId id="26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673" autoAdjust="0"/>
  </p:normalViewPr>
  <p:slideViewPr>
    <p:cSldViewPr>
      <p:cViewPr varScale="1">
        <p:scale>
          <a:sx n="94" d="100"/>
          <a:sy n="94" d="100"/>
        </p:scale>
        <p:origin x="150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6DD7D-AA7D-48F3-97E8-539C78A055DC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76E7B-C9AF-4A5B-81D7-AF304EE7CC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8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Angebot der </a:t>
            </a:r>
            <a:r>
              <a:rPr lang="de-DE" dirty="0" err="1"/>
              <a:t>ByCS</a:t>
            </a:r>
            <a:r>
              <a:rPr lang="de-DE" dirty="0"/>
              <a:t> wächst und gedeiht.</a:t>
            </a:r>
          </a:p>
          <a:p>
            <a:r>
              <a:rPr lang="de-DE" dirty="0" err="1"/>
              <a:t>ByCS</a:t>
            </a:r>
            <a:r>
              <a:rPr lang="de-DE" dirty="0"/>
              <a:t> steht für </a:t>
            </a:r>
            <a:r>
              <a:rPr lang="de-DE" dirty="0" err="1"/>
              <a:t>BayernCloud</a:t>
            </a:r>
            <a:r>
              <a:rPr lang="de-DE" dirty="0"/>
              <a:t> Schule. Es wird allen bayerischen Lehrkräften und Schülerinnen und Schülern kostenfrei und datenschutzrechtlich einwandfrei zur Verfügung gestellt.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C3002-DF7F-4A6F-ABC7-D6435B553C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43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Geht auf fast allen Geräten.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C3002-DF7F-4A6F-ABC7-D6435B553C2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6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Geschlossener Benutzerkreis</a:t>
            </a:r>
          </a:p>
          <a:p>
            <a:r>
              <a:rPr lang="de-DE" dirty="0"/>
              <a:t>Handynummer wird nicht weitergegeben</a:t>
            </a:r>
          </a:p>
          <a:p>
            <a:r>
              <a:rPr lang="de-DE" dirty="0"/>
              <a:t>Messenger wie jeder andere auch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6E7B-C9AF-4A5B-81D7-AF304EE7CC6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28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Vorschlag für eine </a:t>
            </a:r>
            <a:r>
              <a:rPr lang="de-DE"/>
              <a:t>defensive Einstellung </a:t>
            </a:r>
            <a:r>
              <a:rPr lang="de-DE" dirty="0"/>
              <a:t>der Nutzungsrechte von Schülerinnen und Schülern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6E7B-C9AF-4A5B-81D7-AF304EE7CC6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4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Geht auf fast allen Geräten.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C3002-DF7F-4A6F-ABC7-D6435B553C2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01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Downloaden und Einloggen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6E7B-C9AF-4A5B-81D7-AF304EE7CC6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8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C3002-DF7F-4A6F-ABC7-D6435B553C2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8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6E7B-C9AF-4A5B-81D7-AF304EE7CC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36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6E7B-C9AF-4A5B-81D7-AF304EE7CC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5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31DD5-74B2-EED8-966F-925A26D53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B1AE63-B890-BFE9-DD32-6BDDBDF97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73CEFE-3EC7-6D08-013B-CDF2E18D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C3D73E-BAD9-0E55-A048-D1B39BAE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99D60F-42DD-23FA-F384-3BBD4E4E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2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FA6E2-5AA9-CA61-4BC9-646202A1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67A7C4-A007-0C47-D0D9-FD9BF93A0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EA2C33-0A77-30C1-B32E-7A652EC1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76C885-5B78-6102-7650-83478AF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655320-45EA-2D35-CA7B-27CD2FBB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43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1630F16-5584-421A-62CA-CBE4D8F6C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B78779-E7B6-1EFB-FE8B-AF42CD96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6B2DA-9D7B-4D29-93DD-63369FB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1283A1-DFE9-7168-E924-A7D8257A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6FF3C-3191-AA0D-A8D1-6F63A00E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75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64076-DDFD-2968-3AED-C2D89BC22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4D1FC6-8BFC-DF38-CAEE-2450DC4E9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2DDDB-0A17-8CBC-AB8A-2BB3D55B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0EBA6A-6F88-7812-94AB-23D273F5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61EDE-18FA-8B91-9E5D-83BE8F69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5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044E3-24C3-1038-3120-126E22AB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55340C-2FEE-637A-6659-97144C1E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C1FFB-E8FE-8EE9-03D5-26E6D508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FBF3D2-2CB2-EF6A-09F3-2B465A9D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12298B-8DD3-F908-BE73-BDF0989F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00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30BF7-5854-793D-938D-0ED3E532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B60761-494F-28EA-6ED9-FC6C020C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FC62B-FDBB-D542-AD39-0CC1D38F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F6472-78B6-3ACF-1641-D93A18C2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ABDFF1-D0D7-8CF0-25E6-0FA3A5FB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9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66D07-B6AF-D134-8BB5-948B7BB1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0470A4-3F0B-6DBE-2F87-60217AA0D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77AEBD-84BA-C57D-40FF-B82A4C28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0ABD77-50B9-FB56-34E1-F5A01F09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443225-ADC3-C3F0-99F0-BFD11B38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22C418-262D-C0EA-45BE-AFF6C4A6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9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AD592-6765-2ADD-9EBA-7B135835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8A0983-233E-CFC2-69F6-AB104CD9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70CA7C-D2CA-0175-7EA6-7814F0BBB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F0023E-5907-3173-AB84-F5D2EA0AC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501FA3-14E3-9F29-287B-58ED18BA0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F52ED8-1CC2-F8C8-B297-D203C96A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E90A31-CFA2-B692-2C8A-E5B18947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37D8F1-B784-74B9-ACB1-AC8EB949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62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26699-BB33-AC91-BEBE-C269527D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94CAFE-1D79-D803-F541-D3987374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04B57D-E0DA-98F3-7184-D57966B2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CABAED-3E6A-F157-7FC6-1BDAF8CA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99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FEC4D6-4376-0F30-8386-51B97775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97ABD5-A696-A518-9657-11703A2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20D4BE-2CFA-8F5B-7AC8-92311082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837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0E739-E6EE-0CA6-664B-744D8D26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7D57D2-5CA7-1A25-38E6-B5CA1ED5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AE03E4-B021-0A02-2D97-32323DAA0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BF4F58-E244-E4CE-3ABD-0669E8EF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0FE9F1-95C1-D1FC-EDBB-50FC46DD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AE84F0-456D-341D-E8A4-81461D9F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8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43B10-F6B1-3958-A5A5-52C6E84B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D1E20C-0659-5625-DC0F-740DF9BE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3BA595-3E9E-D9AF-849E-22645935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F2D95-00B7-5E5C-E2B5-8C151E44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6DC65-46BC-FEC7-3DE3-B8B0596A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009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C8103-F7DC-FA4B-4496-3C937BFB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281956-496D-9CF5-721B-78B4C1C13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07DD8-9F8C-9E25-85CF-1DBACE0A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B64670-B2CF-519B-A2C9-20B6D980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E200BB-E7CB-04FF-5819-FD32EE2A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9FD663-7B94-DB0D-9D75-5A793443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967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07A5C-2443-1F45-D594-09EEFB46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FE7D38-0CF6-D9C6-3396-C908B5ACE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D0D3F1-FCE8-5F30-1823-1B577109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0AACDC-0638-5D50-C41B-E4311926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D921D6-86EB-312F-1E91-788B6129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97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6CAF50-B8E5-DB92-FB1F-3A2F9DAFD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E61445-03D8-C9B2-EB11-2D9536E5D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B38E69-9C59-A22A-596F-AC2862A5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C994DE-3B81-AA7C-4E14-7E03C059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7C1F9D-4C4F-9530-F107-BF7F5A01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73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EC4C7-6B2F-05ED-FD98-D133080A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DF8C2-158F-A162-0E11-382979F11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1CC109-3FF7-68FC-67C2-A326ED4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67F00-0B24-3086-8B80-5F58CEE0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8673B-916E-8259-22B1-9C6FDB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7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0CF85-CD63-8B6B-989C-05C7E3EE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0A0D56-C947-E79F-B859-B66E2AFEE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D455D6-6103-935D-871A-B63E32BE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5A291E-EB6D-E02B-E6E3-D5EB54DD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208B4C-3C48-CC5A-F9AD-CD0B319E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D72A2F-8FC8-A72A-B0D8-C68FB016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0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A2DC0-AB3A-64E3-56ED-9C09695B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5D7FB-E8BC-8001-A9A6-13758D9F3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F36013-751D-B271-8A1E-C485EA617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4F7F07-CF11-0407-EFCC-06B27851D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1FAF6B-C1EC-CAEB-9292-3989AE7CB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FAA5FF-92C4-69EC-E4E3-C6CB428F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4467C2-4DC6-DB4B-D474-38530D37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EE2EA1A-28EB-383A-B056-1E0CA656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97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EE60D-57EC-1924-57B9-79FCFC5E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C6469B-9A14-2993-ACA9-F19EEEFC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A75A74-032F-C670-11EA-AFFDC11F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4B023-3A02-C0D5-6A4E-7B44619E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88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DD69C5-8312-505E-2EBD-9F0BCBB7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914138-8990-E76D-D5D5-81BD5116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373F32-0FF7-1C0E-BD49-A0222D10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94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498FC-71B8-D9CA-9080-9B04E370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A34AB4-EDD9-511E-7FD9-1FBAE020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2AEE26-8DCB-AD0B-8A93-A83A54712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4D61F7-D978-8DB2-8C8B-A0552308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13BB7-6B84-FE9B-EF4D-25E497EE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CF2D43-47FE-3B4F-7F3A-9C5F0A0E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9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3A12F-7A16-F26E-4DC1-0A368AD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086F63-B127-C8BB-8201-07A6068E1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62413-3BFF-CE5C-D2B4-FCDAB0CDC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EA8057-8671-D99F-2CFD-489926DD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54F2C-2EDB-A091-17F7-CD5B7746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1654E3-0AC8-7EA0-CA0B-57C9E134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40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20B216-ABE8-CDF5-4D20-4EDF4A0C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1690F-507B-7DCB-7EB0-29FC26195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2B47DC-BD6E-CC2F-E38B-0DE535C6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1EF229-AE76-4A65-93D4-80022B3CAB6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35296-A114-FFCA-9042-43D41A97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780ADF-16E5-C775-B30D-3467B9DB9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A97710-F7B6-4B21-B458-6BE5DBEF4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D6B8DD-EC88-35E6-2619-939532FB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C1D3F3-D290-AA22-3BC2-B7231A383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D2E5B0-1A6D-F661-5A4A-F56E27610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0F85-8941-4367-8F6E-CB9C7A27E1E7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C006AF-19CB-38C1-4D3D-991B19645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B2B76A-9947-2C9F-FD1C-162A32C1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DB1B-DDA2-4994-8752-ABE6EB7D0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44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ebis.link/ByCSMessengerNutzu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link/mes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xabay.com/de/vorfahrt-achten-schild-schild-8602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aragraf-paragraph-recht-gericht-68450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B90D8D-71F7-B09A-C47A-9A7E6B49F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de-DE" sz="4600" b="1" dirty="0">
                <a:latin typeface="+mn-lt"/>
              </a:rPr>
              <a:t>ByCS – </a:t>
            </a:r>
            <a:br>
              <a:rPr lang="de-DE" sz="4600" b="1" dirty="0">
                <a:latin typeface="+mn-lt"/>
              </a:rPr>
            </a:br>
            <a:r>
              <a:rPr lang="de-DE" sz="4600" b="1" dirty="0">
                <a:latin typeface="+mn-lt"/>
              </a:rPr>
              <a:t>Messenger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0881C0-C86A-F871-7F89-9B44CB822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922561"/>
            <a:ext cx="10909643" cy="552659"/>
          </a:xfrm>
        </p:spPr>
        <p:txBody>
          <a:bodyPr anchor="ctr">
            <a:normAutofit/>
          </a:bodyPr>
          <a:lstStyle/>
          <a:p>
            <a:endParaRPr lang="de-DE" dirty="0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C99426-614E-5710-2DD2-BEDD7246D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1318877" y="2642616"/>
            <a:ext cx="3616742" cy="3605784"/>
          </a:xfrm>
          <a:prstGeom prst="rect">
            <a:avLst/>
          </a:prstGeom>
        </p:spPr>
      </p:pic>
      <p:pic>
        <p:nvPicPr>
          <p:cNvPr id="7" name="Grafik 6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295F4FB5-DF23-1D6C-875B-268FB0CE9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99" y="2642616"/>
            <a:ext cx="3776809" cy="36057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C5BC4C-5E33-4958-A275-9AE64FE7A3E3}"/>
              </a:ext>
            </a:extLst>
          </p:cNvPr>
          <p:cNvSpPr txBox="1"/>
          <p:nvPr/>
        </p:nvSpPr>
        <p:spPr>
          <a:xfrm>
            <a:off x="8832304" y="63719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/>
              </a:rPr>
              <a:t>CC BY-SA 4.0 </a:t>
            </a:r>
            <a:r>
              <a:rPr lang="de-DE" dirty="0"/>
              <a:t>Anita Baumgartner</a:t>
            </a:r>
          </a:p>
        </p:txBody>
      </p:sp>
    </p:spTree>
    <p:extLst>
      <p:ext uri="{BB962C8B-B14F-4D97-AF65-F5344CB8AC3E}">
        <p14:creationId xmlns:p14="http://schemas.microsoft.com/office/powerpoint/2010/main" val="46210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B813EF-F70C-BE5B-F6FC-95FA576B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Nutzungs-bedingungen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BAB09-54F1-4D67-7558-9A15683C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Allgemeine Nutzungsbedingungen </a:t>
            </a:r>
            <a:r>
              <a:rPr lang="de-DE" sz="2200" dirty="0">
                <a:hlinkClick r:id="rId2"/>
              </a:rPr>
              <a:t>https://mebis.link/ByCSMessengerNutzung</a:t>
            </a:r>
            <a:r>
              <a:rPr lang="de-DE" sz="2200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C4901C-62B6-C5AB-E917-12BA5B33D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BCC441-E80F-189F-22EB-5C54D996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5" y="3853568"/>
            <a:ext cx="3091547" cy="30427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42D74C-1308-6299-9E6F-05B71EF215D8}"/>
              </a:ext>
            </a:extLst>
          </p:cNvPr>
          <p:cNvSpPr txBox="1"/>
          <p:nvPr/>
        </p:nvSpPr>
        <p:spPr>
          <a:xfrm>
            <a:off x="3927566" y="6270171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https://imgflip.com/memegenerator</a:t>
            </a:r>
          </a:p>
        </p:txBody>
      </p:sp>
    </p:spTree>
    <p:extLst>
      <p:ext uri="{BB962C8B-B14F-4D97-AF65-F5344CB8AC3E}">
        <p14:creationId xmlns:p14="http://schemas.microsoft.com/office/powerpoint/2010/main" val="33660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2FAD04-7A57-E4FC-66DC-299276D5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de-DE" sz="4800" dirty="0">
                <a:solidFill>
                  <a:srgbClr val="FFFFFF"/>
                </a:solidFill>
              </a:rPr>
              <a:t>Nutzungs-bedingungen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91CEE7-4634-9C87-E2BB-8641D99B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140968"/>
            <a:ext cx="11521280" cy="2877831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9B70206-1401-38D0-12C0-BC73ED7A5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3906" y="630301"/>
            <a:ext cx="1487156" cy="14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EB8412-DC30-FB7B-3E11-EB593BFA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0514"/>
            <a:ext cx="11658600" cy="4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5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DA9A096-8711-3FAF-F6EE-9844B69CA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87469"/>
            <a:ext cx="11658600" cy="3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6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D5073066-B3DC-44E0-DFAC-8A3B9564E17B}"/>
              </a:ext>
            </a:extLst>
          </p:cNvPr>
          <p:cNvSpPr txBox="1"/>
          <p:nvPr/>
        </p:nvSpPr>
        <p:spPr>
          <a:xfrm>
            <a:off x="951078" y="4988145"/>
            <a:ext cx="4925961" cy="1754326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377837-8E6C-4D1E-5219-2FF79FE0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29" y="192083"/>
            <a:ext cx="10284542" cy="1325563"/>
          </a:xfrm>
          <a:ln w="603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e-DE" sz="4000" dirty="0"/>
              <a:t>Nutzungsregeln ByCS-Messenger</a:t>
            </a:r>
          </a:p>
        </p:txBody>
      </p:sp>
      <p:pic>
        <p:nvPicPr>
          <p:cNvPr id="4" name="Inhaltsplatzhalter 3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55E5268B-9218-9B33-DD70-1DB763E8B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330948"/>
            <a:ext cx="2566937" cy="10478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3AA6FB3-0704-BF69-3704-8186B36A9770}"/>
              </a:ext>
            </a:extLst>
          </p:cNvPr>
          <p:cNvSpPr txBox="1"/>
          <p:nvPr/>
        </p:nvSpPr>
        <p:spPr>
          <a:xfrm>
            <a:off x="953729" y="1690688"/>
            <a:ext cx="4925961" cy="646331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600"/>
            </a:lvl1pPr>
          </a:lstStyle>
          <a:p>
            <a:r>
              <a:rPr lang="de-DE" dirty="0"/>
              <a:t>Nur schulische Nutzung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E7A6DA-A6C4-2BE9-1CA9-D8109317CC3A}"/>
              </a:ext>
            </a:extLst>
          </p:cNvPr>
          <p:cNvSpPr txBox="1"/>
          <p:nvPr/>
        </p:nvSpPr>
        <p:spPr>
          <a:xfrm>
            <a:off x="6312310" y="3610728"/>
            <a:ext cx="4925961" cy="1754326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Wir gehen höflich und respektvoll miteinander um.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38E44A-45E2-70EE-67EB-48667E449D80}"/>
              </a:ext>
            </a:extLst>
          </p:cNvPr>
          <p:cNvSpPr txBox="1"/>
          <p:nvPr/>
        </p:nvSpPr>
        <p:spPr>
          <a:xfrm>
            <a:off x="953729" y="2508420"/>
            <a:ext cx="4925961" cy="2308324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Wir unterlassen überflüssige Kommentare/ Nachrichten.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87AF9F-6B8E-EF15-A4CF-9D64FEAC6D11}"/>
              </a:ext>
            </a:extLst>
          </p:cNvPr>
          <p:cNvSpPr txBox="1"/>
          <p:nvPr/>
        </p:nvSpPr>
        <p:spPr>
          <a:xfrm>
            <a:off x="6312310" y="1718999"/>
            <a:ext cx="4925961" cy="1754326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Die allgemeinen Nutzungsregeln</a:t>
            </a:r>
          </a:p>
          <a:p>
            <a:r>
              <a:rPr lang="de-DE" sz="3600" dirty="0"/>
              <a:t>gelten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C3ED31F-6B9D-05D3-9E41-BF01DCD1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75" y="1856402"/>
            <a:ext cx="1508427" cy="15293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00C8FE2-D034-23D1-AD48-ADC3FA29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5060822"/>
            <a:ext cx="1566180" cy="1608972"/>
          </a:xfrm>
          <a:prstGeom prst="rect">
            <a:avLst/>
          </a:prstGeom>
        </p:spPr>
      </p:pic>
      <p:pic>
        <p:nvPicPr>
          <p:cNvPr id="17" name="Grafik 16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874D0349-252C-CBC6-B83D-4414278DD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77876"/>
            <a:ext cx="1661652" cy="15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9175A8-B758-B3A0-2296-5FB2B6D4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4200" b="1"/>
              <a:t>Ausprobieren!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922EE-9B8C-98C5-B26A-226FB00C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dirty="0"/>
              <a:t>- Hallo</a:t>
            </a:r>
          </a:p>
          <a:p>
            <a:pPr marL="0" indent="0">
              <a:buNone/>
            </a:pPr>
            <a:r>
              <a:rPr lang="de-DE" dirty="0"/>
              <a:t>- </a:t>
            </a:r>
            <a:r>
              <a:rPr lang="de-DE" dirty="0" err="1"/>
              <a:t>Bonjour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- Hello</a:t>
            </a:r>
          </a:p>
          <a:p>
            <a:pPr marL="0" indent="0">
              <a:buNone/>
            </a:pPr>
            <a:r>
              <a:rPr lang="de-DE" dirty="0"/>
              <a:t>- Müssen wir morgen die Schwimmsachen mitnehmen?</a:t>
            </a:r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7" name="Grafik 6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40D0FC0A-D406-2502-EC3A-77328FE7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019940"/>
            <a:ext cx="6903720" cy="28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5ACFEC-4493-5F91-6F2A-385001D7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de-DE" sz="3700" dirty="0">
                <a:solidFill>
                  <a:srgbClr val="FFFFFF"/>
                </a:solidFill>
              </a:rPr>
              <a:t>Ansprechpartner für Fragen?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82C593-B955-6F3E-6735-3BBFA9FA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58BFAC3-C108-4B80-A3BD-93FBBCFE6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54" y="4077072"/>
            <a:ext cx="5930091" cy="1512168"/>
          </a:xfrm>
          <a:prstGeom prst="rect">
            <a:avLst/>
          </a:prstGeom>
        </p:spPr>
      </p:pic>
      <p:pic>
        <p:nvPicPr>
          <p:cNvPr id="6" name="Grafik 5" descr="Ein Bild, das Schrift, Grafiken, Logo, Design enthält.&#10;&#10;Automatisch generierte Beschreibung">
            <a:extLst>
              <a:ext uri="{FF2B5EF4-FFF2-40B4-BE49-F238E27FC236}">
                <a16:creationId xmlns:a16="http://schemas.microsoft.com/office/drawing/2014/main" id="{647AEB32-CF74-24AB-DD90-C4690FCC9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2" y="678342"/>
            <a:ext cx="1459234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3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9CFD32-4CA4-A6C1-EDB8-4A115EC7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b="1" kern="120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0A546E7-8E17-2342-4C64-030811AE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dirty="0"/>
              <a:t>ByCS-Messenger – Was ist das?</a:t>
            </a:r>
          </a:p>
          <a:p>
            <a:r>
              <a:rPr lang="de-DE" dirty="0"/>
              <a:t>Administrative Einschränkungen</a:t>
            </a:r>
          </a:p>
          <a:p>
            <a:r>
              <a:rPr lang="de-DE" dirty="0"/>
              <a:t>Clients/ Apps</a:t>
            </a:r>
          </a:p>
          <a:p>
            <a:r>
              <a:rPr lang="de-DE" dirty="0"/>
              <a:t>Vier-Wort-Schlüssel</a:t>
            </a:r>
          </a:p>
          <a:p>
            <a:r>
              <a:rPr lang="de-DE" dirty="0"/>
              <a:t>Vorgehensweise</a:t>
            </a:r>
          </a:p>
          <a:p>
            <a:r>
              <a:rPr lang="de-DE" dirty="0"/>
              <a:t>Nutzungsbedingungen und Regeln</a:t>
            </a:r>
          </a:p>
          <a:p>
            <a:r>
              <a:rPr lang="de-DE" dirty="0"/>
              <a:t>Ausprobieren</a:t>
            </a:r>
          </a:p>
          <a:p>
            <a:r>
              <a:rPr lang="de-DE" dirty="0"/>
              <a:t>Ansprechpartner</a:t>
            </a:r>
          </a:p>
          <a:p>
            <a:endParaRPr lang="de-DE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4069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5D3A70-C5E1-AB05-E3FE-466DF64F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ByCS-Messenger Was </a:t>
            </a:r>
            <a:r>
              <a:rPr lang="en-US" sz="5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</a:t>
            </a: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das?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4D1B26-3A89-7AF9-EDE6-75069E9E9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2491" y="1331247"/>
            <a:ext cx="7464150" cy="44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FD4D4-995D-26F9-9250-727C0D6C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82" y="112622"/>
            <a:ext cx="10552091" cy="1837476"/>
          </a:xfrm>
        </p:spPr>
        <p:txBody>
          <a:bodyPr/>
          <a:lstStyle/>
          <a:p>
            <a:pPr algn="r"/>
            <a:r>
              <a:rPr lang="de-DE" b="1" dirty="0"/>
              <a:t>Administrative Einschränkungen</a:t>
            </a:r>
            <a:br>
              <a:rPr lang="de-DE" b="1" dirty="0"/>
            </a:br>
            <a:r>
              <a:rPr lang="de-DE" b="1" dirty="0"/>
              <a:t>für Mittelstufe und Unterstufe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830037-06FC-4357-850C-AF44F6D4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94" y="1916832"/>
            <a:ext cx="11209611" cy="40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9CFD32-4CA4-A6C1-EDB8-4A115EC7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Clients/ Apps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, Software, Computer, Betriebssystem enthält.&#10;&#10;Automatisch generierte Beschreibung">
            <a:extLst>
              <a:ext uri="{FF2B5EF4-FFF2-40B4-BE49-F238E27FC236}">
                <a16:creationId xmlns:a16="http://schemas.microsoft.com/office/drawing/2014/main" id="{FF266A66-70BE-53DB-DA20-BB7B1BD5B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619" b="17569"/>
          <a:stretch/>
        </p:blipFill>
        <p:spPr>
          <a:xfrm>
            <a:off x="716759" y="2139484"/>
            <a:ext cx="10758481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4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F9DAB4-9B51-6374-FD5B-7306D4D4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Download App/ Client 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https://mebis.link/messe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F4F708-D5DF-36D6-EFC6-16F62B6A0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1525" y="640080"/>
            <a:ext cx="546015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0EC58-EA32-4CCB-3A10-2F105127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dirty="0">
                <a:latin typeface="+mn-lt"/>
              </a:rPr>
              <a:t>Vier-Wort-</a:t>
            </a:r>
            <a:r>
              <a:rPr lang="en-US" sz="6600" b="1" dirty="0" err="1">
                <a:latin typeface="+mn-lt"/>
              </a:rPr>
              <a:t>Schlüssel</a:t>
            </a:r>
            <a:endParaRPr lang="en-US" sz="6600" b="1" dirty="0">
              <a:latin typeface="+mn-lt"/>
            </a:endParaRPr>
          </a:p>
        </p:txBody>
      </p:sp>
      <p:pic>
        <p:nvPicPr>
          <p:cNvPr id="5" name="Inhaltsplatzhalter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039896B2-FCF6-9D28-2C34-25B815522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44" t="22470" r="4731" b="6850"/>
          <a:stretch/>
        </p:blipFill>
        <p:spPr>
          <a:xfrm>
            <a:off x="125610" y="2439808"/>
            <a:ext cx="12058368" cy="4147771"/>
          </a:xfrm>
          <a:prstGeom prst="rect">
            <a:avLst/>
          </a:prstGeom>
        </p:spPr>
      </p:pic>
      <p:pic>
        <p:nvPicPr>
          <p:cNvPr id="7" name="Grafik 6" descr="Ein Bild, das Verkehrsschild, Dreieck enthält.&#10;&#10;Automatisch generierte Beschreibung">
            <a:extLst>
              <a:ext uri="{FF2B5EF4-FFF2-40B4-BE49-F238E27FC236}">
                <a16:creationId xmlns:a16="http://schemas.microsoft.com/office/drawing/2014/main" id="{6E2C2693-3C2D-339B-339E-8217758AF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41920" y="448464"/>
            <a:ext cx="4331271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389FC7-6643-141B-594E-3B0E4AC1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12776"/>
            <a:ext cx="11564578" cy="532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Namen für die Räume</a:t>
            </a:r>
          </a:p>
          <a:p>
            <a:r>
              <a:rPr lang="de-DE" sz="3200" dirty="0">
                <a:highlight>
                  <a:srgbClr val="FFFF00"/>
                </a:highlight>
              </a:rPr>
              <a:t>Beispiel: 10e_23/24_E_Meier: </a:t>
            </a:r>
            <a:r>
              <a:rPr lang="de-DE" sz="3200" dirty="0"/>
              <a:t>Herr Meier, der in der 10e Englisch unterrichtet und alle Schülerinnen und Schüler der Klasse 10e</a:t>
            </a:r>
          </a:p>
          <a:p>
            <a:pPr marL="0" indent="0">
              <a:buNone/>
            </a:pPr>
            <a:r>
              <a:rPr lang="de-DE" sz="3200" b="1" dirty="0"/>
              <a:t>Vorgehensweise</a:t>
            </a:r>
          </a:p>
          <a:p>
            <a:r>
              <a:rPr lang="de-DE" sz="3200" dirty="0"/>
              <a:t>Lehrkraft legt die Gruppe an und lädt die Schülerinnen und Schüler ein</a:t>
            </a:r>
          </a:p>
          <a:p>
            <a:r>
              <a:rPr lang="de-DE" sz="3200" dirty="0"/>
              <a:t>Schülerinnen und Schüler nehmen Einladung an</a:t>
            </a:r>
          </a:p>
          <a:p>
            <a:r>
              <a:rPr lang="de-DE" sz="3200" dirty="0"/>
              <a:t>Jeder schreibt ein „Hallo“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DF0283-0AC1-3575-0124-B8C3E30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21" y="404664"/>
            <a:ext cx="10552091" cy="643158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>
                <a:highlight>
                  <a:srgbClr val="00FF00"/>
                </a:highlight>
              </a:rPr>
              <a:t>für Mittelstufe und Unterstufe</a:t>
            </a:r>
          </a:p>
        </p:txBody>
      </p:sp>
    </p:spTree>
    <p:extLst>
      <p:ext uri="{BB962C8B-B14F-4D97-AF65-F5344CB8AC3E}">
        <p14:creationId xmlns:p14="http://schemas.microsoft.com/office/powerpoint/2010/main" val="364450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823DA-BEC4-9930-B962-1F10D1E5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639193"/>
            <a:ext cx="4188736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Nutzungs-bedingungen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Regeln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Farbigkeit, Screenshot, Symbol enthält.&#10;&#10;Automatisch generierte Beschreibung">
            <a:extLst>
              <a:ext uri="{FF2B5EF4-FFF2-40B4-BE49-F238E27FC236}">
                <a16:creationId xmlns:a16="http://schemas.microsoft.com/office/drawing/2014/main" id="{CC2E1011-94DD-8249-9CE5-E7A7B9A13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0544" y="927485"/>
            <a:ext cx="6968368" cy="48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59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Office</vt:lpstr>
      <vt:lpstr>1_Office</vt:lpstr>
      <vt:lpstr>ByCS –  Messenger</vt:lpstr>
      <vt:lpstr>Agenda</vt:lpstr>
      <vt:lpstr>ByCS-Messenger Was ist das?</vt:lpstr>
      <vt:lpstr>Administrative Einschränkungen für Mittelstufe und Unterstufe</vt:lpstr>
      <vt:lpstr>Clients/ Apps</vt:lpstr>
      <vt:lpstr>Download App/ Client https://mebis.link/messe </vt:lpstr>
      <vt:lpstr>Vier-Wort-Schlüssel</vt:lpstr>
      <vt:lpstr>für Mittelstufe und Unterstufe</vt:lpstr>
      <vt:lpstr>Nutzungs-bedingungen und Regeln</vt:lpstr>
      <vt:lpstr>Nutzungs-bedingungen</vt:lpstr>
      <vt:lpstr>Nutzungs-bedingungen</vt:lpstr>
      <vt:lpstr>PowerPoint-Präsentation</vt:lpstr>
      <vt:lpstr>PowerPoint-Präsentation</vt:lpstr>
      <vt:lpstr>Nutzungsregeln ByCS-Messenger</vt:lpstr>
      <vt:lpstr>Ausprobieren!</vt:lpstr>
      <vt:lpstr>Ansprechpartner für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Anita Baumgartner</dc:creator>
  <cp:lastModifiedBy>Teubner, Markus</cp:lastModifiedBy>
  <cp:revision>14</cp:revision>
  <dcterms:created xsi:type="dcterms:W3CDTF">2024-01-15T13:50:15Z</dcterms:created>
  <dcterms:modified xsi:type="dcterms:W3CDTF">2024-02-23T14:31:33Z</dcterms:modified>
</cp:coreProperties>
</file>