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61" r:id="rId3"/>
    <p:sldMasterId id="2147483667" r:id="rId4"/>
  </p:sldMasterIdLst>
  <p:notesMasterIdLst>
    <p:notesMasterId r:id="rId29"/>
  </p:notesMasterIdLst>
  <p:sldIdLst>
    <p:sldId id="256"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4" r:id="rId21"/>
    <p:sldId id="275" r:id="rId22"/>
    <p:sldId id="276" r:id="rId23"/>
    <p:sldId id="277" r:id="rId24"/>
    <p:sldId id="278" r:id="rId25"/>
    <p:sldId id="280" r:id="rId26"/>
    <p:sldId id="283" r:id="rId27"/>
    <p:sldId id="284" r:id="rId28"/>
  </p:sldIdLst>
  <p:sldSz cx="9144000" cy="5143500" type="screen16x9"/>
  <p:notesSz cx="9144000" cy="51435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a Haldenwang" initials="VH" lastIdx="5" clrIdx="0"/>
  <p:cmAuthor id="2" name="Haldenwang, Vera, Dr." initials="HVD" lastIdx="1" clrIdx="1"/>
  <p:cmAuthor id="3" name="ri47wer" initials="r" lastIdx="1" clrIdx="2">
    <p:extLst>
      <p:ext uri="{19B8F6BF-5375-455C-9EA6-DF929625EA0E}">
        <p15:presenceInfo xmlns:p15="http://schemas.microsoft.com/office/powerpoint/2012/main" userId="S::ri47wer@unimuenchen.onmicrosoft.com::7e92d55b-ac7e-48d8-a003-0a5baf1592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3"/>
    <p:restoredTop sz="78934" autoAdjust="0"/>
  </p:normalViewPr>
  <p:slideViewPr>
    <p:cSldViewPr>
      <p:cViewPr varScale="1">
        <p:scale>
          <a:sx n="126" d="100"/>
          <a:sy n="126" d="100"/>
        </p:scale>
        <p:origin x="1272" y="110"/>
      </p:cViewPr>
      <p:guideLst>
        <p:guide orient="horz" pos="2160"/>
        <p:guide pos="2880"/>
      </p:guideLst>
    </p:cSldViewPr>
  </p:slideViewPr>
  <p:notesTextViewPr>
    <p:cViewPr>
      <p:scale>
        <a:sx n="100" d="100"/>
        <a:sy n="100" d="100"/>
      </p:scale>
      <p:origin x="0" y="0"/>
    </p:cViewPr>
  </p:notesTextViewPr>
  <p:notesViewPr>
    <p:cSldViewPr>
      <p:cViewPr varScale="1">
        <p:scale>
          <a:sx n="172" d="100"/>
          <a:sy n="172" d="100"/>
        </p:scale>
        <p:origin x="148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Kopfzeilenplatzhalt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5" name="Datumsplatzhalt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ADA1BC4-95A3-6C4C-9E5E-D35BE5EA3D54}" type="datetimeFigureOut">
              <a:rPr lang="de-DE"/>
              <a:t>03.04.2023</a:t>
            </a:fld>
            <a:endParaRPr lang="de-DE"/>
          </a:p>
        </p:txBody>
      </p:sp>
      <p:sp>
        <p:nvSpPr>
          <p:cNvPr id="6" name="Folienbildplatzhalt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de-DE"/>
          </a:p>
        </p:txBody>
      </p:sp>
      <p:sp>
        <p:nvSpPr>
          <p:cNvPr id="7" name="Notizenplatzhalt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ußzeilenplatzhalt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9" name="Foliennummernplatzhalt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AEB31B27-36AC-5049-9F31-37B41391ACED}" type="slidenum">
              <a:rPr lang="de-DE"/>
              <a:t>‹Nr.›</a:t>
            </a:fld>
            <a:endParaRPr lang="de-DE"/>
          </a:p>
        </p:txBody>
      </p:sp>
    </p:spTree>
    <p:extLst>
      <p:ext uri="{BB962C8B-B14F-4D97-AF65-F5344CB8AC3E}">
        <p14:creationId xmlns:p14="http://schemas.microsoft.com/office/powerpoint/2010/main" val="3660700837"/>
      </p:ext>
    </p:extLst>
  </p:cSld>
  <p:clrMap bg1="lt1" tx1="dk1" bg2="lt2" tx2="dk2" accent1="accent1" accent2="accent2" accent3="accent3" accent4="accent4" accent5="accent5" accent6="accent6" hlink="hlink" folHlink="folHlink"/>
  <p:notesStyle>
    <a:lvl1pPr marL="0" algn="l" defTabSz="685800">
      <a:defRPr sz="900">
        <a:solidFill>
          <a:schemeClr val="tx1"/>
        </a:solidFill>
        <a:latin typeface="+mn-lt"/>
        <a:ea typeface="+mn-ea"/>
        <a:cs typeface="+mn-cs"/>
      </a:defRPr>
    </a:lvl1pPr>
    <a:lvl2pPr marL="342900" algn="l" defTabSz="685800">
      <a:defRPr sz="900">
        <a:solidFill>
          <a:schemeClr val="tx1"/>
        </a:solidFill>
        <a:latin typeface="+mn-lt"/>
        <a:ea typeface="+mn-ea"/>
        <a:cs typeface="+mn-cs"/>
      </a:defRPr>
    </a:lvl2pPr>
    <a:lvl3pPr marL="685800" algn="l" defTabSz="685800">
      <a:defRPr sz="900">
        <a:solidFill>
          <a:schemeClr val="tx1"/>
        </a:solidFill>
        <a:latin typeface="+mn-lt"/>
        <a:ea typeface="+mn-ea"/>
        <a:cs typeface="+mn-cs"/>
      </a:defRPr>
    </a:lvl3pPr>
    <a:lvl4pPr marL="1028700" algn="l" defTabSz="685800">
      <a:defRPr sz="900">
        <a:solidFill>
          <a:schemeClr val="tx1"/>
        </a:solidFill>
        <a:latin typeface="+mn-lt"/>
        <a:ea typeface="+mn-ea"/>
        <a:cs typeface="+mn-cs"/>
      </a:defRPr>
    </a:lvl4pPr>
    <a:lvl5pPr marL="1371600" algn="l" defTabSz="685800">
      <a:defRPr sz="900">
        <a:solidFill>
          <a:schemeClr val="tx1"/>
        </a:solidFill>
        <a:latin typeface="+mn-lt"/>
        <a:ea typeface="+mn-ea"/>
        <a:cs typeface="+mn-cs"/>
      </a:defRPr>
    </a:lvl5pPr>
    <a:lvl6pPr marL="1714500" algn="l" defTabSz="685800">
      <a:defRPr sz="900">
        <a:solidFill>
          <a:schemeClr val="tx1"/>
        </a:solidFill>
        <a:latin typeface="+mn-lt"/>
        <a:ea typeface="+mn-ea"/>
        <a:cs typeface="+mn-cs"/>
      </a:defRPr>
    </a:lvl6pPr>
    <a:lvl7pPr marL="2057400" algn="l" defTabSz="685800">
      <a:defRPr sz="900">
        <a:solidFill>
          <a:schemeClr val="tx1"/>
        </a:solidFill>
        <a:latin typeface="+mn-lt"/>
        <a:ea typeface="+mn-ea"/>
        <a:cs typeface="+mn-cs"/>
      </a:defRPr>
    </a:lvl7pPr>
    <a:lvl8pPr marL="2400300" algn="l" defTabSz="685800">
      <a:defRPr sz="900">
        <a:solidFill>
          <a:schemeClr val="tx1"/>
        </a:solidFill>
        <a:latin typeface="+mn-lt"/>
        <a:ea typeface="+mn-ea"/>
        <a:cs typeface="+mn-cs"/>
      </a:defRPr>
    </a:lvl8pPr>
    <a:lvl9pPr marL="2743200" algn="l" defTabSz="685800">
      <a:defRPr sz="9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noTextEdit="1"/>
          </p:cNvSpPr>
          <p:nvPr>
            <p:ph type="sldImg"/>
          </p:nvPr>
        </p:nvSpPr>
        <p:spPr bwMode="auto">
          <a:prstGeom prst="rect">
            <a:avLst/>
          </a:prstGeom>
          <a:noFill/>
          <a:ln>
            <a:solidFill>
              <a:srgbClr val="000000"/>
            </a:solidFill>
            <a:miter lim="800000"/>
            <a:headEnd/>
            <a:tailEnd/>
          </a:ln>
        </p:spPr>
      </p:sp>
      <p:sp>
        <p:nvSpPr>
          <p:cNvPr id="5" name="Notizenplatzhalter 2"/>
          <p:cNvSpPr>
            <a:spLocks noGrp="1"/>
          </p:cNvSpPr>
          <p:nvPr>
            <p:ph type="body" idx="1"/>
          </p:nvPr>
        </p:nvSpPr>
        <p:spPr bwMode="auto">
          <a:prstGeom prst="rect">
            <a:avLst/>
          </a:prstGeom>
          <a:noFill/>
        </p:spPr>
        <p:txBody>
          <a:bodyPr wrap="square" numCol="1" anchor="t" anchorCtr="0" compatLnSpc="1">
            <a:prstTxWarp prst="textNoShape">
              <a:avLst/>
            </a:prstTxWarp>
          </a:bodyPr>
          <a:lstStyle/>
          <a:p>
            <a:pPr>
              <a:defRPr/>
            </a:pPr>
            <a:r>
              <a:rPr lang="de-DE" dirty="0"/>
              <a:t>Problemlage: Was im Unterricht erlaubt ist, ist im Fall einer Veröffentlichung häufig nicht zulässig!</a:t>
            </a:r>
          </a:p>
          <a:p>
            <a:pPr>
              <a:spcBef>
                <a:spcPts val="0"/>
              </a:spcBef>
              <a:defRPr/>
            </a:pPr>
            <a:endParaRPr lang="de-DE" dirty="0"/>
          </a:p>
        </p:txBody>
      </p:sp>
      <p:sp>
        <p:nvSpPr>
          <p:cNvPr id="6" name="Foliennummernplatzhalter 3"/>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048CAA6F-6623-2B45-99BD-4A4101E2B08B}" type="slidenum">
              <a:rPr lang="de-DE"/>
              <a:t>4</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noTextEdit="1"/>
          </p:cNvSpPr>
          <p:nvPr>
            <p:ph type="sldImg"/>
          </p:nvPr>
        </p:nvSpPr>
        <p:spPr bwMode="auto">
          <a:prstGeom prst="rect">
            <a:avLst/>
          </a:prstGeom>
          <a:noFill/>
          <a:ln>
            <a:solidFill>
              <a:srgbClr val="000000"/>
            </a:solidFill>
            <a:miter lim="800000"/>
            <a:headEnd/>
            <a:tailEnd/>
          </a:ln>
        </p:spPr>
      </p:sp>
      <p:sp>
        <p:nvSpPr>
          <p:cNvPr id="5" name="Notizenplatzhalter 2"/>
          <p:cNvSpPr>
            <a:spLocks noGrp="1"/>
          </p:cNvSpPr>
          <p:nvPr>
            <p:ph type="body" idx="1"/>
          </p:nvPr>
        </p:nvSpPr>
        <p:spPr bwMode="auto">
          <a:prstGeom prst="rect">
            <a:avLst/>
          </a:prstGeom>
          <a:noFill/>
        </p:spPr>
        <p:txBody>
          <a:bodyPr wrap="square" numCol="1" anchor="t" anchorCtr="0" compatLnSpc="1">
            <a:prstTxWarp prst="textNoShape">
              <a:avLst/>
            </a:prstTxWarp>
          </a:bodyPr>
          <a:lstStyle/>
          <a:p>
            <a:pPr>
              <a:spcBef>
                <a:spcPts val="0"/>
              </a:spcBef>
              <a:defRPr/>
            </a:pPr>
            <a:r>
              <a:rPr lang="de-DE" dirty="0"/>
              <a:t>Wer ist Urheber? § 7</a:t>
            </a:r>
            <a:endParaRPr dirty="0"/>
          </a:p>
          <a:p>
            <a:pPr>
              <a:spcBef>
                <a:spcPts val="0"/>
              </a:spcBef>
              <a:defRPr/>
            </a:pPr>
            <a:r>
              <a:rPr lang="de-DE" dirty="0"/>
              <a:t>Was wird geschützt? „Das Urheberrecht schützt den Urheber in seinen geistigen und persönlichen Beziehungen zum Werk und in der Nutzung des Werkes. Es dient zugleich der Sicherung einer angemessenen Vergütung für die Nutzung des Werkes“. (§ 11 UrhG)</a:t>
            </a:r>
            <a:endParaRPr dirty="0"/>
          </a:p>
        </p:txBody>
      </p:sp>
      <p:sp>
        <p:nvSpPr>
          <p:cNvPr id="6" name="Foliennummernplatzhalter 3"/>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90FC5D71-BD78-1E46-A2F6-848300FFFC1F}" type="slidenum">
              <a:rPr lang="de-DE"/>
              <a:t>6</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Folienbildplatzhalter 1"/>
          <p:cNvSpPr>
            <a:spLocks noGrp="1" noRot="1" noChangeAspect="1" noTextEdit="1"/>
          </p:cNvSpPr>
          <p:nvPr>
            <p:ph type="sldImg"/>
          </p:nvPr>
        </p:nvSpPr>
        <p:spPr bwMode="auto">
          <a:prstGeom prst="rect">
            <a:avLst/>
          </a:prstGeom>
          <a:noFill/>
          <a:ln>
            <a:solidFill>
              <a:srgbClr val="000000"/>
            </a:solidFill>
            <a:miter lim="800000"/>
            <a:headEnd/>
            <a:tailEnd/>
          </a:ln>
        </p:spPr>
      </p:sp>
      <p:sp>
        <p:nvSpPr>
          <p:cNvPr id="5" name="Notizenplatzhalter 2"/>
          <p:cNvSpPr>
            <a:spLocks noGrp="1"/>
          </p:cNvSpPr>
          <p:nvPr>
            <p:ph type="body" idx="1"/>
          </p:nvPr>
        </p:nvSpPr>
        <p:spPr bwMode="auto">
          <a:prstGeom prst="rect">
            <a:avLst/>
          </a:prstGeom>
          <a:noFill/>
        </p:spPr>
        <p:txBody>
          <a:bodyPr wrap="square" numCol="1" anchor="t" anchorCtr="0" compatLnSpc="1">
            <a:prstTxWarp prst="textNoShape">
              <a:avLst/>
            </a:prstTxWarp>
          </a:bodyPr>
          <a:lstStyle/>
          <a:p>
            <a:pPr>
              <a:spcBef>
                <a:spcPts val="0"/>
              </a:spcBef>
              <a:defRPr/>
            </a:pPr>
            <a:r>
              <a:rPr lang="de-DE" b="1" dirty="0"/>
              <a:t>In der Regel sind die meisten geistigen Schöpfungen urheberrechtlich geschützt!</a:t>
            </a:r>
            <a:br>
              <a:rPr lang="de-DE" b="1" dirty="0"/>
            </a:br>
            <a:r>
              <a:rPr lang="de-DE" dirty="0"/>
              <a:t>Urheberrechtlich geschützte Werke dürfen grundsätzlich weder vervielfältigt noch öffentlich verwendet werden, soweit keine Genehmigung des Urhebers vorliegt oder einer der im Urheberrechtsgesetz genannten Ausnahmefälle besteht. (…) </a:t>
            </a:r>
            <a:endParaRPr dirty="0"/>
          </a:p>
          <a:p>
            <a:pPr>
              <a:spcBef>
                <a:spcPts val="0"/>
              </a:spcBef>
              <a:defRPr/>
            </a:pPr>
            <a:r>
              <a:rPr lang="de-DE" dirty="0"/>
              <a:t>Texte, Bilder, Filme wurden von Personen geschaffen und gehören in der Regel diesen Personen und sind urheberrechtlich geschützt. Das ist der Normalfall. Deshalb müsse immer Nutzungsrechte eingeholt werden. </a:t>
            </a:r>
            <a:endParaRPr dirty="0"/>
          </a:p>
          <a:p>
            <a:pPr>
              <a:spcBef>
                <a:spcPts val="0"/>
              </a:spcBef>
              <a:defRPr/>
            </a:pPr>
            <a:r>
              <a:rPr lang="de-DE" dirty="0"/>
              <a:t>Nur in Ausnahmefällen ist dies nicht der Fall. </a:t>
            </a:r>
            <a:endParaRPr dirty="0"/>
          </a:p>
        </p:txBody>
      </p:sp>
      <p:sp>
        <p:nvSpPr>
          <p:cNvPr id="6" name="Foliennummernplatzhalter 3"/>
          <p:cNvSpPr>
            <a:spLocks noGrp="1"/>
          </p:cNvSpPr>
          <p:nvPr>
            <p:ph type="sldNum" sz="quarter" idx="5"/>
          </p:nvPr>
        </p:nvSpPr>
        <p:spPr bwMode="auto">
          <a:prstGeom prst="rect">
            <a:avLst/>
          </a:prstGeom>
          <a:noFill/>
        </p:spPr>
        <p:txBody>
          <a:bodyPr/>
          <a:lstStyle>
            <a:lvl1pPr>
              <a:spcBef>
                <a:spcPts val="0"/>
              </a:spcBef>
              <a:defRPr sz="1200">
                <a:solidFill>
                  <a:schemeClr val="tx1"/>
                </a:solidFill>
                <a:latin typeface="Calibri"/>
              </a:defRPr>
            </a:lvl1pPr>
            <a:lvl2pPr marL="742950" indent="-285750">
              <a:spcBef>
                <a:spcPts val="0"/>
              </a:spcBef>
              <a:defRPr sz="1200">
                <a:solidFill>
                  <a:schemeClr val="tx1"/>
                </a:solidFill>
                <a:latin typeface="Calibri"/>
              </a:defRPr>
            </a:lvl2pPr>
            <a:lvl3pPr marL="1143000" indent="-228600">
              <a:spcBef>
                <a:spcPts val="0"/>
              </a:spcBef>
              <a:defRPr sz="1200">
                <a:solidFill>
                  <a:schemeClr val="tx1"/>
                </a:solidFill>
                <a:latin typeface="Calibri"/>
              </a:defRPr>
            </a:lvl3pPr>
            <a:lvl4pPr marL="1600200" indent="-228600">
              <a:spcBef>
                <a:spcPts val="0"/>
              </a:spcBef>
              <a:defRPr sz="1200">
                <a:solidFill>
                  <a:schemeClr val="tx1"/>
                </a:solidFill>
                <a:latin typeface="Calibri"/>
              </a:defRPr>
            </a:lvl4pPr>
            <a:lvl5pPr marL="2057400" indent="-228600">
              <a:spcBef>
                <a:spcPts val="0"/>
              </a:spcBef>
              <a:defRPr sz="1200">
                <a:solidFill>
                  <a:schemeClr val="tx1"/>
                </a:solidFill>
                <a:latin typeface="Calibri"/>
              </a:defRPr>
            </a:lvl5pPr>
            <a:lvl6pPr marL="2514600" indent="-228600">
              <a:spcBef>
                <a:spcPts val="0"/>
              </a:spcBef>
              <a:spcAft>
                <a:spcPts val="0"/>
              </a:spcAft>
              <a:defRPr sz="1200">
                <a:solidFill>
                  <a:schemeClr val="tx1"/>
                </a:solidFill>
                <a:latin typeface="Calibri"/>
              </a:defRPr>
            </a:lvl6pPr>
            <a:lvl7pPr marL="2971800" indent="-228600">
              <a:spcBef>
                <a:spcPts val="0"/>
              </a:spcBef>
              <a:spcAft>
                <a:spcPts val="0"/>
              </a:spcAft>
              <a:defRPr sz="1200">
                <a:solidFill>
                  <a:schemeClr val="tx1"/>
                </a:solidFill>
                <a:latin typeface="Calibri"/>
              </a:defRPr>
            </a:lvl7pPr>
            <a:lvl8pPr marL="3429000" indent="-228600">
              <a:spcBef>
                <a:spcPts val="0"/>
              </a:spcBef>
              <a:spcAft>
                <a:spcPts val="0"/>
              </a:spcAft>
              <a:defRPr sz="1200">
                <a:solidFill>
                  <a:schemeClr val="tx1"/>
                </a:solidFill>
                <a:latin typeface="Calibri"/>
              </a:defRPr>
            </a:lvl8pPr>
            <a:lvl9pPr marL="3886200" indent="-228600">
              <a:spcBef>
                <a:spcPts val="0"/>
              </a:spcBef>
              <a:spcAft>
                <a:spcPts val="0"/>
              </a:spcAft>
              <a:defRPr sz="1200">
                <a:solidFill>
                  <a:schemeClr val="tx1"/>
                </a:solidFill>
                <a:latin typeface="Calibri"/>
              </a:defRPr>
            </a:lvl9pPr>
          </a:lstStyle>
          <a:p>
            <a:pPr>
              <a:spcBef>
                <a:spcPts val="0"/>
              </a:spcBef>
              <a:defRPr/>
            </a:pPr>
            <a:fld id="{93643CCC-09A1-BD4B-9D3E-33EF884507E3}" type="slidenum">
              <a:rPr lang="de-DE"/>
              <a:t>7</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Hilfe von CC Lizenzen können Urheber von Werken die kostenlose Verbreitung ihrer ansonsten urheberrechtlich geschützten Werke ermöglichen. Dies bedeutet, dass wenn Sie als Lehrkraft oder Lerngemeinschaft Unterrichtsmaterial veröffentlichen wollen, Sie diese Materialien sinnvollerweise mit einer CC Lizenz versehen. Die CC Lizenz ist die Voraussetzung dafür, dass andere Personen Ihre Materialien nutzen können, ohne gegen das Urheberrecht zu verstoßen.    </a:t>
            </a:r>
          </a:p>
        </p:txBody>
      </p:sp>
      <p:sp>
        <p:nvSpPr>
          <p:cNvPr id="4" name="Foliennummernplatzhalter 3"/>
          <p:cNvSpPr>
            <a:spLocks noGrp="1"/>
          </p:cNvSpPr>
          <p:nvPr>
            <p:ph type="sldNum" sz="quarter" idx="5"/>
          </p:nvPr>
        </p:nvSpPr>
        <p:spPr/>
        <p:txBody>
          <a:bodyPr/>
          <a:lstStyle/>
          <a:p>
            <a:pPr>
              <a:defRPr/>
            </a:pPr>
            <a:fld id="{AEB31B27-36AC-5049-9F31-37B41391ACED}" type="slidenum">
              <a:rPr lang="de-DE" smtClean="0"/>
              <a:t>9</a:t>
            </a:fld>
            <a:endParaRPr lang="de-DE"/>
          </a:p>
        </p:txBody>
      </p:sp>
    </p:spTree>
    <p:extLst>
      <p:ext uri="{BB962C8B-B14F-4D97-AF65-F5344CB8AC3E}">
        <p14:creationId xmlns:p14="http://schemas.microsoft.com/office/powerpoint/2010/main" val="4672145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nur Titel">
    <p:spTree>
      <p:nvGrpSpPr>
        <p:cNvPr id="1" name=""/>
        <p:cNvGrpSpPr/>
        <p:nvPr/>
      </p:nvGrpSpPr>
      <p:grpSpPr bwMode="auto">
        <a:xfrm>
          <a:off x="0" y="0"/>
          <a:ext cx="0" cy="0"/>
          <a:chOff x="0" y="0"/>
          <a:chExt cx="0" cy="0"/>
        </a:xfrm>
      </p:grpSpPr>
      <p:cxnSp>
        <p:nvCxnSpPr>
          <p:cNvPr id="4" name="Gerade Verbindung 8"/>
          <p:cNvCxnSpPr>
            <a:cxnSpLocks/>
          </p:cNvCxnSpPr>
          <p:nvPr userDrawn="1"/>
        </p:nvCxnSpPr>
        <p:spPr bwMode="auto">
          <a:xfrm>
            <a:off x="540000" y="432908"/>
            <a:ext cx="80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hteck 10"/>
          <p:cNvSpPr/>
          <p:nvPr userDrawn="1"/>
        </p:nvSpPr>
        <p:spPr bwMode="auto">
          <a:xfrm>
            <a:off x="540000" y="3015395"/>
            <a:ext cx="8064000" cy="363176"/>
          </a:xfrm>
          <a:prstGeom prst="rect">
            <a:avLst/>
          </a:prstGeom>
        </p:spPr>
        <p:txBody>
          <a:bodyPr wrap="square">
            <a:spAutoFit/>
          </a:bodyPr>
          <a:lstStyle/>
          <a:p>
            <a:pPr algn="ctr">
              <a:defRPr/>
            </a:pPr>
            <a:r>
              <a:rPr lang="de-DE" sz="1750" b="1" i="0">
                <a:solidFill>
                  <a:srgbClr val="1E6240"/>
                </a:solidFill>
                <a:latin typeface="Arial Black"/>
                <a:cs typeface="Arial Black"/>
              </a:rPr>
              <a:t>Digitalisierung von Unterricht in der Schule</a:t>
            </a:r>
            <a:endParaRPr/>
          </a:p>
        </p:txBody>
      </p:sp>
      <p:pic>
        <p:nvPicPr>
          <p:cNvPr id="6" name="Grafik 11"/>
          <p:cNvPicPr>
            <a:picLocks noChangeAspect="1"/>
          </p:cNvPicPr>
          <p:nvPr userDrawn="1"/>
        </p:nvPicPr>
        <p:blipFill>
          <a:blip r:embed="rId2"/>
          <a:stretch/>
        </p:blipFill>
        <p:spPr bwMode="auto">
          <a:xfrm>
            <a:off x="1937179" y="1284010"/>
            <a:ext cx="5269643" cy="1619998"/>
          </a:xfrm>
          <a:prstGeom prst="rect">
            <a:avLst/>
          </a:prstGeom>
        </p:spPr>
      </p:pic>
      <p:cxnSp>
        <p:nvCxnSpPr>
          <p:cNvPr id="7" name="Gerade Verbindung 12"/>
          <p:cNvCxnSpPr>
            <a:cxnSpLocks/>
          </p:cNvCxnSpPr>
          <p:nvPr userDrawn="1"/>
        </p:nvCxnSpPr>
        <p:spPr bwMode="auto">
          <a:xfrm>
            <a:off x="540000" y="4214332"/>
            <a:ext cx="8064000" cy="0"/>
          </a:xfrm>
          <a:prstGeom prst="line">
            <a:avLst/>
          </a:prstGeom>
          <a:ln w="50800">
            <a:solidFill>
              <a:srgbClr val="1E6240"/>
            </a:solidFill>
          </a:ln>
        </p:spPr>
        <p:style>
          <a:lnRef idx="1">
            <a:schemeClr val="accent1"/>
          </a:lnRef>
          <a:fillRef idx="0">
            <a:schemeClr val="accent1"/>
          </a:fillRef>
          <a:effectRef idx="0">
            <a:schemeClr val="accent1"/>
          </a:effectRef>
          <a:fontRef idx="minor">
            <a:schemeClr val="tx1"/>
          </a:fontRef>
        </p:style>
      </p:cxnSp>
      <p:pic>
        <p:nvPicPr>
          <p:cNvPr id="8" name="Grafik 13"/>
          <p:cNvPicPr>
            <a:picLocks noChangeAspect="1"/>
          </p:cNvPicPr>
          <p:nvPr userDrawn="1"/>
        </p:nvPicPr>
        <p:blipFill>
          <a:blip r:embed="rId3"/>
          <a:stretch/>
        </p:blipFill>
        <p:spPr bwMode="auto">
          <a:xfrm>
            <a:off x="4614706" y="4200443"/>
            <a:ext cx="1453792" cy="805797"/>
          </a:xfrm>
          <a:prstGeom prst="rect">
            <a:avLst/>
          </a:prstGeom>
        </p:spPr>
      </p:pic>
      <p:pic>
        <p:nvPicPr>
          <p:cNvPr id="9" name="Grafik 14"/>
          <p:cNvPicPr>
            <a:picLocks noChangeAspect="1"/>
          </p:cNvPicPr>
          <p:nvPr userDrawn="1"/>
        </p:nvPicPr>
        <p:blipFill>
          <a:blip r:embed="rId4"/>
          <a:stretch/>
        </p:blipFill>
        <p:spPr bwMode="auto">
          <a:xfrm>
            <a:off x="2728170" y="4448422"/>
            <a:ext cx="970840" cy="306188"/>
          </a:xfrm>
          <a:prstGeom prst="rect">
            <a:avLst/>
          </a:prstGeom>
        </p:spPr>
      </p:pic>
      <p:pic>
        <p:nvPicPr>
          <p:cNvPr id="10" name="Grafik 15"/>
          <p:cNvPicPr>
            <a:picLocks noChangeAspect="1"/>
          </p:cNvPicPr>
          <p:nvPr userDrawn="1"/>
        </p:nvPicPr>
        <p:blipFill>
          <a:blip r:embed="rId5"/>
          <a:stretch/>
        </p:blipFill>
        <p:spPr bwMode="auto">
          <a:xfrm>
            <a:off x="6309841" y="4445128"/>
            <a:ext cx="1267838" cy="311588"/>
          </a:xfrm>
          <a:prstGeom prst="rect">
            <a:avLst/>
          </a:prstGeom>
        </p:spPr>
      </p:pic>
      <p:pic>
        <p:nvPicPr>
          <p:cNvPr id="11" name="Grafik 16"/>
          <p:cNvPicPr>
            <a:picLocks noChangeAspect="1"/>
          </p:cNvPicPr>
          <p:nvPr userDrawn="1"/>
        </p:nvPicPr>
        <p:blipFill>
          <a:blip r:embed="rId6"/>
          <a:stretch/>
        </p:blipFill>
        <p:spPr bwMode="auto">
          <a:xfrm>
            <a:off x="540001" y="4444505"/>
            <a:ext cx="648416" cy="310112"/>
          </a:xfrm>
          <a:prstGeom prst="rect">
            <a:avLst/>
          </a:prstGeom>
        </p:spPr>
      </p:pic>
      <p:pic>
        <p:nvPicPr>
          <p:cNvPr id="12" name="Grafik 17"/>
          <p:cNvPicPr>
            <a:picLocks noChangeAspect="1"/>
          </p:cNvPicPr>
          <p:nvPr userDrawn="1"/>
        </p:nvPicPr>
        <p:blipFill>
          <a:blip r:embed="rId7"/>
          <a:stretch/>
        </p:blipFill>
        <p:spPr bwMode="auto">
          <a:xfrm>
            <a:off x="3939319" y="4427170"/>
            <a:ext cx="518403" cy="350741"/>
          </a:xfrm>
          <a:prstGeom prst="rect">
            <a:avLst/>
          </a:prstGeom>
        </p:spPr>
      </p:pic>
      <p:pic>
        <p:nvPicPr>
          <p:cNvPr id="13" name="Grafik 18"/>
          <p:cNvPicPr>
            <a:picLocks noChangeAspect="1"/>
          </p:cNvPicPr>
          <p:nvPr userDrawn="1"/>
        </p:nvPicPr>
        <p:blipFill>
          <a:blip r:embed="rId8"/>
          <a:stretch/>
        </p:blipFill>
        <p:spPr bwMode="auto">
          <a:xfrm>
            <a:off x="1493142" y="4451599"/>
            <a:ext cx="945764" cy="306257"/>
          </a:xfrm>
          <a:prstGeom prst="rect">
            <a:avLst/>
          </a:prstGeom>
        </p:spPr>
      </p:pic>
      <p:pic>
        <p:nvPicPr>
          <p:cNvPr id="14" name="Grafik 1"/>
          <p:cNvPicPr/>
          <p:nvPr userDrawn="1"/>
        </p:nvPicPr>
        <p:blipFill>
          <a:blip r:embed="rId9"/>
          <a:stretch/>
        </p:blipFill>
        <p:spPr bwMode="auto">
          <a:xfrm>
            <a:off x="7712112" y="4459372"/>
            <a:ext cx="891887" cy="365280"/>
          </a:xfrm>
          <a:prstGeom prst="rect">
            <a:avLst/>
          </a:prstGeom>
          <a:noFill/>
          <a:ln>
            <a:noFill/>
          </a:ln>
        </p:spPr>
      </p:pic>
      <p:sp>
        <p:nvSpPr>
          <p:cNvPr id="15" name="Textfeld 20"/>
          <p:cNvSpPr txBox="1"/>
          <p:nvPr userDrawn="1"/>
        </p:nvSpPr>
        <p:spPr bwMode="auto">
          <a:xfrm>
            <a:off x="7704837" y="4371420"/>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title" userDrawn="1">
  <p:cSld name="Titelfolie">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685800" y="1597819"/>
            <a:ext cx="7772400" cy="1102519"/>
          </a:xfrm>
        </p:spPr>
        <p:txBody>
          <a:bodyPr/>
          <a:lstStyle/>
          <a:p>
            <a:pPr>
              <a:defRPr/>
            </a:pPr>
            <a:r>
              <a:rPr lang="de-DE"/>
              <a:t>Titelmasterformat durch Klicken bearbeiten</a:t>
            </a:r>
            <a:endParaRPr/>
          </a:p>
        </p:txBody>
      </p:sp>
      <p:sp>
        <p:nvSpPr>
          <p:cNvPr id="5" name="Untertitel 2"/>
          <p:cNvSpPr>
            <a:spLocks noGrp="1"/>
          </p:cNvSpPr>
          <p:nvPr>
            <p:ph type="subTitle" idx="1"/>
          </p:nvPr>
        </p:nvSpPr>
        <p:spPr bwMode="auto">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a:defRPr/>
            </a:pPr>
            <a:r>
              <a:rPr lang="de-DE"/>
              <a:t>Formatvorlage des Untertitelmasters durch Klicken bearbeiten</a:t>
            </a:r>
            <a:endParaRPr/>
          </a:p>
        </p:txBody>
      </p:sp>
      <p:sp>
        <p:nvSpPr>
          <p:cNvPr id="6" name="Datumsplatzhalter 3"/>
          <p:cNvSpPr>
            <a:spLocks noGrp="1"/>
          </p:cNvSpPr>
          <p:nvPr>
            <p:ph type="dt" sz="half" idx="10"/>
          </p:nvPr>
        </p:nvSpPr>
        <p:spPr bwMode="auto"/>
        <p:txBody>
          <a:bodyPr/>
          <a:lstStyle>
            <a:lvl1pPr>
              <a:defRPr/>
            </a:lvl1pPr>
          </a:lstStyle>
          <a:p>
            <a:pPr>
              <a:defRPr/>
            </a:pPr>
            <a:endParaRPr lang="de-DE"/>
          </a:p>
        </p:txBody>
      </p:sp>
      <p:sp>
        <p:nvSpPr>
          <p:cNvPr id="7" name="Fußzeilenplatzhalter 4"/>
          <p:cNvSpPr>
            <a:spLocks noGrp="1"/>
          </p:cNvSpPr>
          <p:nvPr>
            <p:ph type="ftr" sz="quarter" idx="11"/>
          </p:nvPr>
        </p:nvSpPr>
        <p:spPr bwMode="auto"/>
        <p:txBody>
          <a:bodyPr/>
          <a:lstStyle>
            <a:lvl1pPr>
              <a:defRPr/>
            </a:lvl1pPr>
          </a:lstStyle>
          <a:p>
            <a:pPr>
              <a:defRPr/>
            </a:pPr>
            <a:r>
              <a:rPr lang="de-DE"/>
              <a:t>Veröffentlichung  von Unterrichtsmaterialien</a:t>
            </a:r>
            <a:endParaRPr/>
          </a:p>
        </p:txBody>
      </p:sp>
      <p:sp>
        <p:nvSpPr>
          <p:cNvPr id="8" name="Foliennummernplatzhalter 5"/>
          <p:cNvSpPr>
            <a:spLocks noGrp="1"/>
          </p:cNvSpPr>
          <p:nvPr>
            <p:ph type="sldNum" sz="quarter" idx="12"/>
          </p:nvPr>
        </p:nvSpPr>
        <p:spPr bwMode="auto"/>
        <p:txBody>
          <a:bodyPr/>
          <a:lstStyle>
            <a:lvl1pPr>
              <a:defRPr/>
            </a:lvl1pPr>
          </a:lstStyle>
          <a:p>
            <a:pPr>
              <a:defRPr/>
            </a:pPr>
            <a:fld id="{450966DC-1FE0-394E-943F-003B741268F8}" type="slidenum">
              <a:rPr lang="de-DE"/>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obj"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a:t>Titelmasterformat durch Klicken bearbeiten</a:t>
            </a:r>
            <a:endParaRPr/>
          </a:p>
        </p:txBody>
      </p:sp>
      <p:sp>
        <p:nvSpPr>
          <p:cNvPr id="5" name="Inhaltsplatzhalter 2"/>
          <p:cNvSpPr>
            <a:spLocks noGrp="1"/>
          </p:cNvSpPr>
          <p:nvPr>
            <p:ph idx="1"/>
          </p:nvPr>
        </p:nvSpPr>
        <p:spPr bwMode="auto"/>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6" name="Datumsplatzhalter 3"/>
          <p:cNvSpPr>
            <a:spLocks noGrp="1"/>
          </p:cNvSpPr>
          <p:nvPr>
            <p:ph type="dt" sz="half" idx="10"/>
          </p:nvPr>
        </p:nvSpPr>
        <p:spPr bwMode="auto"/>
        <p:txBody>
          <a:bodyPr/>
          <a:lstStyle>
            <a:lvl1pPr>
              <a:defRPr/>
            </a:lvl1pPr>
          </a:lstStyle>
          <a:p>
            <a:pPr>
              <a:defRPr/>
            </a:pPr>
            <a:endParaRPr lang="de-DE"/>
          </a:p>
        </p:txBody>
      </p:sp>
      <p:sp>
        <p:nvSpPr>
          <p:cNvPr id="7" name="Fußzeilenplatzhalter 4"/>
          <p:cNvSpPr>
            <a:spLocks noGrp="1"/>
          </p:cNvSpPr>
          <p:nvPr>
            <p:ph type="ftr" sz="quarter" idx="11"/>
          </p:nvPr>
        </p:nvSpPr>
        <p:spPr bwMode="auto"/>
        <p:txBody>
          <a:bodyPr/>
          <a:lstStyle>
            <a:lvl1pPr>
              <a:defRPr/>
            </a:lvl1pPr>
          </a:lstStyle>
          <a:p>
            <a:pPr>
              <a:defRPr/>
            </a:pPr>
            <a:r>
              <a:rPr lang="de-DE"/>
              <a:t>Veröffentlichung  von Unterrichtsmaterialien</a:t>
            </a:r>
            <a:endParaRPr/>
          </a:p>
        </p:txBody>
      </p:sp>
      <p:sp>
        <p:nvSpPr>
          <p:cNvPr id="8" name="Foliennummernplatzhalter 5"/>
          <p:cNvSpPr>
            <a:spLocks noGrp="1"/>
          </p:cNvSpPr>
          <p:nvPr>
            <p:ph type="sldNum" sz="quarter" idx="12"/>
          </p:nvPr>
        </p:nvSpPr>
        <p:spPr bwMode="auto"/>
        <p:txBody>
          <a:bodyPr/>
          <a:lstStyle>
            <a:lvl1pPr>
              <a:defRPr/>
            </a:lvl1pPr>
          </a:lstStyle>
          <a:p>
            <a:pPr>
              <a:defRPr/>
            </a:pPr>
            <a:fld id="{6EBE44AB-7B58-A44A-8DFA-CDADF03B36B9}" type="slidenum">
              <a:rPr lang="de-DE"/>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itel">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539999" y="683879"/>
            <a:ext cx="8063999" cy="3782244"/>
          </a:xfrm>
          <a:prstGeom prst="rect">
            <a:avLst/>
          </a:prstGeom>
          <a:noFill/>
        </p:spPr>
        <p:txBody>
          <a:bodyPr anchor="ctr"/>
          <a:lstStyle>
            <a:lvl1pPr algn="ctr">
              <a:lnSpc>
                <a:spcPts val="5500"/>
              </a:lnSpc>
              <a:defRPr sz="5000" b="1" i="0">
                <a:latin typeface="Arial"/>
                <a:cs typeface="Arial"/>
              </a:defRPr>
            </a:lvl1pPr>
          </a:lstStyle>
          <a:p>
            <a:pPr>
              <a:defRPr/>
            </a:pPr>
            <a:r>
              <a:rPr lang="de-DE"/>
              <a:t>Mastertitelformat bearbeiten</a:t>
            </a:r>
            <a:endParaRPr lang="en-US"/>
          </a:p>
        </p:txBody>
      </p:sp>
      <p:cxnSp>
        <p:nvCxnSpPr>
          <p:cNvPr id="5" name="Gerade Verbindung 6"/>
          <p:cNvCxnSpPr>
            <a:cxnSpLocks/>
          </p:cNvCxnSpPr>
          <p:nvPr userDrawn="1"/>
        </p:nvCxnSpPr>
        <p:spPr bwMode="auto">
          <a:xfrm>
            <a:off x="540000" y="4536000"/>
            <a:ext cx="806400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7"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1 Header">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0" y="0"/>
            <a:ext cx="7284464" cy="540000"/>
          </a:xfrm>
          <a:prstGeom prst="rect">
            <a:avLst/>
          </a:prstGeom>
          <a:solidFill>
            <a:schemeClr val="accent1"/>
          </a:solidFill>
          <a:ln>
            <a:noFill/>
          </a:ln>
        </p:spPr>
        <p:txBody>
          <a:bodyPr vert="horz" lIns="0" tIns="0" rIns="0" bIns="0" rtlCol="0" anchor="ctr">
            <a:noAutofit/>
          </a:bodyPr>
          <a:lstStyle>
            <a:lvl1pPr marL="534988" indent="0" algn="l">
              <a:lnSpc>
                <a:spcPct val="100000"/>
              </a:lnSpc>
              <a:defRPr>
                <a:solidFill>
                  <a:schemeClr val="bg1"/>
                </a:solidFill>
              </a:defRPr>
            </a:lvl1pPr>
          </a:lstStyle>
          <a:p>
            <a:pPr>
              <a:defRPr/>
            </a:pPr>
            <a:r>
              <a:rPr lang="de-DE"/>
              <a:t>Mastertitelformat bearbeiten</a:t>
            </a:r>
            <a:endParaRPr lang="en-US"/>
          </a:p>
        </p:txBody>
      </p:sp>
      <p:sp>
        <p:nvSpPr>
          <p:cNvPr id="5" name="Text Placeholder 2"/>
          <p:cNvSpPr>
            <a:spLocks noGrp="1"/>
          </p:cNvSpPr>
          <p:nvPr>
            <p:ph idx="1"/>
          </p:nvPr>
        </p:nvSpPr>
        <p:spPr bwMode="auto">
          <a:xfrm>
            <a:off x="540000" y="691563"/>
            <a:ext cx="8064000" cy="3918857"/>
          </a:xfrm>
          <a:prstGeom prst="rect">
            <a:avLst/>
          </a:prstGeom>
        </p:spPr>
        <p:txBody>
          <a:bodyPr vert="horz" wrap="square" lIns="0" tIns="0" rIns="0" bIns="0" rtlCol="0">
            <a:noAutofit/>
          </a:bodyPr>
          <a:lstStyle>
            <a:lvl1pPr marL="266700" indent="-266700">
              <a:defRPr lang="de-DE" sz="2800">
                <a:solidFill>
                  <a:schemeClr val="tx1"/>
                </a:solidFill>
                <a:latin typeface="+mn-lt"/>
                <a:ea typeface="+mn-ea"/>
                <a:cs typeface="+mn-cs"/>
              </a:defRPr>
            </a:lvl1pPr>
            <a:lvl2pPr>
              <a:defRPr lang="de-DE" sz="2400">
                <a:solidFill>
                  <a:schemeClr val="tx1"/>
                </a:solidFill>
                <a:latin typeface="+mn-lt"/>
                <a:ea typeface="+mn-ea"/>
                <a:cs typeface="+mn-cs"/>
              </a:defRPr>
            </a:lvl2pPr>
            <a:lvl3pPr>
              <a:defRPr lang="de-DE" sz="2200">
                <a:solidFill>
                  <a:schemeClr val="tx1"/>
                </a:solidFill>
                <a:latin typeface="+mn-lt"/>
                <a:ea typeface="+mn-ea"/>
                <a:cs typeface="+mn-cs"/>
              </a:defRPr>
            </a:lvl3pPr>
            <a:lvl4pPr>
              <a:defRPr lang="de-DE" sz="2000">
                <a:solidFill>
                  <a:schemeClr val="tx1"/>
                </a:solidFill>
                <a:latin typeface="+mn-lt"/>
                <a:ea typeface="+mn-ea"/>
                <a:cs typeface="+mn-cs"/>
              </a:defRPr>
            </a:lvl4pPr>
          </a:lstStyle>
          <a:p>
            <a:pPr marL="312738" lvl="0" indent="-312738" algn="l" defTabSz="685800">
              <a:lnSpc>
                <a:spcPct val="100000"/>
              </a:lnSpc>
              <a:spcBef>
                <a:spcPts val="0"/>
              </a:spcBef>
              <a:buSzPct val="140000"/>
              <a:buFont typeface="Systemschrift"/>
              <a:buChar char="•"/>
              <a:defRPr/>
            </a:pPr>
            <a:r>
              <a:rPr lang="de-DE"/>
              <a:t>Mastertextformat bearbeiten</a:t>
            </a:r>
            <a:endParaRPr/>
          </a:p>
          <a:p>
            <a:pPr marL="581025" lvl="1" indent="-365125" algn="l" defTabSz="685800">
              <a:lnSpc>
                <a:spcPct val="100000"/>
              </a:lnSpc>
              <a:spcBef>
                <a:spcPts val="0"/>
              </a:spcBef>
              <a:buSzPct val="60000"/>
              <a:buFontTx/>
              <a:buChar char="*"/>
              <a:defRPr/>
            </a:pPr>
            <a:r>
              <a:rPr lang="de-DE"/>
              <a:t>Zweite Ebene</a:t>
            </a:r>
            <a:endParaRPr/>
          </a:p>
          <a:p>
            <a:pPr marL="893763" lvl="2" indent="-461963" algn="l" defTabSz="685800">
              <a:lnSpc>
                <a:spcPct val="100000"/>
              </a:lnSpc>
              <a:spcBef>
                <a:spcPts val="0"/>
              </a:spcBef>
              <a:buSzPct val="60000"/>
              <a:buFontTx/>
              <a:buChar char="*"/>
              <a:defRPr/>
            </a:pPr>
            <a:r>
              <a:rPr lang="de-DE"/>
              <a:t>Dritte Ebene</a:t>
            </a:r>
            <a:endParaRPr/>
          </a:p>
          <a:p>
            <a:pPr marL="1116013" lvl="3" indent="-488950" algn="l" defTabSz="685800">
              <a:lnSpc>
                <a:spcPct val="100000"/>
              </a:lnSpc>
              <a:spcBef>
                <a:spcPts val="0"/>
              </a:spcBef>
              <a:buSzPct val="60000"/>
              <a:buFontTx/>
              <a:buChar char="*"/>
              <a:defRPr/>
            </a:pPr>
            <a:r>
              <a:rPr lang="de-DE"/>
              <a:t>Vierte Ebene</a:t>
            </a:r>
            <a:endParaRPr/>
          </a:p>
        </p:txBody>
      </p:sp>
      <p:sp>
        <p:nvSpPr>
          <p:cNvPr id="6"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7"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2 Header">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0" y="0"/>
            <a:ext cx="7284464" cy="540000"/>
          </a:xfrm>
          <a:prstGeom prst="rect">
            <a:avLst/>
          </a:prstGeom>
          <a:noFill/>
        </p:spPr>
        <p:txBody>
          <a:bodyPr vert="horz" lIns="0" tIns="0" rIns="0" bIns="0" rtlCol="0" anchor="ctr">
            <a:noAutofit/>
          </a:bodyPr>
          <a:lstStyle>
            <a:lvl1pPr marL="534988" indent="0" algn="l">
              <a:lnSpc>
                <a:spcPct val="100000"/>
              </a:lnSpc>
              <a:defRPr>
                <a:solidFill>
                  <a:schemeClr val="bg1"/>
                </a:solidFill>
              </a:defRPr>
            </a:lvl1pPr>
          </a:lstStyle>
          <a:p>
            <a:pPr>
              <a:defRPr/>
            </a:pPr>
            <a:r>
              <a:rPr lang="de-DE"/>
              <a:t>Mastertitelformat bearbeiten</a:t>
            </a:r>
            <a:endParaRPr lang="en-US"/>
          </a:p>
        </p:txBody>
      </p:sp>
      <p:sp>
        <p:nvSpPr>
          <p:cNvPr id="5" name="Text Placeholder 2"/>
          <p:cNvSpPr>
            <a:spLocks noGrp="1"/>
          </p:cNvSpPr>
          <p:nvPr>
            <p:ph idx="1"/>
          </p:nvPr>
        </p:nvSpPr>
        <p:spPr bwMode="auto">
          <a:xfrm>
            <a:off x="540000" y="1183341"/>
            <a:ext cx="8064000" cy="3427079"/>
          </a:xfrm>
          <a:prstGeom prst="rect">
            <a:avLst/>
          </a:prstGeom>
        </p:spPr>
        <p:txBody>
          <a:bodyPr vert="horz" wrap="square" lIns="0" tIns="0" rIns="0" bIns="0" rtlCol="0">
            <a:noAutofit/>
          </a:bodyPr>
          <a:lstStyle>
            <a:lvl1pPr marL="266700" indent="-266700">
              <a:defRPr lang="de-DE" sz="2800">
                <a:solidFill>
                  <a:schemeClr val="tx1"/>
                </a:solidFill>
                <a:latin typeface="+mn-lt"/>
                <a:ea typeface="+mn-ea"/>
                <a:cs typeface="+mn-cs"/>
              </a:defRPr>
            </a:lvl1pPr>
            <a:lvl2pPr>
              <a:defRPr lang="de-DE" sz="2400">
                <a:solidFill>
                  <a:schemeClr val="tx1"/>
                </a:solidFill>
                <a:latin typeface="+mn-lt"/>
                <a:ea typeface="+mn-ea"/>
                <a:cs typeface="+mn-cs"/>
              </a:defRPr>
            </a:lvl2pPr>
            <a:lvl3pPr>
              <a:defRPr lang="de-DE" sz="2200">
                <a:solidFill>
                  <a:schemeClr val="tx1"/>
                </a:solidFill>
                <a:latin typeface="+mn-lt"/>
                <a:ea typeface="+mn-ea"/>
                <a:cs typeface="+mn-cs"/>
              </a:defRPr>
            </a:lvl3pPr>
            <a:lvl4pPr>
              <a:defRPr lang="de-DE" sz="2000">
                <a:solidFill>
                  <a:schemeClr val="tx1"/>
                </a:solidFill>
                <a:latin typeface="+mn-lt"/>
                <a:ea typeface="+mn-ea"/>
                <a:cs typeface="+mn-cs"/>
              </a:defRPr>
            </a:lvl4pPr>
          </a:lstStyle>
          <a:p>
            <a:pPr marL="312738" lvl="0" indent="-312738" algn="l" defTabSz="685800">
              <a:lnSpc>
                <a:spcPct val="100000"/>
              </a:lnSpc>
              <a:spcBef>
                <a:spcPts val="0"/>
              </a:spcBef>
              <a:buSzPct val="140000"/>
              <a:buFont typeface="Systemschrift"/>
              <a:buChar char="•"/>
              <a:defRPr/>
            </a:pPr>
            <a:r>
              <a:rPr lang="de-DE"/>
              <a:t>Mastertextformat bearbeiten</a:t>
            </a:r>
            <a:endParaRPr/>
          </a:p>
          <a:p>
            <a:pPr marL="581025" lvl="1" indent="-365125" algn="l" defTabSz="685800">
              <a:lnSpc>
                <a:spcPct val="100000"/>
              </a:lnSpc>
              <a:spcBef>
                <a:spcPts val="0"/>
              </a:spcBef>
              <a:buSzPct val="60000"/>
              <a:buFontTx/>
              <a:buChar char="*"/>
              <a:defRPr/>
            </a:pPr>
            <a:r>
              <a:rPr lang="de-DE"/>
              <a:t>Zweite Ebene</a:t>
            </a:r>
            <a:endParaRPr/>
          </a:p>
          <a:p>
            <a:pPr marL="893763" lvl="2" indent="-461963" algn="l" defTabSz="685800">
              <a:lnSpc>
                <a:spcPct val="100000"/>
              </a:lnSpc>
              <a:spcBef>
                <a:spcPts val="0"/>
              </a:spcBef>
              <a:buSzPct val="60000"/>
              <a:buFontTx/>
              <a:buChar char="*"/>
              <a:defRPr/>
            </a:pPr>
            <a:r>
              <a:rPr lang="de-DE"/>
              <a:t>Dritte Ebene</a:t>
            </a:r>
            <a:endParaRPr/>
          </a:p>
          <a:p>
            <a:pPr marL="1116013" lvl="3" indent="-488950" algn="l" defTabSz="685800">
              <a:lnSpc>
                <a:spcPct val="100000"/>
              </a:lnSpc>
              <a:spcBef>
                <a:spcPts val="0"/>
              </a:spcBef>
              <a:buSzPct val="60000"/>
              <a:buFontTx/>
              <a:buChar char="*"/>
              <a:defRPr/>
            </a:pPr>
            <a:r>
              <a:rPr lang="de-DE"/>
              <a:t>Vierte Ebene</a:t>
            </a:r>
            <a:endParaRPr/>
          </a:p>
        </p:txBody>
      </p:sp>
      <p:sp>
        <p:nvSpPr>
          <p:cNvPr id="6" name="Rechteck 11"/>
          <p:cNvSpPr/>
          <p:nvPr userDrawn="1"/>
        </p:nvSpPr>
        <p:spPr bwMode="auto">
          <a:xfrm>
            <a:off x="-2264" y="598967"/>
            <a:ext cx="7292148" cy="399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8"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
        <p:nvSpPr>
          <p:cNvPr id="9" name="Textplatzhalter 2"/>
          <p:cNvSpPr>
            <a:spLocks noGrp="1"/>
          </p:cNvSpPr>
          <p:nvPr>
            <p:ph type="body" sz="quarter" idx="10"/>
          </p:nvPr>
        </p:nvSpPr>
        <p:spPr bwMode="auto">
          <a:xfrm>
            <a:off x="-7684" y="600075"/>
            <a:ext cx="7292148" cy="398463"/>
          </a:xfrm>
          <a:prstGeom prst="rect">
            <a:avLst/>
          </a:prstGeom>
          <a:noFill/>
        </p:spPr>
        <p:txBody>
          <a:bodyPr/>
          <a:lstStyle>
            <a:lvl1pPr marL="454025" indent="0">
              <a:buNone/>
              <a:defRPr sz="2000" b="1">
                <a:solidFill>
                  <a:schemeClr val="bg1"/>
                </a:solidFill>
                <a:latin typeface="+mj-lt"/>
              </a:defRPr>
            </a:lvl1pPr>
          </a:lstStyle>
          <a:p>
            <a:pPr lvl="0">
              <a:defRPr/>
            </a:pPr>
            <a:r>
              <a:rPr lang="de-DE"/>
              <a:t>Mastertextformat bearbeiten</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Header Mitte">
    <p:spTree>
      <p:nvGrpSpPr>
        <p:cNvPr id="1" name=""/>
        <p:cNvGrpSpPr/>
        <p:nvPr/>
      </p:nvGrpSpPr>
      <p:grpSpPr bwMode="auto">
        <a:xfrm>
          <a:off x="0" y="0"/>
          <a:ext cx="0" cy="0"/>
          <a:chOff x="0" y="0"/>
          <a:chExt cx="0" cy="0"/>
        </a:xfrm>
      </p:grpSpPr>
      <p:pic>
        <p:nvPicPr>
          <p:cNvPr id="4" name="Grafik 15" descr="Ein Bild, das Person, drinnen, Personen enthält.&#10;&#10;Automatisch generierte Beschreibung"/>
          <p:cNvPicPr>
            <a:picLocks noChangeAspect="1"/>
          </p:cNvPicPr>
          <p:nvPr userDrawn="1"/>
        </p:nvPicPr>
        <p:blipFill>
          <a:blip r:embed="rId2"/>
          <a:stretch/>
        </p:blipFill>
        <p:spPr bwMode="auto">
          <a:xfrm>
            <a:off x="-7684" y="732185"/>
            <a:ext cx="4855756" cy="3218852"/>
          </a:xfrm>
          <a:prstGeom prst="rect">
            <a:avLst/>
          </a:prstGeom>
        </p:spPr>
      </p:pic>
      <p:sp>
        <p:nvSpPr>
          <p:cNvPr id="5" name="Rechteck 10"/>
          <p:cNvSpPr/>
          <p:nvPr userDrawn="1"/>
        </p:nvSpPr>
        <p:spPr bwMode="auto">
          <a:xfrm>
            <a:off x="-7684" y="3085523"/>
            <a:ext cx="4710313" cy="4875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Rechteck 11"/>
          <p:cNvSpPr/>
          <p:nvPr userDrawn="1"/>
        </p:nvSpPr>
        <p:spPr bwMode="auto">
          <a:xfrm>
            <a:off x="-7684" y="3573077"/>
            <a:ext cx="4710313" cy="9760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Titel 1"/>
          <p:cNvSpPr>
            <a:spLocks noGrp="1"/>
          </p:cNvSpPr>
          <p:nvPr>
            <p:ph type="title"/>
          </p:nvPr>
        </p:nvSpPr>
        <p:spPr bwMode="auto">
          <a:xfrm>
            <a:off x="1" y="3086093"/>
            <a:ext cx="4571999" cy="462949"/>
          </a:xfrm>
          <a:prstGeom prst="rect">
            <a:avLst/>
          </a:prstGeom>
          <a:noFill/>
        </p:spPr>
        <p:txBody>
          <a:bodyPr anchor="ctr">
            <a:normAutofit/>
          </a:bodyPr>
          <a:lstStyle>
            <a:lvl1pPr marL="450850" indent="0" algn="l">
              <a:defRPr sz="2800" b="1">
                <a:solidFill>
                  <a:schemeClr val="bg1"/>
                </a:solidFill>
              </a:defRPr>
            </a:lvl1pPr>
          </a:lstStyle>
          <a:p>
            <a:pPr>
              <a:defRPr/>
            </a:pPr>
            <a:endParaRPr lang="de-DE"/>
          </a:p>
        </p:txBody>
      </p:sp>
      <p:sp>
        <p:nvSpPr>
          <p:cNvPr id="8" name="Textplatzhalter 2"/>
          <p:cNvSpPr>
            <a:spLocks noGrp="1"/>
          </p:cNvSpPr>
          <p:nvPr>
            <p:ph type="body" sz="quarter" idx="11" hasCustomPrompt="1"/>
          </p:nvPr>
        </p:nvSpPr>
        <p:spPr bwMode="auto">
          <a:xfrm>
            <a:off x="0" y="3651870"/>
            <a:ext cx="4571999" cy="881709"/>
          </a:xfrm>
          <a:prstGeom prst="rect">
            <a:avLst/>
          </a:prstGeom>
        </p:spPr>
        <p:txBody>
          <a:bodyPr/>
          <a:lstStyle>
            <a:lvl1pPr marL="450850" indent="0">
              <a:buNone/>
              <a:defRPr sz="2000" b="1"/>
            </a:lvl1pPr>
          </a:lstStyle>
          <a:p>
            <a:pPr lvl="0">
              <a:defRPr/>
            </a:pPr>
            <a:r>
              <a:rPr lang="de-DE"/>
              <a:t>Textmasterformat bearbeiten</a:t>
            </a:r>
            <a:endParaRPr/>
          </a:p>
        </p:txBody>
      </p:sp>
      <p:sp>
        <p:nvSpPr>
          <p:cNvPr id="9" name="Textplatzhalter 9"/>
          <p:cNvSpPr>
            <a:spLocks noGrp="1"/>
          </p:cNvSpPr>
          <p:nvPr>
            <p:ph type="body" sz="quarter" idx="12"/>
          </p:nvPr>
        </p:nvSpPr>
        <p:spPr bwMode="auto">
          <a:xfrm>
            <a:off x="4956204" y="737667"/>
            <a:ext cx="3642230" cy="3795914"/>
          </a:xfrm>
          <a:prstGeom prst="rect">
            <a:avLst/>
          </a:prstGeo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0"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11"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
        <p:nvSpPr>
          <p:cNvPr id="12" name="Rechteck 14"/>
          <p:cNvSpPr/>
          <p:nvPr userDrawn="1"/>
        </p:nvSpPr>
        <p:spPr bwMode="auto">
          <a:xfrm>
            <a:off x="-7684" y="-15368"/>
            <a:ext cx="7292148" cy="555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4" name="Footer Placeholder 4"/>
          <p:cNvSpPr>
            <a:spLocks noGrp="1"/>
          </p:cNvSpPr>
          <p:nvPr>
            <p:ph type="ftr" sz="quarter" idx="3"/>
          </p:nvPr>
        </p:nvSpPr>
        <p:spPr bwMode="auto">
          <a:xfrm>
            <a:off x="540000" y="4725223"/>
            <a:ext cx="3086100" cy="273844"/>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5" name="Slide Number Placeholder 5"/>
          <p:cNvSpPr>
            <a:spLocks noGrp="1"/>
          </p:cNvSpPr>
          <p:nvPr>
            <p:ph type="sldNum" sz="quarter" idx="4"/>
          </p:nvPr>
        </p:nvSpPr>
        <p:spPr bwMode="auto">
          <a:xfrm>
            <a:off x="6637950" y="4725223"/>
            <a:ext cx="1966050" cy="273844"/>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Weitere Angaben">
    <p:spTree>
      <p:nvGrpSpPr>
        <p:cNvPr id="1" name=""/>
        <p:cNvGrpSpPr/>
        <p:nvPr/>
      </p:nvGrpSpPr>
      <p:grpSpPr bwMode="auto">
        <a:xfrm>
          <a:off x="0" y="0"/>
          <a:ext cx="0" cy="0"/>
          <a:chOff x="0" y="0"/>
          <a:chExt cx="0" cy="0"/>
        </a:xfrm>
      </p:grpSpPr>
      <p:sp>
        <p:nvSpPr>
          <p:cNvPr id="4" name="Footer Placeholder 4"/>
          <p:cNvSpPr>
            <a:spLocks noGrp="1"/>
          </p:cNvSpPr>
          <p:nvPr>
            <p:ph type="ftr" sz="quarter" idx="3"/>
          </p:nvPr>
        </p:nvSpPr>
        <p:spPr bwMode="auto">
          <a:xfrm>
            <a:off x="540000" y="4725222"/>
            <a:ext cx="3086100" cy="273843"/>
          </a:xfrm>
          <a:prstGeom prst="rect">
            <a:avLst/>
          </a:prstGeom>
        </p:spPr>
        <p:txBody>
          <a:bodyPr vert="horz" lIns="0" tIns="0" rIns="0" bIns="0" rtlCol="0" anchor="b" anchorCtr="0"/>
          <a:lstStyle>
            <a:lvl1pPr algn="l">
              <a:defRPr sz="800" b="0" i="0">
                <a:solidFill>
                  <a:schemeClr val="tx1"/>
                </a:solidFill>
                <a:latin typeface="+mn-lt"/>
                <a:cs typeface="Arial Black"/>
              </a:defRPr>
            </a:lvl1pPr>
          </a:lstStyle>
          <a:p>
            <a:pPr>
              <a:defRPr/>
            </a:pPr>
            <a:r>
              <a:rPr lang="de-DE"/>
              <a:t>Veröffentlichung  von Unterrichtsmaterialien</a:t>
            </a:r>
            <a:endParaRPr/>
          </a:p>
        </p:txBody>
      </p:sp>
      <p:sp>
        <p:nvSpPr>
          <p:cNvPr id="5" name="Slide Number Placeholder 5"/>
          <p:cNvSpPr>
            <a:spLocks noGrp="1"/>
          </p:cNvSpPr>
          <p:nvPr>
            <p:ph type="sldNum" sz="quarter" idx="4"/>
          </p:nvPr>
        </p:nvSpPr>
        <p:spPr bwMode="auto">
          <a:xfrm>
            <a:off x="6637950" y="4725222"/>
            <a:ext cx="1966050" cy="273843"/>
          </a:xfrm>
          <a:prstGeom prst="rect">
            <a:avLst/>
          </a:prstGeom>
        </p:spPr>
        <p:txBody>
          <a:bodyPr vert="horz" lIns="0" tIns="0" rIns="0" bIns="0" rtlCol="0" anchor="b" anchorCtr="0"/>
          <a:lstStyle>
            <a:lvl1pPr algn="r">
              <a:defRPr sz="800" b="0" i="0">
                <a:solidFill>
                  <a:schemeClr val="tx1"/>
                </a:solidFill>
                <a:latin typeface="+mn-lt"/>
                <a:cs typeface="Arial Black"/>
              </a:defRPr>
            </a:lvl1pPr>
          </a:lstStyle>
          <a:p>
            <a:pPr>
              <a:defRPr/>
            </a:pPr>
            <a:fld id="{4FD62E59-44CE-9347-897F-B4508D454FCF}" type="slidenum">
              <a:rPr lang="de-DE"/>
              <a:t>‹Nr.›</a:t>
            </a:fld>
            <a:endParaRPr lang="de-DE" b="0"/>
          </a:p>
        </p:txBody>
      </p:sp>
      <p:sp>
        <p:nvSpPr>
          <p:cNvPr id="6" name="Textfeld 1"/>
          <p:cNvSpPr txBox="1"/>
          <p:nvPr userDrawn="1"/>
        </p:nvSpPr>
        <p:spPr bwMode="auto">
          <a:xfrm>
            <a:off x="0" y="0"/>
            <a:ext cx="7283301" cy="523219"/>
          </a:xfrm>
          <a:prstGeom prst="rect">
            <a:avLst/>
          </a:prstGeom>
          <a:noFill/>
        </p:spPr>
        <p:txBody>
          <a:bodyPr wrap="square" rtlCol="0">
            <a:spAutoFit/>
          </a:bodyPr>
          <a:lstStyle/>
          <a:p>
            <a:pPr marL="454025" indent="0">
              <a:defRPr/>
            </a:pPr>
            <a:r>
              <a:rPr lang="de-DE" sz="2800" b="1" dirty="0">
                <a:solidFill>
                  <a:schemeClr val="bg1"/>
                </a:solidFill>
                <a:latin typeface="+mj-lt"/>
              </a:rPr>
              <a:t>Quellennachweis/Lizenzhinweis</a:t>
            </a:r>
            <a:endParaRPr dirty="0"/>
          </a:p>
        </p:txBody>
      </p:sp>
      <p:sp>
        <p:nvSpPr>
          <p:cNvPr id="7" name="Textplatzhalter 8"/>
          <p:cNvSpPr>
            <a:spLocks noGrp="1"/>
          </p:cNvSpPr>
          <p:nvPr>
            <p:ph type="body" sz="quarter" idx="10"/>
          </p:nvPr>
        </p:nvSpPr>
        <p:spPr bwMode="auto">
          <a:xfrm>
            <a:off x="539749" y="755649"/>
            <a:ext cx="8064499" cy="3763962"/>
          </a:xfrm>
          <a:prstGeom prst="rect">
            <a:avLst/>
          </a:prstGeom>
        </p:spPr>
        <p:txBody>
          <a:bodyPr/>
          <a:lstStyle>
            <a:lvl1pPr>
              <a:buNone/>
              <a:defRPr lang="de-DE" sz="1000" b="1">
                <a:solidFill>
                  <a:schemeClr val="tx1"/>
                </a:solidFill>
                <a:latin typeface="Arial"/>
                <a:ea typeface="+mn-ea"/>
                <a:cs typeface="+mn-cs"/>
              </a:defRPr>
            </a:lvl1pPr>
            <a:lvl2pPr marL="9525" indent="-9525">
              <a:buFont typeface="Arial"/>
              <a:buNone/>
              <a:defRPr lang="de-DE" sz="1000">
                <a:solidFill>
                  <a:schemeClr val="tx1"/>
                </a:solidFill>
                <a:latin typeface="Arial"/>
                <a:ea typeface="+mn-ea"/>
                <a:cs typeface="+mn-cs"/>
              </a:defRPr>
            </a:lvl2pPr>
            <a:lvl3pPr>
              <a:buFont typeface="Arial"/>
              <a:buNone/>
              <a:defRPr lang="de-DE" sz="1000">
                <a:solidFill>
                  <a:schemeClr val="tx1"/>
                </a:solidFill>
                <a:latin typeface="Arial"/>
                <a:ea typeface="+mn-ea"/>
                <a:cs typeface="+mn-cs"/>
              </a:defRPr>
            </a:lvl3pPr>
            <a:lvl4pPr>
              <a:buFont typeface="Arial"/>
              <a:buNone/>
              <a:defRPr lang="de-DE" sz="1000">
                <a:solidFill>
                  <a:schemeClr val="tx1"/>
                </a:solidFill>
                <a:latin typeface="Arial"/>
                <a:ea typeface="+mn-ea"/>
                <a:cs typeface="+mn-cs"/>
              </a:defRPr>
            </a:lvl4pPr>
            <a:lvl5pPr>
              <a:buFont typeface="Arial"/>
              <a:buNone/>
              <a:defRPr lang="de-DE" sz="1000">
                <a:solidFill>
                  <a:schemeClr val="tx1"/>
                </a:solidFill>
                <a:latin typeface="Arial"/>
                <a:ea typeface="+mn-ea"/>
                <a:cs typeface="+mn-cs"/>
              </a:defRPr>
            </a:lvl5pPr>
          </a:lstStyle>
          <a:p>
            <a:pPr lvl="0">
              <a:defRPr/>
            </a:pPr>
            <a:r>
              <a:rPr lang="de-DE"/>
              <a:t>Mastertextformat bearbeiten</a:t>
            </a:r>
            <a:endParaRPr/>
          </a:p>
          <a:p>
            <a:pPr lvl="1">
              <a:defRPr/>
            </a:pPr>
            <a:r>
              <a:rPr lang="de-DE"/>
              <a:t>Zweite Ebene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4" name="Textfeld 2"/>
          <p:cNvSpPr txBox="1"/>
          <p:nvPr userDrawn="1"/>
        </p:nvSpPr>
        <p:spPr bwMode="auto">
          <a:xfrm>
            <a:off x="0" y="0"/>
            <a:ext cx="7283301" cy="523219"/>
          </a:xfrm>
          <a:prstGeom prst="rect">
            <a:avLst/>
          </a:prstGeom>
          <a:noFill/>
        </p:spPr>
        <p:txBody>
          <a:bodyPr wrap="square" rtlCol="0">
            <a:spAutoFit/>
          </a:bodyPr>
          <a:lstStyle/>
          <a:p>
            <a:pPr marL="454025" indent="0">
              <a:defRPr/>
            </a:pPr>
            <a:r>
              <a:rPr lang="de-DE" sz="2800" b="1">
                <a:solidFill>
                  <a:schemeClr val="bg1"/>
                </a:solidFill>
                <a:latin typeface="+mj-lt"/>
              </a:rPr>
              <a:t>Impressum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el mit URL">
    <p:spTree>
      <p:nvGrpSpPr>
        <p:cNvPr id="1" name=""/>
        <p:cNvGrpSpPr/>
        <p:nvPr/>
      </p:nvGrpSpPr>
      <p:grpSpPr bwMode="auto">
        <a:xfrm>
          <a:off x="0" y="0"/>
          <a:ext cx="0" cy="0"/>
          <a:chOff x="0" y="0"/>
          <a:chExt cx="0" cy="0"/>
        </a:xfrm>
      </p:grpSpPr>
      <p:cxnSp>
        <p:nvCxnSpPr>
          <p:cNvPr id="4" name="Gerade Verbindung 8"/>
          <p:cNvCxnSpPr>
            <a:cxnSpLocks/>
          </p:cNvCxnSpPr>
          <p:nvPr userDrawn="1"/>
        </p:nvCxnSpPr>
        <p:spPr bwMode="auto">
          <a:xfrm>
            <a:off x="540000" y="432908"/>
            <a:ext cx="80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hteck 10"/>
          <p:cNvSpPr/>
          <p:nvPr userDrawn="1"/>
        </p:nvSpPr>
        <p:spPr bwMode="auto">
          <a:xfrm>
            <a:off x="540000" y="3015395"/>
            <a:ext cx="8064000" cy="363176"/>
          </a:xfrm>
          <a:prstGeom prst="rect">
            <a:avLst/>
          </a:prstGeom>
        </p:spPr>
        <p:txBody>
          <a:bodyPr wrap="square">
            <a:spAutoFit/>
          </a:bodyPr>
          <a:lstStyle/>
          <a:p>
            <a:pPr algn="ctr">
              <a:defRPr/>
            </a:pPr>
            <a:r>
              <a:rPr lang="de-DE" sz="1750" b="1" i="0">
                <a:solidFill>
                  <a:srgbClr val="1E6240"/>
                </a:solidFill>
                <a:latin typeface="Arial Black"/>
                <a:cs typeface="Arial Black"/>
              </a:rPr>
              <a:t>Digitalisierung von Unterricht in der Schule</a:t>
            </a:r>
            <a:endParaRPr/>
          </a:p>
        </p:txBody>
      </p:sp>
      <p:pic>
        <p:nvPicPr>
          <p:cNvPr id="6" name="Grafik 11"/>
          <p:cNvPicPr>
            <a:picLocks noChangeAspect="1"/>
          </p:cNvPicPr>
          <p:nvPr userDrawn="1"/>
        </p:nvPicPr>
        <p:blipFill>
          <a:blip r:embed="rId2"/>
          <a:stretch/>
        </p:blipFill>
        <p:spPr bwMode="auto">
          <a:xfrm>
            <a:off x="1937179" y="1284010"/>
            <a:ext cx="5269643" cy="1619998"/>
          </a:xfrm>
          <a:prstGeom prst="rect">
            <a:avLst/>
          </a:prstGeom>
        </p:spPr>
      </p:pic>
      <p:cxnSp>
        <p:nvCxnSpPr>
          <p:cNvPr id="7" name="Gerade Verbindung 12"/>
          <p:cNvCxnSpPr>
            <a:cxnSpLocks/>
          </p:cNvCxnSpPr>
          <p:nvPr userDrawn="1"/>
        </p:nvCxnSpPr>
        <p:spPr bwMode="auto">
          <a:xfrm>
            <a:off x="540000" y="4214332"/>
            <a:ext cx="8064000" cy="0"/>
          </a:xfrm>
          <a:prstGeom prst="line">
            <a:avLst/>
          </a:prstGeom>
          <a:ln w="50800">
            <a:solidFill>
              <a:srgbClr val="1E6240"/>
            </a:solidFill>
          </a:ln>
        </p:spPr>
        <p:style>
          <a:lnRef idx="1">
            <a:schemeClr val="accent1"/>
          </a:lnRef>
          <a:fillRef idx="0">
            <a:schemeClr val="accent1"/>
          </a:fillRef>
          <a:effectRef idx="0">
            <a:schemeClr val="accent1"/>
          </a:effectRef>
          <a:fontRef idx="minor">
            <a:schemeClr val="tx1"/>
          </a:fontRef>
        </p:style>
      </p:cxnSp>
      <p:pic>
        <p:nvPicPr>
          <p:cNvPr id="8" name="Grafik 13"/>
          <p:cNvPicPr>
            <a:picLocks noChangeAspect="1"/>
          </p:cNvPicPr>
          <p:nvPr userDrawn="1"/>
        </p:nvPicPr>
        <p:blipFill>
          <a:blip r:embed="rId3"/>
          <a:stretch/>
        </p:blipFill>
        <p:spPr bwMode="auto">
          <a:xfrm>
            <a:off x="4614706" y="4200443"/>
            <a:ext cx="1453792" cy="805797"/>
          </a:xfrm>
          <a:prstGeom prst="rect">
            <a:avLst/>
          </a:prstGeom>
        </p:spPr>
      </p:pic>
      <p:pic>
        <p:nvPicPr>
          <p:cNvPr id="9" name="Grafik 14"/>
          <p:cNvPicPr>
            <a:picLocks noChangeAspect="1"/>
          </p:cNvPicPr>
          <p:nvPr userDrawn="1"/>
        </p:nvPicPr>
        <p:blipFill>
          <a:blip r:embed="rId4"/>
          <a:stretch/>
        </p:blipFill>
        <p:spPr bwMode="auto">
          <a:xfrm>
            <a:off x="2728170" y="4448422"/>
            <a:ext cx="970840" cy="306188"/>
          </a:xfrm>
          <a:prstGeom prst="rect">
            <a:avLst/>
          </a:prstGeom>
        </p:spPr>
      </p:pic>
      <p:pic>
        <p:nvPicPr>
          <p:cNvPr id="10" name="Grafik 15"/>
          <p:cNvPicPr>
            <a:picLocks noChangeAspect="1"/>
          </p:cNvPicPr>
          <p:nvPr userDrawn="1"/>
        </p:nvPicPr>
        <p:blipFill>
          <a:blip r:embed="rId5"/>
          <a:stretch/>
        </p:blipFill>
        <p:spPr bwMode="auto">
          <a:xfrm>
            <a:off x="6309841" y="4445128"/>
            <a:ext cx="1267838" cy="311588"/>
          </a:xfrm>
          <a:prstGeom prst="rect">
            <a:avLst/>
          </a:prstGeom>
        </p:spPr>
      </p:pic>
      <p:pic>
        <p:nvPicPr>
          <p:cNvPr id="11" name="Grafik 16"/>
          <p:cNvPicPr>
            <a:picLocks noChangeAspect="1"/>
          </p:cNvPicPr>
          <p:nvPr userDrawn="1"/>
        </p:nvPicPr>
        <p:blipFill>
          <a:blip r:embed="rId6"/>
          <a:stretch/>
        </p:blipFill>
        <p:spPr bwMode="auto">
          <a:xfrm>
            <a:off x="540001" y="4444505"/>
            <a:ext cx="648416" cy="310112"/>
          </a:xfrm>
          <a:prstGeom prst="rect">
            <a:avLst/>
          </a:prstGeom>
        </p:spPr>
      </p:pic>
      <p:pic>
        <p:nvPicPr>
          <p:cNvPr id="12" name="Grafik 17"/>
          <p:cNvPicPr>
            <a:picLocks noChangeAspect="1"/>
          </p:cNvPicPr>
          <p:nvPr userDrawn="1"/>
        </p:nvPicPr>
        <p:blipFill>
          <a:blip r:embed="rId7"/>
          <a:stretch/>
        </p:blipFill>
        <p:spPr bwMode="auto">
          <a:xfrm>
            <a:off x="3939319" y="4427170"/>
            <a:ext cx="518403" cy="350741"/>
          </a:xfrm>
          <a:prstGeom prst="rect">
            <a:avLst/>
          </a:prstGeom>
        </p:spPr>
      </p:pic>
      <p:pic>
        <p:nvPicPr>
          <p:cNvPr id="13" name="Grafik 18"/>
          <p:cNvPicPr>
            <a:picLocks noChangeAspect="1"/>
          </p:cNvPicPr>
          <p:nvPr userDrawn="1"/>
        </p:nvPicPr>
        <p:blipFill>
          <a:blip r:embed="rId8"/>
          <a:stretch/>
        </p:blipFill>
        <p:spPr bwMode="auto">
          <a:xfrm>
            <a:off x="1493142" y="4451599"/>
            <a:ext cx="945764" cy="306257"/>
          </a:xfrm>
          <a:prstGeom prst="rect">
            <a:avLst/>
          </a:prstGeom>
        </p:spPr>
      </p:pic>
      <p:pic>
        <p:nvPicPr>
          <p:cNvPr id="14" name="Grafik 1"/>
          <p:cNvPicPr/>
          <p:nvPr userDrawn="1"/>
        </p:nvPicPr>
        <p:blipFill>
          <a:blip r:embed="rId9"/>
          <a:stretch/>
        </p:blipFill>
        <p:spPr bwMode="auto">
          <a:xfrm>
            <a:off x="7712112" y="4459372"/>
            <a:ext cx="891887" cy="365280"/>
          </a:xfrm>
          <a:prstGeom prst="rect">
            <a:avLst/>
          </a:prstGeom>
          <a:noFill/>
          <a:ln>
            <a:noFill/>
          </a:ln>
        </p:spPr>
      </p:pic>
      <p:sp>
        <p:nvSpPr>
          <p:cNvPr id="15" name="Textfeld 20"/>
          <p:cNvSpPr txBox="1"/>
          <p:nvPr userDrawn="1"/>
        </p:nvSpPr>
        <p:spPr bwMode="auto">
          <a:xfrm>
            <a:off x="7704837" y="4371420"/>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16" name="Textfeld 1"/>
          <p:cNvSpPr txBox="1"/>
          <p:nvPr userDrawn="1"/>
        </p:nvSpPr>
        <p:spPr bwMode="auto">
          <a:xfrm>
            <a:off x="2965454" y="3490158"/>
            <a:ext cx="2984535" cy="369332"/>
          </a:xfrm>
          <a:prstGeom prst="rect">
            <a:avLst/>
          </a:prstGeom>
          <a:noFill/>
        </p:spPr>
        <p:txBody>
          <a:bodyPr wrap="none" rtlCol="0">
            <a:spAutoFit/>
          </a:bodyPr>
          <a:lstStyle/>
          <a:p>
            <a:pPr>
              <a:defRPr/>
            </a:pPr>
            <a:r>
              <a:rPr lang="de-DE" b="1" u="sng">
                <a:solidFill>
                  <a:schemeClr val="accent1"/>
                </a:solidFill>
              </a:rPr>
              <a:t>http://www.digitus.lmu.de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Gehirn">
    <p:spTree>
      <p:nvGrpSpPr>
        <p:cNvPr id="1" name=""/>
        <p:cNvGrpSpPr/>
        <p:nvPr/>
      </p:nvGrpSpPr>
      <p:grpSpPr bwMode="auto">
        <a:xfrm>
          <a:off x="0" y="0"/>
          <a:ext cx="0" cy="0"/>
          <a:chOff x="0" y="0"/>
          <a:chExt cx="0" cy="0"/>
        </a:xfrm>
      </p:grpSpPr>
      <p:pic>
        <p:nvPicPr>
          <p:cNvPr id="4" name="Grafik 9" descr="Ein Bild, das Wirbellose, Hohltiere, Quallen, Rippenquallen enthält.&#10;&#10;Automatisch generierte Beschreibung"/>
          <p:cNvPicPr>
            <a:picLocks noChangeAspect="1"/>
          </p:cNvPicPr>
          <p:nvPr userDrawn="1"/>
        </p:nvPicPr>
        <p:blipFill>
          <a:blip r:embed="rId2"/>
          <a:srcRect t="4966"/>
          <a:stretch/>
        </p:blipFill>
        <p:spPr bwMode="auto">
          <a:xfrm>
            <a:off x="-24116" y="-6466"/>
            <a:ext cx="9180355" cy="4927048"/>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Leser">
    <p:spTree>
      <p:nvGrpSpPr>
        <p:cNvPr id="1" name=""/>
        <p:cNvGrpSpPr/>
        <p:nvPr/>
      </p:nvGrpSpPr>
      <p:grpSpPr bwMode="auto">
        <a:xfrm>
          <a:off x="0" y="0"/>
          <a:ext cx="0" cy="0"/>
          <a:chOff x="0" y="0"/>
          <a:chExt cx="0" cy="0"/>
        </a:xfrm>
      </p:grpSpPr>
      <p:pic>
        <p:nvPicPr>
          <p:cNvPr id="4" name="Picture 2" descr="Schüler, Mann, Buch, Lesen, Dna, Blut, Biologie"/>
          <p:cNvPicPr>
            <a:picLocks noChangeAspect="1" noChangeArrowheads="1"/>
          </p:cNvPicPr>
          <p:nvPr userDrawn="1"/>
        </p:nvPicPr>
        <p:blipFill>
          <a:blip r:embed="rId2"/>
          <a:srcRect l="-124" r="21073" b="12989"/>
          <a:stretch/>
        </p:blipFill>
        <p:spPr bwMode="auto">
          <a:xfrm>
            <a:off x="-39484" y="-9990"/>
            <a:ext cx="9199655" cy="5153490"/>
          </a:xfrm>
          <a:prstGeom prst="rect">
            <a:avLst/>
          </a:prstGeom>
          <a:noFill/>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Gruppe">
    <p:spTree>
      <p:nvGrpSpPr>
        <p:cNvPr id="1" name=""/>
        <p:cNvGrpSpPr/>
        <p:nvPr/>
      </p:nvGrpSpPr>
      <p:grpSpPr bwMode="auto">
        <a:xfrm>
          <a:off x="0" y="0"/>
          <a:ext cx="0" cy="0"/>
          <a:chOff x="0" y="0"/>
          <a:chExt cx="0" cy="0"/>
        </a:xfrm>
      </p:grpSpPr>
      <p:pic>
        <p:nvPicPr>
          <p:cNvPr id="4" name="Grafik 9" descr="Ein Bild, das Person, Tisch, drinnen, Restaurant enthält.&#10;&#10;Automatisch generierte Beschreibung"/>
          <p:cNvPicPr>
            <a:picLocks noChangeAspect="1"/>
          </p:cNvPicPr>
          <p:nvPr userDrawn="1"/>
        </p:nvPicPr>
        <p:blipFill>
          <a:blip r:embed="rId2"/>
          <a:srcRect l="2854" b="9653"/>
          <a:stretch/>
        </p:blipFill>
        <p:spPr bwMode="auto">
          <a:xfrm flipH="1">
            <a:off x="-7685" y="-29318"/>
            <a:ext cx="9161715" cy="5172818"/>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Biologie">
    <p:spTree>
      <p:nvGrpSpPr>
        <p:cNvPr id="1" name=""/>
        <p:cNvGrpSpPr/>
        <p:nvPr/>
      </p:nvGrpSpPr>
      <p:grpSpPr bwMode="auto">
        <a:xfrm>
          <a:off x="0" y="0"/>
          <a:ext cx="0" cy="0"/>
          <a:chOff x="0" y="0"/>
          <a:chExt cx="0" cy="0"/>
        </a:xfrm>
      </p:grpSpPr>
      <p:pic>
        <p:nvPicPr>
          <p:cNvPr id="4" name="Grafik 15" descr="Ein Bild, das Text, Person, drinnen, Vorbereiten enthält.&#10;&#10;Automatisch generierte Beschreibung"/>
          <p:cNvPicPr>
            <a:picLocks noChangeAspect="1"/>
          </p:cNvPicPr>
          <p:nvPr userDrawn="1"/>
        </p:nvPicPr>
        <p:blipFill>
          <a:blip r:embed="rId2"/>
          <a:srcRect t="4805" b="10682"/>
          <a:stretch/>
        </p:blipFill>
        <p:spPr bwMode="auto">
          <a:xfrm>
            <a:off x="-36355" y="-20450"/>
            <a:ext cx="9192594" cy="5170834"/>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Schreibtisch">
    <p:spTree>
      <p:nvGrpSpPr>
        <p:cNvPr id="1" name=""/>
        <p:cNvGrpSpPr/>
        <p:nvPr/>
      </p:nvGrpSpPr>
      <p:grpSpPr bwMode="auto">
        <a:xfrm>
          <a:off x="0" y="0"/>
          <a:ext cx="0" cy="0"/>
          <a:chOff x="0" y="0"/>
          <a:chExt cx="0" cy="0"/>
        </a:xfrm>
      </p:grpSpPr>
      <p:pic>
        <p:nvPicPr>
          <p:cNvPr id="4" name="Grafik 15" descr="Ein Bild, das Text enthält.&#10;&#10;Automatisch generierte Beschreibung"/>
          <p:cNvPicPr>
            <a:picLocks noChangeAspect="1"/>
          </p:cNvPicPr>
          <p:nvPr userDrawn="1"/>
        </p:nvPicPr>
        <p:blipFill>
          <a:blip r:embed="rId2"/>
          <a:srcRect t="9459" b="9670"/>
          <a:stretch/>
        </p:blipFill>
        <p:spPr bwMode="auto">
          <a:xfrm>
            <a:off x="-24116" y="-23525"/>
            <a:ext cx="9180355" cy="5171995"/>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uS">
    <p:spTree>
      <p:nvGrpSpPr>
        <p:cNvPr id="1" name=""/>
        <p:cNvGrpSpPr/>
        <p:nvPr/>
      </p:nvGrpSpPr>
      <p:grpSpPr bwMode="auto">
        <a:xfrm>
          <a:off x="0" y="0"/>
          <a:ext cx="0" cy="0"/>
          <a:chOff x="0" y="0"/>
          <a:chExt cx="0" cy="0"/>
        </a:xfrm>
      </p:grpSpPr>
      <p:pic>
        <p:nvPicPr>
          <p:cNvPr id="4" name="Picture 2"/>
          <p:cNvPicPr>
            <a:picLocks noChangeAspect="1" noChangeArrowheads="1"/>
          </p:cNvPicPr>
          <p:nvPr userDrawn="1"/>
        </p:nvPicPr>
        <p:blipFill>
          <a:blip r:embed="rId2"/>
          <a:srcRect l="14053" t="241" r="9304" b="-239"/>
          <a:stretch/>
        </p:blipFill>
        <p:spPr bwMode="auto">
          <a:xfrm>
            <a:off x="-19648" y="0"/>
            <a:ext cx="9195187" cy="5298475"/>
          </a:xfrm>
          <a:prstGeom prst="rect">
            <a:avLst/>
          </a:prstGeom>
          <a:noFill/>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1_SuS">
    <p:spTree>
      <p:nvGrpSpPr>
        <p:cNvPr id="1" name=""/>
        <p:cNvGrpSpPr/>
        <p:nvPr/>
      </p:nvGrpSpPr>
      <p:grpSpPr bwMode="auto">
        <a:xfrm>
          <a:off x="0" y="0"/>
          <a:ext cx="0" cy="0"/>
          <a:chOff x="0" y="0"/>
          <a:chExt cx="0" cy="0"/>
        </a:xfrm>
      </p:grpSpPr>
      <p:pic>
        <p:nvPicPr>
          <p:cNvPr id="4" name="Grafik 15" descr="Ein Bild, das Boden, Ziegelstein, Wand, Stein enthält.&#10;&#10;Automatisch generierte Beschreibung"/>
          <p:cNvPicPr>
            <a:picLocks noChangeAspect="1"/>
          </p:cNvPicPr>
          <p:nvPr userDrawn="1"/>
        </p:nvPicPr>
        <p:blipFill>
          <a:blip r:embed="rId2"/>
          <a:srcRect l="15007" r="2813"/>
          <a:stretch/>
        </p:blipFill>
        <p:spPr bwMode="auto">
          <a:xfrm>
            <a:off x="-24117" y="-1"/>
            <a:ext cx="9180355" cy="4580119"/>
          </a:xfrm>
          <a:prstGeom prst="rect">
            <a:avLst/>
          </a:prstGeom>
        </p:spPr>
      </p:pic>
      <p:sp>
        <p:nvSpPr>
          <p:cNvPr id="5" name="Rechteck 11"/>
          <p:cNvSpPr/>
          <p:nvPr userDrawn="1"/>
        </p:nvSpPr>
        <p:spPr bwMode="auto">
          <a:xfrm>
            <a:off x="-24116" y="4538622"/>
            <a:ext cx="9180355" cy="604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300"/>
          </a:p>
        </p:txBody>
      </p:sp>
      <p:pic>
        <p:nvPicPr>
          <p:cNvPr id="6" name="Grafik 1"/>
          <p:cNvPicPr/>
          <p:nvPr userDrawn="1"/>
        </p:nvPicPr>
        <p:blipFill>
          <a:blip r:embed="rId3"/>
          <a:stretch/>
        </p:blipFill>
        <p:spPr bwMode="auto">
          <a:xfrm>
            <a:off x="7935400" y="4640129"/>
            <a:ext cx="1079946" cy="443362"/>
          </a:xfrm>
          <a:prstGeom prst="rect">
            <a:avLst/>
          </a:prstGeom>
          <a:noFill/>
          <a:ln>
            <a:noFill/>
          </a:ln>
        </p:spPr>
      </p:pic>
      <p:sp>
        <p:nvSpPr>
          <p:cNvPr id="7" name="Textfeld 7"/>
          <p:cNvSpPr txBox="1"/>
          <p:nvPr userDrawn="1"/>
        </p:nvSpPr>
        <p:spPr bwMode="auto">
          <a:xfrm>
            <a:off x="7928125" y="4552177"/>
            <a:ext cx="608033" cy="76944"/>
          </a:xfrm>
          <a:prstGeom prst="rect">
            <a:avLst/>
          </a:prstGeom>
          <a:noFill/>
        </p:spPr>
        <p:txBody>
          <a:bodyPr wrap="square" lIns="0" tIns="0" rIns="0" bIns="0" rtlCol="0">
            <a:spAutoFit/>
          </a:bodyPr>
          <a:lstStyle/>
          <a:p>
            <a:pPr>
              <a:defRPr/>
            </a:pPr>
            <a:r>
              <a:rPr lang="de-DE" sz="500" b="1" i="0">
                <a:latin typeface="Arial"/>
                <a:cs typeface="Arial"/>
              </a:rPr>
              <a:t>gefördert durch</a:t>
            </a:r>
            <a:endParaRPr/>
          </a:p>
        </p:txBody>
      </p:sp>
      <p:sp>
        <p:nvSpPr>
          <p:cNvPr id="8" name="Titel 4"/>
          <p:cNvSpPr txBox="1"/>
          <p:nvPr userDrawn="1"/>
        </p:nvSpPr>
        <p:spPr bwMode="auto">
          <a:xfrm>
            <a:off x="2203309" y="2563014"/>
            <a:ext cx="6952930" cy="598974"/>
          </a:xfrm>
          <a:prstGeom prst="rect">
            <a:avLst/>
          </a:prstGeom>
          <a:solidFill>
            <a:schemeClr val="bg1"/>
          </a:solidFill>
        </p:spPr>
        <p:txBody>
          <a:bodyPr anchor="ctr"/>
          <a:lstStyle>
            <a:lvl1pPr marL="228600" marR="0" indent="0" algn="l" defTabSz="914400">
              <a:lnSpc>
                <a:spcPct val="100000"/>
              </a:lnSpc>
              <a:spcBef>
                <a:spcPts val="0"/>
              </a:spcBef>
              <a:spcAft>
                <a:spcPts val="0"/>
              </a:spcAft>
              <a:buClrTx/>
              <a:buSzTx/>
              <a:buFontTx/>
              <a:buNone/>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9" name="Textplatzhalter 20"/>
          <p:cNvSpPr txBox="1"/>
          <p:nvPr userDrawn="1"/>
        </p:nvSpPr>
        <p:spPr bwMode="auto">
          <a:xfrm>
            <a:off x="2206292" y="3316775"/>
            <a:ext cx="6949947" cy="326359"/>
          </a:xfrm>
          <a:prstGeom prst="rect">
            <a:avLst/>
          </a:prstGeom>
          <a:solidFill>
            <a:schemeClr val="bg1"/>
          </a:solidFill>
        </p:spPr>
        <p:txBody>
          <a:bodyPr/>
          <a:lstStyle>
            <a:lvl1pPr marL="228600" indent="0" algn="l" defTabSz="914400">
              <a:lnSpc>
                <a:spcPct val="90000"/>
              </a:lnSpc>
              <a:spcBef>
                <a:spcPts val="1000"/>
              </a:spcBef>
              <a:buFont typeface="Arial"/>
              <a:buNone/>
              <a:defRPr sz="2000">
                <a:solidFill>
                  <a:schemeClr val="accent1"/>
                </a:solidFill>
                <a:latin typeface="+mn-lt"/>
                <a:ea typeface="+mn-ea"/>
                <a:cs typeface="+mn-cs"/>
              </a:defRPr>
            </a:lvl1pPr>
            <a:lvl2pPr marL="685800" indent="-228600" algn="l" defTabSz="914400">
              <a:lnSpc>
                <a:spcPct val="90000"/>
              </a:lnSpc>
              <a:spcBef>
                <a:spcPts val="500"/>
              </a:spcBef>
              <a:buFont typeface="Arial"/>
              <a:buNone/>
              <a:defRPr sz="2400">
                <a:solidFill>
                  <a:schemeClr val="accent1"/>
                </a:solidFill>
                <a:latin typeface="+mn-lt"/>
                <a:ea typeface="+mn-ea"/>
                <a:cs typeface="+mn-cs"/>
              </a:defRPr>
            </a:lvl2pPr>
            <a:lvl3pPr marL="1143000" indent="-228600" algn="l" defTabSz="914400">
              <a:lnSpc>
                <a:spcPct val="90000"/>
              </a:lnSpc>
              <a:spcBef>
                <a:spcPts val="500"/>
              </a:spcBef>
              <a:buFont typeface="Arial"/>
              <a:buChar char="•"/>
              <a:defRPr sz="2000">
                <a:solidFill>
                  <a:schemeClr val="accent1"/>
                </a:solidFill>
                <a:latin typeface="+mn-lt"/>
                <a:ea typeface="+mn-ea"/>
                <a:cs typeface="+mn-cs"/>
              </a:defRPr>
            </a:lvl3pPr>
            <a:lvl4pPr marL="1600200" indent="-228600" algn="l" defTabSz="914400">
              <a:lnSpc>
                <a:spcPct val="90000"/>
              </a:lnSpc>
              <a:spcBef>
                <a:spcPts val="500"/>
              </a:spcBef>
              <a:buFont typeface="Arial"/>
              <a:buChar char="•"/>
              <a:defRPr sz="1800">
                <a:solidFill>
                  <a:schemeClr val="accent1"/>
                </a:solidFill>
                <a:latin typeface="+mn-lt"/>
                <a:ea typeface="+mn-ea"/>
                <a:cs typeface="+mn-cs"/>
              </a:defRPr>
            </a:lvl4pPr>
            <a:lvl5pPr marL="2057400" indent="-228600" algn="l" defTabSz="914400">
              <a:lnSpc>
                <a:spcPct val="90000"/>
              </a:lnSpc>
              <a:spcBef>
                <a:spcPts val="500"/>
              </a:spcBef>
              <a:buFont typeface="Arial"/>
              <a:buChar char="•"/>
              <a:defRPr sz="1800">
                <a:solidFill>
                  <a:schemeClr val="accent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de-DE"/>
              <a:t>Mastertextformat bearbeiten</a:t>
            </a:r>
            <a:endParaRPr/>
          </a:p>
        </p:txBody>
      </p:sp>
      <p:sp>
        <p:nvSpPr>
          <p:cNvPr id="10" name="Titel 10"/>
          <p:cNvSpPr>
            <a:spLocks noGrp="1"/>
          </p:cNvSpPr>
          <p:nvPr>
            <p:ph type="title"/>
          </p:nvPr>
        </p:nvSpPr>
        <p:spPr bwMode="auto">
          <a:xfrm>
            <a:off x="2203308" y="2563014"/>
            <a:ext cx="6940692" cy="598974"/>
          </a:xfrm>
          <a:prstGeom prst="rect">
            <a:avLst/>
          </a:prstGeom>
          <a:solidFill>
            <a:schemeClr val="bg1"/>
          </a:solidFill>
        </p:spPr>
        <p:txBody>
          <a:bodyPr anchor="ctr"/>
          <a:lstStyle>
            <a:lvl1pPr marL="231775" indent="0" algn="l">
              <a:lnSpc>
                <a:spcPct val="100000"/>
              </a:lnSpc>
              <a:defRPr lang="de-DE" sz="3200" b="1" i="0">
                <a:solidFill>
                  <a:schemeClr val="accent1"/>
                </a:solidFill>
                <a:latin typeface="Arial Black"/>
                <a:ea typeface="+mj-ea"/>
                <a:cs typeface="Arial Black"/>
              </a:defRPr>
            </a:lvl1pPr>
          </a:lstStyle>
          <a:p>
            <a:pPr>
              <a:defRPr/>
            </a:pPr>
            <a:r>
              <a:rPr lang="de-DE"/>
              <a:t>Mastertitelformat bearbeiten</a:t>
            </a:r>
            <a:endParaRPr/>
          </a:p>
        </p:txBody>
      </p:sp>
      <p:sp>
        <p:nvSpPr>
          <p:cNvPr id="11" name="Textplatzhalter 12"/>
          <p:cNvSpPr>
            <a:spLocks noGrp="1"/>
          </p:cNvSpPr>
          <p:nvPr>
            <p:ph type="body" sz="quarter" idx="10"/>
          </p:nvPr>
        </p:nvSpPr>
        <p:spPr bwMode="auto">
          <a:xfrm>
            <a:off x="2204799" y="3328501"/>
            <a:ext cx="6952931" cy="325641"/>
          </a:xfrm>
          <a:prstGeom prst="rect">
            <a:avLst/>
          </a:prstGeom>
          <a:solidFill>
            <a:schemeClr val="bg1"/>
          </a:solidFill>
        </p:spPr>
        <p:txBody>
          <a:bodyPr/>
          <a:lstStyle>
            <a:lvl1pPr marL="274638" indent="0">
              <a:buNone/>
              <a:defRPr lang="de-DE" sz="2000" b="1">
                <a:solidFill>
                  <a:schemeClr val="accent1"/>
                </a:solidFill>
                <a:latin typeface="+mn-lt"/>
                <a:ea typeface="+mn-ea"/>
                <a:cs typeface="+mn-cs"/>
              </a:defRPr>
            </a:lvl1pPr>
            <a:lvl2pPr>
              <a:buNone/>
              <a:defRPr/>
            </a:lvl2pPr>
            <a:lvl3pPr>
              <a:buNone/>
              <a:defRPr/>
            </a:lvl3pPr>
            <a:lvl4pPr>
              <a:buNone/>
              <a:defRPr/>
            </a:lvl4pPr>
            <a:lvl5pPr>
              <a:buNone/>
              <a:defRPr/>
            </a:lvl5pPr>
          </a:lstStyle>
          <a:p>
            <a:pPr lvl="0">
              <a:defRPr/>
            </a:pPr>
            <a:r>
              <a:rPr lang="de-DE"/>
              <a:t>Mastertextformat bearbeiten</a:t>
            </a:r>
            <a:endParaRPr/>
          </a:p>
        </p:txBody>
      </p:sp>
      <p:pic>
        <p:nvPicPr>
          <p:cNvPr id="12" name="Grafik 10"/>
          <p:cNvPicPr>
            <a:picLocks noChangeAspect="1"/>
          </p:cNvPicPr>
          <p:nvPr userDrawn="1"/>
        </p:nvPicPr>
        <p:blipFill>
          <a:blip r:embed="rId4"/>
          <a:stretch/>
        </p:blipFill>
        <p:spPr bwMode="auto">
          <a:xfrm>
            <a:off x="128654" y="4618707"/>
            <a:ext cx="1589523" cy="48620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marL="0" marR="0" indent="0" algn="ctr" defTabSz="914400">
        <a:lnSpc>
          <a:spcPct val="90000"/>
        </a:lnSpc>
        <a:spcBef>
          <a:spcPts val="0"/>
        </a:spcBef>
        <a:spcAft>
          <a:spcPts val="0"/>
        </a:spcAft>
        <a:buClrTx/>
        <a:buSzTx/>
        <a:buFontTx/>
        <a:buNone/>
        <a:defRPr lang="de-DE" sz="2000" b="1" i="0">
          <a:solidFill>
            <a:schemeClr val="tx1"/>
          </a:solidFill>
          <a:latin typeface="Arial Black"/>
          <a:ea typeface="+mj-ea"/>
          <a:cs typeface="Arial Black"/>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hf hdr="0" dt="0"/>
  <p:txStyles>
    <p:titleStyle>
      <a:lvl1pPr marL="0" marR="0" indent="0" algn="ctr" defTabSz="914400">
        <a:lnSpc>
          <a:spcPct val="90000"/>
        </a:lnSpc>
        <a:spcBef>
          <a:spcPts val="0"/>
        </a:spcBef>
        <a:spcAft>
          <a:spcPts val="0"/>
        </a:spcAft>
        <a:buClrTx/>
        <a:buSzTx/>
        <a:buFontTx/>
        <a:buNone/>
        <a:defRPr lang="de-DE" sz="2000" b="1" i="0">
          <a:solidFill>
            <a:schemeClr val="tx1"/>
          </a:solidFill>
          <a:latin typeface="Arial Black"/>
          <a:ea typeface="+mj-ea"/>
          <a:cs typeface="Arial Black"/>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Rechteck 4"/>
          <p:cNvSpPr/>
          <p:nvPr/>
        </p:nvSpPr>
        <p:spPr bwMode="auto">
          <a:xfrm>
            <a:off x="-7684" y="-15368"/>
            <a:ext cx="7292148" cy="5553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5" name="Grafik 12"/>
          <p:cNvPicPr>
            <a:picLocks noChangeAspect="1"/>
          </p:cNvPicPr>
          <p:nvPr/>
        </p:nvPicPr>
        <p:blipFill>
          <a:blip r:embed="rId7"/>
          <a:stretch/>
        </p:blipFill>
        <p:spPr bwMode="auto">
          <a:xfrm>
            <a:off x="7409468" y="53796"/>
            <a:ext cx="1589523" cy="486205"/>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dt="0"/>
  <p:txStyles>
    <p:titleStyle>
      <a:lvl1pPr algn="ctr" defTabSz="685800">
        <a:lnSpc>
          <a:spcPct val="90000"/>
        </a:lnSpc>
        <a:spcBef>
          <a:spcPts val="0"/>
        </a:spcBef>
        <a:buNone/>
        <a:defRPr sz="2700" b="1" i="0">
          <a:solidFill>
            <a:schemeClr val="tx1"/>
          </a:solidFill>
          <a:latin typeface="Arial"/>
          <a:ea typeface="+mj-ea"/>
          <a:cs typeface="Arial"/>
        </a:defRPr>
      </a:lvl1pPr>
    </p:titleStyle>
    <p:bodyStyle>
      <a:lvl1pPr marL="266700" indent="-266700" algn="l" defTabSz="685800">
        <a:lnSpc>
          <a:spcPct val="100000"/>
        </a:lnSpc>
        <a:spcBef>
          <a:spcPts val="0"/>
        </a:spcBef>
        <a:buSzPct val="140000"/>
        <a:buFont typeface="Systemschrift"/>
        <a:buChar char="•"/>
        <a:defRPr sz="2800">
          <a:solidFill>
            <a:schemeClr val="tx1"/>
          </a:solidFill>
          <a:latin typeface="+mn-lt"/>
          <a:ea typeface="+mn-ea"/>
          <a:cs typeface="+mn-cs"/>
        </a:defRPr>
      </a:lvl1pPr>
      <a:lvl2pPr marL="431799" indent="-215899" algn="l" defTabSz="685800">
        <a:lnSpc>
          <a:spcPct val="100000"/>
        </a:lnSpc>
        <a:spcBef>
          <a:spcPts val="0"/>
        </a:spcBef>
        <a:buSzPct val="60000"/>
        <a:buFontTx/>
        <a:buChar char="*"/>
        <a:defRPr sz="2400">
          <a:solidFill>
            <a:schemeClr val="tx1"/>
          </a:solidFill>
          <a:latin typeface="+mn-lt"/>
          <a:ea typeface="+mn-ea"/>
          <a:cs typeface="+mn-cs"/>
        </a:defRPr>
      </a:lvl2pPr>
      <a:lvl3pPr marL="668337" indent="-236538" algn="l" defTabSz="685800">
        <a:lnSpc>
          <a:spcPct val="100000"/>
        </a:lnSpc>
        <a:spcBef>
          <a:spcPts val="0"/>
        </a:spcBef>
        <a:buSzPct val="60000"/>
        <a:buFontTx/>
        <a:buChar char="*"/>
        <a:defRPr sz="2200">
          <a:solidFill>
            <a:schemeClr val="tx1"/>
          </a:solidFill>
          <a:latin typeface="+mn-lt"/>
          <a:ea typeface="+mn-ea"/>
          <a:cs typeface="+mn-cs"/>
        </a:defRPr>
      </a:lvl3pPr>
      <a:lvl4pPr marL="938213" indent="-311150" algn="l" defTabSz="685800">
        <a:lnSpc>
          <a:spcPct val="100000"/>
        </a:lnSpc>
        <a:spcBef>
          <a:spcPts val="0"/>
        </a:spcBef>
        <a:buSzPct val="60000"/>
        <a:buFontTx/>
        <a:buChar char="*"/>
        <a:defRPr sz="2000">
          <a:solidFill>
            <a:schemeClr val="tx1"/>
          </a:solidFill>
          <a:latin typeface="+mn-lt"/>
          <a:ea typeface="+mn-ea"/>
          <a:cs typeface="+mn-cs"/>
        </a:defRPr>
      </a:lvl4pPr>
      <a:lvl5pPr marL="1371600" indent="0" algn="l" defTabSz="685800">
        <a:lnSpc>
          <a:spcPts val="1300"/>
        </a:lnSpc>
        <a:spcBef>
          <a:spcPts val="375"/>
        </a:spcBef>
        <a:buFont typeface="Arial"/>
        <a:buNone/>
        <a:defRPr sz="12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Rechteck 4"/>
          <p:cNvSpPr/>
          <p:nvPr/>
        </p:nvSpPr>
        <p:spPr bwMode="auto">
          <a:xfrm>
            <a:off x="-7683" y="-15367"/>
            <a:ext cx="7292147" cy="5553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5" name="Grafik 12"/>
          <p:cNvPicPr>
            <a:picLocks noChangeAspect="1"/>
          </p:cNvPicPr>
          <p:nvPr/>
        </p:nvPicPr>
        <p:blipFill>
          <a:blip r:embed="rId4"/>
          <a:stretch/>
        </p:blipFill>
        <p:spPr bwMode="auto">
          <a:xfrm>
            <a:off x="7409467" y="53795"/>
            <a:ext cx="1589522" cy="486204"/>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Lst>
  <p:hf hdr="0" dt="0"/>
  <p:txStyles>
    <p:titleStyle>
      <a:lvl1pPr algn="ctr" defTabSz="685800">
        <a:lnSpc>
          <a:spcPct val="90000"/>
        </a:lnSpc>
        <a:spcBef>
          <a:spcPts val="0"/>
        </a:spcBef>
        <a:buNone/>
        <a:defRPr sz="2700" b="1" i="0">
          <a:solidFill>
            <a:schemeClr val="tx1"/>
          </a:solidFill>
          <a:latin typeface="Arial"/>
          <a:ea typeface="+mj-ea"/>
          <a:cs typeface="Arial"/>
        </a:defRPr>
      </a:lvl1pPr>
    </p:titleStyle>
    <p:bodyStyle>
      <a:lvl1pPr marL="266700" indent="-266700" algn="l" defTabSz="685800">
        <a:lnSpc>
          <a:spcPct val="100000"/>
        </a:lnSpc>
        <a:spcBef>
          <a:spcPts val="0"/>
        </a:spcBef>
        <a:buSzPct val="140000"/>
        <a:buFont typeface="Systemschrift"/>
        <a:buChar char="•"/>
        <a:defRPr sz="2800">
          <a:solidFill>
            <a:schemeClr val="tx1"/>
          </a:solidFill>
          <a:latin typeface="+mn-lt"/>
          <a:ea typeface="+mn-ea"/>
          <a:cs typeface="+mn-cs"/>
        </a:defRPr>
      </a:lvl1pPr>
      <a:lvl2pPr marL="431799" indent="-215899" algn="l" defTabSz="685800">
        <a:lnSpc>
          <a:spcPct val="100000"/>
        </a:lnSpc>
        <a:spcBef>
          <a:spcPts val="0"/>
        </a:spcBef>
        <a:buSzPct val="60000"/>
        <a:buFontTx/>
        <a:buChar char="*"/>
        <a:defRPr sz="2400">
          <a:solidFill>
            <a:schemeClr val="tx1"/>
          </a:solidFill>
          <a:latin typeface="+mn-lt"/>
          <a:ea typeface="+mn-ea"/>
          <a:cs typeface="+mn-cs"/>
        </a:defRPr>
      </a:lvl2pPr>
      <a:lvl3pPr marL="668337" indent="-236538" algn="l" defTabSz="685800">
        <a:lnSpc>
          <a:spcPct val="100000"/>
        </a:lnSpc>
        <a:spcBef>
          <a:spcPts val="0"/>
        </a:spcBef>
        <a:buSzPct val="60000"/>
        <a:buFontTx/>
        <a:buChar char="*"/>
        <a:defRPr sz="2200">
          <a:solidFill>
            <a:schemeClr val="tx1"/>
          </a:solidFill>
          <a:latin typeface="+mn-lt"/>
          <a:ea typeface="+mn-ea"/>
          <a:cs typeface="+mn-cs"/>
        </a:defRPr>
      </a:lvl3pPr>
      <a:lvl4pPr marL="938213" indent="-311150" algn="l" defTabSz="685800">
        <a:lnSpc>
          <a:spcPct val="100000"/>
        </a:lnSpc>
        <a:spcBef>
          <a:spcPts val="0"/>
        </a:spcBef>
        <a:buSzPct val="60000"/>
        <a:buFontTx/>
        <a:buChar char="*"/>
        <a:defRPr sz="2000">
          <a:solidFill>
            <a:schemeClr val="tx1"/>
          </a:solidFill>
          <a:latin typeface="+mn-lt"/>
          <a:ea typeface="+mn-ea"/>
          <a:cs typeface="+mn-cs"/>
        </a:defRPr>
      </a:lvl4pPr>
      <a:lvl5pPr marL="1371600" indent="0" algn="l" defTabSz="685800">
        <a:lnSpc>
          <a:spcPts val="1300"/>
        </a:lnSpc>
        <a:spcBef>
          <a:spcPts val="375"/>
        </a:spcBef>
        <a:buFont typeface="Arial"/>
        <a:buNone/>
        <a:defRPr sz="12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creativecommons.org/licenses/by-sa/4.0/deed.de"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creativecommons.org/licenses/by-sa/4.0/deed.de" TargetMode="Externa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open-educational-resources.de/mit-oer-lernen-in-der-schule/" TargetMode="External"/><Relationship Id="rId2" Type="http://schemas.openxmlformats.org/officeDocument/2006/relationships/hyperlink" Target="https://open-educational-resources.de/was-ist-oer-3-2/" TargetMode="Externa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hyperlink" Target="https://open-educational-resources.de/oer-herstellen-in-der-schule/"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creativecommons.org/licenses/by-sa/4.0/deed.de"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sa/2.0/de/" TargetMode="External"/><Relationship Id="rId2" Type="http://schemas.openxmlformats.org/officeDocument/2006/relationships/hyperlink" Target="https://medienportal.siemens-stiftung.org/portal/main.php?todo=metadata_search&amp;searcharea=portal&amp;crits%5bmedialang%5d=de&amp;options%5bsearchAndOr%5d=1&amp;crits%5bfree%5d=pH-Wert+von+Getr%C3%A4nken+Lehrer&amp;options%5bsort%5d=mediatype,name" TargetMode="External"/><Relationship Id="rId1" Type="http://schemas.openxmlformats.org/officeDocument/2006/relationships/slideLayout" Target="../slideLayouts/slideLayout13.xml"/><Relationship Id="rId4" Type="http://schemas.openxmlformats.org/officeDocument/2006/relationships/hyperlink" Target="https://creativecommons.org/licenses/by-sa/4.0/deed.d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de.serlo.org/" TargetMode="External"/><Relationship Id="rId2" Type="http://schemas.openxmlformats.org/officeDocument/2006/relationships/hyperlink" Target="https://mundo.schule/suggest" TargetMode="External"/><Relationship Id="rId1" Type="http://schemas.openxmlformats.org/officeDocument/2006/relationships/slideLayout" Target="../slideLayouts/slideLayout14.xml"/><Relationship Id="rId4" Type="http://schemas.openxmlformats.org/officeDocument/2006/relationships/hyperlink" Target="https://lernplattform.mebis.bayern.de/blocks/mbsteachshare/templatesearch.ph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arch.creativecommons.org/"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commons.wikimedia.org/wiki/Main_Page" TargetMode="External"/><Relationship Id="rId7" Type="http://schemas.openxmlformats.org/officeDocument/2006/relationships/hyperlink" Target="https://www.wikipedia.de/" TargetMode="External"/><Relationship Id="rId2" Type="http://schemas.openxmlformats.org/officeDocument/2006/relationships/hyperlink" Target="https://commons.wikimedia.org/wiki/Hauptseite" TargetMode="Externa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hyperlink" Target="http://de.wikipedia.org/wiki/Wikipedia:Hauptseite"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http://commons.wikimedia.org/wiki/Main_Page" TargetMode="External"/><Relationship Id="rId7" Type="http://schemas.openxmlformats.org/officeDocument/2006/relationships/hyperlink" Target="https://www.wikipedia.de/" TargetMode="External"/><Relationship Id="rId2" Type="http://schemas.openxmlformats.org/officeDocument/2006/relationships/hyperlink" Target="https://commons.wikimedia.org/wiki/Hauptseite" TargetMode="Externa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hyperlink" Target="http://de.wikipedia.org/wiki/Wikipedia:Hauptseite"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blm.de/aktivitaeten/medienkompetenz/materialien/recht_am_eigenen_bild.cfm" TargetMode="External"/><Relationship Id="rId2" Type="http://schemas.openxmlformats.org/officeDocument/2006/relationships/hyperlink" Target="https://fortbildungsoffensive.alp.dillingen.de/" TargetMode="External"/><Relationship Id="rId1" Type="http://schemas.openxmlformats.org/officeDocument/2006/relationships/slideLayout" Target="../slideLayouts/slideLayout14.xml"/><Relationship Id="rId5" Type="http://schemas.openxmlformats.org/officeDocument/2006/relationships/hyperlink" Target="https://mebis.bycs.de/beitrag/freie-inhalte" TargetMode="External"/><Relationship Id="rId4" Type="http://schemas.openxmlformats.org/officeDocument/2006/relationships/hyperlink" Target="https://www.blm.de/aktivitaeten/medienkompetenz/materialien/broschuere-urheberrecht.cf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2.0/?ref=ccsearch&amp;atype=rich" TargetMode="External"/><Relationship Id="rId13" Type="http://schemas.openxmlformats.org/officeDocument/2006/relationships/hyperlink" Target="https://search.creativecommons.org/," TargetMode="External"/><Relationship Id="rId18" Type="http://schemas.openxmlformats.org/officeDocument/2006/relationships/hyperlink" Target="https://creativecommons.org/licenses/by-sa/4.0/deed.de" TargetMode="External"/><Relationship Id="rId3" Type="http://schemas.openxmlformats.org/officeDocument/2006/relationships/hyperlink" Target="https://pixabay.com/de/users/geralt-9301/" TargetMode="External"/><Relationship Id="rId7" Type="http://schemas.openxmlformats.org/officeDocument/2006/relationships/hyperlink" Target="https://www.flickr.com/photos/foto_db/47435696582/in/album-72157706245658751/" TargetMode="External"/><Relationship Id="rId12" Type="http://schemas.openxmlformats.org/officeDocument/2006/relationships/hyperlink" Target="https://pixabay.com/de/vectors/cartoon-icon-gl%C3%BChbirne-symbol-1294877/" TargetMode="External"/><Relationship Id="rId17" Type="http://schemas.openxmlformats.org/officeDocument/2006/relationships/hyperlink" Target="https://www.digitus.uni-muenchen.de/index.html" TargetMode="External"/><Relationship Id="rId2" Type="http://schemas.openxmlformats.org/officeDocument/2006/relationships/hyperlink" Target="https://pixabay.com/images/id-2546124/" TargetMode="External"/><Relationship Id="rId16" Type="http://schemas.openxmlformats.org/officeDocument/2006/relationships/hyperlink" Target="https://de.wikipedia.org/wiki/Wikimedia_Commons#/media/Datei:Commons-logo-en.svg" TargetMode="External"/><Relationship Id="rId1" Type="http://schemas.openxmlformats.org/officeDocument/2006/relationships/slideLayout" Target="../slideLayouts/slideLayout17.xml"/><Relationship Id="rId6" Type="http://schemas.openxmlformats.org/officeDocument/2006/relationships/hyperlink" Target="https://creativecommons.org/licenses/by-sa/3.0/legalcode" TargetMode="External"/><Relationship Id="rId11" Type="http://schemas.openxmlformats.org/officeDocument/2006/relationships/hyperlink" Target="https://commons.wikimedia.org/wiki/File:Paragraph.PNG" TargetMode="External"/><Relationship Id="rId5" Type="http://schemas.openxmlformats.org/officeDocument/2006/relationships/hyperlink" Target="https://commons.wikimedia.org/wiki/File:Unterricht.jpg" TargetMode="External"/><Relationship Id="rId15" Type="http://schemas.openxmlformats.org/officeDocument/2006/relationships/hyperlink" Target="https://de.wikipedia.org/wiki/Wikipedia#/media/Datei:Wikipedia-logo-de.png" TargetMode="External"/><Relationship Id="rId10" Type="http://schemas.openxmlformats.org/officeDocument/2006/relationships/hyperlink" Target="https://creativecommons.org/licenses/by/3.0/" TargetMode="External"/><Relationship Id="rId4" Type="http://schemas.openxmlformats.org/officeDocument/2006/relationships/hyperlink" Target="https://pixabay.com/de/service/license/" TargetMode="External"/><Relationship Id="rId9" Type="http://schemas.openxmlformats.org/officeDocument/2006/relationships/hyperlink" Target="https://de.wikipedia.org/wiki/Open_Educational_Resources#/media/" TargetMode="External"/><Relationship Id="rId14" Type="http://schemas.openxmlformats.org/officeDocument/2006/relationships/hyperlink" Target="https://creativecommons.org/licenses/by/4.0/deed.d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isb.bayern.de/" TargetMode="External"/><Relationship Id="rId2" Type="http://schemas.openxmlformats.org/officeDocument/2006/relationships/hyperlink" Target="mailto:kontakt@isb.bayern.de" TargetMode="External"/><Relationship Id="rId1" Type="http://schemas.openxmlformats.org/officeDocument/2006/relationships/slideLayout" Target="../slideLayouts/slideLayout18.xml"/><Relationship Id="rId5" Type="http://schemas.openxmlformats.org/officeDocument/2006/relationships/hyperlink" Target="mailto:markus.teubner@isb.bayern.de" TargetMode="External"/><Relationship Id="rId4" Type="http://schemas.openxmlformats.org/officeDocument/2006/relationships/hyperlink" Target="mailto:vera.haldenwang@isb.bayern.d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slide" Target="slide15.xml"/><Relationship Id="rId4" Type="http://schemas.openxmlformats.org/officeDocument/2006/relationships/image" Target="../media/image23.jpg"/><Relationship Id="rId9" Type="http://schemas.openxmlformats.org/officeDocument/2006/relationships/hyperlink" Target="https://open-educational-resources.de/was-ist-oer-3-2"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dirty="0"/>
              <a:t>CC BY-SA 4.0: Die OER Lizenz</a:t>
            </a:r>
            <a:endParaRPr dirty="0"/>
          </a:p>
        </p:txBody>
      </p:sp>
      <p:sp>
        <p:nvSpPr>
          <p:cNvPr id="5" name="Inhaltsplatzhalter 2"/>
          <p:cNvSpPr>
            <a:spLocks noGrp="1"/>
          </p:cNvSpPr>
          <p:nvPr>
            <p:ph idx="1"/>
          </p:nvPr>
        </p:nvSpPr>
        <p:spPr bwMode="auto">
          <a:xfrm>
            <a:off x="540000" y="624009"/>
            <a:ext cx="8064000" cy="3918857"/>
          </a:xfrm>
        </p:spPr>
        <p:txBody>
          <a:bodyPr vertOverflow="overflow" horzOverflow="clip" vert="horz" wrap="square" lIns="0" tIns="0" rIns="0" bIns="0" numCol="1" spcCol="0" rtlCol="0" fromWordArt="0" anchor="t" anchorCtr="0" forceAA="0" compatLnSpc="0">
            <a:noAutofit/>
          </a:bodyPr>
          <a:lstStyle/>
          <a:p>
            <a:pPr marL="0" indent="0" algn="l">
              <a:lnSpc>
                <a:spcPct val="120000"/>
              </a:lnSpc>
              <a:spcBef>
                <a:spcPts val="1133"/>
              </a:spcBef>
              <a:spcAft>
                <a:spcPts val="1133"/>
              </a:spcAft>
              <a:buNone/>
              <a:defRPr/>
            </a:pPr>
            <a:r>
              <a:rPr lang="de-DE" sz="2000" dirty="0"/>
              <a:t>Materialien der Lerngemeinschaften können unter der </a:t>
            </a:r>
            <a:br>
              <a:rPr lang="de-DE" sz="2000" dirty="0"/>
            </a:br>
            <a:r>
              <a:rPr lang="de-DE" sz="2000" dirty="0"/>
              <a:t>Lizenz </a:t>
            </a:r>
            <a:r>
              <a:rPr lang="de-DE" sz="2000" u="sng" dirty="0">
                <a:hlinkClick r:id="rId2" tooltip="https://creativecommons.org/licenses/by-sa/4.0/deed.de"/>
              </a:rPr>
              <a:t>CC BY-SA 4.0</a:t>
            </a:r>
            <a:r>
              <a:rPr lang="de-DE" sz="2000" dirty="0"/>
              <a:t>                  veröffentlicht werden.</a:t>
            </a:r>
            <a:endParaRPr sz="2000" dirty="0"/>
          </a:p>
          <a:p>
            <a:pPr marL="0" indent="0" algn="l">
              <a:lnSpc>
                <a:spcPct val="120000"/>
              </a:lnSpc>
              <a:spcBef>
                <a:spcPts val="1133"/>
              </a:spcBef>
              <a:spcAft>
                <a:spcPts val="0"/>
              </a:spcAft>
              <a:buNone/>
              <a:defRPr/>
            </a:pPr>
            <a:r>
              <a:rPr lang="de-DE" sz="1800" b="1" dirty="0"/>
              <a:t>Die Lizenz erlaubt Folgendes…</a:t>
            </a:r>
            <a:endParaRPr sz="1800" dirty="0"/>
          </a:p>
          <a:p>
            <a:pPr algn="l">
              <a:lnSpc>
                <a:spcPct val="110000"/>
              </a:lnSpc>
              <a:spcAft>
                <a:spcPts val="0"/>
              </a:spcAft>
              <a:defRPr/>
            </a:pPr>
            <a:r>
              <a:rPr lang="de-DE" sz="1800" b="1" dirty="0"/>
              <a:t>Vervielfältigen und Weiterverbreiten  </a:t>
            </a:r>
            <a:r>
              <a:rPr lang="de-DE" sz="1800" dirty="0"/>
              <a:t>=&gt; das Material in jedwedem Format oder Medium zu vervielfältigen und weiterzuverbreiten</a:t>
            </a:r>
            <a:endParaRPr sz="1800" dirty="0"/>
          </a:p>
          <a:p>
            <a:pPr algn="l">
              <a:lnSpc>
                <a:spcPct val="110000"/>
              </a:lnSpc>
              <a:spcAft>
                <a:spcPts val="0"/>
              </a:spcAft>
              <a:defRPr/>
            </a:pPr>
            <a:r>
              <a:rPr lang="de-DE" sz="1800" b="1" dirty="0"/>
              <a:t>Bearbeiten</a:t>
            </a:r>
            <a:r>
              <a:rPr lang="de-DE" sz="1800" dirty="0"/>
              <a:t> =&gt; das Material zu </a:t>
            </a:r>
            <a:r>
              <a:rPr lang="de-DE" sz="1800" dirty="0" err="1"/>
              <a:t>remixen</a:t>
            </a:r>
            <a:r>
              <a:rPr lang="de-DE" sz="1800" dirty="0"/>
              <a:t>, verändern und darauf aufzubauen und zwar für beliebige Zwecke, auch kommerzielle </a:t>
            </a:r>
            <a:endParaRPr sz="1800" dirty="0"/>
          </a:p>
          <a:p>
            <a:pPr marL="0" indent="0" algn="l">
              <a:lnSpc>
                <a:spcPct val="110000"/>
              </a:lnSpc>
              <a:spcBef>
                <a:spcPts val="1133"/>
              </a:spcBef>
              <a:spcAft>
                <a:spcPts val="0"/>
              </a:spcAft>
              <a:buNone/>
              <a:defRPr/>
            </a:pPr>
            <a:r>
              <a:rPr lang="de-DE" sz="1800" b="1" dirty="0"/>
              <a:t>Unter Wahrung folgender Voraussetzungen …</a:t>
            </a:r>
            <a:endParaRPr sz="1800" dirty="0"/>
          </a:p>
          <a:p>
            <a:pPr algn="l">
              <a:lnSpc>
                <a:spcPct val="110000"/>
              </a:lnSpc>
              <a:spcAft>
                <a:spcPts val="0"/>
              </a:spcAft>
              <a:defRPr/>
            </a:pPr>
            <a:r>
              <a:rPr lang="de-DE" sz="1800" b="1" dirty="0"/>
              <a:t>Namensnennung</a:t>
            </a:r>
            <a:r>
              <a:rPr lang="de-DE" sz="1800" dirty="0"/>
              <a:t> =&gt; geforderte Urheber- und Rechteangaben sind zu machen</a:t>
            </a:r>
            <a:endParaRPr sz="1800" dirty="0"/>
          </a:p>
          <a:p>
            <a:pPr algn="l">
              <a:lnSpc>
                <a:spcPct val="110000"/>
              </a:lnSpc>
              <a:spcAft>
                <a:spcPts val="0"/>
              </a:spcAft>
              <a:defRPr/>
            </a:pPr>
            <a:r>
              <a:rPr lang="de-DE" sz="1800" b="1" dirty="0"/>
              <a:t>Weitergabe unter gleichen Bedingungen </a:t>
            </a:r>
            <a:r>
              <a:rPr lang="de-DE" sz="1800" dirty="0"/>
              <a:t>=&gt; überarbeitetes Material ist unter derselben Lizenz wie das Original weiterzugeben</a:t>
            </a:r>
            <a:endParaRPr sz="1800" dirty="0"/>
          </a:p>
          <a:p>
            <a:pPr>
              <a:lnSpc>
                <a:spcPct val="120000"/>
              </a:lnSpc>
              <a:defRPr/>
            </a:pPr>
            <a:endParaRPr sz="18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10</a:t>
            </a:fld>
            <a:endParaRPr lang="de-DE"/>
          </a:p>
        </p:txBody>
      </p:sp>
      <p:pic>
        <p:nvPicPr>
          <p:cNvPr id="8" name="Picture 5" descr="M:\ISB\MA\DigitUS\cc-by-sa.jpg"/>
          <p:cNvPicPr>
            <a:picLocks noChangeAspect="1" noChangeArrowheads="1"/>
          </p:cNvPicPr>
          <p:nvPr/>
        </p:nvPicPr>
        <p:blipFill>
          <a:blip r:embed="rId3"/>
          <a:stretch/>
        </p:blipFill>
        <p:spPr bwMode="auto">
          <a:xfrm>
            <a:off x="3074999" y="993626"/>
            <a:ext cx="1082278" cy="361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dirty="0"/>
              <a:t>CC BY-SA 4.0: Die OER Lizenz</a:t>
            </a:r>
            <a:endParaRPr dirty="0"/>
          </a:p>
        </p:txBody>
      </p:sp>
      <p:sp>
        <p:nvSpPr>
          <p:cNvPr id="5" name="Inhaltsplatzhalter 8"/>
          <p:cNvSpPr>
            <a:spLocks noGrp="1"/>
          </p:cNvSpPr>
          <p:nvPr>
            <p:ph idx="1"/>
          </p:nvPr>
        </p:nvSpPr>
        <p:spPr bwMode="auto">
          <a:xfrm>
            <a:off x="539750" y="692150"/>
            <a:ext cx="8064500" cy="3283502"/>
          </a:xfrm>
        </p:spPr>
        <p:txBody>
          <a:bodyPr vertOverflow="overflow" horzOverflow="clip" vert="horz" wrap="square" lIns="0" tIns="0" rIns="0" bIns="0" numCol="1" spcCol="0" rtlCol="0" fromWordArt="0" anchor="t" anchorCtr="0" forceAA="0" compatLnSpc="0">
            <a:noAutofit/>
          </a:bodyPr>
          <a:lstStyle/>
          <a:p>
            <a:pPr marL="0" indent="0">
              <a:lnSpc>
                <a:spcPct val="120000"/>
              </a:lnSpc>
              <a:buNone/>
              <a:defRPr/>
            </a:pPr>
            <a:r>
              <a:rPr lang="de-DE" sz="2000" dirty="0"/>
              <a:t>Material, das unter der Lizenz </a:t>
            </a:r>
            <a:r>
              <a:rPr lang="de-DE" sz="2000" u="sng" dirty="0">
                <a:hlinkClick r:id="rId2" tooltip="https://creativecommons.org/licenses/by-sa/4.0/deed.de"/>
              </a:rPr>
              <a:t>CC BY-SA 4.0</a:t>
            </a:r>
            <a:r>
              <a:rPr lang="de-DE" sz="2000" dirty="0"/>
              <a:t>                        veröffentlicht wird, darf ausschließlich folgende Materialien enthalten: </a:t>
            </a:r>
            <a:endParaRPr sz="2000" dirty="0"/>
          </a:p>
          <a:p>
            <a:pPr algn="l">
              <a:lnSpc>
                <a:spcPct val="120000"/>
              </a:lnSpc>
              <a:spcBef>
                <a:spcPts val="1133"/>
              </a:spcBef>
              <a:spcAft>
                <a:spcPts val="0"/>
              </a:spcAft>
              <a:defRPr/>
            </a:pPr>
            <a:r>
              <a:rPr lang="de-DE" sz="2000" b="1" dirty="0"/>
              <a:t>selbst erstellte Materialien</a:t>
            </a:r>
            <a:endParaRPr sz="2000" dirty="0"/>
          </a:p>
          <a:p>
            <a:pPr algn="l">
              <a:lnSpc>
                <a:spcPct val="120000"/>
              </a:lnSpc>
              <a:spcBef>
                <a:spcPts val="1162"/>
              </a:spcBef>
              <a:spcAft>
                <a:spcPts val="0"/>
              </a:spcAft>
              <a:defRPr/>
            </a:pPr>
            <a:r>
              <a:rPr lang="de-DE" sz="2000" b="1" dirty="0"/>
              <a:t>Fremdmaterial, mit den Lizenzen…</a:t>
            </a:r>
            <a:endParaRPr sz="2000" dirty="0"/>
          </a:p>
          <a:p>
            <a:pPr lvl="1">
              <a:lnSpc>
                <a:spcPct val="120000"/>
              </a:lnSpc>
              <a:defRPr/>
            </a:pPr>
            <a:r>
              <a:rPr lang="de-DE" sz="2000" dirty="0"/>
              <a:t>CC 0/Gemeinfreie Werke /Publik Domain (PD)</a:t>
            </a:r>
            <a:endParaRPr sz="2000" dirty="0"/>
          </a:p>
          <a:p>
            <a:pPr lvl="1">
              <a:lnSpc>
                <a:spcPct val="120000"/>
              </a:lnSpc>
              <a:defRPr/>
            </a:pPr>
            <a:r>
              <a:rPr lang="de-DE" sz="2000" dirty="0"/>
              <a:t>CC BY </a:t>
            </a:r>
            <a:endParaRPr sz="2000" dirty="0"/>
          </a:p>
          <a:p>
            <a:pPr lvl="1">
              <a:lnSpc>
                <a:spcPct val="120000"/>
              </a:lnSpc>
              <a:defRPr/>
            </a:pPr>
            <a:r>
              <a:rPr lang="de-DE" sz="2000" dirty="0"/>
              <a:t>CC BY-SA (Version 4.0 und alle früheren Versionen)</a:t>
            </a:r>
            <a:endParaRPr sz="2000" dirty="0"/>
          </a:p>
          <a:p>
            <a:pPr>
              <a:lnSpc>
                <a:spcPct val="120000"/>
              </a:lnSpc>
              <a:defRPr/>
            </a:pPr>
            <a:endParaRPr sz="20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11</a:t>
            </a:fld>
            <a:endParaRPr lang="de-DE"/>
          </a:p>
        </p:txBody>
      </p:sp>
      <p:pic>
        <p:nvPicPr>
          <p:cNvPr id="8" name="Picture 5" descr="M:\ISB\MA\DigitUS\cc-by-sa.jpg"/>
          <p:cNvPicPr>
            <a:picLocks noChangeAspect="1" noChangeArrowheads="1"/>
          </p:cNvPicPr>
          <p:nvPr/>
        </p:nvPicPr>
        <p:blipFill>
          <a:blip r:embed="rId3"/>
          <a:stretch/>
        </p:blipFill>
        <p:spPr bwMode="auto">
          <a:xfrm>
            <a:off x="5717203" y="638494"/>
            <a:ext cx="1108472" cy="369094"/>
          </a:xfrm>
          <a:prstGeom prst="rect">
            <a:avLst/>
          </a:prstGeom>
          <a:noFill/>
          <a:ln>
            <a:noFill/>
          </a:ln>
        </p:spPr>
      </p:pic>
      <p:sp>
        <p:nvSpPr>
          <p:cNvPr id="9" name="Textfeld 10"/>
          <p:cNvSpPr txBox="1">
            <a:spLocks noChangeArrowheads="1"/>
          </p:cNvSpPr>
          <p:nvPr/>
        </p:nvSpPr>
        <p:spPr bwMode="auto">
          <a:xfrm>
            <a:off x="323528" y="4193092"/>
            <a:ext cx="8682300" cy="461665"/>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dirty="0">
                <a:solidFill>
                  <a:srgbClr val="FF0000"/>
                </a:solidFill>
              </a:rPr>
              <a:t>Material mit einer anders lautenden Lizenz ist nicht OER konform!</a:t>
            </a:r>
            <a:endParaRPr dirty="0"/>
          </a:p>
        </p:txBody>
      </p:sp>
      <p:sp>
        <p:nvSpPr>
          <p:cNvPr id="10" name="Abgerundetes Rechteck 15"/>
          <p:cNvSpPr/>
          <p:nvPr/>
        </p:nvSpPr>
        <p:spPr bwMode="auto">
          <a:xfrm>
            <a:off x="323528" y="4193092"/>
            <a:ext cx="8682300" cy="461665"/>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pic>
        <p:nvPicPr>
          <p:cNvPr id="11" name="Picture 8" descr="http://img1.wikia.nocookie.net/__cb20130810221650/destinypedia/images/c/c5/Public_Domain.png"/>
          <p:cNvPicPr>
            <a:picLocks noChangeAspect="1" noChangeArrowheads="1"/>
          </p:cNvPicPr>
          <p:nvPr/>
        </p:nvPicPr>
        <p:blipFill>
          <a:blip r:embed="rId4"/>
          <a:stretch/>
        </p:blipFill>
        <p:spPr bwMode="auto">
          <a:xfrm>
            <a:off x="7038734" y="2515926"/>
            <a:ext cx="255985" cy="257175"/>
          </a:xfrm>
          <a:prstGeom prst="rect">
            <a:avLst/>
          </a:prstGeom>
          <a:noFill/>
          <a:ln>
            <a:noFill/>
          </a:ln>
        </p:spPr>
      </p:pic>
      <p:pic>
        <p:nvPicPr>
          <p:cNvPr id="12" name="Picture 5" descr="M:\ISB\MA\DigitUS\cc-by-sa.jpg"/>
          <p:cNvPicPr>
            <a:picLocks noChangeAspect="1" noChangeArrowheads="1"/>
          </p:cNvPicPr>
          <p:nvPr/>
        </p:nvPicPr>
        <p:blipFill>
          <a:blip r:embed="rId3"/>
          <a:stretch/>
        </p:blipFill>
        <p:spPr bwMode="auto">
          <a:xfrm>
            <a:off x="6980291" y="3130962"/>
            <a:ext cx="1108472" cy="369094"/>
          </a:xfrm>
          <a:prstGeom prst="rect">
            <a:avLst/>
          </a:prstGeom>
          <a:noFill/>
          <a:ln>
            <a:noFill/>
          </a:ln>
        </p:spPr>
      </p:pic>
      <p:pic>
        <p:nvPicPr>
          <p:cNvPr id="13" name="Picture 4"/>
          <p:cNvPicPr>
            <a:picLocks noChangeAspect="1" noChangeArrowheads="1"/>
          </p:cNvPicPr>
          <p:nvPr/>
        </p:nvPicPr>
        <p:blipFill>
          <a:blip r:embed="rId5"/>
          <a:stretch/>
        </p:blipFill>
        <p:spPr bwMode="auto">
          <a:xfrm>
            <a:off x="6979100" y="2775823"/>
            <a:ext cx="736997" cy="386954"/>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dirty="0"/>
              <a:t>CC BY-SA 4.0: Die OER Lizenz</a:t>
            </a:r>
            <a:endParaRPr dirty="0"/>
          </a:p>
        </p:txBody>
      </p:sp>
      <p:sp>
        <p:nvSpPr>
          <p:cNvPr id="5" name="Inhaltsplatzhalter 2"/>
          <p:cNvSpPr>
            <a:spLocks noGrp="1"/>
          </p:cNvSpPr>
          <p:nvPr>
            <p:ph idx="1"/>
          </p:nvPr>
        </p:nvSpPr>
        <p:spPr bwMode="auto">
          <a:xfrm>
            <a:off x="540000" y="870694"/>
            <a:ext cx="7241249" cy="3427079"/>
          </a:xfrm>
        </p:spPr>
        <p:txBody>
          <a:bodyPr/>
          <a:lstStyle/>
          <a:p>
            <a:pPr marL="0" indent="0">
              <a:spcAft>
                <a:spcPts val="1200"/>
              </a:spcAft>
              <a:buNone/>
              <a:defRPr/>
            </a:pPr>
            <a:r>
              <a:rPr lang="de-DE" sz="2000" b="1" dirty="0">
                <a:latin typeface="+mj-lt"/>
              </a:rPr>
              <a:t>Für den Fall, dass urheberrechtlich geschütztes Material nicht durch OER-konformes Material ersetzt werden kann, bieten sich folgende Alternativen:</a:t>
            </a:r>
            <a:endParaRPr sz="2000" dirty="0"/>
          </a:p>
          <a:p>
            <a:pPr marL="720724" lvl="2" indent="-266700">
              <a:spcAft>
                <a:spcPts val="600"/>
              </a:spcAft>
              <a:buSzPct val="140000"/>
              <a:buFont typeface="Systemschrift"/>
              <a:buChar char="•"/>
              <a:defRPr/>
            </a:pPr>
            <a:r>
              <a:rPr lang="de-DE" sz="2000" dirty="0"/>
              <a:t>einen Link auf die entsprechende Abbildung/ den entsprechenden Beitrag setzen, oder</a:t>
            </a:r>
            <a:endParaRPr sz="2000" dirty="0"/>
          </a:p>
          <a:p>
            <a:pPr marL="720724" lvl="2" indent="-266700">
              <a:spcAft>
                <a:spcPts val="600"/>
              </a:spcAft>
              <a:buSzPct val="140000"/>
              <a:buFont typeface="Systemschrift"/>
              <a:buChar char="•"/>
              <a:defRPr/>
            </a:pPr>
            <a:r>
              <a:rPr lang="de-DE" sz="2000" dirty="0"/>
              <a:t>eine kurze Beschreibung des benötigten Inhalts geben, sodass die Lehrkraft vergleichbares Material eigenständig recherchieren und dann legal in ihrem Unterricht einsetzen kann.  </a:t>
            </a:r>
            <a:endParaRPr sz="2000" dirty="0"/>
          </a:p>
          <a:p>
            <a:pPr marL="266700" lvl="1" indent="-266700">
              <a:spcAft>
                <a:spcPts val="1200"/>
              </a:spcAft>
              <a:buSzPct val="140000"/>
              <a:buFont typeface="Systemschrift"/>
              <a:buChar char="•"/>
              <a:defRPr/>
            </a:pPr>
            <a:endParaRPr sz="2000" dirty="0"/>
          </a:p>
          <a:p>
            <a:pPr marL="266700" lvl="1" indent="-266700">
              <a:spcAft>
                <a:spcPts val="600"/>
              </a:spcAft>
              <a:buSzPct val="140000"/>
              <a:buFont typeface="Systemschrift"/>
              <a:buChar char="•"/>
              <a:defRPr/>
            </a:pPr>
            <a:endParaRPr sz="2000" dirty="0"/>
          </a:p>
          <a:p>
            <a:pPr marL="454025" lvl="2" indent="0">
              <a:spcAft>
                <a:spcPts val="600"/>
              </a:spcAft>
              <a:buSzPct val="140000"/>
              <a:buNone/>
              <a:defRPr/>
            </a:pPr>
            <a:endParaRPr sz="2000" dirty="0"/>
          </a:p>
          <a:p>
            <a:pPr marL="266700" lvl="1" indent="-266700">
              <a:buSzPct val="140000"/>
              <a:buFont typeface="Systemschrift"/>
              <a:buChar char="•"/>
              <a:defRPr/>
            </a:pPr>
            <a:endParaRPr sz="2000" dirty="0"/>
          </a:p>
          <a:p>
            <a:pPr lvl="1">
              <a:buFont typeface="Arial"/>
              <a:buChar char="•"/>
              <a:defRPr/>
            </a:pPr>
            <a:endParaRPr sz="2000" dirty="0"/>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4FD62E59-44CE-9347-897F-B4508D454FCF}" type="slidenum">
              <a:rPr lang="de-DE"/>
              <a:t>12</a:t>
            </a:fld>
            <a:endParaRPr lang="de-DE" b="0"/>
          </a:p>
        </p:txBody>
      </p:sp>
      <p:pic>
        <p:nvPicPr>
          <p:cNvPr id="8" name="Picture 2" descr="C:\Dokumente und Einstellungen\teubner\Desktop\cartoon-1294877_640.png"/>
          <p:cNvPicPr>
            <a:picLocks noChangeAspect="1" noChangeArrowheads="1"/>
          </p:cNvPicPr>
          <p:nvPr/>
        </p:nvPicPr>
        <p:blipFill>
          <a:blip r:embed="rId2"/>
          <a:stretch/>
        </p:blipFill>
        <p:spPr bwMode="auto">
          <a:xfrm>
            <a:off x="7729058" y="2115647"/>
            <a:ext cx="1287970" cy="1360232"/>
          </a:xfrm>
          <a:prstGeom prst="rect">
            <a:avLst/>
          </a:prstGeom>
          <a:noFill/>
        </p:spPr>
      </p:pic>
      <p:sp>
        <p:nvSpPr>
          <p:cNvPr id="9" name="Inhaltsplatzhalter 4"/>
          <p:cNvSpPr txBox="1"/>
          <p:nvPr/>
        </p:nvSpPr>
        <p:spPr bwMode="auto">
          <a:xfrm>
            <a:off x="8075810" y="3523166"/>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dirty="0"/>
              <a:t>CC BY-SA 4.0: Die OER Lizenz</a:t>
            </a:r>
            <a:endParaRPr dirty="0"/>
          </a:p>
        </p:txBody>
      </p:sp>
      <p:sp>
        <p:nvSpPr>
          <p:cNvPr id="5" name="Inhaltsplatzhalter 2"/>
          <p:cNvSpPr>
            <a:spLocks noGrp="1"/>
          </p:cNvSpPr>
          <p:nvPr>
            <p:ph idx="1"/>
          </p:nvPr>
        </p:nvSpPr>
        <p:spPr bwMode="auto">
          <a:xfrm>
            <a:off x="540000" y="870693"/>
            <a:ext cx="7241248" cy="3427078"/>
          </a:xfrm>
        </p:spPr>
        <p:txBody>
          <a:bodyPr/>
          <a:lstStyle/>
          <a:p>
            <a:pPr marL="0" indent="0">
              <a:spcAft>
                <a:spcPts val="1199"/>
              </a:spcAft>
              <a:buNone/>
              <a:defRPr/>
            </a:pPr>
            <a:r>
              <a:rPr lang="de-DE" sz="2000" b="1" dirty="0">
                <a:latin typeface="Arial"/>
              </a:rPr>
              <a:t>Praktische Hinweise zur Erstellung von OER-konformen  Material:</a:t>
            </a:r>
            <a:endParaRPr sz="2000" dirty="0"/>
          </a:p>
          <a:p>
            <a:pPr marL="266699" lvl="1" indent="-266699">
              <a:spcAft>
                <a:spcPts val="1199"/>
              </a:spcAft>
              <a:buSzPct val="140000"/>
              <a:buFont typeface="Systemschrift"/>
              <a:buChar char="•"/>
              <a:defRPr/>
            </a:pPr>
            <a:r>
              <a:rPr lang="de-DE" sz="2000" dirty="0"/>
              <a:t>Drei Kurzvideos auf </a:t>
            </a:r>
            <a:r>
              <a:rPr lang="de-DE" sz="2000" dirty="0" err="1"/>
              <a:t>OER.Schule</a:t>
            </a:r>
            <a:r>
              <a:rPr lang="de-DE" sz="2000" dirty="0"/>
              <a:t> erläutern anschaulich folgende Aspekte:</a:t>
            </a:r>
            <a:endParaRPr sz="2000" dirty="0"/>
          </a:p>
          <a:p>
            <a:pPr marL="720723" lvl="2" indent="-266699">
              <a:spcAft>
                <a:spcPts val="599"/>
              </a:spcAft>
              <a:buSzPct val="140000"/>
              <a:buFont typeface="Systemschrift"/>
              <a:buChar char="•"/>
              <a:defRPr/>
            </a:pPr>
            <a:r>
              <a:rPr lang="de-DE" sz="2000" u="sng" dirty="0">
                <a:hlinkClick r:id="rId2" tooltip="https://oer.schule/"/>
              </a:rPr>
              <a:t>Was sind OER-Materialien?</a:t>
            </a:r>
            <a:endParaRPr sz="2000" dirty="0"/>
          </a:p>
          <a:p>
            <a:pPr marL="720723" lvl="2" indent="-266699">
              <a:spcAft>
                <a:spcPts val="599"/>
              </a:spcAft>
              <a:buSzPct val="140000"/>
              <a:buFont typeface="Systemschrift"/>
              <a:buChar char="•"/>
              <a:defRPr/>
            </a:pPr>
            <a:r>
              <a:rPr lang="de-DE" sz="2000" u="sng" dirty="0">
                <a:hlinkClick r:id="rId3" tooltip="https://oer.schule/"/>
              </a:rPr>
              <a:t>Wie nutze ich OER-Materialien?</a:t>
            </a:r>
            <a:endParaRPr lang="de-DE" sz="2000" dirty="0"/>
          </a:p>
          <a:p>
            <a:pPr marL="720723" lvl="2" indent="-266699">
              <a:spcAft>
                <a:spcPts val="599"/>
              </a:spcAft>
              <a:buSzPct val="140000"/>
              <a:buFont typeface="Systemschrift"/>
              <a:buChar char="•"/>
              <a:defRPr/>
            </a:pPr>
            <a:r>
              <a:rPr lang="de-DE" sz="2000" u="sng" dirty="0">
                <a:hlinkClick r:id="rId4" tooltip="https://oer.schule/"/>
              </a:rPr>
              <a:t>Wie erstelle ich OER-Materialien?</a:t>
            </a:r>
            <a:endParaRPr sz="2000" dirty="0"/>
          </a:p>
          <a:p>
            <a:pPr marL="266699" lvl="1" indent="-266699">
              <a:spcAft>
                <a:spcPts val="1199"/>
              </a:spcAft>
              <a:buSzPct val="140000"/>
              <a:buFont typeface="Systemschrift"/>
              <a:buChar char="•"/>
              <a:defRPr/>
            </a:pPr>
            <a:endParaRPr sz="2000" dirty="0"/>
          </a:p>
          <a:p>
            <a:pPr marL="266699" lvl="1" indent="-266699">
              <a:spcAft>
                <a:spcPts val="599"/>
              </a:spcAft>
              <a:buSzPct val="140000"/>
              <a:buFont typeface="Systemschrift"/>
              <a:buChar char="•"/>
              <a:defRPr/>
            </a:pPr>
            <a:endParaRPr sz="2000" dirty="0"/>
          </a:p>
          <a:p>
            <a:pPr marL="454024" lvl="2" indent="0">
              <a:spcAft>
                <a:spcPts val="599"/>
              </a:spcAft>
              <a:buSzPct val="140000"/>
              <a:buNone/>
              <a:defRPr/>
            </a:pPr>
            <a:endParaRPr sz="2000" dirty="0"/>
          </a:p>
          <a:p>
            <a:pPr marL="266699" lvl="1" indent="-266699">
              <a:buSzPct val="140000"/>
              <a:buFont typeface="Systemschrift"/>
              <a:buChar char="•"/>
              <a:defRPr/>
            </a:pPr>
            <a:endParaRPr sz="2000" dirty="0"/>
          </a:p>
          <a:p>
            <a:pPr lvl="1">
              <a:buFont typeface="Arial"/>
              <a:buChar char="•"/>
              <a:defRPr/>
            </a:pPr>
            <a:endParaRPr sz="2000" dirty="0"/>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5F97A33D-1E32-B964-66FA-A51C149A6271}" type="slidenum">
              <a:rPr lang="de-DE"/>
              <a:t>13</a:t>
            </a:fld>
            <a:endParaRPr lang="de-DE" b="0"/>
          </a:p>
        </p:txBody>
      </p:sp>
      <p:sp>
        <p:nvSpPr>
          <p:cNvPr id="8" name="Inhaltsplatzhalter 4"/>
          <p:cNvSpPr txBox="1"/>
          <p:nvPr/>
        </p:nvSpPr>
        <p:spPr bwMode="auto">
          <a:xfrm>
            <a:off x="8075810" y="3523165"/>
            <a:ext cx="594468" cy="186997"/>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9</a:t>
            </a:r>
            <a:endParaRPr/>
          </a:p>
        </p:txBody>
      </p:sp>
      <p:pic>
        <p:nvPicPr>
          <p:cNvPr id="9" name="Picture 2" descr="C:\Dokumente und Einstellungen\teubner\Desktop\cartoon-1294877_640.png"/>
          <p:cNvPicPr>
            <a:picLocks noChangeAspect="1" noChangeArrowheads="1"/>
          </p:cNvPicPr>
          <p:nvPr/>
        </p:nvPicPr>
        <p:blipFill>
          <a:blip r:embed="rId5"/>
          <a:stretch/>
        </p:blipFill>
        <p:spPr bwMode="auto">
          <a:xfrm>
            <a:off x="7729057" y="2115646"/>
            <a:ext cx="1287969" cy="136023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16132" y="0"/>
            <a:ext cx="7324436" cy="735148"/>
          </a:xfrm>
        </p:spPr>
        <p:txBody>
          <a:bodyPr vertOverflow="overflow" horzOverflow="clip" vert="horz" wrap="square" lIns="0" tIns="0" rIns="0" bIns="0" numCol="1" spcCol="0" rtlCol="0" fromWordArt="0" anchor="ctr" anchorCtr="0" forceAA="0" compatLnSpc="0">
            <a:normAutofit/>
          </a:bodyPr>
          <a:lstStyle/>
          <a:p>
            <a:pPr>
              <a:defRPr/>
            </a:pPr>
            <a:r>
              <a:rPr lang="de-DE" sz="2500" dirty="0"/>
              <a:t>CC BY-SA 4.0: Hinweise zur Gestaltung des Lizenzhinweises</a:t>
            </a:r>
            <a:endParaRPr sz="2500" dirty="0"/>
          </a:p>
        </p:txBody>
      </p:sp>
      <p:sp>
        <p:nvSpPr>
          <p:cNvPr id="5" name="Inhaltsplatzhalter 2"/>
          <p:cNvSpPr>
            <a:spLocks noGrp="1"/>
          </p:cNvSpPr>
          <p:nvPr>
            <p:ph idx="1"/>
          </p:nvPr>
        </p:nvSpPr>
        <p:spPr bwMode="auto">
          <a:xfrm>
            <a:off x="540000" y="771550"/>
            <a:ext cx="8289892" cy="3680389"/>
          </a:xfrm>
        </p:spPr>
        <p:txBody>
          <a:bodyPr vertOverflow="overflow" horzOverflow="clip" vert="horz" wrap="square" lIns="0" tIns="0" rIns="0" bIns="0" numCol="1" spcCol="0" rtlCol="0" fromWordArt="0" anchor="t" anchorCtr="0" forceAA="0" compatLnSpc="0">
            <a:noAutofit/>
          </a:bodyPr>
          <a:lstStyle/>
          <a:p>
            <a:pPr marL="0" indent="0">
              <a:lnSpc>
                <a:spcPct val="120000"/>
              </a:lnSpc>
              <a:spcAft>
                <a:spcPts val="1200"/>
              </a:spcAft>
              <a:buNone/>
              <a:defRPr/>
            </a:pPr>
            <a:r>
              <a:rPr lang="de-DE" sz="1800" dirty="0"/>
              <a:t>Der Lizenzhinweis von </a:t>
            </a:r>
            <a:r>
              <a:rPr lang="de-DE" sz="1800" b="1" dirty="0"/>
              <a:t>selbst erstellen Materialien </a:t>
            </a:r>
            <a:r>
              <a:rPr lang="de-DE" sz="1800" dirty="0"/>
              <a:t>erfordert folgende Angaben:</a:t>
            </a:r>
          </a:p>
          <a:p>
            <a:pPr>
              <a:lnSpc>
                <a:spcPct val="120000"/>
              </a:lnSpc>
              <a:defRPr/>
            </a:pPr>
            <a:r>
              <a:rPr lang="de-DE" sz="1800" b="1" dirty="0"/>
              <a:t>Titel des Materials</a:t>
            </a:r>
            <a:endParaRPr lang="de-DE" sz="1800" dirty="0"/>
          </a:p>
          <a:p>
            <a:pPr>
              <a:lnSpc>
                <a:spcPct val="120000"/>
              </a:lnSpc>
              <a:defRPr/>
            </a:pPr>
            <a:r>
              <a:rPr lang="de-DE" sz="1800" b="1" dirty="0"/>
              <a:t>Namen der Urheberinnen bzw. Urheber </a:t>
            </a:r>
            <a:r>
              <a:rPr lang="de-DE" sz="1800" dirty="0"/>
              <a:t>(Voraussetzung: eigener schöpferischer Beitrag!)</a:t>
            </a:r>
            <a:endParaRPr sz="1800" dirty="0"/>
          </a:p>
          <a:p>
            <a:pPr>
              <a:lnSpc>
                <a:spcPct val="120000"/>
              </a:lnSpc>
              <a:defRPr/>
            </a:pPr>
            <a:r>
              <a:rPr lang="de-DE" sz="1800" b="1" dirty="0"/>
              <a:t>Angabe der Lizenzversion</a:t>
            </a:r>
            <a:r>
              <a:rPr lang="de-DE" sz="1800" dirty="0"/>
              <a:t> mit Verlinkung </a:t>
            </a:r>
          </a:p>
          <a:p>
            <a:pPr marL="0" indent="0" algn="l">
              <a:lnSpc>
                <a:spcPct val="120000"/>
              </a:lnSpc>
              <a:spcBef>
                <a:spcPts val="1800"/>
              </a:spcBef>
              <a:spcAft>
                <a:spcPts val="1200"/>
              </a:spcAft>
              <a:buNone/>
              <a:defRPr/>
            </a:pPr>
            <a:r>
              <a:rPr lang="de-DE" sz="1800" b="1" dirty="0"/>
              <a:t>Fiktives Beispiel:</a:t>
            </a:r>
            <a:endParaRPr lang="de-DE" sz="1800" dirty="0"/>
          </a:p>
          <a:p>
            <a:pPr marL="0" indent="0">
              <a:lnSpc>
                <a:spcPct val="120000"/>
              </a:lnSpc>
              <a:buNone/>
              <a:defRPr/>
            </a:pPr>
            <a:r>
              <a:rPr lang="de-DE" sz="1800" i="1" dirty="0"/>
              <a:t>„Flächeninhalte berechnen“, erstellt von A. Abel, C. </a:t>
            </a:r>
            <a:r>
              <a:rPr lang="de-DE" sz="1800" i="1" dirty="0" err="1"/>
              <a:t>Cronen</a:t>
            </a:r>
            <a:r>
              <a:rPr lang="de-DE" sz="1800" i="1" dirty="0"/>
              <a:t> und E. </a:t>
            </a:r>
            <a:r>
              <a:rPr lang="de-DE" sz="1800" i="1" dirty="0" err="1"/>
              <a:t>Elsenhof</a:t>
            </a:r>
            <a:r>
              <a:rPr lang="de-DE" sz="1800" i="1" dirty="0"/>
              <a:t>, lizenziert als </a:t>
            </a:r>
            <a:r>
              <a:rPr lang="de-DE" sz="1800" i="1" u="sng" dirty="0">
                <a:hlinkClick r:id="rId2" tooltip="https://creativecommons.org/licenses/by-sa/4.0/deed.de"/>
              </a:rPr>
              <a:t>CC BY-SA 4.0</a:t>
            </a:r>
            <a:r>
              <a:rPr lang="de-DE" sz="1800" i="1" dirty="0"/>
              <a:t>.</a:t>
            </a:r>
            <a:endParaRPr sz="18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14</a:t>
            </a:fld>
            <a:endParaRPr lang="de-D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308304" cy="771550"/>
          </a:xfrm>
        </p:spPr>
        <p:txBody>
          <a:bodyPr vertOverflow="overflow" horzOverflow="clip" vert="horz" wrap="square" lIns="0" tIns="0" rIns="0" bIns="0" numCol="1" spcCol="0" rtlCol="0" fromWordArt="0" anchor="ctr" anchorCtr="0" forceAA="0" compatLnSpc="0">
            <a:normAutofit/>
          </a:bodyPr>
          <a:lstStyle/>
          <a:p>
            <a:pPr>
              <a:defRPr/>
            </a:pPr>
            <a:r>
              <a:rPr lang="de-DE" sz="2500" dirty="0"/>
              <a:t>CC BY-SA 4.0: Hinweise zur Gestaltung des Lizenzhinweises</a:t>
            </a:r>
            <a:endParaRPr sz="2500" dirty="0"/>
          </a:p>
        </p:txBody>
      </p:sp>
      <p:sp>
        <p:nvSpPr>
          <p:cNvPr id="5" name="Inhaltsplatzhalter 2"/>
          <p:cNvSpPr>
            <a:spLocks noGrp="1"/>
          </p:cNvSpPr>
          <p:nvPr>
            <p:ph idx="1"/>
          </p:nvPr>
        </p:nvSpPr>
        <p:spPr bwMode="auto">
          <a:xfrm>
            <a:off x="540000" y="843558"/>
            <a:ext cx="8411489" cy="3918856"/>
          </a:xfrm>
        </p:spPr>
        <p:txBody>
          <a:bodyPr vertOverflow="overflow" horzOverflow="clip" vert="horz" wrap="square" lIns="0" tIns="0" rIns="0" bIns="0" numCol="1" spcCol="0" rtlCol="0" fromWordArt="0" anchor="t" anchorCtr="0" forceAA="0" compatLnSpc="0">
            <a:noAutofit/>
          </a:bodyPr>
          <a:lstStyle/>
          <a:p>
            <a:pPr marL="0" indent="0">
              <a:lnSpc>
                <a:spcPct val="120000"/>
              </a:lnSpc>
              <a:spcAft>
                <a:spcPts val="1200"/>
              </a:spcAft>
              <a:buNone/>
              <a:defRPr/>
            </a:pPr>
            <a:r>
              <a:rPr lang="de-DE" sz="1800" dirty="0"/>
              <a:t>Der Lizenzhinweis von </a:t>
            </a:r>
            <a:r>
              <a:rPr lang="de-DE" sz="1800" b="1" dirty="0"/>
              <a:t>überarbeiteten Materialien </a:t>
            </a:r>
            <a:r>
              <a:rPr lang="de-DE" sz="1800" dirty="0"/>
              <a:t>erfordert darüber hinaus folgende Angaben zum Originalmaterial:</a:t>
            </a:r>
          </a:p>
          <a:p>
            <a:pPr>
              <a:lnSpc>
                <a:spcPct val="120000"/>
              </a:lnSpc>
              <a:defRPr/>
            </a:pPr>
            <a:r>
              <a:rPr lang="de-DE" sz="1800" dirty="0"/>
              <a:t>Titel des Originalmaterials mit Verlinkung</a:t>
            </a:r>
          </a:p>
          <a:p>
            <a:pPr>
              <a:lnSpc>
                <a:spcPct val="120000"/>
              </a:lnSpc>
              <a:defRPr/>
            </a:pPr>
            <a:r>
              <a:rPr lang="de-DE" sz="1800" b="1" dirty="0">
                <a:solidFill>
                  <a:srgbClr val="FF0000"/>
                </a:solidFill>
              </a:rPr>
              <a:t>Namen der Urheberinnen bzw. Urheber</a:t>
            </a:r>
            <a:endParaRPr dirty="0"/>
          </a:p>
          <a:p>
            <a:pPr>
              <a:lnSpc>
                <a:spcPct val="120000"/>
              </a:lnSpc>
              <a:defRPr/>
            </a:pPr>
            <a:r>
              <a:rPr lang="de-DE" sz="1800" dirty="0"/>
              <a:t>Angabe der Lizenzversion mit Verlinkung darauf</a:t>
            </a:r>
            <a:endParaRPr sz="1800" dirty="0"/>
          </a:p>
          <a:p>
            <a:pPr>
              <a:lnSpc>
                <a:spcPct val="120000"/>
              </a:lnSpc>
              <a:defRPr/>
            </a:pPr>
            <a:r>
              <a:rPr lang="de-DE" sz="1800" b="1" dirty="0">
                <a:solidFill>
                  <a:srgbClr val="FF0000"/>
                </a:solidFill>
              </a:rPr>
              <a:t>Benennung der vorgenommenen Veränderungen</a:t>
            </a:r>
            <a:endParaRPr sz="1800" dirty="0"/>
          </a:p>
          <a:p>
            <a:pPr marL="0" indent="0" algn="l">
              <a:lnSpc>
                <a:spcPct val="120000"/>
              </a:lnSpc>
              <a:spcBef>
                <a:spcPts val="1800"/>
              </a:spcBef>
              <a:spcAft>
                <a:spcPts val="600"/>
              </a:spcAft>
              <a:buNone/>
              <a:defRPr/>
            </a:pPr>
            <a:r>
              <a:rPr lang="de-DE" sz="1800" b="1" dirty="0"/>
              <a:t>Fiktives Beispiel:</a:t>
            </a:r>
            <a:endParaRPr sz="1800" dirty="0"/>
          </a:p>
          <a:p>
            <a:pPr marL="9525" indent="0">
              <a:spcBef>
                <a:spcPts val="450"/>
              </a:spcBef>
              <a:spcAft>
                <a:spcPts val="225"/>
              </a:spcAft>
              <a:buNone/>
              <a:defRPr/>
            </a:pPr>
            <a:r>
              <a:rPr lang="de-DE" sz="1700" i="1" dirty="0"/>
              <a:t>Dieses Lernmaterial basiert auf dem Unterrichtsmaterial </a:t>
            </a:r>
            <a:r>
              <a:rPr lang="de-DE" sz="1700" i="1" u="sng" dirty="0">
                <a:hlinkClick r:id="rId2" tooltip="https://medienportal.siemens-stiftung.org/portal/main.php?todo=metadata_search&amp;searcharea=portal&amp;crits%5bmedialang%5d=de&amp;options%5bsearchAndOr%5d=1&amp;crits%5bfree%5d=pH-Wert+von+Getr%C3%A4nken+Lehrer&amp;options%5bsort%5d=mediatype,name"/>
              </a:rPr>
              <a:t>„pH-Wert von Getränken</a:t>
            </a:r>
            <a:r>
              <a:rPr lang="de-DE" sz="1700" i="1" dirty="0"/>
              <a:t>“ von G. </a:t>
            </a:r>
            <a:r>
              <a:rPr lang="de-DE" sz="1700" i="1" dirty="0" err="1"/>
              <a:t>Frie</a:t>
            </a:r>
            <a:r>
              <a:rPr lang="de-DE" sz="1700" i="1" dirty="0"/>
              <a:t> und C. </a:t>
            </a:r>
            <a:r>
              <a:rPr lang="de-DE" sz="1700" i="1" dirty="0" err="1"/>
              <a:t>Nerdel</a:t>
            </a:r>
            <a:r>
              <a:rPr lang="de-DE" sz="1700" i="1" dirty="0"/>
              <a:t>, lizenziert als </a:t>
            </a:r>
            <a:r>
              <a:rPr lang="de-DE" sz="1700" i="1" u="sng" dirty="0">
                <a:hlinkClick r:id="rId3" tooltip="https://creativecommons.org/licenses/by-sa/2.0/de/"/>
              </a:rPr>
              <a:t>CC BY-SA 4.0</a:t>
            </a:r>
            <a:r>
              <a:rPr lang="de-DE" sz="1700" i="1" u="sng" dirty="0"/>
              <a:t>,</a:t>
            </a:r>
            <a:r>
              <a:rPr lang="de-DE" sz="1700" i="1" dirty="0"/>
              <a:t> bearbeitet (veränderte Getränkewahl) von A. Abel und C. </a:t>
            </a:r>
            <a:r>
              <a:rPr lang="de-DE" sz="1700" i="1" dirty="0" err="1"/>
              <a:t>Cronen</a:t>
            </a:r>
            <a:r>
              <a:rPr lang="de-DE" sz="1700" i="1" dirty="0"/>
              <a:t> lizenziert als </a:t>
            </a:r>
            <a:r>
              <a:rPr lang="de-DE" sz="1700" i="1" u="sng" dirty="0">
                <a:hlinkClick r:id="rId4" tooltip="https://creativecommons.org/licenses/by-sa/4.0/deed.de"/>
              </a:rPr>
              <a:t>CC BY-SA 4.0</a:t>
            </a:r>
            <a:r>
              <a:rPr lang="de-DE" sz="1700" i="1" dirty="0"/>
              <a:t>. </a:t>
            </a:r>
            <a:endParaRPr sz="17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15</a:t>
            </a:fld>
            <a:endParaRPr lang="de-DE"/>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a:t>Wege der Veröffentlichung</a:t>
            </a:r>
            <a:endParaRPr/>
          </a:p>
        </p:txBody>
      </p:sp>
      <p:sp>
        <p:nvSpPr>
          <p:cNvPr id="5" name="Inhaltsplatzhalter 2"/>
          <p:cNvSpPr>
            <a:spLocks noGrp="1"/>
          </p:cNvSpPr>
          <p:nvPr>
            <p:ph idx="1"/>
          </p:nvPr>
        </p:nvSpPr>
        <p:spPr bwMode="auto">
          <a:xfrm>
            <a:off x="540000" y="811798"/>
            <a:ext cx="8064000" cy="3427079"/>
          </a:xfrm>
        </p:spPr>
        <p:txBody>
          <a:bodyPr vertOverflow="overflow" horzOverflow="clip" vert="horz" wrap="square" lIns="0" tIns="0" rIns="0" bIns="0" numCol="1" spcCol="0" rtlCol="0" fromWordArt="0" anchor="t" anchorCtr="0" forceAA="0" compatLnSpc="0">
            <a:noAutofit/>
          </a:bodyPr>
          <a:lstStyle/>
          <a:p>
            <a:pPr marL="0" indent="0">
              <a:lnSpc>
                <a:spcPct val="120000"/>
              </a:lnSpc>
              <a:spcAft>
                <a:spcPts val="1200"/>
              </a:spcAft>
              <a:buNone/>
              <a:defRPr/>
            </a:pPr>
            <a:r>
              <a:rPr lang="de-DE" sz="1800" b="1" dirty="0"/>
              <a:t>Die Lerngemeinschaft …</a:t>
            </a:r>
            <a:endParaRPr sz="1800" dirty="0"/>
          </a:p>
          <a:p>
            <a:pPr>
              <a:lnSpc>
                <a:spcPct val="120000"/>
              </a:lnSpc>
              <a:defRPr/>
            </a:pPr>
            <a:r>
              <a:rPr lang="de-DE" sz="1800" dirty="0"/>
              <a:t>prüft die Qualität der Materialien anhand der zur Verfügung gestellten Checkliste,</a:t>
            </a:r>
            <a:endParaRPr sz="1800" dirty="0"/>
          </a:p>
          <a:p>
            <a:pPr>
              <a:lnSpc>
                <a:spcPct val="120000"/>
              </a:lnSpc>
              <a:defRPr/>
            </a:pPr>
            <a:r>
              <a:rPr lang="de-DE" sz="1800" dirty="0"/>
              <a:t>versieht das Material mit dem notwendigen Lizenzhinweis,</a:t>
            </a:r>
            <a:endParaRPr sz="1800" dirty="0"/>
          </a:p>
          <a:p>
            <a:pPr>
              <a:lnSpc>
                <a:spcPct val="120000"/>
              </a:lnSpc>
              <a:defRPr/>
            </a:pPr>
            <a:r>
              <a:rPr lang="de-DE" sz="1800" dirty="0"/>
              <a:t>stellt das Material im Materialpool des schuleigenen Mediencurriculums dem Kollegium zur Verfügung,</a:t>
            </a:r>
            <a:endParaRPr sz="1800" dirty="0"/>
          </a:p>
          <a:p>
            <a:pPr>
              <a:lnSpc>
                <a:spcPct val="120000"/>
              </a:lnSpc>
              <a:defRPr/>
            </a:pPr>
            <a:r>
              <a:rPr lang="de-DE" sz="1800" dirty="0"/>
              <a:t>veröffentlicht das Material selbständig und eigenverantwortlich auf einer OER Plattform wie bspw. </a:t>
            </a:r>
            <a:r>
              <a:rPr lang="de-DE" sz="1600" u="sng" dirty="0">
                <a:hlinkClick r:id="rId2" tooltip="https://mundo.schule/"/>
              </a:rPr>
              <a:t>MUNDO</a:t>
            </a:r>
            <a:r>
              <a:rPr lang="de-DE" sz="1600" dirty="0"/>
              <a:t>, </a:t>
            </a:r>
            <a:r>
              <a:rPr lang="de-DE" sz="2000" dirty="0" err="1">
                <a:hlinkClick r:id="rId3"/>
              </a:rPr>
              <a:t>Serlo</a:t>
            </a:r>
            <a:r>
              <a:rPr lang="de-DE" sz="2000" dirty="0"/>
              <a:t> oder </a:t>
            </a:r>
            <a:r>
              <a:rPr lang="de-DE" sz="2000" dirty="0" err="1">
                <a:hlinkClick r:id="rId4" tooltip="https://www.mebis.bayern.de/infoportal/tutorials/weitere/teachshare/kurs-veroeffentlichen/"/>
              </a:rPr>
              <a:t>teachSHARE</a:t>
            </a:r>
            <a:r>
              <a:rPr lang="de-DE" sz="2000" dirty="0"/>
              <a:t>.</a:t>
            </a:r>
            <a:endParaRPr sz="1400" dirty="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16</a:t>
            </a:fld>
            <a:endParaRPr lang="de-D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DE" sz="2700"/>
              <a:t>Fundstellen für CC lizenzierte Werke</a:t>
            </a:r>
            <a:endParaRPr sz="2700"/>
          </a:p>
        </p:txBody>
      </p:sp>
      <p:sp>
        <p:nvSpPr>
          <p:cNvPr id="5" name="Inhaltsplatzhalter 2"/>
          <p:cNvSpPr>
            <a:spLocks noGrp="1"/>
          </p:cNvSpPr>
          <p:nvPr>
            <p:ph idx="1"/>
          </p:nvPr>
        </p:nvSpPr>
        <p:spPr bwMode="auto"/>
        <p:txBody>
          <a:bodyPr>
            <a:normAutofit fontScale="70000" lnSpcReduction="20000"/>
          </a:bodyPr>
          <a:lstStyle/>
          <a:p>
            <a:pPr marL="0" indent="0">
              <a:buNone/>
              <a:defRPr/>
            </a:pPr>
            <a:endParaRPr lang="de-DE" b="1">
              <a:cs typeface="Arial"/>
            </a:endParaRPr>
          </a:p>
          <a:p>
            <a:pPr marL="0" indent="0">
              <a:buNone/>
              <a:defRPr/>
            </a:pPr>
            <a:endParaRPr lang="de-DE" b="1">
              <a:cs typeface="Arial"/>
            </a:endParaRPr>
          </a:p>
          <a:p>
            <a:pPr marL="0" indent="0">
              <a:buNone/>
              <a:defRPr/>
            </a:pPr>
            <a:r>
              <a:rPr lang="de-DE" b="1" u="sng">
                <a:cs typeface="Arial"/>
                <a:hlinkClick r:id="rId2" tooltip="https://search.creativecommons.org/"/>
              </a:rPr>
              <a:t>http://search.creativecommons.org</a:t>
            </a:r>
            <a:endParaRPr lang="de-DE" b="1">
              <a:cs typeface="Arial"/>
            </a:endParaRPr>
          </a:p>
          <a:p>
            <a:pPr marL="0" indent="0">
              <a:buNone/>
              <a:defRPr/>
            </a:pPr>
            <a:endParaRPr lang="de-DE"/>
          </a:p>
          <a:p>
            <a:pPr marL="0" indent="0">
              <a:buNone/>
              <a:defRPr/>
            </a:pPr>
            <a:endParaRPr lang="de-DE"/>
          </a:p>
          <a:p>
            <a:pPr marL="0" indent="0">
              <a:buNone/>
              <a:defRPr/>
            </a:pPr>
            <a:endParaRPr lang="de-DE"/>
          </a:p>
          <a:p>
            <a:pPr marL="0" indent="0">
              <a:buNone/>
              <a:defRPr/>
            </a:pPr>
            <a:endParaRPr lang="de-DE"/>
          </a:p>
          <a:p>
            <a:pPr marL="0" indent="0">
              <a:spcBef>
                <a:spcPts val="450"/>
              </a:spcBef>
              <a:spcAft>
                <a:spcPts val="450"/>
              </a:spcAft>
              <a:buNone/>
              <a:defRPr/>
            </a:pPr>
            <a:r>
              <a:rPr lang="de-DE" b="1">
                <a:cs typeface="Arial"/>
              </a:rPr>
              <a:t>CC Search ermöglicht …</a:t>
            </a:r>
            <a:endParaRPr/>
          </a:p>
          <a:p>
            <a:pPr marL="214313" indent="-214313">
              <a:spcBef>
                <a:spcPts val="450"/>
              </a:spcBef>
              <a:spcAft>
                <a:spcPts val="450"/>
              </a:spcAft>
              <a:buFont typeface="Arial"/>
              <a:buChar char="•"/>
              <a:defRPr/>
            </a:pPr>
            <a:r>
              <a:rPr lang="de-DE">
                <a:cs typeface="Arial"/>
              </a:rPr>
              <a:t>das Auffinden und Nachnutzen CC lizenzierter Werke (Fotos, Videos)</a:t>
            </a:r>
            <a:endParaRPr/>
          </a:p>
          <a:p>
            <a:pPr marL="214313" indent="-214313">
              <a:spcBef>
                <a:spcPts val="450"/>
              </a:spcBef>
              <a:spcAft>
                <a:spcPts val="450"/>
              </a:spcAft>
              <a:buFont typeface="Arial"/>
              <a:buChar char="•"/>
              <a:defRPr/>
            </a:pPr>
            <a:r>
              <a:rPr lang="de-DE">
                <a:cs typeface="Arial"/>
              </a:rPr>
              <a:t>den Zugriff auf 500 Millionen Werke unterschiedlicher Suchdienste   z. B. Flikr, Wikimedia Commons </a:t>
            </a:r>
            <a:endParaRPr/>
          </a:p>
          <a:p>
            <a:pPr marL="214313" indent="-214313">
              <a:spcBef>
                <a:spcPts val="450"/>
              </a:spcBef>
              <a:spcAft>
                <a:spcPts val="450"/>
              </a:spcAft>
              <a:buFont typeface="Arial"/>
              <a:buChar char="•"/>
              <a:defRPr/>
            </a:pPr>
            <a:r>
              <a:rPr lang="de-DE">
                <a:cs typeface="Arial"/>
              </a:rPr>
              <a:t>die Filterung nach verschiedenen CC Lizenzen </a:t>
            </a:r>
            <a:endParaRPr/>
          </a:p>
          <a:p>
            <a:pPr marL="214313" indent="-214313">
              <a:spcBef>
                <a:spcPts val="450"/>
              </a:spcBef>
              <a:spcAft>
                <a:spcPts val="450"/>
              </a:spcAft>
              <a:buFont typeface="Arial"/>
              <a:buChar char="•"/>
              <a:defRPr/>
            </a:pPr>
            <a:endParaRPr lang="de-DE">
              <a:cs typeface="Arial"/>
            </a:endParaRPr>
          </a:p>
          <a:p>
            <a:pPr marL="214313" indent="-214313">
              <a:spcBef>
                <a:spcPts val="450"/>
              </a:spcBef>
              <a:spcAft>
                <a:spcPts val="450"/>
              </a:spcAft>
              <a:buFont typeface="Arial"/>
              <a:buChar char="•"/>
              <a:defRPr/>
            </a:pPr>
            <a:endParaRPr lang="de-DE">
              <a:cs typeface="Arial"/>
            </a:endParaRPr>
          </a:p>
          <a:p>
            <a:pPr marL="0" indent="0">
              <a:spcBef>
                <a:spcPts val="450"/>
              </a:spcBef>
              <a:spcAft>
                <a:spcPts val="450"/>
              </a:spcAft>
              <a:buNone/>
              <a:defRPr/>
            </a:pPr>
            <a:endParaRPr lang="de-DE">
              <a:cs typeface="Arial"/>
            </a:endParaRPr>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4FD62E59-44CE-9347-897F-B4508D454FCF}" type="slidenum">
              <a:rPr lang="de-DE"/>
              <a:t>17</a:t>
            </a:fld>
            <a:endParaRPr lang="de-DE" b="0"/>
          </a:p>
        </p:txBody>
      </p:sp>
      <p:pic>
        <p:nvPicPr>
          <p:cNvPr id="8" name="Grafik 3"/>
          <p:cNvPicPr>
            <a:picLocks noChangeAspect="1"/>
          </p:cNvPicPr>
          <p:nvPr/>
        </p:nvPicPr>
        <p:blipFill>
          <a:blip r:embed="rId3"/>
          <a:stretch/>
        </p:blipFill>
        <p:spPr bwMode="auto">
          <a:xfrm>
            <a:off x="5010271" y="654803"/>
            <a:ext cx="3487686" cy="1846902"/>
          </a:xfrm>
          <a:prstGeom prst="rect">
            <a:avLst/>
          </a:prstGeom>
          <a:noFill/>
          <a:ln>
            <a:noFill/>
          </a:ln>
        </p:spPr>
      </p:pic>
      <p:sp>
        <p:nvSpPr>
          <p:cNvPr id="9" name="Textfeld 5"/>
          <p:cNvSpPr txBox="1">
            <a:spLocks noChangeArrowheads="1"/>
          </p:cNvSpPr>
          <p:nvPr/>
        </p:nvSpPr>
        <p:spPr bwMode="auto">
          <a:xfrm>
            <a:off x="1601389" y="4256525"/>
            <a:ext cx="5941219"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Immer prüfen, welche Nutzung erlaubt ist!</a:t>
            </a:r>
            <a:endParaRPr/>
          </a:p>
        </p:txBody>
      </p:sp>
      <p:sp>
        <p:nvSpPr>
          <p:cNvPr id="10" name="Abgerundetes Rechteck 7"/>
          <p:cNvSpPr/>
          <p:nvPr/>
        </p:nvSpPr>
        <p:spPr bwMode="auto">
          <a:xfrm>
            <a:off x="1601389" y="4269622"/>
            <a:ext cx="5941219" cy="438149"/>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
        <p:nvSpPr>
          <p:cNvPr id="11" name="TextBox 10"/>
          <p:cNvSpPr txBox="1"/>
          <p:nvPr/>
        </p:nvSpPr>
        <p:spPr bwMode="auto">
          <a:xfrm>
            <a:off x="6175053" y="2512978"/>
            <a:ext cx="1026808"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endParaRPr/>
          </a:p>
        </p:txBody>
      </p:sp>
      <p:sp>
        <p:nvSpPr>
          <p:cNvPr id="12" name="TextBox 11"/>
          <p:cNvSpPr txBox="1"/>
          <p:nvPr/>
        </p:nvSpPr>
        <p:spPr bwMode="auto">
          <a:xfrm>
            <a:off x="7357233" y="2330062"/>
            <a:ext cx="1067556" cy="182916"/>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lgn="r">
              <a:defRPr/>
            </a:pPr>
            <a:r>
              <a:rPr lang="de-DE" sz="600" b="0" i="0" u="none" strike="noStrike" cap="none" spc="0">
                <a:solidFill>
                  <a:schemeClr val="tx1"/>
                </a:solidFill>
                <a:latin typeface="Arial"/>
                <a:ea typeface="Arial"/>
                <a:cs typeface="Arial"/>
              </a:rPr>
              <a:t>Bild 10</a:t>
            </a:r>
            <a:endParaRPr sz="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sz="2700"/>
              <a:t>Fundstellen für CC lizenzierte Werke </a:t>
            </a:r>
            <a:endParaRPr sz="2700"/>
          </a:p>
        </p:txBody>
      </p:sp>
      <p:sp>
        <p:nvSpPr>
          <p:cNvPr id="5"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4"/>
          <p:cNvSpPr>
            <a:spLocks noGrp="1"/>
          </p:cNvSpPr>
          <p:nvPr>
            <p:ph type="sldNum" sz="quarter" idx="4"/>
          </p:nvPr>
        </p:nvSpPr>
        <p:spPr bwMode="auto"/>
        <p:txBody>
          <a:bodyPr/>
          <a:lstStyle/>
          <a:p>
            <a:pPr>
              <a:defRPr/>
            </a:pPr>
            <a:fld id="{4FD62E59-44CE-9347-897F-B4508D454FCF}" type="slidenum">
              <a:rPr lang="de-DE"/>
              <a:t>18</a:t>
            </a:fld>
            <a:endParaRPr lang="de-DE" b="0"/>
          </a:p>
        </p:txBody>
      </p:sp>
      <p:sp>
        <p:nvSpPr>
          <p:cNvPr id="7" name="Inhaltsplatzhalter 2"/>
          <p:cNvSpPr txBox="1"/>
          <p:nvPr/>
        </p:nvSpPr>
        <p:spPr bwMode="auto">
          <a:xfrm>
            <a:off x="4572000" y="2364068"/>
            <a:ext cx="3171411" cy="2376488"/>
          </a:xfrm>
          <a:prstGeom prst="rect">
            <a:avLst/>
          </a:prstGeom>
          <a:noFill/>
          <a:ln>
            <a:noFill/>
          </a:ln>
        </p:spPr>
        <p:txBody>
          <a:bodyPr>
            <a:normAutofit fontScale="92500" lnSpcReduction="20000"/>
          </a:bodyPr>
          <a:lstStyle>
            <a:lvl1pPr marL="0" indent="0" algn="l">
              <a:spcBef>
                <a:spcPts val="0"/>
              </a:spcBef>
              <a:spcAft>
                <a:spcPts val="0"/>
              </a:spcAft>
              <a:buFont typeface="Arial"/>
              <a:buNone/>
              <a:defRPr sz="3200">
                <a:solidFill>
                  <a:schemeClr val="tx1"/>
                </a:solidFill>
                <a:latin typeface="+mn-lt"/>
                <a:ea typeface="+mn-ea"/>
                <a:cs typeface="+mn-cs"/>
              </a:defRPr>
            </a:lvl1pPr>
            <a:lvl2pPr marL="457200" indent="0" algn="l">
              <a:spcBef>
                <a:spcPts val="0"/>
              </a:spcBef>
              <a:spcAft>
                <a:spcPts val="0"/>
              </a:spcAft>
              <a:buFont typeface="Arial"/>
              <a:buNone/>
              <a:defRPr sz="2800">
                <a:solidFill>
                  <a:schemeClr val="tx1"/>
                </a:solidFill>
                <a:latin typeface="+mn-lt"/>
                <a:ea typeface="+mn-ea"/>
                <a:cs typeface="+mn-cs"/>
              </a:defRPr>
            </a:lvl2pPr>
            <a:lvl3pPr marL="914400" indent="0" algn="l">
              <a:spcBef>
                <a:spcPts val="0"/>
              </a:spcBef>
              <a:spcAft>
                <a:spcPts val="0"/>
              </a:spcAft>
              <a:buFont typeface="Arial"/>
              <a:buNone/>
              <a:defRPr sz="2400">
                <a:solidFill>
                  <a:schemeClr val="tx1"/>
                </a:solidFill>
                <a:latin typeface="+mn-lt"/>
                <a:ea typeface="+mn-ea"/>
                <a:cs typeface="+mn-cs"/>
              </a:defRPr>
            </a:lvl3pPr>
            <a:lvl4pPr marL="1371600" indent="0" algn="l">
              <a:spcBef>
                <a:spcPts val="0"/>
              </a:spcBef>
              <a:spcAft>
                <a:spcPts val="0"/>
              </a:spcAft>
              <a:buFont typeface="Arial"/>
              <a:buNone/>
              <a:defRPr sz="2000">
                <a:solidFill>
                  <a:schemeClr val="tx1"/>
                </a:solidFill>
                <a:latin typeface="+mn-lt"/>
                <a:ea typeface="+mn-ea"/>
                <a:cs typeface="+mn-cs"/>
              </a:defRPr>
            </a:lvl4pPr>
            <a:lvl5pPr marL="1828800" indent="0" algn="l">
              <a:spcBef>
                <a:spcPts val="0"/>
              </a:spcBef>
              <a:spcAft>
                <a:spcPts val="0"/>
              </a:spcAft>
              <a:buFont typeface="Arial"/>
              <a:buNone/>
              <a:defRPr sz="2000">
                <a:solidFill>
                  <a:schemeClr val="tx1"/>
                </a:solidFill>
                <a:latin typeface="+mn-lt"/>
                <a:ea typeface="+mn-ea"/>
                <a:cs typeface="+mn-cs"/>
              </a:defRPr>
            </a:lvl5pPr>
            <a:lvl6pPr marL="2286000" indent="0" algn="l" defTabSz="914400">
              <a:spcBef>
                <a:spcPts val="0"/>
              </a:spcBef>
              <a:buFont typeface="Arial"/>
              <a:buNone/>
              <a:defRPr sz="2000">
                <a:solidFill>
                  <a:schemeClr val="tx1"/>
                </a:solidFill>
                <a:latin typeface="+mn-lt"/>
                <a:ea typeface="+mn-ea"/>
                <a:cs typeface="+mn-cs"/>
              </a:defRPr>
            </a:lvl6pPr>
            <a:lvl7pPr marL="2743200" indent="0" algn="l" defTabSz="914400">
              <a:spcBef>
                <a:spcPts val="0"/>
              </a:spcBef>
              <a:buFont typeface="Arial"/>
              <a:buNone/>
              <a:defRPr sz="2000">
                <a:solidFill>
                  <a:schemeClr val="tx1"/>
                </a:solidFill>
                <a:latin typeface="+mn-lt"/>
                <a:ea typeface="+mn-ea"/>
                <a:cs typeface="+mn-cs"/>
              </a:defRPr>
            </a:lvl7pPr>
            <a:lvl8pPr marL="3200400" indent="0" algn="l" defTabSz="914400">
              <a:spcBef>
                <a:spcPts val="0"/>
              </a:spcBef>
              <a:buFont typeface="Arial"/>
              <a:buNone/>
              <a:defRPr sz="2000">
                <a:solidFill>
                  <a:schemeClr val="tx1"/>
                </a:solidFill>
                <a:latin typeface="+mn-lt"/>
                <a:ea typeface="+mn-ea"/>
                <a:cs typeface="+mn-cs"/>
              </a:defRPr>
            </a:lvl8pPr>
            <a:lvl9pPr marL="3657600" indent="0" algn="l" defTabSz="914400">
              <a:spcBef>
                <a:spcPts val="0"/>
              </a:spcBef>
              <a:buFont typeface="Arial"/>
              <a:buNone/>
              <a:defRPr sz="2000">
                <a:solidFill>
                  <a:schemeClr val="tx1"/>
                </a:solidFill>
                <a:latin typeface="+mn-lt"/>
                <a:ea typeface="+mn-ea"/>
                <a:cs typeface="+mn-cs"/>
              </a:defRPr>
            </a:lvl9pPr>
          </a:lstStyle>
          <a:p>
            <a:pPr>
              <a:defRPr/>
            </a:pPr>
            <a:r>
              <a:rPr lang="de-DE" sz="1800" u="sng">
                <a:cs typeface="Arial"/>
                <a:hlinkClick r:id="rId2" tooltip="https://commons.wikimedia.org/wiki/Hauptseite"/>
              </a:rPr>
              <a:t>https://commons.wikimedia.org/wiki/Hauptseite</a:t>
            </a:r>
            <a:endParaRPr lang="de-DE" sz="1800">
              <a:cs typeface="Arial"/>
            </a:endParaRPr>
          </a:p>
          <a:p>
            <a:pPr>
              <a:lnSpc>
                <a:spcPct val="110000"/>
              </a:lnSpc>
              <a:buFont typeface="Wingdings"/>
              <a:buNone/>
              <a:defRPr/>
            </a:pPr>
            <a:r>
              <a:rPr lang="de-DE" sz="1950" b="1">
                <a:cs typeface="Arial"/>
              </a:rPr>
              <a:t>Mediensammlung</a:t>
            </a:r>
            <a:r>
              <a:rPr lang="de-DE" sz="1950">
                <a:cs typeface="Arial"/>
              </a:rPr>
              <a:t> für gemeinfreie und frei-lizenzierte Medieninhalte (Bilder, Audio- und Videodateien), bei der die Inhalte i. d. R.  unter der </a:t>
            </a:r>
            <a:r>
              <a:rPr lang="de-DE" sz="1950" b="1">
                <a:cs typeface="Arial"/>
              </a:rPr>
              <a:t>CC BY-SA – Lizenz </a:t>
            </a:r>
            <a:r>
              <a:rPr lang="de-DE" sz="1950">
                <a:cs typeface="Arial"/>
              </a:rPr>
              <a:t>stehen.</a:t>
            </a:r>
            <a:r>
              <a:rPr lang="de-DE" sz="1950" b="1">
                <a:cs typeface="Arial"/>
              </a:rPr>
              <a:t> </a:t>
            </a:r>
            <a:endParaRPr/>
          </a:p>
          <a:p>
            <a:pPr>
              <a:buFont typeface="Wingdings"/>
              <a:buNone/>
              <a:defRPr/>
            </a:pPr>
            <a:endParaRPr lang="de-DE" sz="1650"/>
          </a:p>
        </p:txBody>
      </p:sp>
      <p:pic>
        <p:nvPicPr>
          <p:cNvPr id="8" name="Grafik 3">
            <a:hlinkClick r:id="rId3"/>
          </p:cNvPr>
          <p:cNvPicPr>
            <a:picLocks noChangeAspect="1"/>
          </p:cNvPicPr>
          <p:nvPr/>
        </p:nvPicPr>
        <p:blipFill>
          <a:blip r:embed="rId4"/>
          <a:stretch/>
        </p:blipFill>
        <p:spPr bwMode="auto">
          <a:xfrm>
            <a:off x="5397880" y="649256"/>
            <a:ext cx="1381125" cy="1457325"/>
          </a:xfrm>
          <a:prstGeom prst="rect">
            <a:avLst/>
          </a:prstGeom>
          <a:noFill/>
          <a:ln>
            <a:noFill/>
          </a:ln>
        </p:spPr>
      </p:pic>
      <p:pic>
        <p:nvPicPr>
          <p:cNvPr id="9" name="Grafik 10">
            <a:hlinkClick r:id="rId5"/>
          </p:cNvPr>
          <p:cNvPicPr>
            <a:picLocks noChangeAspect="1"/>
          </p:cNvPicPr>
          <p:nvPr/>
        </p:nvPicPr>
        <p:blipFill>
          <a:blip r:embed="rId6"/>
          <a:stretch/>
        </p:blipFill>
        <p:spPr bwMode="auto">
          <a:xfrm>
            <a:off x="1857481" y="649257"/>
            <a:ext cx="1393031" cy="1437085"/>
          </a:xfrm>
          <a:prstGeom prst="rect">
            <a:avLst/>
          </a:prstGeom>
          <a:noFill/>
          <a:ln>
            <a:noFill/>
          </a:ln>
        </p:spPr>
      </p:pic>
      <p:sp>
        <p:nvSpPr>
          <p:cNvPr id="10" name="Textfeld 7"/>
          <p:cNvSpPr txBox="1">
            <a:spLocks noChangeArrowheads="1"/>
          </p:cNvSpPr>
          <p:nvPr/>
        </p:nvSpPr>
        <p:spPr bwMode="auto">
          <a:xfrm>
            <a:off x="1096672" y="2380425"/>
            <a:ext cx="2970610" cy="1495281"/>
          </a:xfrm>
          <a:prstGeom prst="rect">
            <a:avLst/>
          </a:prstGeom>
          <a:noFill/>
          <a:ln>
            <a:noFill/>
          </a:ln>
        </p:spPr>
        <p:txBody>
          <a:bodyPr wrap="square">
            <a:spAutoFit/>
          </a:bodyPr>
          <a:lstStyle>
            <a:lvl1pPr>
              <a:spcBef>
                <a:spcPts val="0"/>
              </a:spcBef>
              <a:buSzPct val="65000"/>
              <a:buFont typeface="Wingdings"/>
              <a:buChar char="u"/>
              <a:defRPr sz="2800">
                <a:solidFill>
                  <a:schemeClr val="tx1"/>
                </a:solidFill>
                <a:latin typeface="Verdana"/>
              </a:defRPr>
            </a:lvl1pPr>
            <a:lvl2pPr marL="742950" indent="-285750">
              <a:spcBef>
                <a:spcPts val="0"/>
              </a:spcBef>
              <a:buSzPct val="65000"/>
              <a:buFont typeface="Wingdings"/>
              <a:buChar char="u"/>
              <a:defRPr sz="2400">
                <a:solidFill>
                  <a:schemeClr val="tx1"/>
                </a:solidFill>
                <a:latin typeface="Verdana"/>
              </a:defRPr>
            </a:lvl2pPr>
            <a:lvl3pPr marL="1143000" indent="-228600">
              <a:spcBef>
                <a:spcPts val="0"/>
              </a:spcBef>
              <a:buSzPct val="65000"/>
              <a:buFont typeface="Wingdings"/>
              <a:buChar char="u"/>
              <a:defRPr sz="2000">
                <a:solidFill>
                  <a:schemeClr val="tx1"/>
                </a:solidFill>
                <a:latin typeface="Verdana"/>
              </a:defRPr>
            </a:lvl3pPr>
            <a:lvl4pPr marL="1600200" indent="-228600">
              <a:spcBef>
                <a:spcPts val="0"/>
              </a:spcBef>
              <a:buSzPct val="65000"/>
              <a:buFont typeface="Wingdings"/>
              <a:buChar char="u"/>
              <a:defRPr>
                <a:solidFill>
                  <a:schemeClr val="tx1"/>
                </a:solidFill>
                <a:latin typeface="Verdana"/>
              </a:defRPr>
            </a:lvl4pPr>
            <a:lvl5pPr marL="2057400" indent="-228600">
              <a:spcBef>
                <a:spcPts val="0"/>
              </a:spcBef>
              <a:buSzPct val="65000"/>
              <a:buFont typeface="Wingdings"/>
              <a:buChar char="u"/>
              <a:defRPr sz="1600">
                <a:solidFill>
                  <a:schemeClr val="tx1"/>
                </a:solidFill>
                <a:latin typeface="Verdana"/>
              </a:defRPr>
            </a:lvl5pPr>
            <a:lvl6pPr marL="2514600" indent="-228600">
              <a:spcBef>
                <a:spcPts val="0"/>
              </a:spcBef>
              <a:spcAft>
                <a:spcPts val="0"/>
              </a:spcAft>
              <a:buSzPct val="65000"/>
              <a:buFont typeface="Wingdings"/>
              <a:buChar char="u"/>
              <a:defRPr sz="1600">
                <a:solidFill>
                  <a:schemeClr val="tx1"/>
                </a:solidFill>
                <a:latin typeface="Verdana"/>
              </a:defRPr>
            </a:lvl6pPr>
            <a:lvl7pPr marL="2971800" indent="-228600">
              <a:spcBef>
                <a:spcPts val="0"/>
              </a:spcBef>
              <a:spcAft>
                <a:spcPts val="0"/>
              </a:spcAft>
              <a:buSzPct val="65000"/>
              <a:buFont typeface="Wingdings"/>
              <a:buChar char="u"/>
              <a:defRPr sz="1600">
                <a:solidFill>
                  <a:schemeClr val="tx1"/>
                </a:solidFill>
                <a:latin typeface="Verdana"/>
              </a:defRPr>
            </a:lvl7pPr>
            <a:lvl8pPr marL="3429000" indent="-228600">
              <a:spcBef>
                <a:spcPts val="0"/>
              </a:spcBef>
              <a:spcAft>
                <a:spcPts val="0"/>
              </a:spcAft>
              <a:buSzPct val="65000"/>
              <a:buFont typeface="Wingdings"/>
              <a:buChar char="u"/>
              <a:defRPr sz="1600">
                <a:solidFill>
                  <a:schemeClr val="tx1"/>
                </a:solidFill>
                <a:latin typeface="Verdana"/>
              </a:defRPr>
            </a:lvl8pPr>
            <a:lvl9pPr marL="3886200" indent="-228600">
              <a:spcBef>
                <a:spcPts val="0"/>
              </a:spcBef>
              <a:spcAft>
                <a:spcPts val="0"/>
              </a:spcAft>
              <a:buSzPct val="65000"/>
              <a:buFont typeface="Wingdings"/>
              <a:buChar char="u"/>
              <a:defRPr sz="1600">
                <a:solidFill>
                  <a:schemeClr val="tx1"/>
                </a:solidFill>
                <a:latin typeface="Verdana"/>
              </a:defRPr>
            </a:lvl9pPr>
          </a:lstStyle>
          <a:p>
            <a:pPr>
              <a:spcBef>
                <a:spcPts val="900"/>
              </a:spcBef>
              <a:spcAft>
                <a:spcPts val="900"/>
              </a:spcAft>
              <a:buSzTx/>
              <a:buNone/>
              <a:defRPr/>
            </a:pPr>
            <a:r>
              <a:rPr lang="de-DE" sz="1800" u="sng">
                <a:solidFill>
                  <a:schemeClr val="tx1">
                    <a:lumMod val="65000"/>
                    <a:lumOff val="35000"/>
                  </a:schemeClr>
                </a:solidFill>
                <a:latin typeface="+mn-lt"/>
                <a:cs typeface="Arial"/>
                <a:hlinkClick r:id="rId7" tooltip="https://www.wikipedia.de/"/>
              </a:rPr>
              <a:t>https://www.wikipedia.de/</a:t>
            </a:r>
            <a:endParaRPr lang="de-DE" sz="1800">
              <a:solidFill>
                <a:schemeClr val="tx1">
                  <a:lumMod val="65000"/>
                  <a:lumOff val="35000"/>
                </a:schemeClr>
              </a:solidFill>
              <a:latin typeface="+mn-lt"/>
              <a:cs typeface="Arial"/>
            </a:endParaRPr>
          </a:p>
          <a:p>
            <a:pPr>
              <a:spcBef>
                <a:spcPts val="1350"/>
              </a:spcBef>
              <a:buSzTx/>
              <a:buNone/>
              <a:defRPr/>
            </a:pPr>
            <a:r>
              <a:rPr lang="de-DE" sz="1800">
                <a:latin typeface="+mn-lt"/>
                <a:cs typeface="Arial"/>
              </a:rPr>
              <a:t>Freie </a:t>
            </a:r>
            <a:r>
              <a:rPr lang="de-DE" sz="1800" b="1">
                <a:latin typeface="+mn-lt"/>
                <a:cs typeface="Arial"/>
              </a:rPr>
              <a:t>Enzyklopädie</a:t>
            </a:r>
            <a:r>
              <a:rPr lang="de-DE" sz="1800">
                <a:latin typeface="+mn-lt"/>
                <a:cs typeface="Arial"/>
              </a:rPr>
              <a:t>, bei der die Texte unter der </a:t>
            </a:r>
            <a:r>
              <a:rPr lang="de-DE" sz="1800" b="1">
                <a:latin typeface="+mn-lt"/>
                <a:cs typeface="Arial"/>
              </a:rPr>
              <a:t>CC BY-SA – Lizenz </a:t>
            </a:r>
            <a:r>
              <a:rPr lang="de-DE" sz="1800">
                <a:latin typeface="+mn-lt"/>
                <a:cs typeface="Arial"/>
              </a:rPr>
              <a:t>stehen.</a:t>
            </a:r>
            <a:endParaRPr/>
          </a:p>
        </p:txBody>
      </p:sp>
      <p:sp>
        <p:nvSpPr>
          <p:cNvPr id="11" name="Textfeld 6"/>
          <p:cNvSpPr txBox="1">
            <a:spLocks noChangeArrowheads="1"/>
          </p:cNvSpPr>
          <p:nvPr/>
        </p:nvSpPr>
        <p:spPr bwMode="auto">
          <a:xfrm>
            <a:off x="988325" y="3828225"/>
            <a:ext cx="2970610"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endParaRPr lang="de-DE" sz="2400" b="1">
              <a:solidFill>
                <a:srgbClr val="FF0000"/>
              </a:solidFill>
            </a:endParaRPr>
          </a:p>
        </p:txBody>
      </p:sp>
      <p:sp>
        <p:nvSpPr>
          <p:cNvPr id="12" name="Textfeld 12"/>
          <p:cNvSpPr txBox="1">
            <a:spLocks noChangeArrowheads="1"/>
          </p:cNvSpPr>
          <p:nvPr/>
        </p:nvSpPr>
        <p:spPr bwMode="auto">
          <a:xfrm>
            <a:off x="1819378" y="2106578"/>
            <a:ext cx="1431416"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FontTx/>
              <a:buNone/>
              <a:defRPr/>
            </a:pPr>
            <a:r>
              <a:rPr lang="de-DE" sz="600">
                <a:latin typeface="+mj-lt"/>
              </a:rPr>
              <a:t>Bild 11</a:t>
            </a:r>
            <a:endParaRPr sz="600"/>
          </a:p>
        </p:txBody>
      </p:sp>
      <p:sp>
        <p:nvSpPr>
          <p:cNvPr id="13" name="Textfeld 12"/>
          <p:cNvSpPr txBox="1">
            <a:spLocks noChangeArrowheads="1"/>
          </p:cNvSpPr>
          <p:nvPr/>
        </p:nvSpPr>
        <p:spPr bwMode="auto">
          <a:xfrm>
            <a:off x="5347872" y="2106578"/>
            <a:ext cx="1431416"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None/>
              <a:defRPr/>
            </a:pPr>
            <a:r>
              <a:rPr lang="de-DE" sz="600"/>
              <a:t>Bild 12</a:t>
            </a:r>
            <a:endParaRPr sz="6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defRPr/>
            </a:pPr>
            <a:r>
              <a:rPr lang="de-DE" sz="2700"/>
              <a:t>Fundstellen für CC lizenzierte Werke </a:t>
            </a:r>
            <a:endParaRPr sz="2700"/>
          </a:p>
        </p:txBody>
      </p:sp>
      <p:sp>
        <p:nvSpPr>
          <p:cNvPr id="5"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4"/>
          <p:cNvSpPr>
            <a:spLocks noGrp="1"/>
          </p:cNvSpPr>
          <p:nvPr>
            <p:ph type="sldNum" sz="quarter" idx="4"/>
          </p:nvPr>
        </p:nvSpPr>
        <p:spPr bwMode="auto"/>
        <p:txBody>
          <a:bodyPr/>
          <a:lstStyle/>
          <a:p>
            <a:pPr>
              <a:defRPr/>
            </a:pPr>
            <a:fld id="{4FD62E59-44CE-9347-897F-B4508D454FCF}" type="slidenum">
              <a:rPr lang="de-DE"/>
              <a:t>19</a:t>
            </a:fld>
            <a:endParaRPr lang="de-DE" b="0"/>
          </a:p>
        </p:txBody>
      </p:sp>
      <p:sp>
        <p:nvSpPr>
          <p:cNvPr id="7" name="Inhaltsplatzhalter 2"/>
          <p:cNvSpPr txBox="1"/>
          <p:nvPr/>
        </p:nvSpPr>
        <p:spPr bwMode="auto">
          <a:xfrm>
            <a:off x="4572000" y="2431622"/>
            <a:ext cx="3171411" cy="2376488"/>
          </a:xfrm>
          <a:prstGeom prst="rect">
            <a:avLst/>
          </a:prstGeom>
          <a:noFill/>
          <a:ln>
            <a:noFill/>
          </a:ln>
        </p:spPr>
        <p:txBody>
          <a:bodyPr>
            <a:normAutofit fontScale="92500" lnSpcReduction="20000"/>
          </a:bodyPr>
          <a:lstStyle>
            <a:lvl1pPr marL="0" indent="0" algn="l">
              <a:spcBef>
                <a:spcPts val="0"/>
              </a:spcBef>
              <a:spcAft>
                <a:spcPts val="0"/>
              </a:spcAft>
              <a:buFont typeface="Arial"/>
              <a:buNone/>
              <a:defRPr sz="3200">
                <a:solidFill>
                  <a:schemeClr val="tx1"/>
                </a:solidFill>
                <a:latin typeface="+mn-lt"/>
                <a:ea typeface="+mn-ea"/>
                <a:cs typeface="+mn-cs"/>
              </a:defRPr>
            </a:lvl1pPr>
            <a:lvl2pPr marL="457200" indent="0" algn="l">
              <a:spcBef>
                <a:spcPts val="0"/>
              </a:spcBef>
              <a:spcAft>
                <a:spcPts val="0"/>
              </a:spcAft>
              <a:buFont typeface="Arial"/>
              <a:buNone/>
              <a:defRPr sz="2800">
                <a:solidFill>
                  <a:schemeClr val="tx1"/>
                </a:solidFill>
                <a:latin typeface="+mn-lt"/>
                <a:ea typeface="+mn-ea"/>
                <a:cs typeface="+mn-cs"/>
              </a:defRPr>
            </a:lvl2pPr>
            <a:lvl3pPr marL="914400" indent="0" algn="l">
              <a:spcBef>
                <a:spcPts val="0"/>
              </a:spcBef>
              <a:spcAft>
                <a:spcPts val="0"/>
              </a:spcAft>
              <a:buFont typeface="Arial"/>
              <a:buNone/>
              <a:defRPr sz="2400">
                <a:solidFill>
                  <a:schemeClr val="tx1"/>
                </a:solidFill>
                <a:latin typeface="+mn-lt"/>
                <a:ea typeface="+mn-ea"/>
                <a:cs typeface="+mn-cs"/>
              </a:defRPr>
            </a:lvl3pPr>
            <a:lvl4pPr marL="1371600" indent="0" algn="l">
              <a:spcBef>
                <a:spcPts val="0"/>
              </a:spcBef>
              <a:spcAft>
                <a:spcPts val="0"/>
              </a:spcAft>
              <a:buFont typeface="Arial"/>
              <a:buNone/>
              <a:defRPr sz="2000">
                <a:solidFill>
                  <a:schemeClr val="tx1"/>
                </a:solidFill>
                <a:latin typeface="+mn-lt"/>
                <a:ea typeface="+mn-ea"/>
                <a:cs typeface="+mn-cs"/>
              </a:defRPr>
            </a:lvl4pPr>
            <a:lvl5pPr marL="1828800" indent="0" algn="l">
              <a:spcBef>
                <a:spcPts val="0"/>
              </a:spcBef>
              <a:spcAft>
                <a:spcPts val="0"/>
              </a:spcAft>
              <a:buFont typeface="Arial"/>
              <a:buNone/>
              <a:defRPr sz="2000">
                <a:solidFill>
                  <a:schemeClr val="tx1"/>
                </a:solidFill>
                <a:latin typeface="+mn-lt"/>
                <a:ea typeface="+mn-ea"/>
                <a:cs typeface="+mn-cs"/>
              </a:defRPr>
            </a:lvl5pPr>
            <a:lvl6pPr marL="2286000" indent="0" algn="l" defTabSz="914400">
              <a:spcBef>
                <a:spcPts val="0"/>
              </a:spcBef>
              <a:buFont typeface="Arial"/>
              <a:buNone/>
              <a:defRPr sz="2000">
                <a:solidFill>
                  <a:schemeClr val="tx1"/>
                </a:solidFill>
                <a:latin typeface="+mn-lt"/>
                <a:ea typeface="+mn-ea"/>
                <a:cs typeface="+mn-cs"/>
              </a:defRPr>
            </a:lvl6pPr>
            <a:lvl7pPr marL="2743200" indent="0" algn="l" defTabSz="914400">
              <a:spcBef>
                <a:spcPts val="0"/>
              </a:spcBef>
              <a:buFont typeface="Arial"/>
              <a:buNone/>
              <a:defRPr sz="2000">
                <a:solidFill>
                  <a:schemeClr val="tx1"/>
                </a:solidFill>
                <a:latin typeface="+mn-lt"/>
                <a:ea typeface="+mn-ea"/>
                <a:cs typeface="+mn-cs"/>
              </a:defRPr>
            </a:lvl7pPr>
            <a:lvl8pPr marL="3200400" indent="0" algn="l" defTabSz="914400">
              <a:spcBef>
                <a:spcPts val="0"/>
              </a:spcBef>
              <a:buFont typeface="Arial"/>
              <a:buNone/>
              <a:defRPr sz="2000">
                <a:solidFill>
                  <a:schemeClr val="tx1"/>
                </a:solidFill>
                <a:latin typeface="+mn-lt"/>
                <a:ea typeface="+mn-ea"/>
                <a:cs typeface="+mn-cs"/>
              </a:defRPr>
            </a:lvl8pPr>
            <a:lvl9pPr marL="3657600" indent="0" algn="l" defTabSz="914400">
              <a:spcBef>
                <a:spcPts val="0"/>
              </a:spcBef>
              <a:buFont typeface="Arial"/>
              <a:buNone/>
              <a:defRPr sz="2000">
                <a:solidFill>
                  <a:schemeClr val="tx1"/>
                </a:solidFill>
                <a:latin typeface="+mn-lt"/>
                <a:ea typeface="+mn-ea"/>
                <a:cs typeface="+mn-cs"/>
              </a:defRPr>
            </a:lvl9pPr>
          </a:lstStyle>
          <a:p>
            <a:pPr>
              <a:defRPr/>
            </a:pPr>
            <a:r>
              <a:rPr lang="de-DE" sz="1800" u="sng">
                <a:cs typeface="Arial"/>
                <a:hlinkClick r:id="rId2" tooltip="https://commons.wikimedia.org/wiki/Hauptseite"/>
              </a:rPr>
              <a:t>https://commons.wikimedia.org/wiki/Hauptseite</a:t>
            </a:r>
            <a:endParaRPr lang="de-DE" sz="1800">
              <a:cs typeface="Arial"/>
            </a:endParaRPr>
          </a:p>
          <a:p>
            <a:pPr>
              <a:lnSpc>
                <a:spcPct val="110000"/>
              </a:lnSpc>
              <a:buFont typeface="Wingdings"/>
              <a:buNone/>
              <a:defRPr/>
            </a:pPr>
            <a:r>
              <a:rPr lang="de-DE" sz="1950" b="1">
                <a:solidFill>
                  <a:schemeClr val="bg1">
                    <a:lumMod val="75000"/>
                  </a:schemeClr>
                </a:solidFill>
                <a:cs typeface="Arial"/>
              </a:rPr>
              <a:t>Mediensammlung</a:t>
            </a:r>
            <a:r>
              <a:rPr lang="de-DE" sz="1950">
                <a:solidFill>
                  <a:schemeClr val="bg1">
                    <a:lumMod val="75000"/>
                  </a:schemeClr>
                </a:solidFill>
                <a:cs typeface="Arial"/>
              </a:rPr>
              <a:t> für gemeinfreie und frei-lizenzierte Medieninhalte (Bilder, Audio- und Videodateien), bei der die Inhalte i. d. R.  unter der </a:t>
            </a:r>
            <a:r>
              <a:rPr lang="de-DE" sz="1950" b="1">
                <a:solidFill>
                  <a:schemeClr val="bg1">
                    <a:lumMod val="75000"/>
                  </a:schemeClr>
                </a:solidFill>
                <a:cs typeface="Arial"/>
              </a:rPr>
              <a:t>CC BY-SA – Lizenz </a:t>
            </a:r>
            <a:r>
              <a:rPr lang="de-DE" sz="1950">
                <a:solidFill>
                  <a:schemeClr val="bg1">
                    <a:lumMod val="75000"/>
                  </a:schemeClr>
                </a:solidFill>
                <a:cs typeface="Arial"/>
              </a:rPr>
              <a:t>stehen.</a:t>
            </a:r>
            <a:r>
              <a:rPr lang="de-DE" sz="1950" b="1">
                <a:solidFill>
                  <a:schemeClr val="bg1">
                    <a:lumMod val="75000"/>
                  </a:schemeClr>
                </a:solidFill>
                <a:cs typeface="Arial"/>
              </a:rPr>
              <a:t> </a:t>
            </a:r>
            <a:endParaRPr/>
          </a:p>
          <a:p>
            <a:pPr>
              <a:buFont typeface="Wingdings"/>
              <a:buNone/>
              <a:defRPr/>
            </a:pPr>
            <a:endParaRPr lang="de-DE" sz="1650"/>
          </a:p>
        </p:txBody>
      </p:sp>
      <p:pic>
        <p:nvPicPr>
          <p:cNvPr id="8" name="Grafik 3">
            <a:hlinkClick r:id="rId3"/>
          </p:cNvPr>
          <p:cNvPicPr>
            <a:picLocks noChangeAspect="1"/>
          </p:cNvPicPr>
          <p:nvPr/>
        </p:nvPicPr>
        <p:blipFill>
          <a:blip r:embed="rId4"/>
          <a:stretch/>
        </p:blipFill>
        <p:spPr bwMode="auto">
          <a:xfrm>
            <a:off x="5397880" y="649256"/>
            <a:ext cx="1381125" cy="1457325"/>
          </a:xfrm>
          <a:prstGeom prst="rect">
            <a:avLst/>
          </a:prstGeom>
          <a:noFill/>
          <a:ln>
            <a:noFill/>
          </a:ln>
        </p:spPr>
      </p:pic>
      <p:pic>
        <p:nvPicPr>
          <p:cNvPr id="9" name="Grafik 10">
            <a:hlinkClick r:id="rId5"/>
          </p:cNvPr>
          <p:cNvPicPr>
            <a:picLocks noChangeAspect="1"/>
          </p:cNvPicPr>
          <p:nvPr/>
        </p:nvPicPr>
        <p:blipFill>
          <a:blip r:embed="rId6"/>
          <a:stretch/>
        </p:blipFill>
        <p:spPr bwMode="auto">
          <a:xfrm>
            <a:off x="1857481" y="649257"/>
            <a:ext cx="1393031" cy="1437085"/>
          </a:xfrm>
          <a:prstGeom prst="rect">
            <a:avLst/>
          </a:prstGeom>
          <a:noFill/>
          <a:ln>
            <a:noFill/>
          </a:ln>
        </p:spPr>
      </p:pic>
      <p:sp>
        <p:nvSpPr>
          <p:cNvPr id="10" name="Textfeld 7"/>
          <p:cNvSpPr txBox="1">
            <a:spLocks noChangeArrowheads="1"/>
          </p:cNvSpPr>
          <p:nvPr/>
        </p:nvSpPr>
        <p:spPr bwMode="auto">
          <a:xfrm>
            <a:off x="1096672" y="2380425"/>
            <a:ext cx="2970610" cy="1495281"/>
          </a:xfrm>
          <a:prstGeom prst="rect">
            <a:avLst/>
          </a:prstGeom>
          <a:noFill/>
          <a:ln>
            <a:noFill/>
          </a:ln>
        </p:spPr>
        <p:txBody>
          <a:bodyPr wrap="square">
            <a:spAutoFit/>
          </a:bodyPr>
          <a:lstStyle>
            <a:lvl1pPr>
              <a:spcBef>
                <a:spcPts val="0"/>
              </a:spcBef>
              <a:buSzPct val="65000"/>
              <a:buFont typeface="Wingdings"/>
              <a:buChar char="u"/>
              <a:defRPr sz="2800">
                <a:solidFill>
                  <a:schemeClr val="tx1"/>
                </a:solidFill>
                <a:latin typeface="Verdana"/>
              </a:defRPr>
            </a:lvl1pPr>
            <a:lvl2pPr marL="742950" indent="-285750">
              <a:spcBef>
                <a:spcPts val="0"/>
              </a:spcBef>
              <a:buSzPct val="65000"/>
              <a:buFont typeface="Wingdings"/>
              <a:buChar char="u"/>
              <a:defRPr sz="2400">
                <a:solidFill>
                  <a:schemeClr val="tx1"/>
                </a:solidFill>
                <a:latin typeface="Verdana"/>
              </a:defRPr>
            </a:lvl2pPr>
            <a:lvl3pPr marL="1143000" indent="-228600">
              <a:spcBef>
                <a:spcPts val="0"/>
              </a:spcBef>
              <a:buSzPct val="65000"/>
              <a:buFont typeface="Wingdings"/>
              <a:buChar char="u"/>
              <a:defRPr sz="2000">
                <a:solidFill>
                  <a:schemeClr val="tx1"/>
                </a:solidFill>
                <a:latin typeface="Verdana"/>
              </a:defRPr>
            </a:lvl3pPr>
            <a:lvl4pPr marL="1600200" indent="-228600">
              <a:spcBef>
                <a:spcPts val="0"/>
              </a:spcBef>
              <a:buSzPct val="65000"/>
              <a:buFont typeface="Wingdings"/>
              <a:buChar char="u"/>
              <a:defRPr>
                <a:solidFill>
                  <a:schemeClr val="tx1"/>
                </a:solidFill>
                <a:latin typeface="Verdana"/>
              </a:defRPr>
            </a:lvl4pPr>
            <a:lvl5pPr marL="2057400" indent="-228600">
              <a:spcBef>
                <a:spcPts val="0"/>
              </a:spcBef>
              <a:buSzPct val="65000"/>
              <a:buFont typeface="Wingdings"/>
              <a:buChar char="u"/>
              <a:defRPr sz="1600">
                <a:solidFill>
                  <a:schemeClr val="tx1"/>
                </a:solidFill>
                <a:latin typeface="Verdana"/>
              </a:defRPr>
            </a:lvl5pPr>
            <a:lvl6pPr marL="2514600" indent="-228600">
              <a:spcBef>
                <a:spcPts val="0"/>
              </a:spcBef>
              <a:spcAft>
                <a:spcPts val="0"/>
              </a:spcAft>
              <a:buSzPct val="65000"/>
              <a:buFont typeface="Wingdings"/>
              <a:buChar char="u"/>
              <a:defRPr sz="1600">
                <a:solidFill>
                  <a:schemeClr val="tx1"/>
                </a:solidFill>
                <a:latin typeface="Verdana"/>
              </a:defRPr>
            </a:lvl6pPr>
            <a:lvl7pPr marL="2971800" indent="-228600">
              <a:spcBef>
                <a:spcPts val="0"/>
              </a:spcBef>
              <a:spcAft>
                <a:spcPts val="0"/>
              </a:spcAft>
              <a:buSzPct val="65000"/>
              <a:buFont typeface="Wingdings"/>
              <a:buChar char="u"/>
              <a:defRPr sz="1600">
                <a:solidFill>
                  <a:schemeClr val="tx1"/>
                </a:solidFill>
                <a:latin typeface="Verdana"/>
              </a:defRPr>
            </a:lvl7pPr>
            <a:lvl8pPr marL="3429000" indent="-228600">
              <a:spcBef>
                <a:spcPts val="0"/>
              </a:spcBef>
              <a:spcAft>
                <a:spcPts val="0"/>
              </a:spcAft>
              <a:buSzPct val="65000"/>
              <a:buFont typeface="Wingdings"/>
              <a:buChar char="u"/>
              <a:defRPr sz="1600">
                <a:solidFill>
                  <a:schemeClr val="tx1"/>
                </a:solidFill>
                <a:latin typeface="Verdana"/>
              </a:defRPr>
            </a:lvl8pPr>
            <a:lvl9pPr marL="3886200" indent="-228600">
              <a:spcBef>
                <a:spcPts val="0"/>
              </a:spcBef>
              <a:spcAft>
                <a:spcPts val="0"/>
              </a:spcAft>
              <a:buSzPct val="65000"/>
              <a:buFont typeface="Wingdings"/>
              <a:buChar char="u"/>
              <a:defRPr sz="1600">
                <a:solidFill>
                  <a:schemeClr val="tx1"/>
                </a:solidFill>
                <a:latin typeface="Verdana"/>
              </a:defRPr>
            </a:lvl9pPr>
          </a:lstStyle>
          <a:p>
            <a:pPr>
              <a:spcBef>
                <a:spcPts val="900"/>
              </a:spcBef>
              <a:spcAft>
                <a:spcPts val="900"/>
              </a:spcAft>
              <a:buSzTx/>
              <a:buNone/>
              <a:defRPr/>
            </a:pPr>
            <a:r>
              <a:rPr lang="de-DE" sz="1800" u="sng">
                <a:solidFill>
                  <a:schemeClr val="tx1">
                    <a:lumMod val="65000"/>
                    <a:lumOff val="35000"/>
                  </a:schemeClr>
                </a:solidFill>
                <a:latin typeface="+mn-lt"/>
                <a:cs typeface="Arial"/>
                <a:hlinkClick r:id="rId7" tooltip="https://www.wikipedia.de/"/>
              </a:rPr>
              <a:t>https://www.wikipedia.de/</a:t>
            </a:r>
            <a:endParaRPr lang="de-DE" sz="1800">
              <a:solidFill>
                <a:schemeClr val="tx1">
                  <a:lumMod val="65000"/>
                  <a:lumOff val="35000"/>
                </a:schemeClr>
              </a:solidFill>
              <a:latin typeface="+mn-lt"/>
              <a:cs typeface="Arial"/>
            </a:endParaRPr>
          </a:p>
          <a:p>
            <a:pPr>
              <a:spcBef>
                <a:spcPts val="1350"/>
              </a:spcBef>
              <a:buSzTx/>
              <a:buNone/>
              <a:defRPr/>
            </a:pPr>
            <a:r>
              <a:rPr lang="de-DE" sz="1800">
                <a:solidFill>
                  <a:schemeClr val="bg1">
                    <a:lumMod val="75000"/>
                  </a:schemeClr>
                </a:solidFill>
                <a:latin typeface="+mn-lt"/>
                <a:cs typeface="Arial"/>
              </a:rPr>
              <a:t>Freie </a:t>
            </a:r>
            <a:r>
              <a:rPr lang="de-DE" sz="1800" b="1">
                <a:solidFill>
                  <a:schemeClr val="bg1">
                    <a:lumMod val="75000"/>
                  </a:schemeClr>
                </a:solidFill>
                <a:latin typeface="+mn-lt"/>
                <a:cs typeface="Arial"/>
              </a:rPr>
              <a:t>Enzyklopädie</a:t>
            </a:r>
            <a:r>
              <a:rPr lang="de-DE" sz="1800">
                <a:solidFill>
                  <a:schemeClr val="bg1">
                    <a:lumMod val="75000"/>
                  </a:schemeClr>
                </a:solidFill>
                <a:latin typeface="+mn-lt"/>
                <a:cs typeface="Arial"/>
              </a:rPr>
              <a:t>, bei der die Texte unter der </a:t>
            </a:r>
            <a:r>
              <a:rPr lang="de-DE" sz="1800" b="1">
                <a:solidFill>
                  <a:schemeClr val="bg1">
                    <a:lumMod val="75000"/>
                  </a:schemeClr>
                </a:solidFill>
                <a:latin typeface="+mn-lt"/>
                <a:cs typeface="Arial"/>
              </a:rPr>
              <a:t>CC BY-SA – Lizenz </a:t>
            </a:r>
            <a:r>
              <a:rPr lang="de-DE" sz="1800">
                <a:solidFill>
                  <a:schemeClr val="bg1">
                    <a:lumMod val="75000"/>
                  </a:schemeClr>
                </a:solidFill>
                <a:latin typeface="+mn-lt"/>
                <a:cs typeface="Arial"/>
              </a:rPr>
              <a:t>stehen.</a:t>
            </a:r>
            <a:endParaRPr/>
          </a:p>
        </p:txBody>
      </p:sp>
      <p:sp>
        <p:nvSpPr>
          <p:cNvPr id="11" name="Textfeld 6"/>
          <p:cNvSpPr txBox="1">
            <a:spLocks noChangeArrowheads="1"/>
          </p:cNvSpPr>
          <p:nvPr/>
        </p:nvSpPr>
        <p:spPr bwMode="auto">
          <a:xfrm>
            <a:off x="755576" y="4346445"/>
            <a:ext cx="2970610"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endParaRPr lang="de-DE" sz="2400" b="1">
              <a:solidFill>
                <a:srgbClr val="FF0000"/>
              </a:solidFill>
            </a:endParaRPr>
          </a:p>
        </p:txBody>
      </p:sp>
      <p:sp>
        <p:nvSpPr>
          <p:cNvPr id="12" name="Textfeld 12"/>
          <p:cNvSpPr txBox="1">
            <a:spLocks noChangeArrowheads="1"/>
          </p:cNvSpPr>
          <p:nvPr/>
        </p:nvSpPr>
        <p:spPr bwMode="auto">
          <a:xfrm>
            <a:off x="1819378" y="2106578"/>
            <a:ext cx="1431308"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FontTx/>
              <a:buNone/>
              <a:defRPr/>
            </a:pPr>
            <a:r>
              <a:rPr lang="de-DE" sz="600">
                <a:latin typeface="+mj-lt"/>
              </a:rPr>
              <a:t>Bild 13</a:t>
            </a:r>
            <a:endParaRPr/>
          </a:p>
        </p:txBody>
      </p:sp>
      <p:sp>
        <p:nvSpPr>
          <p:cNvPr id="13" name="Textfeld 12"/>
          <p:cNvSpPr txBox="1">
            <a:spLocks noChangeArrowheads="1"/>
          </p:cNvSpPr>
          <p:nvPr/>
        </p:nvSpPr>
        <p:spPr bwMode="auto">
          <a:xfrm>
            <a:off x="5347872" y="2106578"/>
            <a:ext cx="1431308"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spcBef>
                <a:spcPts val="0"/>
              </a:spcBef>
              <a:buFontTx/>
              <a:buNone/>
              <a:defRPr/>
            </a:pPr>
            <a:r>
              <a:rPr lang="de-DE" sz="600">
                <a:latin typeface="+mj-lt"/>
              </a:rPr>
              <a:t>Bild 14</a:t>
            </a:r>
            <a:endParaRPr/>
          </a:p>
        </p:txBody>
      </p:sp>
      <p:sp>
        <p:nvSpPr>
          <p:cNvPr id="14" name="Textfeld 6"/>
          <p:cNvSpPr txBox="1">
            <a:spLocks noChangeArrowheads="1"/>
          </p:cNvSpPr>
          <p:nvPr/>
        </p:nvSpPr>
        <p:spPr bwMode="auto">
          <a:xfrm>
            <a:off x="379046" y="3939902"/>
            <a:ext cx="4192954" cy="830997"/>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0"/>
              </a:spcBef>
              <a:buFontTx/>
              <a:buNone/>
              <a:defRPr/>
            </a:pPr>
            <a:r>
              <a:rPr lang="de-DE" sz="2400" b="1">
                <a:solidFill>
                  <a:srgbClr val="FF0000"/>
                </a:solidFill>
              </a:rPr>
              <a:t>Immer prüfen, welche Nutzung </a:t>
            </a:r>
          </a:p>
          <a:p>
            <a:pPr>
              <a:spcBef>
                <a:spcPts val="0"/>
              </a:spcBef>
              <a:buFontTx/>
              <a:buNone/>
              <a:defRPr/>
            </a:pPr>
            <a:r>
              <a:rPr lang="de-DE" sz="2400" b="1">
                <a:solidFill>
                  <a:srgbClr val="FF0000"/>
                </a:solidFill>
              </a:rPr>
              <a:t>erlaubt ist!</a:t>
            </a:r>
            <a:endParaRPr/>
          </a:p>
        </p:txBody>
      </p:sp>
      <p:sp>
        <p:nvSpPr>
          <p:cNvPr id="15" name="Abgerundetes Rechteck 13"/>
          <p:cNvSpPr/>
          <p:nvPr/>
        </p:nvSpPr>
        <p:spPr bwMode="auto">
          <a:xfrm>
            <a:off x="271891" y="3984784"/>
            <a:ext cx="4228101" cy="723321"/>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5"/>
          <p:cNvSpPr>
            <a:spLocks noGrp="1"/>
          </p:cNvSpPr>
          <p:nvPr>
            <p:ph type="title"/>
          </p:nvPr>
        </p:nvSpPr>
        <p:spPr bwMode="auto">
          <a:xfrm>
            <a:off x="2203308" y="1689652"/>
            <a:ext cx="6970970" cy="1472336"/>
          </a:xfrm>
        </p:spPr>
        <p:txBody>
          <a:bodyPr>
            <a:normAutofit/>
          </a:bodyPr>
          <a:lstStyle/>
          <a:p>
            <a:pPr>
              <a:defRPr/>
            </a:pPr>
            <a:r>
              <a:rPr lang="de-DE" dirty="0"/>
              <a:t>Veröffentlichung von Unterrichtsmaterialien</a:t>
            </a:r>
            <a:endParaRPr dirty="0"/>
          </a:p>
        </p:txBody>
      </p:sp>
      <p:sp>
        <p:nvSpPr>
          <p:cNvPr id="5" name="Textplatzhalter 6"/>
          <p:cNvSpPr>
            <a:spLocks noGrp="1"/>
          </p:cNvSpPr>
          <p:nvPr>
            <p:ph type="body" sz="quarter" idx="10"/>
          </p:nvPr>
        </p:nvSpPr>
        <p:spPr bwMode="auto"/>
        <p:txBody>
          <a:bodyPr>
            <a:normAutofit fontScale="92500" lnSpcReduction="10000"/>
          </a:bodyPr>
          <a:lstStyle/>
          <a:p>
            <a:pPr>
              <a:defRPr/>
            </a:pPr>
            <a:r>
              <a:rPr lang="de-DE" dirty="0"/>
              <a:t>Hinweise zu Urheber-/ Persönlichkeitsrecht</a:t>
            </a:r>
            <a:endParaRPr dirty="0"/>
          </a:p>
        </p:txBody>
      </p:sp>
      <p:sp>
        <p:nvSpPr>
          <p:cNvPr id="6" name="Inhaltsplatzhalter 4"/>
          <p:cNvSpPr txBox="1"/>
          <p:nvPr/>
        </p:nvSpPr>
        <p:spPr bwMode="auto">
          <a:xfrm>
            <a:off x="6133181" y="4502397"/>
            <a:ext cx="1512381"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normAutofit/>
          </a:bodyPr>
          <a:lstStyle/>
          <a:p>
            <a:pPr>
              <a:defRPr/>
            </a:pPr>
            <a:r>
              <a:rPr lang="de-DE" dirty="0"/>
              <a:t>Persönlichkeitsrecht</a:t>
            </a:r>
            <a:endParaRPr dirty="0"/>
          </a:p>
        </p:txBody>
      </p:sp>
      <p:sp>
        <p:nvSpPr>
          <p:cNvPr id="5" name="Inhaltsplatzhalter 2"/>
          <p:cNvSpPr>
            <a:spLocks noGrp="1"/>
          </p:cNvSpPr>
          <p:nvPr>
            <p:ph idx="1"/>
          </p:nvPr>
        </p:nvSpPr>
        <p:spPr bwMode="auto">
          <a:xfrm>
            <a:off x="539750" y="692150"/>
            <a:ext cx="8064500" cy="2954279"/>
          </a:xfrm>
        </p:spPr>
        <p:txBody>
          <a:bodyPr vertOverflow="overflow" horzOverflow="clip" vert="horz" wrap="square" lIns="0" tIns="0" rIns="0" bIns="0" numCol="1" spcCol="0" rtlCol="0" fromWordArt="0" anchor="t" anchorCtr="0" forceAA="0" compatLnSpc="0">
            <a:noAutofit/>
          </a:bodyPr>
          <a:lstStyle/>
          <a:p>
            <a:pPr marL="0" indent="0" algn="l">
              <a:lnSpc>
                <a:spcPct val="100000"/>
              </a:lnSpc>
              <a:spcBef>
                <a:spcPts val="0"/>
              </a:spcBef>
              <a:spcAft>
                <a:spcPts val="850"/>
              </a:spcAft>
              <a:buNone/>
              <a:defRPr/>
            </a:pPr>
            <a:r>
              <a:rPr lang="de-DE" sz="2000" b="1"/>
              <a:t>Vorsicht bei selbst erstellten Fotografien und Videos</a:t>
            </a:r>
            <a:endParaRPr sz="2000"/>
          </a:p>
          <a:p>
            <a:pPr algn="l">
              <a:lnSpc>
                <a:spcPct val="120000"/>
              </a:lnSpc>
              <a:spcBef>
                <a:spcPts val="0"/>
              </a:spcBef>
              <a:spcAft>
                <a:spcPts val="0"/>
              </a:spcAft>
              <a:defRPr/>
            </a:pPr>
            <a:r>
              <a:rPr lang="de-DE" sz="2000"/>
              <a:t>CC Lizenzen regeln keine Persönlichkeitsrechte</a:t>
            </a:r>
            <a:endParaRPr sz="2000"/>
          </a:p>
          <a:p>
            <a:pPr algn="l">
              <a:lnSpc>
                <a:spcPct val="120000"/>
              </a:lnSpc>
              <a:spcBef>
                <a:spcPts val="0"/>
              </a:spcBef>
              <a:spcAft>
                <a:spcPts val="0"/>
              </a:spcAft>
              <a:defRPr/>
            </a:pPr>
            <a:r>
              <a:rPr lang="de-DE" sz="2000"/>
              <a:t>Vor der Veröffentlichung/Verarbeitung personenbezogener Daten </a:t>
            </a:r>
            <a:br>
              <a:rPr lang="de-DE" sz="2000"/>
            </a:br>
            <a:r>
              <a:rPr lang="de-DE" sz="2000"/>
              <a:t>(z. B. Namen, Fotos, Videos) ist grundsätzlich die </a:t>
            </a:r>
            <a:r>
              <a:rPr lang="de-DE" sz="2000" b="1">
                <a:solidFill>
                  <a:srgbClr val="FF0000"/>
                </a:solidFill>
              </a:rPr>
              <a:t>Einwilligung der Betroffenen einzuholen</a:t>
            </a:r>
            <a:r>
              <a:rPr lang="de-DE" sz="2000"/>
              <a:t>!</a:t>
            </a:r>
            <a:endParaRPr sz="2000"/>
          </a:p>
          <a:p>
            <a:pPr algn="l">
              <a:lnSpc>
                <a:spcPct val="120000"/>
              </a:lnSpc>
              <a:spcBef>
                <a:spcPts val="0"/>
              </a:spcBef>
              <a:spcAft>
                <a:spcPts val="0"/>
              </a:spcAft>
              <a:defRPr/>
            </a:pPr>
            <a:r>
              <a:rPr lang="de-DE" sz="2000"/>
              <a:t>Bei Minderjährigen ist die Einwilligung der Erziehungsberechtigten notwendig, ab 14 Jahren ist zusätzlich die Einwilligung der Schülerinnen bzw. Schüler  einzuholen</a:t>
            </a:r>
            <a:endParaRPr sz="2000"/>
          </a:p>
          <a:p>
            <a:pPr>
              <a:defRPr/>
            </a:pPr>
            <a:endParaRPr sz="2000"/>
          </a:p>
          <a:p>
            <a:pPr>
              <a:defRPr/>
            </a:pPr>
            <a:endParaRPr sz="2000"/>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20</a:t>
            </a:fld>
            <a:endParaRPr lang="de-DE"/>
          </a:p>
        </p:txBody>
      </p:sp>
      <p:grpSp>
        <p:nvGrpSpPr>
          <p:cNvPr id="8" name="Gruppieren 11"/>
          <p:cNvGrpSpPr/>
          <p:nvPr/>
        </p:nvGrpSpPr>
        <p:grpSpPr bwMode="auto">
          <a:xfrm>
            <a:off x="651454" y="3795886"/>
            <a:ext cx="7952793" cy="830997"/>
            <a:chOff x="0" y="0"/>
            <a:chExt cx="8064499" cy="830997"/>
          </a:xfrm>
        </p:grpSpPr>
        <p:sp>
          <p:nvSpPr>
            <p:cNvPr id="9" name="Textfeld 3"/>
            <p:cNvSpPr txBox="1">
              <a:spLocks noChangeArrowheads="1"/>
            </p:cNvSpPr>
            <p:nvPr/>
          </p:nvSpPr>
          <p:spPr bwMode="auto">
            <a:xfrm>
              <a:off x="111706" y="0"/>
              <a:ext cx="7725589" cy="822995"/>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Auf Fotos, Videos mit Schülerinnen bzw. Schülern und andere personenbezogene Daten möglichst verzichten!</a:t>
              </a:r>
              <a:endParaRPr/>
            </a:p>
          </p:txBody>
        </p:sp>
        <p:sp>
          <p:nvSpPr>
            <p:cNvPr id="10" name="Abgerundetes Rechteck 10"/>
            <p:cNvSpPr/>
            <p:nvPr/>
          </p:nvSpPr>
          <p:spPr bwMode="auto">
            <a:xfrm>
              <a:off x="0" y="0"/>
              <a:ext cx="8064500" cy="830997"/>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0" y="0"/>
            <a:ext cx="7284464" cy="540000"/>
          </a:xfrm>
        </p:spPr>
        <p:txBody>
          <a:bodyPr/>
          <a:lstStyle/>
          <a:p>
            <a:pPr>
              <a:defRPr/>
            </a:pPr>
            <a:r>
              <a:rPr lang="de-DE" dirty="0"/>
              <a:t>Persönlichkeitsrecht</a:t>
            </a:r>
            <a:endParaRPr dirty="0"/>
          </a:p>
        </p:txBody>
      </p:sp>
      <p:sp>
        <p:nvSpPr>
          <p:cNvPr id="5" name="Inhaltsplatzhalter 2"/>
          <p:cNvSpPr>
            <a:spLocks noGrp="1"/>
          </p:cNvSpPr>
          <p:nvPr>
            <p:ph idx="1"/>
          </p:nvPr>
        </p:nvSpPr>
        <p:spPr bwMode="auto">
          <a:xfrm>
            <a:off x="539750" y="692150"/>
            <a:ext cx="8064500" cy="3363015"/>
          </a:xfrm>
        </p:spPr>
        <p:txBody>
          <a:bodyPr vertOverflow="overflow" horzOverflow="clip" vert="horz" wrap="square" lIns="0" tIns="0" rIns="0" bIns="0" numCol="1" spcCol="0" rtlCol="0" fromWordArt="0" anchor="t" anchorCtr="0" forceAA="0" compatLnSpc="0">
            <a:normAutofit fontScale="90000" lnSpcReduction="2000"/>
          </a:bodyPr>
          <a:lstStyle/>
          <a:p>
            <a:pPr marL="0" indent="0" algn="l">
              <a:lnSpc>
                <a:spcPct val="110000"/>
              </a:lnSpc>
              <a:spcBef>
                <a:spcPts val="0"/>
              </a:spcBef>
              <a:spcAft>
                <a:spcPts val="850"/>
              </a:spcAft>
              <a:buNone/>
              <a:defRPr/>
            </a:pPr>
            <a:r>
              <a:rPr lang="de-DE" sz="2200" b="1"/>
              <a:t>Unproblematisch sind Fotografien bei …</a:t>
            </a:r>
            <a:endParaRPr sz="2200" b="1"/>
          </a:p>
          <a:p>
            <a:pPr algn="l">
              <a:lnSpc>
                <a:spcPct val="110000"/>
              </a:lnSpc>
              <a:defRPr/>
            </a:pPr>
            <a:r>
              <a:rPr lang="de-DE" sz="2200"/>
              <a:t>einer finanziellen Honorierung der Abgebildeten</a:t>
            </a:r>
            <a:endParaRPr sz="2200"/>
          </a:p>
          <a:p>
            <a:pPr algn="l">
              <a:lnSpc>
                <a:spcPct val="110000"/>
              </a:lnSpc>
              <a:defRPr/>
            </a:pPr>
            <a:r>
              <a:rPr lang="de-DE" sz="2200"/>
              <a:t>absoluten Personen der Zeitgeschichte (z. B. Politiker)</a:t>
            </a:r>
            <a:endParaRPr sz="2200"/>
          </a:p>
          <a:p>
            <a:pPr algn="l">
              <a:lnSpc>
                <a:spcPct val="110000"/>
              </a:lnSpc>
              <a:defRPr/>
            </a:pPr>
            <a:r>
              <a:rPr lang="de-DE" sz="2200"/>
              <a:t>relativen Personen der Zeitgeschichte (z. B. Flüchtlinge)</a:t>
            </a:r>
            <a:endParaRPr sz="2200"/>
          </a:p>
          <a:p>
            <a:pPr algn="l">
              <a:lnSpc>
                <a:spcPct val="110000"/>
              </a:lnSpc>
              <a:defRPr/>
            </a:pPr>
            <a:r>
              <a:rPr lang="de-DE" sz="2200"/>
              <a:t>Menschen als „Beiwerk“ einer Landschaft oder sonstiger Örtlichkeiten</a:t>
            </a:r>
            <a:endParaRPr sz="2200"/>
          </a:p>
          <a:p>
            <a:pPr algn="l">
              <a:lnSpc>
                <a:spcPct val="110000"/>
              </a:lnSpc>
              <a:defRPr/>
            </a:pPr>
            <a:r>
              <a:rPr lang="de-DE" sz="2200"/>
              <a:t>öffentlichen Versammlungen und Aufzügen</a:t>
            </a:r>
            <a:endParaRPr sz="2200"/>
          </a:p>
          <a:p>
            <a:pPr algn="l">
              <a:lnSpc>
                <a:spcPct val="110000"/>
              </a:lnSpc>
              <a:defRPr/>
            </a:pPr>
            <a:r>
              <a:rPr lang="de-DE" sz="2200"/>
              <a:t>einem höheren Interesse der Kunst</a:t>
            </a:r>
            <a:endParaRPr sz="2200"/>
          </a:p>
          <a:p>
            <a:pPr>
              <a:lnSpc>
                <a:spcPct val="110000"/>
              </a:lnSpc>
              <a:defRPr/>
            </a:pPr>
            <a:endParaRPr lang="de-DE"/>
          </a:p>
        </p:txBody>
      </p:sp>
      <p:sp>
        <p:nvSpPr>
          <p:cNvPr id="6"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21</a:t>
            </a:fld>
            <a:endParaRPr lang="de-DE"/>
          </a:p>
        </p:txBody>
      </p:sp>
      <p:sp>
        <p:nvSpPr>
          <p:cNvPr id="8" name="Textfeld 3"/>
          <p:cNvSpPr txBox="1">
            <a:spLocks noChangeArrowheads="1"/>
          </p:cNvSpPr>
          <p:nvPr/>
        </p:nvSpPr>
        <p:spPr bwMode="auto">
          <a:xfrm>
            <a:off x="1657350" y="4011321"/>
            <a:ext cx="5779294"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Das Urheberrecht bleibt zu beachten!</a:t>
            </a:r>
            <a:endParaRPr/>
          </a:p>
        </p:txBody>
      </p:sp>
      <p:sp>
        <p:nvSpPr>
          <p:cNvPr id="9" name="Abgerundetes Rechteck 10"/>
          <p:cNvSpPr/>
          <p:nvPr/>
        </p:nvSpPr>
        <p:spPr bwMode="auto">
          <a:xfrm>
            <a:off x="1529952" y="4013702"/>
            <a:ext cx="6034088" cy="439340"/>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normAutofit/>
          </a:bodyPr>
          <a:lstStyle/>
          <a:p>
            <a:pPr>
              <a:defRPr/>
            </a:pPr>
            <a:r>
              <a:rPr lang="de-DE" sz="2700"/>
              <a:t>Weiterführende Informationen</a:t>
            </a:r>
            <a:endParaRPr sz="2700"/>
          </a:p>
        </p:txBody>
      </p:sp>
      <p:sp>
        <p:nvSpPr>
          <p:cNvPr id="5" name="Inhaltsplatzhalter 2"/>
          <p:cNvSpPr>
            <a:spLocks noGrp="1"/>
          </p:cNvSpPr>
          <p:nvPr>
            <p:ph idx="1"/>
          </p:nvPr>
        </p:nvSpPr>
        <p:spPr bwMode="auto">
          <a:xfrm>
            <a:off x="540000" y="778020"/>
            <a:ext cx="8428333" cy="3427077"/>
          </a:xfrm>
        </p:spPr>
        <p:txBody>
          <a:bodyPr vertOverflow="overflow" horzOverflow="clip" vert="horz" wrap="square" lIns="0" tIns="0" rIns="0" bIns="0" numCol="1" spcCol="0" rtlCol="0" fromWordArt="0" anchor="t" anchorCtr="0" forceAA="0" compatLnSpc="0">
            <a:noAutofit/>
          </a:bodyPr>
          <a:lstStyle/>
          <a:p>
            <a:pPr marL="0" indent="0" algn="l">
              <a:lnSpc>
                <a:spcPct val="120000"/>
              </a:lnSpc>
              <a:spcBef>
                <a:spcPts val="0"/>
              </a:spcBef>
              <a:spcAft>
                <a:spcPts val="850"/>
              </a:spcAft>
              <a:buNone/>
              <a:defRPr/>
            </a:pPr>
            <a:r>
              <a:rPr lang="de-DE" sz="2000" b="1" dirty="0"/>
              <a:t>Bei Veröffentlichungen und in der Schule</a:t>
            </a:r>
            <a:endParaRPr sz="2000" dirty="0"/>
          </a:p>
          <a:p>
            <a:pPr marL="403622" indent="-403622" algn="l">
              <a:lnSpc>
                <a:spcPct val="110000"/>
              </a:lnSpc>
              <a:spcBef>
                <a:spcPts val="0"/>
              </a:spcBef>
              <a:spcAft>
                <a:spcPts val="708"/>
              </a:spcAft>
              <a:defRPr/>
            </a:pPr>
            <a:r>
              <a:rPr lang="de-DE" sz="1200" dirty="0"/>
              <a:t>Akademie für Lehrerfortbildung und Personalführung (ALP) Flächenwirksame Fortbildungsoffensive – Modul Digitalisierung, Schule und Recht</a:t>
            </a:r>
            <a:br>
              <a:rPr lang="de-DE" sz="1200" dirty="0"/>
            </a:br>
            <a:r>
              <a:rPr lang="de-DE" sz="1200" u="sng" dirty="0">
                <a:hlinkClick r:id="rId2" tooltip="https://fortbildungsoffensive.alp.dillingen.de/"/>
              </a:rPr>
              <a:t>https://fortbildungsoffensive.alp.dillingen.de/</a:t>
            </a:r>
            <a:endParaRPr sz="1200" dirty="0"/>
          </a:p>
          <a:p>
            <a:pPr marL="403622" indent="-403622" algn="l">
              <a:lnSpc>
                <a:spcPct val="110000"/>
              </a:lnSpc>
              <a:spcBef>
                <a:spcPts val="0"/>
              </a:spcBef>
              <a:spcAft>
                <a:spcPts val="708"/>
              </a:spcAft>
              <a:defRPr/>
            </a:pPr>
            <a:r>
              <a:rPr lang="de-DE" sz="1200" dirty="0"/>
              <a:t>Bayerische Landeszentrale für Neue Medien (2019): Recht am eigenen Bild – Tipps, Tricks und Klicks.</a:t>
            </a:r>
            <a:br>
              <a:rPr lang="de-DE" sz="1200" dirty="0"/>
            </a:br>
            <a:r>
              <a:rPr lang="de-DE" sz="1200" u="sng" dirty="0">
                <a:hlinkClick r:id="rId3" tooltip="https://www.blm.de/aktivitaeten/medienkompetenz/materialien/recht_am_eigenen_bild.cfm"/>
              </a:rPr>
              <a:t>https://www.blm.de/aktivitaeten/ </a:t>
            </a:r>
            <a:r>
              <a:rPr lang="de-DE" sz="1200" u="sng" dirty="0" err="1">
                <a:hlinkClick r:id="rId3" tooltip="https://www.blm.de/aktivitaeten/medienkompetenz/materialien/recht_am_eigenen_bild.cfm"/>
              </a:rPr>
              <a:t>medienkompetenz</a:t>
            </a:r>
            <a:r>
              <a:rPr lang="de-DE" sz="1200" u="sng" dirty="0">
                <a:hlinkClick r:id="rId3" tooltip="https://www.blm.de/aktivitaeten/medienkompetenz/materialien/recht_am_eigenen_bild.cfm"/>
              </a:rPr>
              <a:t>/</a:t>
            </a:r>
            <a:r>
              <a:rPr lang="de-DE" sz="1200" u="sng" dirty="0" err="1">
                <a:hlinkClick r:id="rId3" tooltip="https://www.blm.de/aktivitaeten/medienkompetenz/materialien/recht_am_eigenen_bild.cfm"/>
              </a:rPr>
              <a:t>materialien</a:t>
            </a:r>
            <a:r>
              <a:rPr lang="de-DE" sz="1200" u="sng" dirty="0">
                <a:hlinkClick r:id="rId3" tooltip="https://www.blm.de/aktivitaeten/medienkompetenz/materialien/recht_am_eigenen_bild.cfm"/>
              </a:rPr>
              <a:t>/ </a:t>
            </a:r>
            <a:r>
              <a:rPr lang="de-DE" sz="1200" u="sng" dirty="0" err="1">
                <a:hlinkClick r:id="rId3" tooltip="https://www.blm.de/aktivitaeten/medienkompetenz/materialien/recht_am_eigenen_bild.cfm"/>
              </a:rPr>
              <a:t>recht_am_eigenen</a:t>
            </a:r>
            <a:r>
              <a:rPr lang="de-DE" sz="1200" u="sng" dirty="0">
                <a:hlinkClick r:id="rId3" tooltip="https://www.blm.de/aktivitaeten/medienkompetenz/materialien/recht_am_eigenen_bild.cfm"/>
              </a:rPr>
              <a:t>_ </a:t>
            </a:r>
            <a:r>
              <a:rPr lang="de-DE" sz="1200" u="sng" dirty="0" err="1">
                <a:hlinkClick r:id="rId3" tooltip="https://www.blm.de/aktivitaeten/medienkompetenz/materialien/recht_am_eigenen_bild.cfm"/>
              </a:rPr>
              <a:t>bild.cfm</a:t>
            </a:r>
            <a:endParaRPr sz="1200" dirty="0"/>
          </a:p>
          <a:p>
            <a:pPr marL="403622" indent="-403622" algn="l">
              <a:lnSpc>
                <a:spcPct val="110000"/>
              </a:lnSpc>
              <a:spcBef>
                <a:spcPts val="0"/>
              </a:spcBef>
              <a:spcAft>
                <a:spcPts val="708"/>
              </a:spcAft>
              <a:defRPr/>
            </a:pPr>
            <a:r>
              <a:rPr lang="de-DE" sz="1200" dirty="0"/>
              <a:t>Bayerische Landeszentrale für Neue Medien (2018): Urheberrecht – Tipps, Tricks und Klicks.</a:t>
            </a:r>
            <a:br>
              <a:rPr lang="de-DE" sz="1200" dirty="0"/>
            </a:br>
            <a:r>
              <a:rPr lang="de-DE" sz="1200" u="sng" dirty="0">
                <a:hlinkClick r:id="rId4" tooltip="https://www.blm.de/aktivitaeten/medienkompetenz/materialien/broschuere-urheberrecht.cfm"/>
              </a:rPr>
              <a:t>https://www.blm.de/aktivitaeten/medienkompetenz/materialien/broschuere-urheberrecht.cfm</a:t>
            </a:r>
            <a:endParaRPr lang="de-DE" sz="1200" u="sng" dirty="0"/>
          </a:p>
          <a:p>
            <a:pPr marL="403622" indent="-403622">
              <a:lnSpc>
                <a:spcPct val="110000"/>
              </a:lnSpc>
              <a:spcAft>
                <a:spcPts val="708"/>
              </a:spcAft>
              <a:defRPr/>
            </a:pPr>
            <a:r>
              <a:rPr lang="de-DE" sz="1200" dirty="0" err="1"/>
              <a:t>mebis</a:t>
            </a:r>
            <a:r>
              <a:rPr lang="de-DE" sz="1200" dirty="0"/>
              <a:t>-Redaktion (2015): Freie Inhalte im Netz, in </a:t>
            </a:r>
            <a:r>
              <a:rPr lang="de-DE" sz="1200" dirty="0" err="1"/>
              <a:t>mebis</a:t>
            </a:r>
            <a:r>
              <a:rPr lang="de-DE" sz="1200" dirty="0"/>
              <a:t> – Landesmedienzentrum Bayern</a:t>
            </a:r>
            <a:br>
              <a:rPr lang="de-DE" sz="1200" dirty="0"/>
            </a:br>
            <a:r>
              <a:rPr lang="de-DE" sz="1200" u="sng" dirty="0">
                <a:hlinkClick r:id="rId5" tooltip="https://www.mebis.bayern.de/infoportal/empfehlung/freie-inhalte/"/>
              </a:rPr>
              <a:t>https://mebis.bycs.de/beitrag/freie-inhalte</a:t>
            </a:r>
            <a:endParaRPr lang="de-DE" sz="1200" dirty="0"/>
          </a:p>
          <a:p>
            <a:pPr marL="403622" indent="-403622" algn="l">
              <a:lnSpc>
                <a:spcPct val="110000"/>
              </a:lnSpc>
              <a:spcBef>
                <a:spcPts val="0"/>
              </a:spcBef>
              <a:spcAft>
                <a:spcPts val="708"/>
              </a:spcAft>
              <a:defRPr/>
            </a:pPr>
            <a:endParaRPr sz="1200" dirty="0"/>
          </a:p>
        </p:txBody>
      </p:sp>
      <p:sp>
        <p:nvSpPr>
          <p:cNvPr id="6"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4"/>
          <p:cNvSpPr>
            <a:spLocks noGrp="1"/>
          </p:cNvSpPr>
          <p:nvPr>
            <p:ph type="sldNum" sz="quarter" idx="4"/>
          </p:nvPr>
        </p:nvSpPr>
        <p:spPr bwMode="auto"/>
        <p:txBody>
          <a:bodyPr/>
          <a:lstStyle/>
          <a:p>
            <a:pPr>
              <a:defRPr/>
            </a:pPr>
            <a:fld id="{4FD62E59-44CE-9347-897F-B4508D454FCF}" type="slidenum">
              <a:rPr lang="de-DE"/>
              <a:t>22</a:t>
            </a:fld>
            <a:endParaRPr lang="de-DE" b="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6"/>
          <p:cNvSpPr>
            <a:spLocks noGrp="1"/>
          </p:cNvSpPr>
          <p:nvPr>
            <p:ph type="body" sz="quarter" idx="10"/>
          </p:nvPr>
        </p:nvSpPr>
        <p:spPr bwMode="auto">
          <a:xfrm>
            <a:off x="539749" y="600277"/>
            <a:ext cx="8064499" cy="3763962"/>
          </a:xfrm>
        </p:spPr>
        <p:txBody>
          <a:bodyPr/>
          <a:lstStyle/>
          <a:p>
            <a:pPr lvl="0">
              <a:spcAft>
                <a:spcPts val="224"/>
              </a:spcAft>
              <a:defRPr/>
            </a:pPr>
            <a:r>
              <a:rPr lang="de-DE" dirty="0"/>
              <a:t>Quellennachweis</a:t>
            </a:r>
            <a:endParaRPr dirty="0"/>
          </a:p>
          <a:p>
            <a:pPr marL="446087" lvl="1" indent="-446087" algn="l">
              <a:lnSpc>
                <a:spcPct val="110000"/>
              </a:lnSpc>
              <a:defRPr/>
            </a:pPr>
            <a:r>
              <a:rPr lang="de-DE" sz="1000" b="0" i="0" u="none" strike="noStrike" cap="none" spc="0" dirty="0">
                <a:solidFill>
                  <a:schemeClr val="tx1"/>
                </a:solidFill>
                <a:latin typeface="Arial"/>
                <a:ea typeface="+mn-ea"/>
                <a:cs typeface="+mn-cs"/>
              </a:rPr>
              <a:t>Bild 1: clause-2546124.jpg; </a:t>
            </a:r>
            <a:r>
              <a:rPr lang="de-DE" sz="1000" b="0" i="0" u="sng" strike="noStrike" cap="none" spc="0" dirty="0">
                <a:solidFill>
                  <a:schemeClr val="tx1"/>
                </a:solidFill>
                <a:latin typeface="Arial"/>
                <a:ea typeface="+mn-ea"/>
                <a:cs typeface="+mn-cs"/>
                <a:hlinkClick r:id="rId2" tooltip="https://pixabay.com/images/id-2546124/"/>
              </a:rPr>
              <a:t>https://pixabay.com/images/id-2546124/</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3" tooltip="https://pixabay.com/de/users/geralt-9301/"/>
              </a:rPr>
              <a:t>geralt</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4" tooltip="https://pixabay.com/de/service/license/"/>
              </a:rPr>
              <a:t>Pixabay License</a:t>
            </a:r>
            <a:r>
              <a:rPr lang="de-DE" sz="1000" b="0" i="0" u="none" strike="noStrike" cap="none" spc="0" dirty="0">
                <a:solidFill>
                  <a:schemeClr val="tx1"/>
                </a:solidFill>
                <a:latin typeface="Arial"/>
                <a:ea typeface="+mn-ea"/>
                <a:cs typeface="+mn-cs"/>
              </a:rPr>
              <a:t> </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2: </a:t>
            </a:r>
            <a:r>
              <a:rPr lang="de-DE" sz="1000" b="0" i="0" u="none" strike="noStrike" cap="none" spc="0" dirty="0" err="1">
                <a:solidFill>
                  <a:schemeClr val="tx1"/>
                </a:solidFill>
                <a:latin typeface="Arial"/>
                <a:ea typeface="+mn-ea"/>
                <a:cs typeface="+mn-cs"/>
              </a:rPr>
              <a:t>Unterricht.jpg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5" tooltip="https://commons.wikimedia.org/wiki/File:Unterricht.jpg"/>
              </a:rPr>
              <a:t>https://commons.wikimedia.org/wiki/File:Unterricht.jpg</a:t>
            </a:r>
            <a:r>
              <a:rPr lang="de-DE" sz="1000" b="0" i="0" u="none" strike="noStrike" cap="none" spc="0" dirty="0">
                <a:solidFill>
                  <a:schemeClr val="tx1"/>
                </a:solidFill>
                <a:latin typeface="Arial"/>
                <a:ea typeface="+mn-ea"/>
                <a:cs typeface="+mn-cs"/>
              </a:rPr>
              <a:t>; Metropolitan School/</a:t>
            </a:r>
            <a:r>
              <a:rPr lang="de-DE" sz="1000" b="0" i="0" u="sng" strike="noStrike" cap="none" spc="0" dirty="0">
                <a:solidFill>
                  <a:schemeClr val="tx1"/>
                </a:solidFill>
                <a:latin typeface="Arial"/>
                <a:ea typeface="+mn-ea"/>
                <a:cs typeface="+mn-cs"/>
                <a:hlinkClick r:id="rId6" tooltip="https://creativecommons.org/licenses/by-sa/3.0/legalcode"/>
              </a:rPr>
              <a:t>CC-BY-SA 3.0</a:t>
            </a:r>
            <a:r>
              <a:rPr lang="de-DE" sz="1000" b="0" i="0" u="none" strike="noStrike" cap="none" spc="0" dirty="0">
                <a:solidFill>
                  <a:schemeClr val="tx1"/>
                </a:solidFill>
                <a:latin typeface="Arial"/>
                <a:ea typeface="+mn-ea"/>
                <a:cs typeface="+mn-cs"/>
              </a:rPr>
              <a:t> </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3: </a:t>
            </a:r>
            <a:r>
              <a:rPr lang="de-DE" sz="1000" b="0" i="0" u="none" strike="noStrike" cap="none" spc="0" dirty="0" err="1">
                <a:solidFill>
                  <a:schemeClr val="tx1"/>
                </a:solidFill>
                <a:latin typeface="Arial"/>
                <a:ea typeface="+mn-ea"/>
                <a:cs typeface="+mn-cs"/>
              </a:rPr>
              <a:t>Bücherstapel.jpg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7" tooltip="https://www.flickr.com/photos/foto_db/47435696582/in/album-72157706245658751/"/>
              </a:rPr>
              <a:t>https://www.flickr.com/photos/foto_db/47435696582/in/album-72157706245658751/</a:t>
            </a:r>
            <a:r>
              <a:rPr lang="de-DE" sz="1000" b="0" i="0" u="none" strike="noStrike" cap="none" spc="0" dirty="0">
                <a:solidFill>
                  <a:schemeClr val="tx1"/>
                </a:solidFill>
                <a:latin typeface="Arial"/>
                <a:ea typeface="+mn-ea"/>
                <a:cs typeface="+mn-cs"/>
              </a:rPr>
              <a:t>; Tim </a:t>
            </a:r>
            <a:r>
              <a:rPr lang="de-DE" sz="1000" b="0" i="0" u="none" strike="noStrike" cap="none" spc="0" dirty="0" err="1">
                <a:solidFill>
                  <a:schemeClr val="tx1"/>
                </a:solidFill>
                <a:latin typeface="Arial"/>
                <a:ea typeface="+mn-ea"/>
                <a:cs typeface="+mn-cs"/>
              </a:rPr>
              <a:t>Reckmann</a:t>
            </a:r>
            <a:r>
              <a:rPr lang="de-DE" sz="1000" b="0" i="0" u="none" strike="noStrike" cap="none" spc="0" dirty="0">
                <a:solidFill>
                  <a:schemeClr val="tx1"/>
                </a:solidFill>
                <a:latin typeface="Arial"/>
                <a:ea typeface="+mn-ea"/>
                <a:cs typeface="+mn-cs"/>
              </a:rPr>
              <a:t>/</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8" tooltip="https://creativecommons.org/licenses/by/2.0/?ref=ccsearch&amp;atype=rich"/>
              </a:rPr>
              <a:t>CC-BY 2.0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4: </a:t>
            </a:r>
            <a:r>
              <a:rPr lang="de-DE" sz="1000" b="0" i="0" u="none" strike="noStrike" cap="none" spc="0" dirty="0" err="1">
                <a:solidFill>
                  <a:schemeClr val="tx1"/>
                </a:solidFill>
                <a:latin typeface="Arial"/>
                <a:ea typeface="+mn-ea"/>
                <a:cs typeface="+mn-cs"/>
              </a:rPr>
              <a:t>Global_Open_Educational_Resources_Logo.svg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9" tooltip="https://de.wikipedia.org/wiki/Open_Educational_Resources#/media/"/>
              </a:rPr>
              <a:t>https://de.wikipedia.org/wiki/Open_Educational_Resources#/media/</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Datei:Global_Open_Educational_Resources_Logo.svg</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Jonathasmello</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10" tooltip="https://creativecommons.org/licenses/by/3.0/"/>
              </a:rPr>
              <a:t>CC-BY 3.0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5, 6, 7: </a:t>
            </a:r>
            <a:r>
              <a:rPr lang="de-DE" sz="1000" b="0" i="0" u="none" strike="noStrike" cap="none" spc="0" dirty="0" err="1">
                <a:solidFill>
                  <a:schemeClr val="tx1"/>
                </a:solidFill>
                <a:latin typeface="Arial"/>
                <a:ea typeface="+mn-ea"/>
                <a:cs typeface="+mn-cs"/>
              </a:rPr>
              <a:t>Paragraph.PNG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11" tooltip="https://commons.wikimedia.org/wiki/File:Paragraph.PNG"/>
              </a:rPr>
              <a:t>https://commons.wikimedia.org/wiki/File:Paragraph.PNG</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SvaRoM</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6" tooltip="https://creativecommons.org/licenses/by-sa/3.0/legalcode"/>
              </a:rPr>
              <a:t>CC-BY-SA 3.0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8, 9:</a:t>
            </a:r>
            <a:r>
              <a:rPr lang="de-DE" sz="1000" b="0" i="0" u="none" strike="noStrike" cap="none" spc="0" dirty="0">
                <a:solidFill>
                  <a:srgbClr val="FF0000"/>
                </a:solidFill>
                <a:latin typeface="Arial"/>
                <a:ea typeface="Arial"/>
                <a:cs typeface="Arial"/>
              </a:rPr>
              <a:t> </a:t>
            </a:r>
            <a:r>
              <a:rPr lang="de-DE" sz="1000" b="0" i="0" u="none" strike="noStrike" cap="none" spc="0" dirty="0">
                <a:solidFill>
                  <a:schemeClr val="tx1"/>
                </a:solidFill>
                <a:latin typeface="Arial"/>
                <a:ea typeface="+mn-ea"/>
                <a:cs typeface="+mn-cs"/>
              </a:rPr>
              <a:t>Cartoon-1294877_640.PNG; </a:t>
            </a:r>
            <a:r>
              <a:rPr lang="de-DE" sz="1000" b="0" i="0" u="sng" strike="noStrike" cap="none" spc="0" dirty="0">
                <a:solidFill>
                  <a:schemeClr val="tx1"/>
                </a:solidFill>
                <a:latin typeface="Arial"/>
                <a:ea typeface="+mn-ea"/>
                <a:cs typeface="+mn-cs"/>
                <a:hlinkClick r:id="rId12" tooltip="https://pixabay.com/de/vectors/cartoon-icon-gl%C3%BChbirne-symbol-1294877/"/>
              </a:rPr>
              <a:t>https://pixabay.com/de/vectors/cartoon-icon-gl%C3%BChbirne-symbol-1294877/</a:t>
            </a:r>
            <a:r>
              <a:rPr lang="de-DE" sz="1000" b="0" i="0" u="none" strike="noStrike" cap="none" spc="0" dirty="0">
                <a:solidFill>
                  <a:schemeClr val="tx1"/>
                </a:solidFill>
                <a:latin typeface="Arial"/>
                <a:ea typeface="+mn-ea"/>
                <a:cs typeface="+mn-cs"/>
              </a:rPr>
              <a:t> Open </a:t>
            </a:r>
            <a:r>
              <a:rPr lang="de-DE" sz="1000" b="0" i="0" u="none" strike="noStrike" cap="none" spc="0" dirty="0" err="1">
                <a:solidFill>
                  <a:schemeClr val="tx1"/>
                </a:solidFill>
                <a:latin typeface="Arial"/>
                <a:ea typeface="+mn-ea"/>
                <a:cs typeface="+mn-cs"/>
              </a:rPr>
              <a:t>Clippart-Vectors</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4" tooltip="https://pixabay.com/de/service/license/"/>
              </a:rPr>
              <a:t>Pixabay License</a:t>
            </a:r>
            <a:endParaRPr sz="1000" b="0" dirty="0"/>
          </a:p>
          <a:p>
            <a:pPr marL="446086" lvl="1" indent="-446086" algn="l">
              <a:lnSpc>
                <a:spcPct val="110000"/>
              </a:lnSpc>
              <a:defRPr/>
            </a:pPr>
            <a:r>
              <a:rPr dirty="0"/>
              <a:t>Bild 10: CC Search </a:t>
            </a:r>
            <a:r>
              <a:rPr dirty="0" err="1"/>
              <a:t>For</a:t>
            </a:r>
            <a:r>
              <a:rPr dirty="0"/>
              <a:t> Content </a:t>
            </a:r>
            <a:r>
              <a:rPr dirty="0" err="1"/>
              <a:t>To</a:t>
            </a:r>
            <a:r>
              <a:rPr dirty="0"/>
              <a:t> Reuse; </a:t>
            </a:r>
            <a:r>
              <a:rPr lang="de-DE" sz="1000" b="0" i="0" u="sng" strike="noStrike" cap="none" spc="0" dirty="0">
                <a:latin typeface="Arial"/>
                <a:ea typeface="Arial"/>
                <a:cs typeface="Arial"/>
                <a:hlinkClick r:id="rId13" tooltip="https://search.creativecommons.org/,"/>
              </a:rPr>
              <a:t>https://search.creativecommons.org/,</a:t>
            </a:r>
            <a:r>
              <a:rPr lang="de-DE" sz="1000" b="0" i="0" u="none" strike="noStrike" cap="none" spc="0" dirty="0">
                <a:solidFill>
                  <a:schemeClr val="tx1"/>
                </a:solidFill>
                <a:latin typeface="Arial"/>
                <a:ea typeface="Arial"/>
                <a:cs typeface="Arial"/>
              </a:rPr>
              <a:t> </a:t>
            </a:r>
            <a:r>
              <a:rPr lang="de-DE" sz="1000" b="0" i="0" u="sng" strike="noStrike" cap="none" spc="0" dirty="0">
                <a:latin typeface="Arial"/>
                <a:ea typeface="Arial"/>
                <a:cs typeface="Arial"/>
                <a:hlinkClick r:id="rId14" tooltip="https://creativecommons.org/licenses/by/4.0/deed.de"/>
              </a:rPr>
              <a:t>CC BY 4.0</a:t>
            </a:r>
            <a:endParaRPr sz="1000" b="0" dirty="0"/>
          </a:p>
          <a:p>
            <a:pPr marL="446087" lvl="1" indent="-446087" algn="l">
              <a:lnSpc>
                <a:spcPct val="110000"/>
              </a:lnSpc>
              <a:defRPr/>
            </a:pPr>
            <a:r>
              <a:rPr lang="de-DE" sz="1000" b="0" i="0" u="none" strike="noStrike" cap="none" spc="0" dirty="0">
                <a:solidFill>
                  <a:schemeClr val="tx1"/>
                </a:solidFill>
                <a:latin typeface="Arial"/>
                <a:ea typeface="+mn-ea"/>
                <a:cs typeface="+mn-cs"/>
              </a:rPr>
              <a:t>Bild 11/13: Wikipedia-logo-</a:t>
            </a:r>
            <a:r>
              <a:rPr lang="de-DE" sz="1000" b="0" i="0" u="none" strike="noStrike" cap="none" spc="0" dirty="0" err="1">
                <a:solidFill>
                  <a:schemeClr val="tx1"/>
                </a:solidFill>
                <a:latin typeface="Arial"/>
                <a:ea typeface="+mn-ea"/>
                <a:cs typeface="+mn-cs"/>
              </a:rPr>
              <a:t>de.png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15" tooltip="https://de.wikipedia.org/wiki/Wikipedia#/media/Datei:Wikipedia-logo-de.png"/>
              </a:rPr>
              <a:t>https://de.wikipedia.org/wiki/Wikipedia#/media/Datei:Wikipedia-logo-de.png</a:t>
            </a:r>
            <a:r>
              <a:rPr lang="de-DE" sz="1000" b="0" i="0" u="none" strike="noStrike" cap="none" spc="0" dirty="0">
                <a:solidFill>
                  <a:schemeClr val="tx1"/>
                </a:solidFill>
                <a:latin typeface="Arial"/>
                <a:ea typeface="+mn-ea"/>
                <a:cs typeface="+mn-cs"/>
              </a:rPr>
              <a:t>; </a:t>
            </a:r>
            <a:r>
              <a:rPr lang="de-DE" sz="1000" b="0" i="0" u="none" strike="noStrike" cap="none" spc="0" dirty="0" err="1">
                <a:solidFill>
                  <a:schemeClr val="tx1"/>
                </a:solidFill>
                <a:latin typeface="Arial"/>
                <a:ea typeface="+mn-ea"/>
                <a:cs typeface="+mn-cs"/>
              </a:rPr>
              <a:t>Nohat</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6" tooltip="https://creativecommons.org/licenses/by-sa/3.0/legalcode"/>
              </a:rPr>
              <a:t>CC-BY-SA 3.0</a:t>
            </a:r>
            <a:endParaRPr dirty="0"/>
          </a:p>
          <a:p>
            <a:pPr lvl="0" algn="l">
              <a:lnSpc>
                <a:spcPct val="110000"/>
              </a:lnSpc>
              <a:spcAft>
                <a:spcPts val="224"/>
              </a:spcAft>
              <a:defRPr/>
            </a:pPr>
            <a:r>
              <a:rPr lang="de-DE" sz="1000" b="0" i="0" u="none" strike="noStrike" cap="none" spc="0" dirty="0">
                <a:solidFill>
                  <a:schemeClr val="tx1"/>
                </a:solidFill>
                <a:latin typeface="Arial"/>
                <a:ea typeface="+mn-ea"/>
                <a:cs typeface="+mn-cs"/>
              </a:rPr>
              <a:t>Bild 12/14: </a:t>
            </a:r>
            <a:r>
              <a:rPr lang="de-DE" sz="1000" b="0" i="0" u="none" strike="noStrike" cap="none" spc="0" dirty="0" err="1">
                <a:solidFill>
                  <a:schemeClr val="tx1"/>
                </a:solidFill>
                <a:latin typeface="Arial"/>
                <a:ea typeface="+mn-ea"/>
                <a:cs typeface="+mn-cs"/>
              </a:rPr>
              <a:t>Commons</a:t>
            </a:r>
            <a:r>
              <a:rPr lang="de-DE" sz="1000" b="0" i="0" u="none" strike="noStrike" cap="none" spc="0" dirty="0">
                <a:solidFill>
                  <a:schemeClr val="tx1"/>
                </a:solidFill>
                <a:latin typeface="Arial"/>
                <a:ea typeface="+mn-ea"/>
                <a:cs typeface="+mn-cs"/>
              </a:rPr>
              <a:t>-logo-</a:t>
            </a:r>
            <a:r>
              <a:rPr lang="de-DE" sz="1000" b="0" i="0" u="none" strike="noStrike" cap="none" spc="0" dirty="0" err="1">
                <a:solidFill>
                  <a:schemeClr val="tx1"/>
                </a:solidFill>
                <a:latin typeface="Arial"/>
                <a:ea typeface="+mn-ea"/>
                <a:cs typeface="+mn-cs"/>
              </a:rPr>
              <a:t>en.svg</a:t>
            </a:r>
            <a:r>
              <a:rPr lang="de-DE" sz="1000" b="0" i="0" u="none" strike="noStrike" cap="none" spc="0" dirty="0">
                <a:solidFill>
                  <a:schemeClr val="tx1"/>
                </a:solidFill>
                <a:latin typeface="Arial"/>
                <a:ea typeface="+mn-ea"/>
                <a:cs typeface="+mn-cs"/>
              </a:rPr>
              <a:t>; </a:t>
            </a:r>
            <a:r>
              <a:rPr lang="de-DE" sz="1000" b="0" i="0" u="sng" strike="noStrike" cap="none" spc="0" dirty="0">
                <a:solidFill>
                  <a:schemeClr val="tx1"/>
                </a:solidFill>
                <a:latin typeface="Arial"/>
                <a:ea typeface="+mn-ea"/>
                <a:cs typeface="+mn-cs"/>
                <a:hlinkClick r:id="rId16" tooltip="https://de.wikipedia.org/wiki/Wikimedia_Commons#/media/Datei:Commons-logo-en.svg"/>
              </a:rPr>
              <a:t>https://de.wikipedia.org/wiki/Wikimedia_Commons#/media/Datei:Commons-logo-en.svg</a:t>
            </a:r>
            <a:r>
              <a:rPr lang="de-DE" sz="1000" b="0" i="0" u="none" strike="noStrike" cap="none" spc="0" dirty="0">
                <a:solidFill>
                  <a:schemeClr val="tx1"/>
                </a:solidFill>
                <a:latin typeface="Arial"/>
                <a:ea typeface="+mn-ea"/>
                <a:cs typeface="+mn-cs"/>
              </a:rPr>
              <a:t>, Wikimedia </a:t>
            </a:r>
            <a:r>
              <a:rPr lang="de-DE" sz="1000" b="0" i="0" u="none" strike="noStrike" cap="none" spc="0" dirty="0" err="1">
                <a:solidFill>
                  <a:schemeClr val="tx1"/>
                </a:solidFill>
                <a:latin typeface="Arial"/>
                <a:ea typeface="+mn-ea"/>
                <a:cs typeface="+mn-cs"/>
              </a:rPr>
              <a:t>Foundation</a:t>
            </a:r>
            <a:r>
              <a:rPr lang="de-DE" sz="1000" b="0" i="0" u="none" strike="noStrike" cap="none" spc="0" dirty="0">
                <a:solidFill>
                  <a:schemeClr val="tx1"/>
                </a:solidFill>
                <a:latin typeface="Arial"/>
                <a:ea typeface="+mn-ea"/>
                <a:cs typeface="+mn-cs"/>
              </a:rPr>
              <a:t>/</a:t>
            </a:r>
            <a:r>
              <a:rPr lang="de-DE" sz="1000" b="0" i="0" u="sng" strike="noStrike" cap="none" spc="0" dirty="0">
                <a:solidFill>
                  <a:schemeClr val="tx1"/>
                </a:solidFill>
                <a:latin typeface="Arial"/>
                <a:ea typeface="+mn-ea"/>
                <a:cs typeface="+mn-cs"/>
                <a:hlinkClick r:id="rId6" tooltip="https://creativecommons.org/licenses/by-sa/3.0/legalcode"/>
              </a:rPr>
              <a:t>CC-BY-SA 3.0</a:t>
            </a:r>
            <a:endParaRPr b="0" dirty="0"/>
          </a:p>
          <a:p>
            <a:pPr algn="l">
              <a:lnSpc>
                <a:spcPct val="110000"/>
              </a:lnSpc>
              <a:spcBef>
                <a:spcPts val="708"/>
              </a:spcBef>
              <a:spcAft>
                <a:spcPts val="0"/>
              </a:spcAft>
              <a:defRPr/>
            </a:pPr>
            <a:r>
              <a:rPr lang="de-DE" sz="1000" b="1" i="0" u="none" strike="noStrike" cap="none" spc="0" dirty="0">
                <a:solidFill>
                  <a:schemeClr val="tx1"/>
                </a:solidFill>
                <a:latin typeface="Arial"/>
                <a:ea typeface="+mn-ea"/>
                <a:cs typeface="+mn-cs"/>
              </a:rPr>
              <a:t>Grafik Design</a:t>
            </a:r>
            <a:endParaRPr sz="1000" dirty="0"/>
          </a:p>
          <a:p>
            <a:pPr lvl="0" algn="l">
              <a:lnSpc>
                <a:spcPct val="110000"/>
              </a:lnSpc>
              <a:spcAft>
                <a:spcPts val="224"/>
              </a:spcAft>
              <a:defRPr/>
            </a:pPr>
            <a:r>
              <a:rPr lang="de-DE" sz="1000" b="0" i="0" u="none" strike="noStrike" cap="none" spc="0" dirty="0" err="1">
                <a:solidFill>
                  <a:schemeClr val="tx1"/>
                </a:solidFill>
                <a:latin typeface="Arial"/>
                <a:ea typeface="+mn-ea"/>
                <a:cs typeface="+mn-cs"/>
              </a:rPr>
              <a:t>Graphic</a:t>
            </a:r>
            <a:r>
              <a:rPr lang="de-DE" sz="1000" b="0" i="0" u="none" strike="noStrike" cap="none" spc="0" dirty="0">
                <a:solidFill>
                  <a:schemeClr val="tx1"/>
                </a:solidFill>
                <a:latin typeface="Arial"/>
                <a:ea typeface="+mn-ea"/>
                <a:cs typeface="+mn-cs"/>
              </a:rPr>
              <a:t> Design Christina Mayer, 2020</a:t>
            </a:r>
            <a:endParaRPr sz="1000" b="0" i="0" u="none" strike="noStrike" cap="none" spc="0" dirty="0">
              <a:solidFill>
                <a:schemeClr val="tx1"/>
              </a:solidFill>
              <a:latin typeface="Arial"/>
              <a:ea typeface="Arial"/>
              <a:cs typeface="Arial"/>
            </a:endParaRPr>
          </a:p>
          <a:p>
            <a:pPr lvl="0" algn="l">
              <a:lnSpc>
                <a:spcPct val="110000"/>
              </a:lnSpc>
              <a:spcBef>
                <a:spcPts val="708"/>
              </a:spcBef>
              <a:spcAft>
                <a:spcPts val="0"/>
              </a:spcAft>
              <a:defRPr/>
            </a:pPr>
            <a:r>
              <a:rPr lang="de-DE" sz="1000" b="1" i="0" u="none" strike="noStrike" cap="none" spc="0" dirty="0">
                <a:solidFill>
                  <a:schemeClr val="tx1"/>
                </a:solidFill>
                <a:latin typeface="Arial"/>
                <a:ea typeface="Arial"/>
                <a:cs typeface="Arial"/>
              </a:rPr>
              <a:t>Lizenzhinweis</a:t>
            </a:r>
            <a:endParaRPr sz="1000" b="1" i="0" u="none" strike="noStrike" cap="none" spc="0" dirty="0">
              <a:solidFill>
                <a:schemeClr val="tx1"/>
              </a:solidFill>
              <a:latin typeface="Arial"/>
              <a:ea typeface="Arial"/>
              <a:cs typeface="Arial"/>
            </a:endParaRPr>
          </a:p>
          <a:p>
            <a:pPr marL="0" lvl="0" indent="0" algn="l" defTabSz="457200">
              <a:lnSpc>
                <a:spcPct val="110000"/>
              </a:lnSpc>
              <a:spcAft>
                <a:spcPts val="225"/>
              </a:spcAft>
              <a:buSzTx/>
              <a:defRPr/>
            </a:pPr>
            <a:r>
              <a:rPr lang="de-DE" b="0" i="1" dirty="0">
                <a:solidFill>
                  <a:srgbClr val="000000"/>
                </a:solidFill>
                <a:latin typeface="Arial"/>
              </a:rPr>
              <a:t>„Veröffentlichung  von Unterrichtsmaterialien -  Hinweise zur Urheber-/ Persönlichkeitsrecht“, erstellt von V. </a:t>
            </a:r>
            <a:r>
              <a:rPr lang="de-DE" b="0" i="1" dirty="0" err="1">
                <a:solidFill>
                  <a:srgbClr val="000000"/>
                </a:solidFill>
                <a:latin typeface="Arial"/>
              </a:rPr>
              <a:t>Haldenwang</a:t>
            </a:r>
            <a:r>
              <a:rPr lang="de-DE" b="0" i="1" dirty="0">
                <a:solidFill>
                  <a:srgbClr val="000000"/>
                </a:solidFill>
                <a:latin typeface="Arial"/>
              </a:rPr>
              <a:t> und M. Teubner im Projekt </a:t>
            </a:r>
            <a:r>
              <a:rPr lang="de-DE" i="1" u="sng" dirty="0">
                <a:hlinkClick r:id="rId17" tooltip="https://www.digitus.uni-muenchen.de/index.html"/>
              </a:rPr>
              <a:t>DigitUS</a:t>
            </a:r>
            <a:r>
              <a:rPr lang="de-DE" b="0" i="1" dirty="0">
                <a:solidFill>
                  <a:srgbClr val="000000"/>
                </a:solidFill>
                <a:latin typeface="Arial"/>
              </a:rPr>
              <a:t> und lizenziert als </a:t>
            </a:r>
            <a:r>
              <a:rPr lang="de-DE" i="1" u="sng" dirty="0">
                <a:hlinkClick r:id="rId18" tooltip="https://creativecommons.org/licenses/by-sa/4.0/deed.de"/>
              </a:rPr>
              <a:t>CC BY-SA 4.0</a:t>
            </a:r>
            <a:r>
              <a:rPr lang="de-DE" b="0" i="1" dirty="0">
                <a:solidFill>
                  <a:srgbClr val="000000"/>
                </a:solidFill>
                <a:latin typeface="Arial"/>
              </a:rPr>
              <a:t>. </a:t>
            </a:r>
            <a:endParaRPr dirty="0"/>
          </a:p>
          <a:p>
            <a:pPr marL="0" lvl="0" indent="0" algn="l" defTabSz="457200">
              <a:lnSpc>
                <a:spcPct val="110000"/>
              </a:lnSpc>
              <a:spcBef>
                <a:spcPts val="566"/>
              </a:spcBef>
              <a:spcAft>
                <a:spcPts val="225"/>
              </a:spcAft>
              <a:buSzTx/>
              <a:defRPr/>
            </a:pPr>
            <a:r>
              <a:rPr lang="de-DE" b="0" i="1" dirty="0">
                <a:solidFill>
                  <a:srgbClr val="000000"/>
                </a:solidFill>
                <a:latin typeface="Arial"/>
              </a:rPr>
              <a:t>Hinweis: Die Logos von </a:t>
            </a:r>
            <a:r>
              <a:rPr lang="de-DE" b="0" i="1" dirty="0" err="1">
                <a:solidFill>
                  <a:srgbClr val="000000"/>
                </a:solidFill>
                <a:latin typeface="Arial"/>
              </a:rPr>
              <a:t>DigitUS</a:t>
            </a:r>
            <a:r>
              <a:rPr lang="de-DE" b="0" i="1" dirty="0">
                <a:solidFill>
                  <a:srgbClr val="000000"/>
                </a:solidFill>
                <a:latin typeface="Arial"/>
              </a:rPr>
              <a:t> und seiner Projektpartner sind urheberrechtlich geschützt. Sie sind im Fall einer Bearbeitung des Materials zu entfernen.</a:t>
            </a:r>
            <a:endParaRPr dirty="0"/>
          </a:p>
          <a:p>
            <a:pPr>
              <a:defRPr/>
            </a:pPr>
            <a:endParaRPr lang="de-DE" dirty="0"/>
          </a:p>
          <a:p>
            <a:pPr lvl="1">
              <a:defRPr/>
            </a:pPr>
            <a:br>
              <a:rPr lang="de-DE" dirty="0"/>
            </a:br>
            <a:endParaRPr lang="de-DE" dirty="0"/>
          </a:p>
          <a:p>
            <a:pPr lvl="1">
              <a:defRPr/>
            </a:pPr>
            <a:endParaRPr lang="de-DE" dirty="0"/>
          </a:p>
          <a:p>
            <a:pPr lvl="1">
              <a:defRPr/>
            </a:pPr>
            <a:endParaRPr lang="de-DE" dirty="0"/>
          </a:p>
          <a:p>
            <a:pPr lvl="1">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a:p>
            <a:pPr>
              <a:defRPr/>
            </a:pPr>
            <a:endParaRPr lang="de-DE" dirty="0"/>
          </a:p>
        </p:txBody>
      </p:sp>
      <p:sp>
        <p:nvSpPr>
          <p:cNvPr id="5" name="Fußzeilenplatzhalter 8"/>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9"/>
          <p:cNvSpPr>
            <a:spLocks noGrp="1"/>
          </p:cNvSpPr>
          <p:nvPr>
            <p:ph type="sldNum" sz="quarter" idx="4"/>
          </p:nvPr>
        </p:nvSpPr>
        <p:spPr bwMode="auto"/>
        <p:txBody>
          <a:bodyPr/>
          <a:lstStyle/>
          <a:p>
            <a:pPr>
              <a:defRPr/>
            </a:pPr>
            <a:fld id="{4FD62E59-44CE-9347-897F-B4508D454FCF}" type="slidenum">
              <a:rPr lang="de-DE"/>
              <a:t>23</a:t>
            </a:fld>
            <a:endParaRPr lang="de-DE" b="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153382" y="737418"/>
            <a:ext cx="8992236" cy="2529875"/>
          </a:xfrm>
          <a:prstGeom prst="rect">
            <a:avLst/>
          </a:prstGeom>
          <a:noFill/>
        </p:spPr>
        <p:txBody>
          <a:bodyPr wrap="square" rtlCol="0">
            <a:spAutoFit/>
          </a:bodyPr>
          <a:lstStyle/>
          <a:p>
            <a:pPr>
              <a:defRPr/>
            </a:pPr>
            <a:r>
              <a:rPr lang="de-DE" sz="1000" b="1" dirty="0"/>
              <a:t>Herausgeber</a:t>
            </a:r>
            <a:endParaRPr dirty="0"/>
          </a:p>
          <a:p>
            <a:pPr>
              <a:defRPr/>
            </a:pPr>
            <a:r>
              <a:rPr lang="de-DE" sz="1000" dirty="0"/>
              <a:t>Institut für Schulqualität und Bildungsforschung (ISB)</a:t>
            </a:r>
            <a:endParaRPr dirty="0"/>
          </a:p>
          <a:p>
            <a:pPr>
              <a:defRPr/>
            </a:pPr>
            <a:r>
              <a:rPr lang="de-DE" sz="1000" dirty="0"/>
              <a:t>Medienabteilung</a:t>
            </a:r>
            <a:endParaRPr dirty="0"/>
          </a:p>
          <a:p>
            <a:pPr>
              <a:defRPr/>
            </a:pPr>
            <a:r>
              <a:rPr lang="de-DE" sz="1000" dirty="0"/>
              <a:t>Schellingstr. 155</a:t>
            </a:r>
            <a:endParaRPr dirty="0"/>
          </a:p>
          <a:p>
            <a:pPr>
              <a:defRPr/>
            </a:pPr>
            <a:r>
              <a:rPr lang="de-DE" sz="1000" dirty="0"/>
              <a:t>80797 München</a:t>
            </a:r>
            <a:endParaRPr dirty="0"/>
          </a:p>
          <a:p>
            <a:pPr>
              <a:defRPr/>
            </a:pPr>
            <a:r>
              <a:rPr lang="de-DE" sz="1000" u="sng" dirty="0">
                <a:hlinkClick r:id="rId2" tooltip="mailto:kontakt@isb.bayern.de"/>
              </a:rPr>
              <a:t>kontakt@isb.bayern.de</a:t>
            </a:r>
            <a:endParaRPr dirty="0"/>
          </a:p>
          <a:p>
            <a:pPr>
              <a:defRPr/>
            </a:pPr>
            <a:r>
              <a:rPr lang="de-DE" sz="1000" u="sng" dirty="0">
                <a:hlinkClick r:id="rId3" tooltip="https://www.isb.bayern.de/"/>
              </a:rPr>
              <a:t>https://www.isb.bayern.de/</a:t>
            </a:r>
            <a:endParaRPr dirty="0"/>
          </a:p>
          <a:p>
            <a:pPr lvl="1">
              <a:defRPr/>
            </a:pPr>
            <a:endParaRPr lang="de-DE" sz="1000" dirty="0"/>
          </a:p>
          <a:p>
            <a:pPr>
              <a:defRPr/>
            </a:pPr>
            <a:r>
              <a:rPr lang="de-DE" sz="1000" b="1" dirty="0"/>
              <a:t>Autorinnen und Autoren</a:t>
            </a:r>
            <a:endParaRPr dirty="0"/>
          </a:p>
          <a:p>
            <a:pPr>
              <a:defRPr/>
            </a:pPr>
            <a:r>
              <a:rPr lang="de-DE" sz="1000" dirty="0"/>
              <a:t>Dr. Vera Haldenwang</a:t>
            </a:r>
          </a:p>
          <a:p>
            <a:pPr>
              <a:defRPr/>
            </a:pPr>
            <a:r>
              <a:rPr lang="de-DE" sz="1000" u="sng" dirty="0">
                <a:hlinkClick r:id="rId4" tooltip="mailto:vera.haldenwang@isb.bayern.de"/>
              </a:rPr>
              <a:t>vera.haldenwang@isb.bayern.de</a:t>
            </a:r>
            <a:endParaRPr dirty="0"/>
          </a:p>
          <a:p>
            <a:pPr>
              <a:defRPr/>
            </a:pPr>
            <a:endParaRPr lang="de-DE" sz="1000" dirty="0"/>
          </a:p>
          <a:p>
            <a:pPr>
              <a:defRPr/>
            </a:pPr>
            <a:r>
              <a:rPr lang="de-DE" sz="1000" dirty="0"/>
              <a:t>Markus Teubner</a:t>
            </a:r>
            <a:endParaRPr dirty="0"/>
          </a:p>
          <a:p>
            <a:pPr>
              <a:defRPr/>
            </a:pPr>
            <a:r>
              <a:rPr lang="de-DE" sz="1000" u="sng" dirty="0">
                <a:hlinkClick r:id="rId5" tooltip="mailto:markus.teubner@isb.bayern.de"/>
              </a:rPr>
              <a:t>markus.teubner@isb.bayern.de</a:t>
            </a:r>
            <a:endParaRPr dirty="0"/>
          </a:p>
          <a:p>
            <a:pPr>
              <a:defRPr/>
            </a:pPr>
            <a:endParaRPr lang="de-DE" sz="1000" dirty="0"/>
          </a:p>
          <a:p>
            <a:pPr>
              <a:defRPr/>
            </a:pPr>
            <a:r>
              <a:rPr lang="de-DE" sz="1000" b="1" dirty="0"/>
              <a:t>Stand 03. April 2023</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el 1"/>
          <p:cNvSpPr>
            <a:spLocks noGrp="1"/>
          </p:cNvSpPr>
          <p:nvPr>
            <p:ph type="title"/>
          </p:nvPr>
        </p:nvSpPr>
        <p:spPr bwMode="auto"/>
        <p:txBody>
          <a:bodyPr/>
          <a:lstStyle/>
          <a:p>
            <a:pPr algn="l">
              <a:defRPr/>
            </a:pPr>
            <a:r>
              <a:rPr lang="de-DE" sz="2700"/>
              <a:t>Gliederung</a:t>
            </a:r>
            <a:endParaRPr sz="2700"/>
          </a:p>
        </p:txBody>
      </p:sp>
      <p:sp>
        <p:nvSpPr>
          <p:cNvPr id="5" name="Untertitel 2"/>
          <p:cNvSpPr>
            <a:spLocks noGrp="1"/>
          </p:cNvSpPr>
          <p:nvPr>
            <p:ph idx="1"/>
          </p:nvPr>
        </p:nvSpPr>
        <p:spPr bwMode="auto">
          <a:xfrm>
            <a:off x="540000" y="826669"/>
            <a:ext cx="8064000" cy="3918856"/>
          </a:xfrm>
        </p:spPr>
        <p:txBody>
          <a:bodyPr/>
          <a:lstStyle/>
          <a:p>
            <a:pPr marL="428625" indent="-428625" algn="l">
              <a:lnSpc>
                <a:spcPct val="100000"/>
              </a:lnSpc>
              <a:spcBef>
                <a:spcPts val="0"/>
              </a:spcBef>
              <a:spcAft>
                <a:spcPts val="708"/>
              </a:spcAft>
              <a:buFont typeface="Arial"/>
              <a:buChar char="•"/>
              <a:defRPr/>
            </a:pPr>
            <a:r>
              <a:rPr lang="de-DE" sz="2000" dirty="0">
                <a:solidFill>
                  <a:schemeClr val="tx1"/>
                </a:solidFill>
              </a:rPr>
              <a:t>Problemlage Urheberrecht</a:t>
            </a:r>
            <a:endParaRPr sz="2000" dirty="0"/>
          </a:p>
          <a:p>
            <a:pPr marL="428625" indent="-428625" algn="l">
              <a:lnSpc>
                <a:spcPct val="100000"/>
              </a:lnSpc>
              <a:spcBef>
                <a:spcPts val="0"/>
              </a:spcBef>
              <a:spcAft>
                <a:spcPts val="708"/>
              </a:spcAft>
              <a:buFont typeface="Arial"/>
              <a:buChar char="•"/>
              <a:defRPr/>
            </a:pPr>
            <a:r>
              <a:rPr lang="de-DE" sz="2000" dirty="0">
                <a:solidFill>
                  <a:schemeClr val="tx1"/>
                </a:solidFill>
              </a:rPr>
              <a:t>Was ist geschützt?/Was ist nicht geschützt?</a:t>
            </a:r>
            <a:endParaRPr sz="2000" dirty="0"/>
          </a:p>
          <a:p>
            <a:pPr marL="428625" indent="-428625" algn="l">
              <a:lnSpc>
                <a:spcPct val="100000"/>
              </a:lnSpc>
              <a:spcBef>
                <a:spcPts val="0"/>
              </a:spcBef>
              <a:spcAft>
                <a:spcPts val="708"/>
              </a:spcAft>
              <a:buFont typeface="Arial"/>
              <a:buChar char="•"/>
              <a:defRPr/>
            </a:pPr>
            <a:r>
              <a:rPr lang="de-DE" sz="2000" dirty="0">
                <a:solidFill>
                  <a:schemeClr val="tx1"/>
                </a:solidFill>
              </a:rPr>
              <a:t>Creative Commons Lizenzen</a:t>
            </a:r>
            <a:endParaRPr sz="2000" dirty="0"/>
          </a:p>
          <a:p>
            <a:pPr marL="428625" indent="-428625" algn="l">
              <a:lnSpc>
                <a:spcPct val="100000"/>
              </a:lnSpc>
              <a:spcBef>
                <a:spcPts val="0"/>
              </a:spcBef>
              <a:spcAft>
                <a:spcPts val="708"/>
              </a:spcAft>
              <a:buFont typeface="Arial"/>
              <a:buChar char="•"/>
              <a:defRPr/>
            </a:pPr>
            <a:r>
              <a:rPr lang="de-DE" sz="2000" dirty="0">
                <a:solidFill>
                  <a:schemeClr val="tx1"/>
                </a:solidFill>
              </a:rPr>
              <a:t>CC BY-SA 4.0: Die OER Lizenz</a:t>
            </a:r>
            <a:endParaRPr sz="2000" dirty="0"/>
          </a:p>
          <a:p>
            <a:pPr marL="428625" indent="-428625" algn="l">
              <a:lnSpc>
                <a:spcPct val="100000"/>
              </a:lnSpc>
              <a:spcBef>
                <a:spcPts val="0"/>
              </a:spcBef>
              <a:spcAft>
                <a:spcPts val="708"/>
              </a:spcAft>
              <a:buFont typeface="Arial"/>
              <a:buChar char="•"/>
              <a:defRPr/>
            </a:pPr>
            <a:r>
              <a:rPr lang="de-DE" sz="2000" dirty="0">
                <a:solidFill>
                  <a:schemeClr val="tx1"/>
                </a:solidFill>
              </a:rPr>
              <a:t>CC BY-SA 4.0: Hinweise zur Gestaltung des Lizenzhinweises </a:t>
            </a:r>
          </a:p>
          <a:p>
            <a:pPr marL="428625" indent="-428625" algn="l">
              <a:lnSpc>
                <a:spcPct val="100000"/>
              </a:lnSpc>
              <a:spcBef>
                <a:spcPts val="0"/>
              </a:spcBef>
              <a:spcAft>
                <a:spcPts val="708"/>
              </a:spcAft>
              <a:buFont typeface="Arial"/>
              <a:buChar char="•"/>
              <a:defRPr/>
            </a:pPr>
            <a:r>
              <a:rPr lang="de-DE" sz="2000" dirty="0">
                <a:solidFill>
                  <a:schemeClr val="tx1"/>
                </a:solidFill>
              </a:rPr>
              <a:t>Wege der Veröffentlichung</a:t>
            </a:r>
            <a:endParaRPr sz="2000" dirty="0"/>
          </a:p>
          <a:p>
            <a:pPr marL="428625" indent="-428625" algn="l">
              <a:lnSpc>
                <a:spcPct val="100000"/>
              </a:lnSpc>
              <a:spcBef>
                <a:spcPts val="0"/>
              </a:spcBef>
              <a:spcAft>
                <a:spcPts val="708"/>
              </a:spcAft>
              <a:buFont typeface="Arial"/>
              <a:buChar char="•"/>
              <a:defRPr/>
            </a:pPr>
            <a:r>
              <a:rPr lang="de-DE" sz="2000" dirty="0">
                <a:solidFill>
                  <a:schemeClr val="tx1"/>
                </a:solidFill>
              </a:rPr>
              <a:t>Fundstellen für CC lizenzierte Werke</a:t>
            </a:r>
            <a:endParaRPr sz="2000" dirty="0"/>
          </a:p>
          <a:p>
            <a:pPr marL="428625" indent="-428625" algn="l">
              <a:lnSpc>
                <a:spcPct val="100000"/>
              </a:lnSpc>
              <a:spcBef>
                <a:spcPts val="0"/>
              </a:spcBef>
              <a:spcAft>
                <a:spcPts val="708"/>
              </a:spcAft>
              <a:buFont typeface="Arial"/>
              <a:buChar char="•"/>
              <a:defRPr/>
            </a:pPr>
            <a:r>
              <a:rPr lang="de-DE" sz="2000" dirty="0">
                <a:solidFill>
                  <a:schemeClr val="tx1"/>
                </a:solidFill>
              </a:rPr>
              <a:t>Persönlichkeitsrecht</a:t>
            </a:r>
            <a:endParaRPr sz="2000" dirty="0"/>
          </a:p>
          <a:p>
            <a:pPr marL="428625" indent="-428625" algn="l">
              <a:buFont typeface="Arial"/>
              <a:buChar char="•"/>
              <a:defRPr/>
            </a:pPr>
            <a:endParaRPr lang="de-DE" dirty="0">
              <a:solidFill>
                <a:schemeClr val="tx1"/>
              </a:solidFill>
            </a:endParaRPr>
          </a:p>
        </p:txBody>
      </p:sp>
      <p:sp>
        <p:nvSpPr>
          <p:cNvPr id="6" name="Fußzeilenplatzhalter 1"/>
          <p:cNvSpPr>
            <a:spLocks noGrp="1"/>
          </p:cNvSpPr>
          <p:nvPr>
            <p:ph type="ftr" sz="quarter" idx="3"/>
          </p:nvPr>
        </p:nvSpPr>
        <p:spPr bwMode="auto"/>
        <p:txBody>
          <a:bodyPr/>
          <a:lstStyle/>
          <a:p>
            <a:pPr>
              <a:defRPr/>
            </a:pPr>
            <a:r>
              <a:rPr lang="de-DE"/>
              <a:t>Veröffentlichung  von Unterrichtsmaterialien</a:t>
            </a:r>
            <a:endParaRPr/>
          </a:p>
        </p:txBody>
      </p:sp>
      <p:sp>
        <p:nvSpPr>
          <p:cNvPr id="7" name="Foliennummernplatzhalter 2"/>
          <p:cNvSpPr>
            <a:spLocks noGrp="1"/>
          </p:cNvSpPr>
          <p:nvPr>
            <p:ph type="sldNum" sz="quarter" idx="4"/>
          </p:nvPr>
        </p:nvSpPr>
        <p:spPr bwMode="auto"/>
        <p:txBody>
          <a:bodyPr/>
          <a:lstStyle/>
          <a:p>
            <a:pPr>
              <a:defRPr/>
            </a:pPr>
            <a:fld id="{4FD62E59-44CE-9347-897F-B4508D454FCF}" type="slidenum">
              <a:rPr lang="de-DE"/>
              <a:t>3</a:t>
            </a:fld>
            <a:endParaRPr lang="de-DE" b="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8"/>
          <p:cNvPicPr>
            <a:picLocks noChangeAspect="1"/>
          </p:cNvPicPr>
          <p:nvPr/>
        </p:nvPicPr>
        <p:blipFill>
          <a:blip r:embed="rId3"/>
          <a:stretch/>
        </p:blipFill>
        <p:spPr bwMode="auto">
          <a:xfrm>
            <a:off x="5627408" y="3314557"/>
            <a:ext cx="2385389" cy="1594164"/>
          </a:xfrm>
          <a:prstGeom prst="rect">
            <a:avLst/>
          </a:prstGeom>
          <a:noFill/>
          <a:ln>
            <a:noFill/>
          </a:ln>
        </p:spPr>
      </p:pic>
      <p:sp>
        <p:nvSpPr>
          <p:cNvPr id="5" name="Titel 1"/>
          <p:cNvSpPr>
            <a:spLocks noGrp="1"/>
          </p:cNvSpPr>
          <p:nvPr>
            <p:ph type="title"/>
          </p:nvPr>
        </p:nvSpPr>
        <p:spPr bwMode="auto"/>
        <p:txBody>
          <a:bodyPr/>
          <a:lstStyle/>
          <a:p>
            <a:pPr algn="l">
              <a:defRPr/>
            </a:pPr>
            <a:r>
              <a:rPr lang="de-DE" sz="2700"/>
              <a:t>Problemlage Urheberrecht</a:t>
            </a:r>
            <a:endParaRPr sz="2700"/>
          </a:p>
        </p:txBody>
      </p:sp>
      <p:pic>
        <p:nvPicPr>
          <p:cNvPr id="6" name="Picture 6" descr="http://upload.wikimedia.org/wikipedia/commons/thumb/5/51/Unterricht.jpg/1024px-Unterricht.jpg"/>
          <p:cNvPicPr>
            <a:picLocks noChangeAspect="1" noChangeArrowheads="1"/>
          </p:cNvPicPr>
          <p:nvPr/>
        </p:nvPicPr>
        <p:blipFill>
          <a:blip r:embed="rId4"/>
          <a:srcRect t="28962" b="34406"/>
          <a:stretch/>
        </p:blipFill>
        <p:spPr bwMode="auto">
          <a:xfrm>
            <a:off x="584455" y="1314589"/>
            <a:ext cx="7428342" cy="1809671"/>
          </a:xfrm>
          <a:prstGeom prst="rect">
            <a:avLst/>
          </a:prstGeom>
          <a:noFill/>
          <a:ln w="9525">
            <a:solidFill>
              <a:srgbClr val="3399CC"/>
            </a:solidFill>
            <a:miter lim="800000"/>
            <a:headEnd/>
            <a:tailEnd/>
          </a:ln>
        </p:spPr>
      </p:pic>
      <p:pic>
        <p:nvPicPr>
          <p:cNvPr id="7" name="Picture 28" descr="Bücher"/>
          <p:cNvPicPr>
            <a:picLocks noChangeAspect="1" noChangeArrowheads="1"/>
          </p:cNvPicPr>
          <p:nvPr/>
        </p:nvPicPr>
        <p:blipFill>
          <a:blip r:embed="rId5"/>
          <a:stretch/>
        </p:blipFill>
        <p:spPr bwMode="auto">
          <a:xfrm>
            <a:off x="540000" y="3275842"/>
            <a:ext cx="2383010" cy="1589571"/>
          </a:xfrm>
          <a:prstGeom prst="rect">
            <a:avLst/>
          </a:prstGeom>
          <a:noFill/>
          <a:ln>
            <a:noFill/>
          </a:ln>
        </p:spPr>
      </p:pic>
      <p:sp>
        <p:nvSpPr>
          <p:cNvPr id="8" name="Titel 1"/>
          <p:cNvSpPr txBox="1"/>
          <p:nvPr/>
        </p:nvSpPr>
        <p:spPr bwMode="auto">
          <a:xfrm>
            <a:off x="1355943" y="3140871"/>
            <a:ext cx="6656854" cy="150952"/>
          </a:xfrm>
          <a:prstGeom prst="rect">
            <a:avLst/>
          </a:prstGeom>
          <a:noFill/>
          <a:ln>
            <a:noFill/>
          </a:ln>
        </p:spPr>
        <p:txBody>
          <a:bodyPr anchor="ct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None/>
              <a:defRPr/>
            </a:pPr>
            <a:r>
              <a:rPr lang="de-DE" sz="600">
                <a:latin typeface="+mj-lt"/>
              </a:rPr>
              <a:t>Bild 2</a:t>
            </a:r>
            <a:endParaRPr sz="600"/>
          </a:p>
        </p:txBody>
      </p:sp>
      <p:sp>
        <p:nvSpPr>
          <p:cNvPr id="9" name="Fußzeilenplatzhalter 2"/>
          <p:cNvSpPr>
            <a:spLocks noGrp="1"/>
          </p:cNvSpPr>
          <p:nvPr>
            <p:ph type="ftr" sz="quarter" idx="3"/>
          </p:nvPr>
        </p:nvSpPr>
        <p:spPr bwMode="auto"/>
        <p:txBody>
          <a:bodyPr/>
          <a:lstStyle/>
          <a:p>
            <a:pPr>
              <a:defRPr/>
            </a:pPr>
            <a:r>
              <a:rPr lang="de-DE"/>
              <a:t>Veröffentlichung  von Unterrichtsmaterialien</a:t>
            </a:r>
            <a:endParaRPr/>
          </a:p>
        </p:txBody>
      </p:sp>
      <p:sp>
        <p:nvSpPr>
          <p:cNvPr id="10" name="Foliennummernplatzhalter 3"/>
          <p:cNvSpPr>
            <a:spLocks noGrp="1"/>
          </p:cNvSpPr>
          <p:nvPr>
            <p:ph type="sldNum" sz="quarter" idx="4"/>
          </p:nvPr>
        </p:nvSpPr>
        <p:spPr bwMode="auto"/>
        <p:txBody>
          <a:bodyPr/>
          <a:lstStyle/>
          <a:p>
            <a:pPr>
              <a:defRPr/>
            </a:pPr>
            <a:fld id="{4FD62E59-44CE-9347-897F-B4508D454FCF}" type="slidenum">
              <a:rPr lang="de-DE"/>
              <a:t>4</a:t>
            </a:fld>
            <a:endParaRPr lang="de-DE" b="0"/>
          </a:p>
        </p:txBody>
      </p:sp>
      <p:sp>
        <p:nvSpPr>
          <p:cNvPr id="11" name="Textplatzhalter 4"/>
          <p:cNvSpPr>
            <a:spLocks noGrp="1"/>
          </p:cNvSpPr>
          <p:nvPr>
            <p:ph type="body" sz="quarter" idx="10"/>
          </p:nvPr>
        </p:nvSpPr>
        <p:spPr bwMode="auto"/>
        <p:txBody>
          <a:bodyPr/>
          <a:lstStyle/>
          <a:p>
            <a:pPr>
              <a:defRPr/>
            </a:pPr>
            <a:r>
              <a:rPr lang="de-DE" sz="2200">
                <a:solidFill>
                  <a:schemeClr val="tx1"/>
                </a:solidFill>
              </a:rPr>
              <a:t>Urheberrecht im Unterricht versus Urheberrecht bei Veröffentlichungen</a:t>
            </a:r>
            <a:endParaRPr sz="2200"/>
          </a:p>
        </p:txBody>
      </p:sp>
      <p:sp>
        <p:nvSpPr>
          <p:cNvPr id="12" name="Inhaltsplatzhalter 4"/>
          <p:cNvSpPr txBox="1"/>
          <p:nvPr/>
        </p:nvSpPr>
        <p:spPr bwMode="auto">
          <a:xfrm>
            <a:off x="1665807" y="4663319"/>
            <a:ext cx="1512130"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buFont typeface="Arial"/>
              <a:buNone/>
              <a:defRPr/>
            </a:pPr>
            <a:r>
              <a:rPr lang="de-DE" sz="600">
                <a:latin typeface="+mj-lt"/>
              </a:rPr>
              <a:t>Bild 3</a:t>
            </a:r>
            <a:endParaRPr/>
          </a:p>
        </p:txBody>
      </p:sp>
      <p:sp>
        <p:nvSpPr>
          <p:cNvPr id="13" name="Inhaltsplatzhalter 4"/>
          <p:cNvSpPr txBox="1"/>
          <p:nvPr/>
        </p:nvSpPr>
        <p:spPr bwMode="auto">
          <a:xfrm>
            <a:off x="6500702" y="4899169"/>
            <a:ext cx="1512164" cy="182916"/>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mj-lt"/>
              </a:rPr>
              <a:t>Bild 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 iStockphoto.com / froxx "/>
          <p:cNvPicPr>
            <a:picLocks noChangeAspect="1" noChangeArrowheads="1"/>
          </p:cNvPicPr>
          <p:nvPr/>
        </p:nvPicPr>
        <p:blipFill>
          <a:blip r:embed="rId2"/>
          <a:stretch/>
        </p:blipFill>
        <p:spPr bwMode="auto">
          <a:xfrm>
            <a:off x="7411471" y="1750869"/>
            <a:ext cx="1557337" cy="1558528"/>
          </a:xfrm>
          <a:prstGeom prst="rect">
            <a:avLst/>
          </a:prstGeom>
          <a:noFill/>
          <a:ln>
            <a:noFill/>
          </a:ln>
        </p:spPr>
      </p:pic>
      <p:sp>
        <p:nvSpPr>
          <p:cNvPr id="5" name="Titel 1"/>
          <p:cNvSpPr>
            <a:spLocks noGrp="1"/>
          </p:cNvSpPr>
          <p:nvPr>
            <p:ph type="title"/>
          </p:nvPr>
        </p:nvSpPr>
        <p:spPr bwMode="auto"/>
        <p:txBody>
          <a:bodyPr/>
          <a:lstStyle/>
          <a:p>
            <a:pPr>
              <a:defRPr/>
            </a:pPr>
            <a:r>
              <a:rPr lang="de-DE"/>
              <a:t>Problemlage Urheberrecht</a:t>
            </a:r>
            <a:endParaRPr/>
          </a:p>
        </p:txBody>
      </p:sp>
      <p:sp>
        <p:nvSpPr>
          <p:cNvPr id="6" name="Inhaltsplatzhalter 2"/>
          <p:cNvSpPr>
            <a:spLocks noGrp="1"/>
          </p:cNvSpPr>
          <p:nvPr>
            <p:ph idx="1"/>
          </p:nvPr>
        </p:nvSpPr>
        <p:spPr bwMode="auto">
          <a:xfrm>
            <a:off x="540000" y="771550"/>
            <a:ext cx="8064000" cy="3357240"/>
          </a:xfrm>
        </p:spPr>
        <p:txBody>
          <a:bodyPr/>
          <a:lstStyle/>
          <a:p>
            <a:pPr marL="0" indent="0" algn="l">
              <a:lnSpc>
                <a:spcPct val="100000"/>
              </a:lnSpc>
              <a:spcBef>
                <a:spcPts val="0"/>
              </a:spcBef>
              <a:spcAft>
                <a:spcPts val="1133"/>
              </a:spcAft>
              <a:buNone/>
              <a:defRPr/>
            </a:pPr>
            <a:r>
              <a:rPr lang="de-DE" sz="2200" b="1">
                <a:latin typeface="+mj-lt"/>
              </a:rPr>
              <a:t>In Unterricht und Lehre ist Folgendes erlaubt: </a:t>
            </a:r>
            <a:endParaRPr/>
          </a:p>
          <a:p>
            <a:pPr marL="266700" lvl="1" indent="-266700" algn="l">
              <a:lnSpc>
                <a:spcPct val="100000"/>
              </a:lnSpc>
              <a:spcBef>
                <a:spcPts val="708"/>
              </a:spcBef>
              <a:spcAft>
                <a:spcPts val="708"/>
              </a:spcAft>
              <a:buSzPct val="140000"/>
              <a:buFont typeface="Systemschrift"/>
              <a:buChar char="•"/>
              <a:defRPr/>
            </a:pPr>
            <a:r>
              <a:rPr lang="de-DE" sz="2000"/>
              <a:t>Vervielfältigung von bis zu 15% eines veröffentlichten Werkes</a:t>
            </a:r>
            <a:endParaRPr/>
          </a:p>
          <a:p>
            <a:pPr marL="266700" lvl="1" indent="-266700" algn="l">
              <a:lnSpc>
                <a:spcPct val="100000"/>
              </a:lnSpc>
              <a:spcBef>
                <a:spcPts val="708"/>
              </a:spcBef>
              <a:spcAft>
                <a:spcPts val="708"/>
              </a:spcAft>
              <a:buSzPct val="140000"/>
              <a:buFont typeface="Systemschrift"/>
              <a:buChar char="•"/>
              <a:defRPr/>
            </a:pPr>
            <a:r>
              <a:rPr lang="de-DE" sz="2000"/>
              <a:t>Vollständig genutzt werden dürfen:</a:t>
            </a:r>
            <a:endParaRPr/>
          </a:p>
          <a:p>
            <a:pPr marL="720724" lvl="2" indent="-266700" algn="l">
              <a:lnSpc>
                <a:spcPct val="100000"/>
              </a:lnSpc>
              <a:spcBef>
                <a:spcPts val="708"/>
              </a:spcBef>
              <a:spcAft>
                <a:spcPts val="708"/>
              </a:spcAft>
              <a:buSzPct val="140000"/>
              <a:buFont typeface="Systemschrift"/>
              <a:buChar char="•"/>
              <a:defRPr/>
            </a:pPr>
            <a:r>
              <a:rPr lang="de-DE" sz="2000"/>
              <a:t>Abbildungen </a:t>
            </a:r>
            <a:endParaRPr/>
          </a:p>
          <a:p>
            <a:pPr marL="720724" lvl="2" indent="-266700" algn="l">
              <a:lnSpc>
                <a:spcPct val="100000"/>
              </a:lnSpc>
              <a:spcBef>
                <a:spcPts val="708"/>
              </a:spcBef>
              <a:spcAft>
                <a:spcPts val="708"/>
              </a:spcAft>
              <a:buSzPct val="140000"/>
              <a:buFont typeface="Systemschrift"/>
              <a:buChar char="•"/>
              <a:defRPr/>
            </a:pPr>
            <a:r>
              <a:rPr lang="de-DE" sz="2000"/>
              <a:t>einzelne Beiträge aus derselben Fachzeitschrift</a:t>
            </a:r>
            <a:endParaRPr/>
          </a:p>
          <a:p>
            <a:pPr marL="720724" lvl="2" indent="-266700" algn="l">
              <a:lnSpc>
                <a:spcPct val="100000"/>
              </a:lnSpc>
              <a:spcBef>
                <a:spcPts val="708"/>
              </a:spcBef>
              <a:spcAft>
                <a:spcPts val="708"/>
              </a:spcAft>
              <a:buSzPct val="140000"/>
              <a:buFont typeface="Systemschrift"/>
              <a:buChar char="•"/>
              <a:defRPr/>
            </a:pPr>
            <a:r>
              <a:rPr lang="de-DE" sz="2000"/>
              <a:t>Werke geringen Umfangs</a:t>
            </a:r>
            <a:endParaRPr/>
          </a:p>
          <a:p>
            <a:pPr marL="720724" lvl="2" indent="-266700" algn="l">
              <a:lnSpc>
                <a:spcPct val="100000"/>
              </a:lnSpc>
              <a:spcBef>
                <a:spcPts val="708"/>
              </a:spcBef>
              <a:spcAft>
                <a:spcPts val="708"/>
              </a:spcAft>
              <a:buSzPct val="140000"/>
              <a:buFont typeface="Systemschrift"/>
              <a:buChar char="•"/>
              <a:defRPr/>
            </a:pPr>
            <a:r>
              <a:rPr lang="de-DE" sz="2000"/>
              <a:t>vergriffene Werke			</a:t>
            </a:r>
            <a:r>
              <a:rPr lang="de-DE" sz="1600"/>
              <a:t>		</a:t>
            </a:r>
            <a:r>
              <a:rPr lang="de-DE" sz="1800" i="1"/>
              <a:t>§ 60a UrhG</a:t>
            </a:r>
            <a:endParaRPr/>
          </a:p>
          <a:p>
            <a:pPr marL="0" lvl="1" indent="0">
              <a:spcAft>
                <a:spcPts val="1200"/>
              </a:spcAft>
              <a:buSzPct val="140000"/>
              <a:buNone/>
              <a:defRPr/>
            </a:pPr>
            <a:r>
              <a:rPr lang="de-DE" sz="1800"/>
              <a:t> </a:t>
            </a:r>
            <a:endParaRPr/>
          </a:p>
          <a:p>
            <a:pPr marL="266700" lvl="1" indent="-266700">
              <a:buSzPct val="140000"/>
              <a:buFont typeface="Systemschrift"/>
              <a:buChar char="•"/>
              <a:defRPr/>
            </a:pPr>
            <a:endParaRPr lang="de-DE" sz="1800"/>
          </a:p>
          <a:p>
            <a:pPr lvl="1">
              <a:buFont typeface="Arial"/>
              <a:buChar char="•"/>
              <a:defRPr/>
            </a:pPr>
            <a:endParaRPr lang="de-DE" sz="2000"/>
          </a:p>
        </p:txBody>
      </p:sp>
      <p:sp>
        <p:nvSpPr>
          <p:cNvPr id="7"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8" name="Foliennummernplatzhalter 4"/>
          <p:cNvSpPr>
            <a:spLocks noGrp="1"/>
          </p:cNvSpPr>
          <p:nvPr>
            <p:ph type="sldNum" sz="quarter" idx="4"/>
          </p:nvPr>
        </p:nvSpPr>
        <p:spPr bwMode="auto"/>
        <p:txBody>
          <a:bodyPr/>
          <a:lstStyle/>
          <a:p>
            <a:pPr>
              <a:defRPr/>
            </a:pPr>
            <a:fld id="{4FD62E59-44CE-9347-897F-B4508D454FCF}" type="slidenum">
              <a:rPr lang="de-DE"/>
              <a:t>5</a:t>
            </a:fld>
            <a:endParaRPr lang="de-DE" b="0"/>
          </a:p>
        </p:txBody>
      </p:sp>
      <p:grpSp>
        <p:nvGrpSpPr>
          <p:cNvPr id="9" name="Gruppieren 6"/>
          <p:cNvGrpSpPr/>
          <p:nvPr/>
        </p:nvGrpSpPr>
        <p:grpSpPr bwMode="auto">
          <a:xfrm>
            <a:off x="539552" y="4083918"/>
            <a:ext cx="7345454" cy="804357"/>
            <a:chOff x="1109079" y="3888830"/>
            <a:chExt cx="6919943" cy="1063543"/>
          </a:xfrm>
        </p:grpSpPr>
        <p:sp>
          <p:nvSpPr>
            <p:cNvPr id="10" name="Textfeld 3"/>
            <p:cNvSpPr txBox="1">
              <a:spLocks noChangeArrowheads="1"/>
            </p:cNvSpPr>
            <p:nvPr/>
          </p:nvSpPr>
          <p:spPr bwMode="auto">
            <a:xfrm>
              <a:off x="1109079" y="3961605"/>
              <a:ext cx="6878647" cy="830997"/>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Bei der Veröffentlichung von  Unterrichtsmaterialien ist dies nicht zulässig!</a:t>
              </a:r>
              <a:endParaRPr/>
            </a:p>
          </p:txBody>
        </p:sp>
        <p:sp>
          <p:nvSpPr>
            <p:cNvPr id="11" name="Abgerundetes Rechteck 8"/>
            <p:cNvSpPr/>
            <p:nvPr/>
          </p:nvSpPr>
          <p:spPr bwMode="auto">
            <a:xfrm>
              <a:off x="1109079" y="3888830"/>
              <a:ext cx="6919943" cy="1063543"/>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
        <p:nvSpPr>
          <p:cNvPr id="12" name="Inhaltsplatzhalter 4"/>
          <p:cNvSpPr txBox="1"/>
          <p:nvPr/>
        </p:nvSpPr>
        <p:spPr bwMode="auto">
          <a:xfrm>
            <a:off x="8060585" y="3366298"/>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Inhaltsplatzhalter 2"/>
          <p:cNvSpPr>
            <a:spLocks noGrp="1"/>
          </p:cNvSpPr>
          <p:nvPr/>
        </p:nvSpPr>
        <p:spPr bwMode="auto">
          <a:xfrm>
            <a:off x="844826" y="852023"/>
            <a:ext cx="6858000" cy="329803"/>
          </a:xfrm>
          <a:prstGeom prst="rect">
            <a:avLst/>
          </a:prstGeom>
          <a:noFill/>
          <a:ln>
            <a:noFill/>
          </a:ln>
        </p:spPr>
        <p:txBody>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1350"/>
              </a:spcBef>
              <a:buNone/>
              <a:defRPr/>
            </a:pPr>
            <a:r>
              <a:rPr lang="de-DE" sz="2200" b="1">
                <a:latin typeface="Arial"/>
                <a:ea typeface="Arial"/>
                <a:cs typeface="Arial"/>
              </a:rPr>
              <a:t>Schutz des Autors</a:t>
            </a:r>
            <a:endParaRPr sz="2200">
              <a:solidFill>
                <a:srgbClr val="595959"/>
              </a:solidFill>
              <a:latin typeface="Arial"/>
              <a:ea typeface="Arial"/>
              <a:cs typeface="Arial"/>
            </a:endParaRPr>
          </a:p>
        </p:txBody>
      </p:sp>
      <p:sp>
        <p:nvSpPr>
          <p:cNvPr id="5" name="Inhaltsplatzhalter 2"/>
          <p:cNvSpPr>
            <a:spLocks noGrp="1"/>
          </p:cNvSpPr>
          <p:nvPr/>
        </p:nvSpPr>
        <p:spPr bwMode="auto">
          <a:xfrm>
            <a:off x="4489330" y="1452096"/>
            <a:ext cx="3678541" cy="1565671"/>
          </a:xfrm>
          <a:prstGeom prst="rect">
            <a:avLst/>
          </a:prstGeom>
          <a:noFill/>
          <a:ln>
            <a:noFill/>
          </a:ln>
        </p:spPr>
        <p:txBody>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1350"/>
              </a:spcBef>
              <a:buNone/>
              <a:defRPr/>
            </a:pPr>
            <a:r>
              <a:rPr lang="de-DE" sz="1800" b="1"/>
              <a:t>Urheberpersönlichkeitsrecht</a:t>
            </a:r>
            <a:br>
              <a:rPr lang="de-DE" sz="1800" b="1"/>
            </a:br>
            <a:r>
              <a:rPr lang="de-DE" sz="1800"/>
              <a:t>z. B. Recht auf Namensnennung und Schutz vor Entstellungen</a:t>
            </a:r>
            <a:endParaRPr sz="1800"/>
          </a:p>
          <a:p>
            <a:pPr>
              <a:buFont typeface="Arial"/>
              <a:buNone/>
              <a:defRPr/>
            </a:pPr>
            <a:endParaRPr sz="2200">
              <a:solidFill>
                <a:srgbClr val="595959"/>
              </a:solidFill>
            </a:endParaRPr>
          </a:p>
        </p:txBody>
      </p:sp>
      <p:sp>
        <p:nvSpPr>
          <p:cNvPr id="6" name="Inhaltsplatzhalter 2"/>
          <p:cNvSpPr>
            <a:spLocks noGrp="1"/>
          </p:cNvSpPr>
          <p:nvPr/>
        </p:nvSpPr>
        <p:spPr bwMode="auto">
          <a:xfrm>
            <a:off x="1274643" y="1452097"/>
            <a:ext cx="3161109" cy="1565672"/>
          </a:xfrm>
          <a:prstGeom prst="rect">
            <a:avLst/>
          </a:prstGeom>
          <a:noFill/>
          <a:ln>
            <a:noFill/>
          </a:ln>
        </p:spPr>
        <p:txBody>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spcBef>
                <a:spcPts val="1350"/>
              </a:spcBef>
              <a:buNone/>
              <a:defRPr/>
            </a:pPr>
            <a:r>
              <a:rPr lang="de-DE" sz="1800" b="1">
                <a:latin typeface="Arial"/>
                <a:ea typeface="Arial"/>
                <a:cs typeface="Arial"/>
              </a:rPr>
              <a:t>Verwertungsrechte</a:t>
            </a:r>
            <a:br>
              <a:rPr lang="de-DE" sz="1800" b="1">
                <a:latin typeface="Arial"/>
                <a:ea typeface="Arial"/>
                <a:cs typeface="Arial"/>
              </a:rPr>
            </a:br>
            <a:r>
              <a:rPr lang="de-DE" sz="1800">
                <a:latin typeface="Arial"/>
                <a:ea typeface="Arial"/>
                <a:cs typeface="Arial"/>
              </a:rPr>
              <a:t>z. B. Recht auf Vervielfältigung und öffentliche Wiedergabe</a:t>
            </a:r>
            <a:endParaRPr>
              <a:latin typeface="Arial"/>
              <a:ea typeface="Arial"/>
              <a:cs typeface="Arial"/>
            </a:endParaRPr>
          </a:p>
          <a:p>
            <a:pPr>
              <a:spcBef>
                <a:spcPts val="1350"/>
              </a:spcBef>
              <a:buNone/>
              <a:defRPr/>
            </a:pPr>
            <a:endParaRPr sz="1800">
              <a:solidFill>
                <a:srgbClr val="FF0000"/>
              </a:solidFill>
              <a:latin typeface="Arial"/>
              <a:ea typeface="Arial"/>
              <a:cs typeface="Arial"/>
            </a:endParaRPr>
          </a:p>
          <a:p>
            <a:pPr>
              <a:buFont typeface="Arial"/>
              <a:buNone/>
              <a:defRPr/>
            </a:pPr>
            <a:endParaRPr sz="1800">
              <a:solidFill>
                <a:srgbClr val="595959"/>
              </a:solidFill>
              <a:latin typeface="Arial"/>
              <a:ea typeface="Arial"/>
              <a:cs typeface="Arial"/>
            </a:endParaRPr>
          </a:p>
        </p:txBody>
      </p:sp>
      <p:sp>
        <p:nvSpPr>
          <p:cNvPr id="7" name="Inhaltsplatzhalter 2"/>
          <p:cNvSpPr>
            <a:spLocks noGrp="1"/>
          </p:cNvSpPr>
          <p:nvPr/>
        </p:nvSpPr>
        <p:spPr bwMode="auto">
          <a:xfrm>
            <a:off x="872212" y="3234463"/>
            <a:ext cx="6858000" cy="328613"/>
          </a:xfrm>
          <a:prstGeom prst="rect">
            <a:avLst/>
          </a:prstGeom>
        </p:spPr>
        <p:txBody>
          <a:bodyPr/>
          <a:lstStyle>
            <a:lvl1pPr marL="342900" indent="-342900" algn="l" defTabSz="914400">
              <a:spcBef>
                <a:spcPts val="0"/>
              </a:spcBef>
              <a:buFont typeface="Arial"/>
              <a:buChar char="•"/>
              <a:defRPr sz="2800">
                <a:solidFill>
                  <a:schemeClr val="tx1">
                    <a:lumMod val="65000"/>
                    <a:lumOff val="35000"/>
                  </a:schemeClr>
                </a:solidFill>
                <a:latin typeface="+mn-lt"/>
                <a:ea typeface="+mn-ea"/>
                <a:cs typeface="+mn-cs"/>
              </a:defRPr>
            </a:lvl1pPr>
            <a:lvl2pPr marL="742950" indent="-285750" algn="l" defTabSz="914400">
              <a:spcBef>
                <a:spcPts val="0"/>
              </a:spcBef>
              <a:buFont typeface="Arial"/>
              <a:buChar char="–"/>
              <a:defRPr sz="2400">
                <a:solidFill>
                  <a:schemeClr val="tx1">
                    <a:lumMod val="65000"/>
                    <a:lumOff val="35000"/>
                  </a:schemeClr>
                </a:solidFill>
                <a:latin typeface="+mn-lt"/>
                <a:ea typeface="+mn-ea"/>
                <a:cs typeface="+mn-cs"/>
              </a:defRPr>
            </a:lvl2pPr>
            <a:lvl3pPr marL="1143000" indent="-228600" algn="l" defTabSz="914400">
              <a:spcBef>
                <a:spcPts val="0"/>
              </a:spcBef>
              <a:buFont typeface="Arial"/>
              <a:buChar char="•"/>
              <a:defRPr sz="2000">
                <a:solidFill>
                  <a:schemeClr val="tx1">
                    <a:lumMod val="65000"/>
                    <a:lumOff val="35000"/>
                  </a:schemeClr>
                </a:solidFill>
                <a:latin typeface="+mn-lt"/>
                <a:ea typeface="+mn-ea"/>
                <a:cs typeface="+mn-cs"/>
              </a:defRPr>
            </a:lvl3pPr>
            <a:lvl4pPr marL="1600200" indent="-228600" algn="l" defTabSz="914400">
              <a:spcBef>
                <a:spcPts val="0"/>
              </a:spcBef>
              <a:buFont typeface="Arial"/>
              <a:buChar char="–"/>
              <a:defRPr sz="1800">
                <a:solidFill>
                  <a:schemeClr val="tx1">
                    <a:lumMod val="65000"/>
                    <a:lumOff val="35000"/>
                  </a:schemeClr>
                </a:solidFill>
                <a:latin typeface="+mn-lt"/>
                <a:ea typeface="+mn-ea"/>
                <a:cs typeface="+mn-cs"/>
              </a:defRPr>
            </a:lvl4pPr>
            <a:lvl5pPr marL="2057400" indent="-228600" algn="l" defTabSz="914400">
              <a:spcBef>
                <a:spcPts val="0"/>
              </a:spcBef>
              <a:buFont typeface="Arial"/>
              <a:buChar char="»"/>
              <a:defRPr sz="1800">
                <a:solidFill>
                  <a:schemeClr val="tx1">
                    <a:lumMod val="65000"/>
                    <a:lumOff val="35000"/>
                  </a:schemeClr>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defRPr/>
            </a:pPr>
            <a:endParaRPr lang="de-DE" sz="1800"/>
          </a:p>
          <a:p>
            <a:pPr marL="0" indent="0">
              <a:buNone/>
              <a:defRPr/>
            </a:pPr>
            <a:endParaRPr lang="de-DE" sz="1800"/>
          </a:p>
        </p:txBody>
      </p:sp>
      <p:sp>
        <p:nvSpPr>
          <p:cNvPr id="8" name="Textfeld 5"/>
          <p:cNvSpPr txBox="1">
            <a:spLocks noChangeArrowheads="1"/>
          </p:cNvSpPr>
          <p:nvPr/>
        </p:nvSpPr>
        <p:spPr bwMode="auto">
          <a:xfrm>
            <a:off x="627684" y="3253510"/>
            <a:ext cx="7067312" cy="1400122"/>
          </a:xfrm>
          <a:prstGeom prst="rect">
            <a:avLst/>
          </a:prstGeom>
          <a:noFill/>
          <a:ln>
            <a:noFill/>
          </a:ln>
        </p:spPr>
        <p:txBody>
          <a:bodyPr>
            <a:noAutofit/>
          </a:bodyPr>
          <a:lstStyle>
            <a:lvl1pPr>
              <a:spcBef>
                <a:spcPts val="0"/>
              </a:spcBef>
              <a:buFont typeface="Arial"/>
              <a:buChar char="•"/>
              <a:tabLst>
                <a:tab pos="1341438" algn="l"/>
              </a:tabLst>
              <a:defRPr sz="3200">
                <a:solidFill>
                  <a:schemeClr val="tx1"/>
                </a:solidFill>
                <a:latin typeface="Calibri"/>
              </a:defRPr>
            </a:lvl1pPr>
            <a:lvl2pPr marL="742950" indent="-285750">
              <a:spcBef>
                <a:spcPts val="0"/>
              </a:spcBef>
              <a:buFont typeface="Arial"/>
              <a:buChar char="–"/>
              <a:tabLst>
                <a:tab pos="1341438" algn="l"/>
              </a:tabLst>
              <a:defRPr sz="2800">
                <a:solidFill>
                  <a:schemeClr val="tx1"/>
                </a:solidFill>
                <a:latin typeface="Calibri"/>
              </a:defRPr>
            </a:lvl2pPr>
            <a:lvl3pPr marL="1143000" indent="-228600">
              <a:spcBef>
                <a:spcPts val="0"/>
              </a:spcBef>
              <a:buFont typeface="Arial"/>
              <a:buChar char="•"/>
              <a:tabLst>
                <a:tab pos="1341438" algn="l"/>
              </a:tabLst>
              <a:defRPr sz="2400">
                <a:solidFill>
                  <a:schemeClr val="tx1"/>
                </a:solidFill>
                <a:latin typeface="Calibri"/>
              </a:defRPr>
            </a:lvl3pPr>
            <a:lvl4pPr marL="1600200" indent="-228600">
              <a:spcBef>
                <a:spcPts val="0"/>
              </a:spcBef>
              <a:buFont typeface="Arial"/>
              <a:buChar char="–"/>
              <a:tabLst>
                <a:tab pos="1341438" algn="l"/>
              </a:tabLst>
              <a:defRPr sz="2000">
                <a:solidFill>
                  <a:schemeClr val="tx1"/>
                </a:solidFill>
                <a:latin typeface="Calibri"/>
              </a:defRPr>
            </a:lvl4pPr>
            <a:lvl5pPr marL="2057400" indent="-228600">
              <a:spcBef>
                <a:spcPts val="0"/>
              </a:spcBef>
              <a:buFont typeface="Arial"/>
              <a:buChar char="»"/>
              <a:tabLst>
                <a:tab pos="1341438" algn="l"/>
              </a:tabLst>
              <a:defRPr sz="2000">
                <a:solidFill>
                  <a:schemeClr val="tx1"/>
                </a:solidFill>
                <a:latin typeface="Calibri"/>
              </a:defRPr>
            </a:lvl5pPr>
            <a:lvl6pPr marL="2514600" indent="-228600">
              <a:spcBef>
                <a:spcPts val="0"/>
              </a:spcBef>
              <a:spcAft>
                <a:spcPts val="0"/>
              </a:spcAft>
              <a:buFont typeface="Arial"/>
              <a:buChar char="»"/>
              <a:tabLst>
                <a:tab pos="1341438" algn="l"/>
              </a:tabLst>
              <a:defRPr sz="2000">
                <a:solidFill>
                  <a:schemeClr val="tx1"/>
                </a:solidFill>
                <a:latin typeface="Calibri"/>
              </a:defRPr>
            </a:lvl6pPr>
            <a:lvl7pPr marL="2971800" indent="-228600">
              <a:spcBef>
                <a:spcPts val="0"/>
              </a:spcBef>
              <a:spcAft>
                <a:spcPts val="0"/>
              </a:spcAft>
              <a:buFont typeface="Arial"/>
              <a:buChar char="»"/>
              <a:tabLst>
                <a:tab pos="1341438" algn="l"/>
              </a:tabLst>
              <a:defRPr sz="2000">
                <a:solidFill>
                  <a:schemeClr val="tx1"/>
                </a:solidFill>
                <a:latin typeface="Calibri"/>
              </a:defRPr>
            </a:lvl7pPr>
            <a:lvl8pPr marL="3429000" indent="-228600">
              <a:spcBef>
                <a:spcPts val="0"/>
              </a:spcBef>
              <a:spcAft>
                <a:spcPts val="0"/>
              </a:spcAft>
              <a:buFont typeface="Arial"/>
              <a:buChar char="»"/>
              <a:tabLst>
                <a:tab pos="1341438" algn="l"/>
              </a:tabLst>
              <a:defRPr sz="2000">
                <a:solidFill>
                  <a:schemeClr val="tx1"/>
                </a:solidFill>
                <a:latin typeface="Calibri"/>
              </a:defRPr>
            </a:lvl8pPr>
            <a:lvl9pPr marL="3886200" indent="-228600">
              <a:spcBef>
                <a:spcPts val="0"/>
              </a:spcBef>
              <a:spcAft>
                <a:spcPts val="0"/>
              </a:spcAft>
              <a:buFont typeface="Arial"/>
              <a:buChar char="»"/>
              <a:tabLst>
                <a:tab pos="1341438" algn="l"/>
              </a:tabLst>
              <a:defRPr sz="2000">
                <a:solidFill>
                  <a:schemeClr val="tx1"/>
                </a:solidFill>
                <a:latin typeface="Calibri"/>
              </a:defRPr>
            </a:lvl9pPr>
          </a:lstStyle>
          <a:p>
            <a:pPr>
              <a:spcBef>
                <a:spcPts val="0"/>
              </a:spcBef>
              <a:buFontTx/>
              <a:buNone/>
              <a:defRPr/>
            </a:pPr>
            <a:r>
              <a:rPr lang="de-DE" sz="1800">
                <a:latin typeface="Arial"/>
                <a:ea typeface="Arial"/>
                <a:cs typeface="Arial"/>
              </a:rPr>
              <a:t>§ 7 UrhG:</a:t>
            </a:r>
            <a:r>
              <a:rPr lang="de-DE" sz="1800"/>
              <a:t>	</a:t>
            </a:r>
            <a:r>
              <a:rPr lang="de-DE" sz="1800" b="1">
                <a:latin typeface="Arial"/>
                <a:ea typeface="Arial"/>
                <a:cs typeface="Arial"/>
              </a:rPr>
              <a:t>Urheber </a:t>
            </a:r>
            <a:r>
              <a:rPr lang="de-DE" sz="1800">
                <a:latin typeface="Arial"/>
                <a:ea typeface="Arial"/>
                <a:cs typeface="Arial"/>
              </a:rPr>
              <a:t>ist der Schöpfer des Werkes, z. B. Autor, </a:t>
            </a:r>
            <a:br>
              <a:rPr lang="de-DE" sz="1800">
                <a:latin typeface="Arial"/>
                <a:ea typeface="Arial"/>
                <a:cs typeface="Arial"/>
              </a:rPr>
            </a:br>
            <a:r>
              <a:rPr lang="de-DE" sz="1800">
                <a:latin typeface="Arial"/>
                <a:ea typeface="Arial"/>
                <a:cs typeface="Arial"/>
              </a:rPr>
              <a:t>	Künstler, Musiker, Wissenschaftler, Mitglied einer </a:t>
            </a:r>
            <a:br>
              <a:rPr lang="de-DE" sz="1800">
                <a:latin typeface="Arial"/>
                <a:ea typeface="Arial"/>
                <a:cs typeface="Arial"/>
              </a:rPr>
            </a:br>
            <a:r>
              <a:rPr lang="de-DE" sz="1800">
                <a:latin typeface="Arial"/>
                <a:ea typeface="Arial"/>
                <a:cs typeface="Arial"/>
              </a:rPr>
              <a:t>	DigitUS-Lerngemeinschaft, der Dritten ein </a:t>
            </a:r>
            <a:br>
              <a:rPr lang="de-DE" sz="1800">
                <a:latin typeface="Arial"/>
                <a:ea typeface="Arial"/>
                <a:cs typeface="Arial"/>
              </a:rPr>
            </a:br>
            <a:r>
              <a:rPr lang="de-DE" sz="1800">
                <a:latin typeface="Arial"/>
                <a:ea typeface="Arial"/>
                <a:cs typeface="Arial"/>
              </a:rPr>
              <a:t>	Nutzungsrecht an seinem Werk einräumen kann </a:t>
            </a:r>
            <a:endParaRPr/>
          </a:p>
          <a:p>
            <a:pPr>
              <a:spcBef>
                <a:spcPts val="0"/>
              </a:spcBef>
              <a:buFontTx/>
              <a:buNone/>
              <a:defRPr/>
            </a:pPr>
            <a:endParaRPr lang="de-DE" sz="1350"/>
          </a:p>
        </p:txBody>
      </p:sp>
      <p:sp>
        <p:nvSpPr>
          <p:cNvPr id="9" name="Titel 1"/>
          <p:cNvSpPr>
            <a:spLocks noGrp="1"/>
          </p:cNvSpPr>
          <p:nvPr>
            <p:ph type="title"/>
          </p:nvPr>
        </p:nvSpPr>
        <p:spPr bwMode="auto"/>
        <p:txBody>
          <a:bodyPr/>
          <a:lstStyle/>
          <a:p>
            <a:pPr>
              <a:defRPr/>
            </a:pPr>
            <a:r>
              <a:rPr lang="de-DE"/>
              <a:t>Inhalt des Urheberrechts</a:t>
            </a:r>
            <a:endParaRPr/>
          </a:p>
        </p:txBody>
      </p:sp>
      <p:sp>
        <p:nvSpPr>
          <p:cNvPr id="10"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11" name="Foliennummernplatzhalter 4"/>
          <p:cNvSpPr>
            <a:spLocks noGrp="1"/>
          </p:cNvSpPr>
          <p:nvPr>
            <p:ph type="sldNum" sz="quarter" idx="4"/>
          </p:nvPr>
        </p:nvSpPr>
        <p:spPr bwMode="auto"/>
        <p:txBody>
          <a:bodyPr/>
          <a:lstStyle/>
          <a:p>
            <a:pPr>
              <a:defRPr/>
            </a:pPr>
            <a:fld id="{4FD62E59-44CE-9347-897F-B4508D454FCF}" type="slidenum">
              <a:rPr lang="de-DE"/>
              <a:t>6</a:t>
            </a:fld>
            <a:endParaRPr lang="de-DE" b="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 iStockphoto.com / froxx "/>
          <p:cNvPicPr>
            <a:picLocks noChangeAspect="1" noChangeArrowheads="1"/>
          </p:cNvPicPr>
          <p:nvPr/>
        </p:nvPicPr>
        <p:blipFill>
          <a:blip r:embed="rId3"/>
          <a:stretch/>
        </p:blipFill>
        <p:spPr bwMode="auto">
          <a:xfrm>
            <a:off x="7180659" y="2065487"/>
            <a:ext cx="1557337" cy="1558528"/>
          </a:xfrm>
          <a:prstGeom prst="rect">
            <a:avLst/>
          </a:prstGeom>
          <a:noFill/>
          <a:ln>
            <a:noFill/>
          </a:ln>
        </p:spPr>
      </p:pic>
      <p:sp>
        <p:nvSpPr>
          <p:cNvPr id="5" name="Inhaltsplatzhalter 9"/>
          <p:cNvSpPr>
            <a:spLocks noGrp="1"/>
          </p:cNvSpPr>
          <p:nvPr>
            <p:ph idx="1"/>
          </p:nvPr>
        </p:nvSpPr>
        <p:spPr bwMode="auto">
          <a:xfrm>
            <a:off x="540000" y="691564"/>
            <a:ext cx="8064000" cy="3489604"/>
          </a:xfrm>
        </p:spPr>
        <p:txBody>
          <a:bodyPr vertOverflow="overflow" horzOverflow="clip" vert="horz" wrap="square" lIns="0" tIns="0" rIns="0" bIns="0" numCol="1" spcCol="0" rtlCol="0" fromWordArt="0" anchor="t" anchorCtr="0" forceAA="0" compatLnSpc="0">
            <a:noAutofit/>
          </a:bodyPr>
          <a:lstStyle/>
          <a:p>
            <a:pPr marL="0" indent="0">
              <a:lnSpc>
                <a:spcPct val="120000"/>
              </a:lnSpc>
              <a:spcBef>
                <a:spcPts val="1800"/>
              </a:spcBef>
              <a:buFont typeface="Wingdings"/>
              <a:buNone/>
              <a:defRPr/>
            </a:pPr>
            <a:r>
              <a:rPr lang="de-DE" sz="2000" b="1" dirty="0">
                <a:cs typeface="Arial"/>
              </a:rPr>
              <a:t>Urheberrechtlichen Schutz </a:t>
            </a:r>
            <a:r>
              <a:rPr lang="de-DE" sz="2000" dirty="0">
                <a:cs typeface="Arial"/>
              </a:rPr>
              <a:t>genießen </a:t>
            </a:r>
            <a:r>
              <a:rPr lang="de-DE" sz="2000" b="1" dirty="0">
                <a:cs typeface="Arial"/>
              </a:rPr>
              <a:t>persönliche geistige Schöpfungen</a:t>
            </a:r>
            <a:r>
              <a:rPr lang="de-DE" sz="2000" dirty="0">
                <a:cs typeface="Arial"/>
              </a:rPr>
              <a:t>, wie z. B.</a:t>
            </a:r>
            <a:endParaRPr sz="2000" dirty="0"/>
          </a:p>
          <a:p>
            <a:pPr algn="l">
              <a:lnSpc>
                <a:spcPct val="110000"/>
              </a:lnSpc>
              <a:spcBef>
                <a:spcPts val="708"/>
              </a:spcBef>
              <a:spcAft>
                <a:spcPts val="708"/>
              </a:spcAft>
              <a:defRPr/>
            </a:pPr>
            <a:r>
              <a:rPr lang="de-DE" sz="2000" dirty="0">
                <a:cs typeface="Arial"/>
              </a:rPr>
              <a:t>Texte, Tonaufnahmen/Musikstücke, Bilder/Fotos, Filme, Kunstwerke, Computerspiele, Bild- und Tonträger, Computerprogramme, Darstellungen wiss./techn. Art (Zeichnungen, Karten, Pläne, Tabellen…), Regel- und Wörterbücher, Sammelwerke</a:t>
            </a:r>
            <a:endParaRPr sz="2000" dirty="0"/>
          </a:p>
          <a:p>
            <a:pPr algn="l">
              <a:lnSpc>
                <a:spcPct val="110000"/>
              </a:lnSpc>
              <a:spcBef>
                <a:spcPts val="708"/>
              </a:spcBef>
              <a:spcAft>
                <a:spcPts val="708"/>
              </a:spcAft>
              <a:tabLst>
                <a:tab pos="6194424" algn="r"/>
              </a:tabLst>
              <a:defRPr/>
            </a:pPr>
            <a:r>
              <a:rPr lang="de-DE" sz="2000" dirty="0">
                <a:cs typeface="Arial"/>
              </a:rPr>
              <a:t>Werke, bei denen ein gewisses Maß an schöpferischer Eigentümlichkeit erreicht wird </a:t>
            </a:r>
            <a:br>
              <a:rPr lang="de-DE" sz="2000" dirty="0">
                <a:cs typeface="Arial"/>
              </a:rPr>
            </a:br>
            <a:r>
              <a:rPr lang="de-DE" sz="2000" dirty="0">
                <a:cs typeface="Arial"/>
              </a:rPr>
              <a:t>(=</a:t>
            </a:r>
            <a:r>
              <a:rPr lang="de-DE" sz="2000" b="1" dirty="0">
                <a:cs typeface="Arial"/>
              </a:rPr>
              <a:t>Schöpfungshöhe</a:t>
            </a:r>
            <a:r>
              <a:rPr lang="de-DE" sz="2000" dirty="0">
                <a:cs typeface="Arial"/>
              </a:rPr>
              <a:t>).	</a:t>
            </a:r>
            <a:r>
              <a:rPr lang="de-DE" sz="2000" i="1" dirty="0">
                <a:cs typeface="Arial"/>
              </a:rPr>
              <a:t>§ 2 Abs. 2 UrhG</a:t>
            </a:r>
            <a:endParaRPr sz="2000" dirty="0"/>
          </a:p>
          <a:p>
            <a:pPr>
              <a:lnSpc>
                <a:spcPct val="120000"/>
              </a:lnSpc>
              <a:tabLst>
                <a:tab pos="6194424" algn="r"/>
              </a:tabLst>
              <a:defRPr/>
            </a:pPr>
            <a:endParaRPr sz="2200" i="1" dirty="0">
              <a:cs typeface="Arial"/>
            </a:endParaRPr>
          </a:p>
          <a:p>
            <a:pPr>
              <a:lnSpc>
                <a:spcPct val="120000"/>
              </a:lnSpc>
              <a:tabLst>
                <a:tab pos="6194424" algn="r"/>
              </a:tabLst>
              <a:defRPr/>
            </a:pPr>
            <a:endParaRPr sz="2200" i="1" dirty="0">
              <a:cs typeface="Arial"/>
            </a:endParaRPr>
          </a:p>
          <a:p>
            <a:pPr>
              <a:lnSpc>
                <a:spcPct val="120000"/>
              </a:lnSpc>
              <a:tabLst>
                <a:tab pos="6194424" algn="r"/>
              </a:tabLst>
              <a:defRPr/>
            </a:pPr>
            <a:endParaRPr sz="2200" i="1" dirty="0">
              <a:cs typeface="Arial"/>
            </a:endParaRPr>
          </a:p>
        </p:txBody>
      </p:sp>
      <p:grpSp>
        <p:nvGrpSpPr>
          <p:cNvPr id="6" name="Gruppieren 10"/>
          <p:cNvGrpSpPr/>
          <p:nvPr/>
        </p:nvGrpSpPr>
        <p:grpSpPr bwMode="auto">
          <a:xfrm>
            <a:off x="611560" y="4011910"/>
            <a:ext cx="7992888" cy="830997"/>
            <a:chOff x="1606961" y="4168070"/>
            <a:chExt cx="5945335" cy="830997"/>
          </a:xfrm>
        </p:grpSpPr>
        <p:sp>
          <p:nvSpPr>
            <p:cNvPr id="7" name="Textfeld 3"/>
            <p:cNvSpPr txBox="1">
              <a:spLocks noChangeArrowheads="1"/>
            </p:cNvSpPr>
            <p:nvPr/>
          </p:nvSpPr>
          <p:spPr bwMode="auto">
            <a:xfrm>
              <a:off x="1606961" y="4168070"/>
              <a:ext cx="5945335" cy="830997"/>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FF0000"/>
                  </a:solidFill>
                </a:rPr>
                <a:t>Nutzungsrechte müssen im Falle einer Veröffentlichung eingeholt werden!</a:t>
              </a:r>
              <a:endParaRPr/>
            </a:p>
          </p:txBody>
        </p:sp>
        <p:sp>
          <p:nvSpPr>
            <p:cNvPr id="8" name="Abgerundetes Rechteck 4"/>
            <p:cNvSpPr/>
            <p:nvPr/>
          </p:nvSpPr>
          <p:spPr bwMode="auto">
            <a:xfrm>
              <a:off x="1789830" y="4197559"/>
              <a:ext cx="5579269" cy="801507"/>
            </a:xfrm>
            <a:prstGeom prst="roundRect">
              <a:avLst>
                <a:gd name="adj"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
        <p:nvSpPr>
          <p:cNvPr id="9" name="Titel 7"/>
          <p:cNvSpPr>
            <a:spLocks noGrp="1"/>
          </p:cNvSpPr>
          <p:nvPr>
            <p:ph type="title"/>
          </p:nvPr>
        </p:nvSpPr>
        <p:spPr bwMode="auto"/>
        <p:txBody>
          <a:bodyPr/>
          <a:lstStyle/>
          <a:p>
            <a:pPr>
              <a:defRPr/>
            </a:pPr>
            <a:r>
              <a:rPr lang="de-DE" sz="2700"/>
              <a:t>Was ist geschützt?</a:t>
            </a:r>
            <a:endParaRPr sz="2700"/>
          </a:p>
        </p:txBody>
      </p:sp>
      <p:sp>
        <p:nvSpPr>
          <p:cNvPr id="10" name="Fußzeilenplatzhalter 1"/>
          <p:cNvSpPr>
            <a:spLocks noGrp="1"/>
          </p:cNvSpPr>
          <p:nvPr>
            <p:ph type="ftr" sz="quarter" idx="3"/>
          </p:nvPr>
        </p:nvSpPr>
        <p:spPr bwMode="auto"/>
        <p:txBody>
          <a:bodyPr/>
          <a:lstStyle/>
          <a:p>
            <a:pPr>
              <a:defRPr/>
            </a:pPr>
            <a:r>
              <a:rPr lang="de-DE"/>
              <a:t>Veröffentlichung  von Unterrichtsmaterialien</a:t>
            </a:r>
            <a:endParaRPr/>
          </a:p>
        </p:txBody>
      </p:sp>
      <p:sp>
        <p:nvSpPr>
          <p:cNvPr id="11" name="Foliennummernplatzhalter 2"/>
          <p:cNvSpPr>
            <a:spLocks noGrp="1"/>
          </p:cNvSpPr>
          <p:nvPr>
            <p:ph type="sldNum" sz="quarter" idx="4"/>
          </p:nvPr>
        </p:nvSpPr>
        <p:spPr bwMode="auto"/>
        <p:txBody>
          <a:bodyPr/>
          <a:lstStyle/>
          <a:p>
            <a:pPr>
              <a:defRPr/>
            </a:pPr>
            <a:fld id="{0C0FE3F8-997A-AD4F-862A-5AE9E441B4D9}" type="slidenum">
              <a:rPr lang="de-DE"/>
              <a:t>7</a:t>
            </a:fld>
            <a:endParaRPr lang="de-DE"/>
          </a:p>
        </p:txBody>
      </p:sp>
      <p:sp>
        <p:nvSpPr>
          <p:cNvPr id="12" name="Inhaltsplatzhalter 4"/>
          <p:cNvSpPr txBox="1"/>
          <p:nvPr/>
        </p:nvSpPr>
        <p:spPr bwMode="auto">
          <a:xfrm>
            <a:off x="7959327" y="3690552"/>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6</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descr="© iStockphoto.com / froxx "/>
          <p:cNvPicPr>
            <a:picLocks noChangeAspect="1" noChangeArrowheads="1"/>
          </p:cNvPicPr>
          <p:nvPr/>
        </p:nvPicPr>
        <p:blipFill>
          <a:blip r:embed="rId2"/>
          <a:stretch/>
        </p:blipFill>
        <p:spPr bwMode="auto">
          <a:xfrm>
            <a:off x="7252183" y="2105776"/>
            <a:ext cx="1557337" cy="1558528"/>
          </a:xfrm>
          <a:prstGeom prst="rect">
            <a:avLst/>
          </a:prstGeom>
          <a:noFill/>
          <a:ln>
            <a:noFill/>
          </a:ln>
        </p:spPr>
      </p:pic>
      <p:sp>
        <p:nvSpPr>
          <p:cNvPr id="5" name="Titel 1"/>
          <p:cNvSpPr>
            <a:spLocks noGrp="1"/>
          </p:cNvSpPr>
          <p:nvPr>
            <p:ph type="title"/>
          </p:nvPr>
        </p:nvSpPr>
        <p:spPr bwMode="auto">
          <a:xfrm>
            <a:off x="0" y="0"/>
            <a:ext cx="7284464" cy="540000"/>
          </a:xfrm>
        </p:spPr>
        <p:txBody>
          <a:bodyPr/>
          <a:lstStyle/>
          <a:p>
            <a:pPr>
              <a:defRPr/>
            </a:pPr>
            <a:r>
              <a:rPr lang="de-DE"/>
              <a:t>Was ist nicht geschützt?</a:t>
            </a:r>
            <a:endParaRPr/>
          </a:p>
        </p:txBody>
      </p:sp>
      <p:sp>
        <p:nvSpPr>
          <p:cNvPr id="6" name="Inhaltsplatzhalter 2"/>
          <p:cNvSpPr>
            <a:spLocks noGrp="1"/>
          </p:cNvSpPr>
          <p:nvPr>
            <p:ph idx="1"/>
          </p:nvPr>
        </p:nvSpPr>
        <p:spPr bwMode="auto">
          <a:xfrm>
            <a:off x="539999" y="555526"/>
            <a:ext cx="8064500" cy="3611493"/>
          </a:xfrm>
        </p:spPr>
        <p:txBody>
          <a:bodyPr vertOverflow="overflow" horzOverflow="clip" vert="horz" wrap="square" lIns="0" tIns="0" rIns="0" bIns="0" numCol="1" spcCol="0" rtlCol="0" fromWordArt="0" anchor="t" anchorCtr="0" forceAA="0" compatLnSpc="0">
            <a:noAutofit/>
          </a:bodyPr>
          <a:lstStyle/>
          <a:p>
            <a:pPr marL="0" indent="0">
              <a:lnSpc>
                <a:spcPct val="120000"/>
              </a:lnSpc>
              <a:buNone/>
              <a:defRPr/>
            </a:pPr>
            <a:r>
              <a:rPr lang="de-DE" sz="2000" b="1" dirty="0"/>
              <a:t>Keinen urheberrechtlichen Schutz</a:t>
            </a:r>
            <a:r>
              <a:rPr lang="de-DE" sz="2000" dirty="0"/>
              <a:t> genießen folgende </a:t>
            </a:r>
            <a:r>
              <a:rPr lang="de-DE" sz="2000" b="1" dirty="0"/>
              <a:t>gemeinfreie Werke</a:t>
            </a:r>
            <a:r>
              <a:rPr lang="de-DE" sz="2000" dirty="0"/>
              <a:t>:</a:t>
            </a:r>
            <a:endParaRPr sz="2000" dirty="0"/>
          </a:p>
          <a:p>
            <a:pPr>
              <a:lnSpc>
                <a:spcPct val="110000"/>
              </a:lnSpc>
              <a:spcBef>
                <a:spcPts val="708"/>
              </a:spcBef>
              <a:spcAft>
                <a:spcPts val="708"/>
              </a:spcAft>
              <a:defRPr/>
            </a:pPr>
            <a:r>
              <a:rPr lang="de-DE" sz="2000" dirty="0"/>
              <a:t>Amtliche Werke: z. B. Gesetze, Verordnungen, Erlasse, Bekanntmachungen… (§ 5 UrhG)</a:t>
            </a:r>
            <a:endParaRPr sz="2000" dirty="0"/>
          </a:p>
          <a:p>
            <a:pPr algn="l">
              <a:lnSpc>
                <a:spcPct val="110000"/>
              </a:lnSpc>
              <a:spcBef>
                <a:spcPts val="708"/>
              </a:spcBef>
              <a:spcAft>
                <a:spcPts val="708"/>
              </a:spcAft>
              <a:defRPr/>
            </a:pPr>
            <a:r>
              <a:rPr lang="de-DE" sz="2000" dirty="0"/>
              <a:t>Wissenschaftliche Erkenntnisse: z. B. mathematische Formeln/Beweise, allgemeine wissenschaftliche Erkenntnisse/Theorien </a:t>
            </a:r>
            <a:endParaRPr sz="2000" dirty="0"/>
          </a:p>
          <a:p>
            <a:pPr>
              <a:lnSpc>
                <a:spcPct val="110000"/>
              </a:lnSpc>
              <a:spcBef>
                <a:spcPts val="708"/>
              </a:spcBef>
              <a:spcAft>
                <a:spcPts val="708"/>
              </a:spcAft>
              <a:defRPr/>
            </a:pPr>
            <a:r>
              <a:rPr lang="de-DE" sz="2000" dirty="0"/>
              <a:t>Werke, an denen die Schutzfrist erloschen ist (§ 64 UrhG)</a:t>
            </a:r>
            <a:endParaRPr sz="2000" dirty="0"/>
          </a:p>
          <a:p>
            <a:pPr algn="l">
              <a:lnSpc>
                <a:spcPct val="110000"/>
              </a:lnSpc>
              <a:spcBef>
                <a:spcPts val="708"/>
              </a:spcBef>
              <a:spcAft>
                <a:spcPts val="708"/>
              </a:spcAft>
              <a:defRPr/>
            </a:pPr>
            <a:r>
              <a:rPr lang="de-DE" sz="2000" dirty="0"/>
              <a:t>Bloße Ideen/reine Informationen ohne schöpferische Gestaltung	</a:t>
            </a:r>
            <a:br>
              <a:rPr lang="de-DE" sz="2000" dirty="0"/>
            </a:br>
            <a:endParaRPr sz="2000" dirty="0"/>
          </a:p>
          <a:p>
            <a:pPr>
              <a:lnSpc>
                <a:spcPct val="120000"/>
              </a:lnSpc>
              <a:defRPr/>
            </a:pPr>
            <a:endParaRPr sz="2000" dirty="0"/>
          </a:p>
        </p:txBody>
      </p:sp>
      <p:sp>
        <p:nvSpPr>
          <p:cNvPr id="7" name="Fußzeilenplatzhalter 3"/>
          <p:cNvSpPr>
            <a:spLocks noGrp="1"/>
          </p:cNvSpPr>
          <p:nvPr>
            <p:ph type="ftr" sz="quarter" idx="3"/>
          </p:nvPr>
        </p:nvSpPr>
        <p:spPr bwMode="auto">
          <a:xfrm>
            <a:off x="540000" y="4725223"/>
            <a:ext cx="3086100" cy="273844"/>
          </a:xfrm>
        </p:spPr>
        <p:txBody>
          <a:bodyPr/>
          <a:lstStyle/>
          <a:p>
            <a:pPr>
              <a:defRPr/>
            </a:pPr>
            <a:r>
              <a:rPr lang="de-DE"/>
              <a:t>Veröffentlichung  von Unterrichtsmaterialien</a:t>
            </a:r>
            <a:endParaRPr/>
          </a:p>
        </p:txBody>
      </p:sp>
      <p:sp>
        <p:nvSpPr>
          <p:cNvPr id="8" name="Foliennummernplatzhalter 4"/>
          <p:cNvSpPr>
            <a:spLocks noGrp="1"/>
          </p:cNvSpPr>
          <p:nvPr>
            <p:ph type="sldNum" sz="quarter" idx="4"/>
          </p:nvPr>
        </p:nvSpPr>
        <p:spPr bwMode="auto">
          <a:xfrm>
            <a:off x="6637950" y="4725223"/>
            <a:ext cx="1966050" cy="273844"/>
          </a:xfrm>
        </p:spPr>
        <p:txBody>
          <a:bodyPr/>
          <a:lstStyle/>
          <a:p>
            <a:pPr>
              <a:defRPr/>
            </a:pPr>
            <a:fld id="{4FD62E59-44CE-9347-897F-B4508D454FCF}" type="slidenum">
              <a:rPr lang="de-DE"/>
              <a:t>8</a:t>
            </a:fld>
            <a:endParaRPr lang="de-DE"/>
          </a:p>
        </p:txBody>
      </p:sp>
      <p:grpSp>
        <p:nvGrpSpPr>
          <p:cNvPr id="9" name="Gruppieren 11"/>
          <p:cNvGrpSpPr/>
          <p:nvPr/>
        </p:nvGrpSpPr>
        <p:grpSpPr bwMode="auto">
          <a:xfrm>
            <a:off x="755576" y="4412185"/>
            <a:ext cx="7416824" cy="461665"/>
            <a:chOff x="1601391" y="4506102"/>
            <a:chExt cx="5886450" cy="461665"/>
          </a:xfrm>
        </p:grpSpPr>
        <p:sp>
          <p:nvSpPr>
            <p:cNvPr id="10" name="Textfeld 11"/>
            <p:cNvSpPr txBox="1">
              <a:spLocks noChangeArrowheads="1"/>
            </p:cNvSpPr>
            <p:nvPr/>
          </p:nvSpPr>
          <p:spPr bwMode="auto">
            <a:xfrm>
              <a:off x="1601391" y="4506102"/>
              <a:ext cx="5886450" cy="461665"/>
            </a:xfrm>
            <a:prstGeom prst="rect">
              <a:avLst/>
            </a:prstGeom>
            <a:noFill/>
            <a:ln>
              <a:noFill/>
            </a:ln>
          </p:spPr>
          <p:txBody>
            <a:bodyPr>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ctr">
                <a:spcBef>
                  <a:spcPts val="0"/>
                </a:spcBef>
                <a:buFontTx/>
                <a:buNone/>
                <a:defRPr/>
              </a:pPr>
              <a:r>
                <a:rPr lang="de-DE" sz="2400" b="1">
                  <a:solidFill>
                    <a:srgbClr val="00B050"/>
                  </a:solidFill>
                </a:rPr>
                <a:t>Materialien können frei verwendet werden!</a:t>
              </a:r>
              <a:endParaRPr/>
            </a:p>
          </p:txBody>
        </p:sp>
        <p:sp>
          <p:nvSpPr>
            <p:cNvPr id="11" name="Abgerundetes Rechteck 10"/>
            <p:cNvSpPr/>
            <p:nvPr/>
          </p:nvSpPr>
          <p:spPr bwMode="auto">
            <a:xfrm>
              <a:off x="1601391" y="4506102"/>
              <a:ext cx="5779294" cy="438149"/>
            </a:xfrm>
            <a:prstGeom prst="roundRect">
              <a:avLst>
                <a:gd name="adj"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350"/>
            </a:p>
          </p:txBody>
        </p:sp>
      </p:grpSp>
      <p:sp>
        <p:nvSpPr>
          <p:cNvPr id="12" name="Inhaltsplatzhalter 4"/>
          <p:cNvSpPr txBox="1"/>
          <p:nvPr/>
        </p:nvSpPr>
        <p:spPr bwMode="auto">
          <a:xfrm>
            <a:off x="8009532" y="3664304"/>
            <a:ext cx="594468" cy="186998"/>
          </a:xfrm>
          <a:prstGeom prst="rect">
            <a:avLst/>
          </a:prstGeom>
          <a:noFill/>
          <a:ln>
            <a:noFill/>
          </a:ln>
        </p:spPr>
        <p:txBody>
          <a:bodyPr>
            <a:no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599" indent="-228600">
              <a:spcBef>
                <a:spcPts val="0"/>
              </a:spcBef>
              <a:spcAft>
                <a:spcPts val="0"/>
              </a:spcAft>
              <a:buFont typeface="Arial"/>
              <a:buChar char="»"/>
              <a:defRPr sz="2000">
                <a:solidFill>
                  <a:schemeClr val="tx1"/>
                </a:solidFill>
                <a:latin typeface="Calibri"/>
              </a:defRPr>
            </a:lvl6pPr>
            <a:lvl7pPr marL="2971800" indent="-228600">
              <a:spcBef>
                <a:spcPts val="0"/>
              </a:spcBef>
              <a:spcAft>
                <a:spcPts val="0"/>
              </a:spcAft>
              <a:buFont typeface="Arial"/>
              <a:buChar char="»"/>
              <a:defRPr sz="2000">
                <a:solidFill>
                  <a:schemeClr val="tx1"/>
                </a:solidFill>
                <a:latin typeface="Calibri"/>
              </a:defRPr>
            </a:lvl7pPr>
            <a:lvl8pPr marL="3429000" indent="-228600">
              <a:spcBef>
                <a:spcPts val="0"/>
              </a:spcBef>
              <a:spcAft>
                <a:spcPts val="0"/>
              </a:spcAft>
              <a:buFont typeface="Arial"/>
              <a:buChar char="»"/>
              <a:defRPr sz="2000">
                <a:solidFill>
                  <a:schemeClr val="tx1"/>
                </a:solidFill>
                <a:latin typeface="Calibri"/>
              </a:defRPr>
            </a:lvl8pPr>
            <a:lvl9pPr marL="3886200" indent="-228600">
              <a:spcBef>
                <a:spcPts val="0"/>
              </a:spcBef>
              <a:spcAft>
                <a:spcPts val="0"/>
              </a:spcAft>
              <a:buFont typeface="Arial"/>
              <a:buChar char="»"/>
              <a:defRPr sz="2000">
                <a:solidFill>
                  <a:schemeClr val="tx1"/>
                </a:solidFill>
                <a:latin typeface="Calibri"/>
              </a:defRPr>
            </a:lvl9pPr>
          </a:lstStyle>
          <a:p>
            <a:pPr algn="r">
              <a:buFont typeface="Arial"/>
              <a:buNone/>
              <a:defRPr/>
            </a:pPr>
            <a:r>
              <a:rPr lang="de-DE" sz="600">
                <a:latin typeface="Arial"/>
              </a:rPr>
              <a:t>Bild 7</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 name="Picture 52"/>
          <p:cNvPicPr>
            <a:picLocks noChangeAspect="1" noChangeArrowheads="1"/>
          </p:cNvPicPr>
          <p:nvPr/>
        </p:nvPicPr>
        <p:blipFill>
          <a:blip r:embed="rId3"/>
          <a:stretch/>
        </p:blipFill>
        <p:spPr bwMode="auto">
          <a:xfrm>
            <a:off x="1515667" y="987574"/>
            <a:ext cx="326231" cy="323850"/>
          </a:xfrm>
          <a:prstGeom prst="rect">
            <a:avLst/>
          </a:prstGeom>
          <a:noFill/>
          <a:ln>
            <a:noFill/>
          </a:ln>
          <a:effectLst/>
        </p:spPr>
      </p:pic>
      <p:sp>
        <p:nvSpPr>
          <p:cNvPr id="4" name="Titel 1"/>
          <p:cNvSpPr>
            <a:spLocks noGrp="1"/>
          </p:cNvSpPr>
          <p:nvPr>
            <p:ph type="title"/>
          </p:nvPr>
        </p:nvSpPr>
        <p:spPr bwMode="auto"/>
        <p:txBody>
          <a:bodyPr vertOverflow="overflow" horzOverflow="clip" vert="horz" wrap="square" lIns="0" tIns="0" rIns="0" bIns="0" numCol="1" spcCol="0" rtlCol="0" fromWordArt="0" anchor="ctr" anchorCtr="0" forceAA="0" compatLnSpc="0">
            <a:normAutofit/>
          </a:bodyPr>
          <a:lstStyle/>
          <a:p>
            <a:pPr>
              <a:defRPr/>
            </a:pPr>
            <a:r>
              <a:rPr lang="de-DE" sz="2500"/>
              <a:t>Creative Commons Lizenzen (CC-Lizenzen)</a:t>
            </a:r>
            <a:endParaRPr sz="2500"/>
          </a:p>
        </p:txBody>
      </p:sp>
      <p:sp>
        <p:nvSpPr>
          <p:cNvPr id="5" name="Fußzeilenplatzhalter 3"/>
          <p:cNvSpPr>
            <a:spLocks noGrp="1"/>
          </p:cNvSpPr>
          <p:nvPr>
            <p:ph type="ftr" sz="quarter" idx="3"/>
          </p:nvPr>
        </p:nvSpPr>
        <p:spPr bwMode="auto"/>
        <p:txBody>
          <a:bodyPr/>
          <a:lstStyle/>
          <a:p>
            <a:pPr>
              <a:defRPr/>
            </a:pPr>
            <a:r>
              <a:rPr lang="de-DE"/>
              <a:t>Veröffentlichung  von Unterrichtsmaterialien</a:t>
            </a:r>
            <a:endParaRPr/>
          </a:p>
        </p:txBody>
      </p:sp>
      <p:sp>
        <p:nvSpPr>
          <p:cNvPr id="6" name="Foliennummernplatzhalter 4"/>
          <p:cNvSpPr>
            <a:spLocks noGrp="1"/>
          </p:cNvSpPr>
          <p:nvPr>
            <p:ph type="sldNum" sz="quarter" idx="4"/>
          </p:nvPr>
        </p:nvSpPr>
        <p:spPr bwMode="auto"/>
        <p:txBody>
          <a:bodyPr/>
          <a:lstStyle/>
          <a:p>
            <a:pPr>
              <a:defRPr/>
            </a:pPr>
            <a:fld id="{4FD62E59-44CE-9347-897F-B4508D454FCF}" type="slidenum">
              <a:rPr lang="de-DE"/>
              <a:t>9</a:t>
            </a:fld>
            <a:endParaRPr lang="de-DE" b="0"/>
          </a:p>
        </p:txBody>
      </p:sp>
      <p:graphicFrame>
        <p:nvGraphicFramePr>
          <p:cNvPr id="7" name="Inhaltsplatzhalter 3"/>
          <p:cNvGraphicFramePr>
            <a:graphicFrameLocks/>
          </p:cNvGraphicFramePr>
          <p:nvPr/>
        </p:nvGraphicFramePr>
        <p:xfrm>
          <a:off x="1494235" y="698952"/>
          <a:ext cx="5886451" cy="4059989"/>
        </p:xfrm>
        <a:graphic>
          <a:graphicData uri="http://schemas.openxmlformats.org/drawingml/2006/table">
            <a:tbl>
              <a:tblPr firstRow="1" bandRow="1"/>
              <a:tblGrid>
                <a:gridCol w="1270730">
                  <a:extLst>
                    <a:ext uri="{9D8B030D-6E8A-4147-A177-3AD203B41FA5}">
                      <a16:colId xmlns:a16="http://schemas.microsoft.com/office/drawing/2014/main" val="20000"/>
                    </a:ext>
                  </a:extLst>
                </a:gridCol>
                <a:gridCol w="1667887">
                  <a:extLst>
                    <a:ext uri="{9D8B030D-6E8A-4147-A177-3AD203B41FA5}">
                      <a16:colId xmlns:a16="http://schemas.microsoft.com/office/drawing/2014/main" val="20001"/>
                    </a:ext>
                  </a:extLst>
                </a:gridCol>
                <a:gridCol w="2947834">
                  <a:extLst>
                    <a:ext uri="{9D8B030D-6E8A-4147-A177-3AD203B41FA5}">
                      <a16:colId xmlns:a16="http://schemas.microsoft.com/office/drawing/2014/main" val="20002"/>
                    </a:ext>
                  </a:extLst>
                </a:gridCol>
              </a:tblGrid>
              <a:tr h="282611">
                <a:tc>
                  <a:txBody>
                    <a:bodyPr/>
                    <a:lstStyle/>
                    <a:p>
                      <a:pPr>
                        <a:defRPr/>
                      </a:pPr>
                      <a:r>
                        <a:rPr lang="de-DE" sz="1500" b="1"/>
                        <a:t>Icon</a:t>
                      </a:r>
                      <a:endParaRPr lang="de-DE" sz="1500" b="1">
                        <a:solidFill>
                          <a:schemeClr val="tx1"/>
                        </a:solidFill>
                      </a:endParaRPr>
                    </a:p>
                  </a:txBody>
                  <a:tcPr marL="68570" marR="68570" marT="34303" marB="34303"/>
                </a:tc>
                <a:tc>
                  <a:txBody>
                    <a:bodyPr/>
                    <a:lstStyle/>
                    <a:p>
                      <a:pPr>
                        <a:defRPr/>
                      </a:pPr>
                      <a:r>
                        <a:rPr lang="de-DE" sz="1500" b="1"/>
                        <a:t>Kurzform</a:t>
                      </a:r>
                      <a:endParaRPr lang="de-DE" sz="1500" b="1">
                        <a:solidFill>
                          <a:schemeClr val="tx1"/>
                        </a:solidFill>
                      </a:endParaRPr>
                    </a:p>
                  </a:txBody>
                  <a:tcPr marL="68570" marR="68570" marT="34303" marB="34303"/>
                </a:tc>
                <a:tc>
                  <a:txBody>
                    <a:bodyPr/>
                    <a:lstStyle/>
                    <a:p>
                      <a:pPr>
                        <a:defRPr/>
                      </a:pPr>
                      <a:r>
                        <a:rPr lang="de-DE" sz="1500" b="1"/>
                        <a:t>Erklärung</a:t>
                      </a:r>
                      <a:endParaRPr lang="de-DE" sz="1500" b="1">
                        <a:solidFill>
                          <a:schemeClr val="tx1"/>
                        </a:solidFill>
                      </a:endParaRPr>
                    </a:p>
                  </a:txBody>
                  <a:tcPr marL="68570" marR="68570" marT="34303" marB="34303"/>
                </a:tc>
                <a:extLst>
                  <a:ext uri="{0D108BD9-81ED-4DB2-BD59-A6C34878D82A}">
                    <a16:rowId xmlns:a16="http://schemas.microsoft.com/office/drawing/2014/main" val="10000"/>
                  </a:ext>
                </a:extLst>
              </a:tr>
              <a:tr h="317828">
                <a:tc>
                  <a:txBody>
                    <a:bodyPr/>
                    <a:lstStyle/>
                    <a:p>
                      <a:pPr>
                        <a:defRPr/>
                      </a:pPr>
                      <a:endParaRPr lang="de-DE" sz="1400" dirty="0"/>
                    </a:p>
                  </a:txBody>
                  <a:tcPr marL="68570" marR="68570" marT="34303" marB="34303"/>
                </a:tc>
                <a:tc>
                  <a:txBody>
                    <a:bodyPr/>
                    <a:lstStyle/>
                    <a:p>
                      <a:pPr>
                        <a:defRPr/>
                      </a:pPr>
                      <a:r>
                        <a:rPr lang="de-DE" sz="1700">
                          <a:latin typeface="+mn-lt"/>
                          <a:cs typeface="+mn-cs"/>
                        </a:rPr>
                        <a:t>CC BY</a:t>
                      </a:r>
                      <a:endParaRPr lang="de-DE" sz="1700">
                        <a:latin typeface="+mn-lt"/>
                        <a:cs typeface="Arial"/>
                      </a:endParaRPr>
                    </a:p>
                  </a:txBody>
                  <a:tcPr marL="68570" marR="68570" marT="34303" marB="34303"/>
                </a:tc>
                <a:tc>
                  <a:txBody>
                    <a:bodyPr/>
                    <a:lstStyle/>
                    <a:p>
                      <a:pPr>
                        <a:defRPr/>
                      </a:pPr>
                      <a:r>
                        <a:rPr lang="de-DE" sz="1600"/>
                        <a:t>Namensnennung</a:t>
                      </a:r>
                      <a:endParaRPr lang="de-DE" sz="1600">
                        <a:latin typeface="+mn-lt"/>
                        <a:cs typeface="Arial"/>
                      </a:endParaRPr>
                    </a:p>
                  </a:txBody>
                  <a:tcPr marL="68570" marR="68570" marT="34303" marB="34303"/>
                </a:tc>
                <a:extLst>
                  <a:ext uri="{0D108BD9-81ED-4DB2-BD59-A6C34878D82A}">
                    <a16:rowId xmlns:a16="http://schemas.microsoft.com/office/drawing/2014/main" val="10001"/>
                  </a:ext>
                </a:extLst>
              </a:tr>
              <a:tr h="528969">
                <a:tc>
                  <a:txBody>
                    <a:bodyPr/>
                    <a:lstStyle/>
                    <a:p>
                      <a:pPr>
                        <a:defRPr/>
                      </a:pPr>
                      <a:endParaRPr lang="de-DE" sz="1400"/>
                    </a:p>
                  </a:txBody>
                  <a:tcPr marL="68570" marR="68570" marT="34303" marB="34303"/>
                </a:tc>
                <a:tc>
                  <a:txBody>
                    <a:bodyPr/>
                    <a:lstStyle/>
                    <a:p>
                      <a:pPr>
                        <a:defRPr/>
                      </a:pPr>
                      <a:r>
                        <a:rPr lang="de-DE" sz="1700"/>
                        <a:t>CC BY-ND</a:t>
                      </a:r>
                      <a:endParaRPr lang="de-DE" sz="1700">
                        <a:latin typeface="+mn-lt"/>
                        <a:cs typeface="Arial"/>
                      </a:endParaRPr>
                    </a:p>
                  </a:txBody>
                  <a:tcPr marL="68570" marR="68570" marT="34303" marB="34303"/>
                </a:tc>
                <a:tc>
                  <a:txBody>
                    <a:bodyPr/>
                    <a:lstStyle/>
                    <a:p>
                      <a:pPr>
                        <a:defRPr/>
                      </a:pPr>
                      <a:r>
                        <a:rPr lang="de-DE" sz="1600"/>
                        <a:t>Namensnennung, keine Bearbeitung</a:t>
                      </a:r>
                      <a:endParaRPr lang="de-DE" sz="1600">
                        <a:latin typeface="+mn-lt"/>
                        <a:cs typeface="Arial"/>
                      </a:endParaRPr>
                    </a:p>
                  </a:txBody>
                  <a:tcPr marL="68570" marR="68570" marT="34303" marB="34303"/>
                </a:tc>
                <a:extLst>
                  <a:ext uri="{0D108BD9-81ED-4DB2-BD59-A6C34878D82A}">
                    <a16:rowId xmlns:a16="http://schemas.microsoft.com/office/drawing/2014/main" val="10002"/>
                  </a:ext>
                </a:extLst>
              </a:tr>
              <a:tr h="528969">
                <a:tc>
                  <a:txBody>
                    <a:bodyPr/>
                    <a:lstStyle/>
                    <a:p>
                      <a:pPr>
                        <a:defRPr/>
                      </a:pPr>
                      <a:endParaRPr lang="de-DE" sz="1400"/>
                    </a:p>
                  </a:txBody>
                  <a:tcPr marL="68570" marR="68570" marT="34303" marB="34303"/>
                </a:tc>
                <a:tc>
                  <a:txBody>
                    <a:bodyPr/>
                    <a:lstStyle/>
                    <a:p>
                      <a:pPr>
                        <a:defRPr/>
                      </a:pPr>
                      <a:r>
                        <a:rPr lang="de-DE" sz="1700"/>
                        <a:t>CC BY-NC</a:t>
                      </a:r>
                      <a:endParaRPr/>
                    </a:p>
                  </a:txBody>
                  <a:tcPr marL="68570" marR="68570" marT="34303" marB="34303"/>
                </a:tc>
                <a:tc>
                  <a:txBody>
                    <a:bodyPr/>
                    <a:lstStyle/>
                    <a:p>
                      <a:pPr>
                        <a:defRPr/>
                      </a:pPr>
                      <a:r>
                        <a:rPr lang="de-DE" sz="1600"/>
                        <a:t>Namensnennung, nicht kommerziell</a:t>
                      </a:r>
                      <a:endParaRPr lang="de-DE" sz="1600">
                        <a:latin typeface="+mn-lt"/>
                        <a:cs typeface="Arial"/>
                      </a:endParaRPr>
                    </a:p>
                  </a:txBody>
                  <a:tcPr marL="68570" marR="68570" marT="34303" marB="34303"/>
                </a:tc>
                <a:extLst>
                  <a:ext uri="{0D108BD9-81ED-4DB2-BD59-A6C34878D82A}">
                    <a16:rowId xmlns:a16="http://schemas.microsoft.com/office/drawing/2014/main" val="10003"/>
                  </a:ext>
                </a:extLst>
              </a:tr>
              <a:tr h="557952">
                <a:tc>
                  <a:txBody>
                    <a:bodyPr/>
                    <a:lstStyle/>
                    <a:p>
                      <a:pPr>
                        <a:defRPr/>
                      </a:pPr>
                      <a:endParaRPr lang="de-DE" sz="1400" dirty="0"/>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700"/>
                        <a:t>CC BY-SA</a:t>
                      </a:r>
                      <a:endParaRPr/>
                    </a:p>
                    <a:p>
                      <a:pPr>
                        <a:defRPr/>
                      </a:pPr>
                      <a:endParaRPr lang="de-DE" sz="1700">
                        <a:latin typeface="+mn-lt"/>
                        <a:cs typeface="Arial"/>
                      </a:endParaRPr>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600"/>
                        <a:t>Namensnennung, Weitergabe unter gleichen Bedingungen</a:t>
                      </a:r>
                      <a:endParaRPr lang="de-DE" sz="1600">
                        <a:latin typeface="+mn-lt"/>
                        <a:cs typeface="Arial"/>
                      </a:endParaRPr>
                    </a:p>
                  </a:txBody>
                  <a:tcPr marL="68570" marR="68570" marT="34303" marB="34303"/>
                </a:tc>
                <a:extLst>
                  <a:ext uri="{0D108BD9-81ED-4DB2-BD59-A6C34878D82A}">
                    <a16:rowId xmlns:a16="http://schemas.microsoft.com/office/drawing/2014/main" val="10004"/>
                  </a:ext>
                </a:extLst>
              </a:tr>
              <a:tr h="760835">
                <a:tc>
                  <a:txBody>
                    <a:bodyPr/>
                    <a:lstStyle/>
                    <a:p>
                      <a:pPr>
                        <a:defRPr/>
                      </a:pPr>
                      <a:endParaRPr lang="de-DE" sz="1400"/>
                    </a:p>
                  </a:txBody>
                  <a:tcPr marL="68570" marR="68570" marT="34303" marB="34303"/>
                </a:tc>
                <a:tc>
                  <a:txBody>
                    <a:bodyPr/>
                    <a:lstStyle/>
                    <a:p>
                      <a:pPr>
                        <a:defRPr/>
                      </a:pPr>
                      <a:r>
                        <a:rPr lang="de-DE" sz="1700"/>
                        <a:t>CC BY-NC-SA</a:t>
                      </a:r>
                      <a:endParaRPr/>
                    </a:p>
                  </a:txBody>
                  <a:tcPr marL="68570" marR="68570" marT="34303" marB="34303"/>
                </a:tc>
                <a:tc>
                  <a:txBody>
                    <a:bodyPr/>
                    <a:lstStyle/>
                    <a:p>
                      <a:pPr>
                        <a:defRPr/>
                      </a:pPr>
                      <a:r>
                        <a:rPr lang="de-DE" sz="1600" dirty="0"/>
                        <a:t>Namensnennung, nicht kommerziell, Weitergabe unter gleichen Bedingungen</a:t>
                      </a:r>
                      <a:endParaRPr lang="de-DE" sz="1600" dirty="0">
                        <a:latin typeface="+mn-lt"/>
                        <a:cs typeface="Arial"/>
                      </a:endParaRPr>
                    </a:p>
                  </a:txBody>
                  <a:tcPr marL="68570" marR="68570" marT="34303" marB="34303"/>
                </a:tc>
                <a:extLst>
                  <a:ext uri="{0D108BD9-81ED-4DB2-BD59-A6C34878D82A}">
                    <a16:rowId xmlns:a16="http://schemas.microsoft.com/office/drawing/2014/main" val="10005"/>
                  </a:ext>
                </a:extLst>
              </a:tr>
              <a:tr h="935633">
                <a:tc>
                  <a:txBody>
                    <a:bodyPr/>
                    <a:lstStyle/>
                    <a:p>
                      <a:pPr>
                        <a:defRPr/>
                      </a:pPr>
                      <a:endParaRPr lang="de-DE" sz="1400"/>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700"/>
                        <a:t>CC BY-NC-ND</a:t>
                      </a:r>
                      <a:endParaRPr lang="de-DE" sz="1700">
                        <a:latin typeface="+mn-lt"/>
                        <a:cs typeface="Arial"/>
                      </a:endParaRPr>
                    </a:p>
                  </a:txBody>
                  <a:tcPr marL="68570" marR="68570" marT="34303" marB="34303"/>
                </a:tc>
                <a:tc>
                  <a:txBody>
                    <a:bodyPr/>
                    <a:lstStyle/>
                    <a:p>
                      <a:pPr marL="0" marR="0" indent="0" algn="l" defTabSz="914400">
                        <a:lnSpc>
                          <a:spcPct val="100000"/>
                        </a:lnSpc>
                        <a:spcBef>
                          <a:spcPts val="0"/>
                        </a:spcBef>
                        <a:spcAft>
                          <a:spcPts val="0"/>
                        </a:spcAft>
                        <a:buClrTx/>
                        <a:buSzTx/>
                        <a:buFontTx/>
                        <a:buNone/>
                        <a:defRPr/>
                      </a:pPr>
                      <a:r>
                        <a:rPr lang="de-DE" sz="1600" dirty="0"/>
                        <a:t>Namensnennung, nicht kommerziell, keine Bearbeitung</a:t>
                      </a:r>
                      <a:endParaRPr dirty="0"/>
                    </a:p>
                  </a:txBody>
                  <a:tcPr marL="68570" marR="68570" marT="34303" marB="34303"/>
                </a:tc>
                <a:extLst>
                  <a:ext uri="{0D108BD9-81ED-4DB2-BD59-A6C34878D82A}">
                    <a16:rowId xmlns:a16="http://schemas.microsoft.com/office/drawing/2014/main" val="10006"/>
                  </a:ext>
                </a:extLst>
              </a:tr>
            </a:tbl>
          </a:graphicData>
        </a:graphic>
      </p:graphicFrame>
      <p:pic>
        <p:nvPicPr>
          <p:cNvPr id="8" name="Picture 6" descr="http://www.unesco.org/webworld/download/oer/EN/oer_logo_EN_2_RGB.jpg"/>
          <p:cNvPicPr>
            <a:picLocks noChangeAspect="1" noChangeArrowheads="1"/>
          </p:cNvPicPr>
          <p:nvPr/>
        </p:nvPicPr>
        <p:blipFill>
          <a:blip r:embed="rId4"/>
          <a:stretch/>
        </p:blipFill>
        <p:spPr bwMode="auto">
          <a:xfrm>
            <a:off x="7434263" y="1010895"/>
            <a:ext cx="531019" cy="353616"/>
          </a:xfrm>
          <a:prstGeom prst="rect">
            <a:avLst/>
          </a:prstGeom>
          <a:noFill/>
          <a:ln>
            <a:noFill/>
          </a:ln>
        </p:spPr>
      </p:pic>
      <p:pic>
        <p:nvPicPr>
          <p:cNvPr id="9" name="Picture 6" descr="http://www.unesco.org/webworld/download/oer/EN/oer_logo_EN_2_RGB.jpg">
            <a:hlinkClick r:id="rId5" action="ppaction://hlinksldjump"/>
          </p:cNvPr>
          <p:cNvPicPr>
            <a:picLocks noChangeAspect="1" noChangeArrowheads="1"/>
          </p:cNvPicPr>
          <p:nvPr/>
        </p:nvPicPr>
        <p:blipFill>
          <a:blip r:embed="rId4"/>
          <a:stretch/>
        </p:blipFill>
        <p:spPr bwMode="auto">
          <a:xfrm>
            <a:off x="7428310" y="2619430"/>
            <a:ext cx="529828" cy="353615"/>
          </a:xfrm>
          <a:prstGeom prst="rect">
            <a:avLst/>
          </a:prstGeom>
          <a:noFill/>
          <a:ln>
            <a:noFill/>
          </a:ln>
        </p:spPr>
      </p:pic>
      <p:pic>
        <p:nvPicPr>
          <p:cNvPr id="11" name="Picture 52"/>
          <p:cNvPicPr>
            <a:picLocks noChangeAspect="1" noChangeArrowheads="1"/>
          </p:cNvPicPr>
          <p:nvPr/>
        </p:nvPicPr>
        <p:blipFill>
          <a:blip r:embed="rId3"/>
          <a:stretch/>
        </p:blipFill>
        <p:spPr bwMode="auto">
          <a:xfrm>
            <a:off x="1515667" y="1401420"/>
            <a:ext cx="326231" cy="323850"/>
          </a:xfrm>
          <a:prstGeom prst="rect">
            <a:avLst/>
          </a:prstGeom>
          <a:noFill/>
          <a:ln>
            <a:noFill/>
          </a:ln>
          <a:effectLst/>
        </p:spPr>
      </p:pic>
      <p:pic>
        <p:nvPicPr>
          <p:cNvPr id="12" name="Picture 52"/>
          <p:cNvPicPr>
            <a:picLocks noChangeAspect="1" noChangeArrowheads="1"/>
          </p:cNvPicPr>
          <p:nvPr/>
        </p:nvPicPr>
        <p:blipFill>
          <a:blip r:embed="rId3"/>
          <a:stretch/>
        </p:blipFill>
        <p:spPr bwMode="auto">
          <a:xfrm>
            <a:off x="1515667" y="1959824"/>
            <a:ext cx="326231" cy="323850"/>
          </a:xfrm>
          <a:prstGeom prst="rect">
            <a:avLst/>
          </a:prstGeom>
          <a:noFill/>
          <a:ln>
            <a:noFill/>
          </a:ln>
          <a:effectLst/>
        </p:spPr>
      </p:pic>
      <p:pic>
        <p:nvPicPr>
          <p:cNvPr id="13" name="Picture 52"/>
          <p:cNvPicPr>
            <a:picLocks noChangeAspect="1" noChangeArrowheads="1"/>
          </p:cNvPicPr>
          <p:nvPr/>
        </p:nvPicPr>
        <p:blipFill>
          <a:blip r:embed="rId3"/>
          <a:stretch/>
        </p:blipFill>
        <p:spPr bwMode="auto">
          <a:xfrm>
            <a:off x="1515667" y="3145686"/>
            <a:ext cx="326231" cy="323850"/>
          </a:xfrm>
          <a:prstGeom prst="rect">
            <a:avLst/>
          </a:prstGeom>
          <a:noFill/>
          <a:ln>
            <a:noFill/>
          </a:ln>
          <a:effectLst/>
        </p:spPr>
      </p:pic>
      <p:pic>
        <p:nvPicPr>
          <p:cNvPr id="14" name="Picture 52"/>
          <p:cNvPicPr>
            <a:picLocks noChangeAspect="1" noChangeArrowheads="1"/>
          </p:cNvPicPr>
          <p:nvPr/>
        </p:nvPicPr>
        <p:blipFill>
          <a:blip r:embed="rId3"/>
          <a:stretch/>
        </p:blipFill>
        <p:spPr bwMode="auto">
          <a:xfrm>
            <a:off x="1515667" y="3971980"/>
            <a:ext cx="326231" cy="323850"/>
          </a:xfrm>
          <a:prstGeom prst="rect">
            <a:avLst/>
          </a:prstGeom>
          <a:noFill/>
          <a:ln>
            <a:noFill/>
          </a:ln>
          <a:effectLst/>
        </p:spPr>
      </p:pic>
      <p:pic>
        <p:nvPicPr>
          <p:cNvPr id="15" name="Picture 52" descr="Verstoß gegen CC-Lizenz: Deutschlandradio muss zahlen | heise online"/>
          <p:cNvPicPr>
            <a:picLocks noChangeAspect="1" noChangeArrowheads="1"/>
          </p:cNvPicPr>
          <p:nvPr/>
        </p:nvPicPr>
        <p:blipFill>
          <a:blip r:embed="rId6"/>
          <a:stretch/>
        </p:blipFill>
        <p:spPr bwMode="auto">
          <a:xfrm>
            <a:off x="1890712" y="1959823"/>
            <a:ext cx="328613" cy="328613"/>
          </a:xfrm>
          <a:prstGeom prst="rect">
            <a:avLst/>
          </a:prstGeom>
          <a:noFill/>
          <a:ln>
            <a:noFill/>
          </a:ln>
        </p:spPr>
      </p:pic>
      <p:pic>
        <p:nvPicPr>
          <p:cNvPr id="16" name="Picture 52" descr="Verstoß gegen CC-Lizenz: Deutschlandradio muss zahlen | heise online"/>
          <p:cNvPicPr>
            <a:picLocks noChangeAspect="1" noChangeArrowheads="1"/>
          </p:cNvPicPr>
          <p:nvPr/>
        </p:nvPicPr>
        <p:blipFill>
          <a:blip r:embed="rId6"/>
          <a:stretch/>
        </p:blipFill>
        <p:spPr bwMode="auto">
          <a:xfrm>
            <a:off x="1890712" y="3140923"/>
            <a:ext cx="328613" cy="328613"/>
          </a:xfrm>
          <a:prstGeom prst="rect">
            <a:avLst/>
          </a:prstGeom>
          <a:noFill/>
          <a:ln>
            <a:noFill/>
          </a:ln>
        </p:spPr>
      </p:pic>
      <p:pic>
        <p:nvPicPr>
          <p:cNvPr id="17" name="Picture 52" descr="Verstoß gegen CC-Lizenz: Deutschlandradio muss zahlen | heise online"/>
          <p:cNvPicPr>
            <a:picLocks noChangeAspect="1" noChangeArrowheads="1"/>
          </p:cNvPicPr>
          <p:nvPr/>
        </p:nvPicPr>
        <p:blipFill>
          <a:blip r:embed="rId6"/>
          <a:stretch/>
        </p:blipFill>
        <p:spPr bwMode="auto">
          <a:xfrm>
            <a:off x="1890712" y="3971980"/>
            <a:ext cx="328613" cy="328613"/>
          </a:xfrm>
          <a:prstGeom prst="rect">
            <a:avLst/>
          </a:prstGeom>
          <a:noFill/>
          <a:ln>
            <a:noFill/>
          </a:ln>
        </p:spPr>
      </p:pic>
      <p:pic>
        <p:nvPicPr>
          <p:cNvPr id="18" name="Grafik 1"/>
          <p:cNvPicPr>
            <a:picLocks noChangeAspect="1"/>
          </p:cNvPicPr>
          <p:nvPr/>
        </p:nvPicPr>
        <p:blipFill>
          <a:blip r:embed="rId7"/>
          <a:stretch/>
        </p:blipFill>
        <p:spPr bwMode="auto">
          <a:xfrm>
            <a:off x="2274094" y="3140923"/>
            <a:ext cx="329804" cy="328613"/>
          </a:xfrm>
          <a:prstGeom prst="rect">
            <a:avLst/>
          </a:prstGeom>
          <a:noFill/>
          <a:ln>
            <a:noFill/>
          </a:ln>
        </p:spPr>
      </p:pic>
      <p:pic>
        <p:nvPicPr>
          <p:cNvPr id="19" name="Picture 52"/>
          <p:cNvPicPr>
            <a:picLocks noChangeAspect="1" noChangeArrowheads="1"/>
          </p:cNvPicPr>
          <p:nvPr/>
        </p:nvPicPr>
        <p:blipFill>
          <a:blip r:embed="rId3"/>
          <a:stretch/>
        </p:blipFill>
        <p:spPr bwMode="auto">
          <a:xfrm>
            <a:off x="1515667" y="2551564"/>
            <a:ext cx="326231" cy="323850"/>
          </a:xfrm>
          <a:prstGeom prst="rect">
            <a:avLst/>
          </a:prstGeom>
          <a:noFill/>
          <a:ln>
            <a:noFill/>
          </a:ln>
          <a:effectLst/>
        </p:spPr>
      </p:pic>
      <p:pic>
        <p:nvPicPr>
          <p:cNvPr id="20" name="Grafik 27"/>
          <p:cNvPicPr>
            <a:picLocks noChangeAspect="1"/>
          </p:cNvPicPr>
          <p:nvPr/>
        </p:nvPicPr>
        <p:blipFill>
          <a:blip r:embed="rId7"/>
          <a:stretch/>
        </p:blipFill>
        <p:spPr bwMode="auto">
          <a:xfrm>
            <a:off x="1890712" y="2551564"/>
            <a:ext cx="328613" cy="328613"/>
          </a:xfrm>
          <a:prstGeom prst="rect">
            <a:avLst/>
          </a:prstGeom>
          <a:noFill/>
          <a:ln>
            <a:noFill/>
          </a:ln>
        </p:spPr>
      </p:pic>
      <p:pic>
        <p:nvPicPr>
          <p:cNvPr id="21" name="Picture 59"/>
          <p:cNvPicPr>
            <a:picLocks noChangeAspect="1" noChangeArrowheads="1"/>
          </p:cNvPicPr>
          <p:nvPr/>
        </p:nvPicPr>
        <p:blipFill>
          <a:blip r:embed="rId8"/>
          <a:stretch/>
        </p:blipFill>
        <p:spPr bwMode="auto">
          <a:xfrm>
            <a:off x="1890713" y="1401420"/>
            <a:ext cx="321469" cy="321469"/>
          </a:xfrm>
          <a:prstGeom prst="rect">
            <a:avLst/>
          </a:prstGeom>
          <a:noFill/>
          <a:ln>
            <a:noFill/>
          </a:ln>
          <a:effectLst/>
        </p:spPr>
      </p:pic>
      <p:pic>
        <p:nvPicPr>
          <p:cNvPr id="22" name="Picture 59"/>
          <p:cNvPicPr>
            <a:picLocks noChangeAspect="1" noChangeArrowheads="1"/>
          </p:cNvPicPr>
          <p:nvPr/>
        </p:nvPicPr>
        <p:blipFill>
          <a:blip r:embed="rId8"/>
          <a:stretch/>
        </p:blipFill>
        <p:spPr bwMode="auto">
          <a:xfrm>
            <a:off x="2274094" y="3971980"/>
            <a:ext cx="321469" cy="321469"/>
          </a:xfrm>
          <a:prstGeom prst="rect">
            <a:avLst/>
          </a:prstGeom>
          <a:noFill/>
          <a:ln>
            <a:noFill/>
          </a:ln>
          <a:effectLst/>
        </p:spPr>
      </p:pic>
      <p:sp>
        <p:nvSpPr>
          <p:cNvPr id="23" name="Textfeld 21"/>
          <p:cNvSpPr txBox="1"/>
          <p:nvPr/>
        </p:nvSpPr>
        <p:spPr bwMode="auto">
          <a:xfrm>
            <a:off x="7513981" y="4132604"/>
            <a:ext cx="1326391" cy="640115"/>
          </a:xfrm>
          <a:prstGeom prst="rect">
            <a:avLst/>
          </a:prstGeom>
          <a:noFill/>
        </p:spPr>
        <p:txBody>
          <a:bodyPr wrap="none" rtlCol="0">
            <a:spAutoFit/>
          </a:bodyPr>
          <a:lstStyle/>
          <a:p>
            <a:pPr>
              <a:defRPr/>
            </a:pPr>
            <a:r>
              <a:rPr lang="de-DE" u="sng" dirty="0">
                <a:hlinkClick r:id="rId9" tooltip="https://www.youtube.com/watch?v=1WnZD7E8FKY&amp;feature=emb_title"/>
              </a:rPr>
              <a:t>zum</a:t>
            </a:r>
            <a:br>
              <a:rPr lang="de-DE" dirty="0">
                <a:hlinkClick r:id="rId9" tooltip="https://www.youtube.com/watch?v=1WnZD7E8FKY&amp;feature=emb_title"/>
              </a:rPr>
            </a:br>
            <a:r>
              <a:rPr lang="de-DE" u="sng" dirty="0">
                <a:hlinkClick r:id="rId9" tooltip="https://www.youtube.com/watch?v=1WnZD7E8FKY&amp;feature=emb_title"/>
              </a:rPr>
              <a:t>Erklärvideo</a:t>
            </a:r>
            <a:endParaRPr lang="de-DE" dirty="0"/>
          </a:p>
        </p:txBody>
      </p:sp>
    </p:spTree>
  </p:cSld>
  <p:clrMapOvr>
    <a:masterClrMapping/>
  </p:clrMapOvr>
</p:sld>
</file>

<file path=ppt/theme/theme1.xml><?xml version="1.0" encoding="utf-8"?>
<a:theme xmlns:a="http://schemas.openxmlformats.org/drawingml/2006/main" name="START &amp; ENDE">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itel Mitte">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Grün">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Impressum">
  <a:themeElements>
    <a:clrScheme name="Benutzerdefiniert 1">
      <a:dk1>
        <a:srgbClr val="000000"/>
      </a:dk1>
      <a:lt1>
        <a:srgbClr val="FFFFFF"/>
      </a:lt1>
      <a:dk2>
        <a:srgbClr val="1F497D"/>
      </a:dk2>
      <a:lt2>
        <a:srgbClr val="EEECE1"/>
      </a:lt2>
      <a:accent1>
        <a:srgbClr val="00573A"/>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2105</Words>
  <Application>Microsoft Office PowerPoint</Application>
  <DocSecurity>0</DocSecurity>
  <PresentationFormat>Bildschirmpräsentation (16:9)</PresentationFormat>
  <Paragraphs>266</Paragraphs>
  <Slides>24</Slides>
  <Notes>4</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24</vt:i4>
      </vt:variant>
    </vt:vector>
  </HeadingPairs>
  <TitlesOfParts>
    <vt:vector size="34" baseType="lpstr">
      <vt:lpstr>Arial</vt:lpstr>
      <vt:lpstr>Arial Black</vt:lpstr>
      <vt:lpstr>Calibri</vt:lpstr>
      <vt:lpstr>Systemschrift</vt:lpstr>
      <vt:lpstr>Verdana</vt:lpstr>
      <vt:lpstr>Wingdings</vt:lpstr>
      <vt:lpstr>START &amp; ENDE</vt:lpstr>
      <vt:lpstr>Titel Mitte</vt:lpstr>
      <vt:lpstr>Grün</vt:lpstr>
      <vt:lpstr>Impressum</vt:lpstr>
      <vt:lpstr>PowerPoint-Präsentation</vt:lpstr>
      <vt:lpstr>Veröffentlichung von Unterrichtsmaterialien</vt:lpstr>
      <vt:lpstr>Gliederung</vt:lpstr>
      <vt:lpstr>Problemlage Urheberrecht</vt:lpstr>
      <vt:lpstr>Problemlage Urheberrecht</vt:lpstr>
      <vt:lpstr>Inhalt des Urheberrechts</vt:lpstr>
      <vt:lpstr>Was ist geschützt?</vt:lpstr>
      <vt:lpstr>Was ist nicht geschützt?</vt:lpstr>
      <vt:lpstr>Creative Commons Lizenzen (CC-Lizenzen)</vt:lpstr>
      <vt:lpstr>CC BY-SA 4.0: Die OER Lizenz</vt:lpstr>
      <vt:lpstr>CC BY-SA 4.0: Die OER Lizenz</vt:lpstr>
      <vt:lpstr>CC BY-SA 4.0: Die OER Lizenz</vt:lpstr>
      <vt:lpstr>CC BY-SA 4.0: Die OER Lizenz</vt:lpstr>
      <vt:lpstr>CC BY-SA 4.0: Hinweise zur Gestaltung des Lizenzhinweises</vt:lpstr>
      <vt:lpstr>CC BY-SA 4.0: Hinweise zur Gestaltung des Lizenzhinweises</vt:lpstr>
      <vt:lpstr>Wege der Veröffentlichung</vt:lpstr>
      <vt:lpstr>Fundstellen für CC lizenzierte Werke</vt:lpstr>
      <vt:lpstr>Fundstellen für CC lizenzierte Werke </vt:lpstr>
      <vt:lpstr>Fundstellen für CC lizenzierte Werke </vt:lpstr>
      <vt:lpstr>Persönlichkeitsrecht</vt:lpstr>
      <vt:lpstr>Persönlichkeitsrecht</vt:lpstr>
      <vt:lpstr>Weiterführende Informationen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Teubner, Markus</cp:lastModifiedBy>
  <cp:revision>162</cp:revision>
  <dcterms:created xsi:type="dcterms:W3CDTF">2020-12-07T13:14:23Z</dcterms:created>
  <dcterms:modified xsi:type="dcterms:W3CDTF">2023-04-03T13:33:11Z</dcterms:modified>
  <dc:identifier/>
  <dc:language/>
  <cp:version/>
</cp:coreProperties>
</file>