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7A97"/>
    <a:srgbClr val="7ABBD7"/>
    <a:srgbClr val="836A58"/>
    <a:srgbClr val="004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3108ED-2CC6-4C00-A791-A9215DAE8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7E252A5-DBCA-4236-AF8F-2C14C42C3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25D438-B744-4BA7-AC51-F246EE104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6EC340-E053-47A3-884A-CB4EF9200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E6069B-50CE-4967-BE45-83CCCC2B8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69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A5A510-4BB2-4B54-A0C4-85C36F606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F38F486-7F71-4DBD-9A53-866441DB4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B5B4C3-8EEF-49CE-B2DA-075ECE044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F5704E-E4CE-46C5-8576-CD8C83401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4109CF-D425-4666-AEC7-EDC5D388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9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91213BB-A0A9-4C22-ACEA-D2E369FA66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60C17FB-7AB9-4DD8-83E6-04A0D3990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F7EE81-2B11-41C5-8DF1-2A73F1E26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DF1C60-142E-4C22-B884-18551C243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3BB588-C7C6-41A9-A843-D91BFE26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1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660F6D-765A-4F0C-8AAE-9C3D3C8C5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97F69B-7249-489E-8278-40E590BB0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8EFFB3-C87A-4835-AAD8-C0F36C0C7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A924F9-4EDF-49FE-87AD-DBE1AF86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864776-C197-45E5-9CB6-2051E3C5D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04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A0CD0C-E43F-462A-9069-424C3F656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5AE9516-122D-4A7E-B6AA-3CF6970E2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FFEC56-9793-4E7B-BD70-F7CEBA58F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D2EB4F-027E-496C-9054-976CF9570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8F0680-9802-4879-8C0D-CBBE5B874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39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437130-6923-4BEC-9BC0-A66247F2F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F3E014-69A8-4075-B337-EC6AA9538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AF8D318-2D8C-4F70-B7C1-F03B427F0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EDFE17B-6FF1-4EBE-B2FB-C0CD0477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5B0AD80-19F7-4289-96A1-DA06B94D6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D316A72-2189-4304-9916-A9EAD1151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87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8FC829-78E4-4455-AC46-5E331657C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E3B57C-C32A-41E2-8B5A-8E78293CF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B82DFE7-C3AE-40F0-83BC-4754D5A63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1FAE6CA-1859-4A1A-9753-CEE7970DB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B76C5DC-A1F3-4823-9CB7-ABDF7C3C2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8EC2E98-A6FC-4D2B-9E70-B28A40EF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12EA231-870F-4979-A5BA-4C2FD7D4F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0CDF10D-D045-42F0-9E88-8DCB7A5E6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0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C90AB-21FF-4516-9DBB-1C5069B05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B36F67-E872-4616-9990-1ECB6DF5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727CDB-D376-4BAB-A1FA-C7215FB5B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580A99-C7E3-4080-8AF4-923E28CD1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1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CADB9D8-5BCF-4C16-BCA9-CF11B4AC7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22C5EB-0E19-4163-87B3-BEE313F36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5679D1-4016-44A7-806A-6BF051DA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4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8A8B66-1D10-44F7-B1DB-526F68F01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D4FA4D-9FC6-4936-9CED-ED880D5A6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73756C5-2EE4-45EB-A5DB-B4AA162BA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3A5A34-6337-44E8-A44D-E66D46A67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A1E0F14-B546-486C-ACF4-DC1352495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5C9E981-5FCD-4022-892E-A8CD4001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98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E75F68-D2D3-4891-AE8E-24C2B0265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1BC9D20-DC41-444D-81CC-258ECBBE0F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CF9F8A5-20EF-44DF-B467-0DD414D58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E8AD667-29B5-4C45-BB5B-4B6F64923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D41AE54-E762-4765-AA48-030C02A68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5189B6-B3F4-4504-ACBF-83CCEB8C3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1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7A30BB5-8D92-4E6A-B8E9-C4896F2CB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6290D96-37C8-41EC-A0ED-AF8CDACCC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BFC04D-72A9-4E71-ADE1-F8E9C7A83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C863C-5046-4818-8B9B-47A520B046F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D51527-0CED-4529-A057-4B517C7E9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797748-5C0C-4403-A9A6-2FE9621421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2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3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831D8A-9ACE-4403-BDE8-97AE88BF3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59" y="2159154"/>
            <a:ext cx="6319174" cy="1154611"/>
          </a:xfrm>
        </p:spPr>
        <p:txBody>
          <a:bodyPr>
            <a:normAutofit fontScale="92500"/>
          </a:bodyPr>
          <a:lstStyle/>
          <a:p>
            <a:pPr algn="l"/>
            <a:r>
              <a:rPr lang="de-DE" sz="4800" dirty="0">
                <a:solidFill>
                  <a:srgbClr val="5D7A97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„Merle will so </a:t>
            </a:r>
            <a:r>
              <a:rPr lang="de-DE" sz="4800" dirty="0" smtClean="0">
                <a:solidFill>
                  <a:srgbClr val="5D7A97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sein wie</a:t>
            </a:r>
            <a:r>
              <a:rPr lang="de-DE" sz="4800" dirty="0" smtClean="0">
                <a:solidFill>
                  <a:srgbClr val="5D7A97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…“</a:t>
            </a:r>
            <a:endParaRPr lang="en-US" sz="4800" dirty="0">
              <a:solidFill>
                <a:srgbClr val="5D7A97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AA6A9096-3955-4C3A-92EC-AA802CFF72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" t="17138" r="3728" b="640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51" y="5406572"/>
            <a:ext cx="2916000" cy="103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2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8D0411E-0262-4C65-A88F-3883EE6E9B54}"/>
              </a:ext>
            </a:extLst>
          </p:cNvPr>
          <p:cNvSpPr/>
          <p:nvPr/>
        </p:nvSpPr>
        <p:spPr>
          <a:xfrm>
            <a:off x="-2202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451A460-C501-EC01-A856-810A7878E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" t="1419" r="2067" b="71836"/>
          <a:stretch/>
        </p:blipFill>
        <p:spPr>
          <a:xfrm>
            <a:off x="156000" y="1092655"/>
            <a:ext cx="11880000" cy="4672690"/>
          </a:xfrm>
        </p:spPr>
      </p:pic>
    </p:spTree>
    <p:extLst>
      <p:ext uri="{BB962C8B-B14F-4D97-AF65-F5344CB8AC3E}">
        <p14:creationId xmlns:p14="http://schemas.microsoft.com/office/powerpoint/2010/main" val="251348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8D0411E-0262-4C65-A88F-3883EE6E9B54}"/>
              </a:ext>
            </a:extLst>
          </p:cNvPr>
          <p:cNvSpPr/>
          <p:nvPr/>
        </p:nvSpPr>
        <p:spPr>
          <a:xfrm>
            <a:off x="-2202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451A460-C501-EC01-A856-810A7878E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" t="27965" r="2833" b="34338"/>
          <a:stretch/>
        </p:blipFill>
        <p:spPr>
          <a:xfrm>
            <a:off x="156000" y="105394"/>
            <a:ext cx="11880000" cy="6647212"/>
          </a:xfrm>
        </p:spPr>
      </p:pic>
    </p:spTree>
    <p:extLst>
      <p:ext uri="{BB962C8B-B14F-4D97-AF65-F5344CB8AC3E}">
        <p14:creationId xmlns:p14="http://schemas.microsoft.com/office/powerpoint/2010/main" val="300610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8D0411E-0262-4C65-A88F-3883EE6E9B54}"/>
              </a:ext>
            </a:extLst>
          </p:cNvPr>
          <p:cNvSpPr/>
          <p:nvPr/>
        </p:nvSpPr>
        <p:spPr>
          <a:xfrm>
            <a:off x="-2202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451A460-C501-EC01-A856-810A7878E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65556" r="2225" b="1529"/>
          <a:stretch/>
        </p:blipFill>
        <p:spPr>
          <a:xfrm>
            <a:off x="156000" y="540072"/>
            <a:ext cx="11880000" cy="5777857"/>
          </a:xfrm>
        </p:spPr>
      </p:pic>
    </p:spTree>
    <p:extLst>
      <p:ext uri="{BB962C8B-B14F-4D97-AF65-F5344CB8AC3E}">
        <p14:creationId xmlns:p14="http://schemas.microsoft.com/office/powerpoint/2010/main" val="1151856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8D0411E-0262-4C65-A88F-3883EE6E9B54}"/>
              </a:ext>
            </a:extLst>
          </p:cNvPr>
          <p:cNvSpPr/>
          <p:nvPr/>
        </p:nvSpPr>
        <p:spPr>
          <a:xfrm>
            <a:off x="-2202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451A460-C501-EC01-A856-810A7878E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" t="1398" r="2121" b="65793"/>
          <a:stretch/>
        </p:blipFill>
        <p:spPr>
          <a:xfrm>
            <a:off x="156000" y="556957"/>
            <a:ext cx="11880000" cy="5744087"/>
          </a:xfrm>
        </p:spPr>
      </p:pic>
    </p:spTree>
    <p:extLst>
      <p:ext uri="{BB962C8B-B14F-4D97-AF65-F5344CB8AC3E}">
        <p14:creationId xmlns:p14="http://schemas.microsoft.com/office/powerpoint/2010/main" val="3716100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8D0411E-0262-4C65-A88F-3883EE6E9B54}"/>
              </a:ext>
            </a:extLst>
          </p:cNvPr>
          <p:cNvSpPr/>
          <p:nvPr/>
        </p:nvSpPr>
        <p:spPr>
          <a:xfrm>
            <a:off x="-2202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451A460-C501-EC01-A856-810A7878E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t="34147" r="2192" b="34648"/>
          <a:stretch/>
        </p:blipFill>
        <p:spPr>
          <a:xfrm>
            <a:off x="156000" y="691376"/>
            <a:ext cx="11880000" cy="5475248"/>
          </a:xfrm>
        </p:spPr>
      </p:pic>
    </p:spTree>
    <p:extLst>
      <p:ext uri="{BB962C8B-B14F-4D97-AF65-F5344CB8AC3E}">
        <p14:creationId xmlns:p14="http://schemas.microsoft.com/office/powerpoint/2010/main" val="3635381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8D0411E-0262-4C65-A88F-3883EE6E9B54}"/>
              </a:ext>
            </a:extLst>
          </p:cNvPr>
          <p:cNvSpPr/>
          <p:nvPr/>
        </p:nvSpPr>
        <p:spPr>
          <a:xfrm>
            <a:off x="-2202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451A460-C501-EC01-A856-810A7878E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" t="65301" r="2080" b="1652"/>
          <a:stretch/>
        </p:blipFill>
        <p:spPr>
          <a:xfrm>
            <a:off x="156000" y="536539"/>
            <a:ext cx="11880000" cy="5784923"/>
          </a:xfrm>
        </p:spPr>
      </p:pic>
    </p:spTree>
    <p:extLst>
      <p:ext uri="{BB962C8B-B14F-4D97-AF65-F5344CB8AC3E}">
        <p14:creationId xmlns:p14="http://schemas.microsoft.com/office/powerpoint/2010/main" val="2018948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206" y="265686"/>
            <a:ext cx="2916000" cy="103006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9ACDA5F-1135-4EC5-BE06-4576D7C9EF0D}"/>
              </a:ext>
            </a:extLst>
          </p:cNvPr>
          <p:cNvSpPr txBox="1"/>
          <p:nvPr/>
        </p:nvSpPr>
        <p:spPr>
          <a:xfrm>
            <a:off x="318321" y="4788747"/>
            <a:ext cx="71916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Copyright: </a:t>
            </a:r>
            <a:r>
              <a:rPr lang="de-DE" sz="12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BLM Stiftung </a:t>
            </a:r>
            <a:r>
              <a:rPr lang="de-DE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Medienpädagogik Bayern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de-DE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Entwicklung der Materialien gefördert durch 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das Bayerische Staatsministerium für Unterricht und 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Kultus</a:t>
            </a:r>
            <a:r>
              <a:rPr lang="de-DE" sz="12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de-DE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Alle Rechte vorbehalten.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de-DE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Die in der Präsentation vorhandenen Bilder sind urheberrechtlich geschützt und dürfen nicht von dieser getrennt verwendet werden.</a:t>
            </a:r>
            <a:r>
              <a:rPr lang="de-DE" dirty="0"/>
              <a:t/>
            </a:r>
            <a:br>
              <a:rPr lang="de-DE" dirty="0"/>
            </a:br>
            <a:endParaRPr lang="en-US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A514CE3-F829-40DE-92A7-18139FED4E8F}"/>
              </a:ext>
            </a:extLst>
          </p:cNvPr>
          <p:cNvSpPr txBox="1"/>
          <p:nvPr/>
        </p:nvSpPr>
        <p:spPr>
          <a:xfrm>
            <a:off x="318321" y="6081409"/>
            <a:ext cx="7191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Seite 8 | </a:t>
            </a:r>
            <a:r>
              <a:rPr lang="de-DE" sz="12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BLM Stiftung </a:t>
            </a:r>
            <a:r>
              <a:rPr lang="de-DE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Medienpädagogik Bayern </a:t>
            </a:r>
            <a:r>
              <a:rPr lang="de-DE" sz="1200" b="0" i="0" dirty="0">
                <a:solidFill>
                  <a:srgbClr val="1D1C1D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 </a:t>
            </a:r>
            <a:r>
              <a:rPr lang="de-DE" dirty="0"/>
              <a:t/>
            </a:r>
            <a:br>
              <a:rPr lang="de-DE" dirty="0"/>
            </a:br>
            <a:endParaRPr lang="en-US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0585E60-C162-466C-99A6-7A231BFEB712}"/>
              </a:ext>
            </a:extLst>
          </p:cNvPr>
          <p:cNvSpPr/>
          <p:nvPr/>
        </p:nvSpPr>
        <p:spPr>
          <a:xfrm>
            <a:off x="318320" y="5875365"/>
            <a:ext cx="11459550" cy="68235"/>
          </a:xfrm>
          <a:prstGeom prst="rect">
            <a:avLst/>
          </a:prstGeom>
          <a:solidFill>
            <a:srgbClr val="0043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BA65D1A-B9B7-4E11-9771-76CA446CCE98}"/>
              </a:ext>
            </a:extLst>
          </p:cNvPr>
          <p:cNvSpPr/>
          <p:nvPr/>
        </p:nvSpPr>
        <p:spPr>
          <a:xfrm>
            <a:off x="318320" y="1335043"/>
            <a:ext cx="11459549" cy="68235"/>
          </a:xfrm>
          <a:prstGeom prst="rect">
            <a:avLst/>
          </a:prstGeom>
          <a:solidFill>
            <a:srgbClr val="0043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1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Breitbild</PresentationFormat>
  <Paragraphs>3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Microsoft Sans Serif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Jennifer Mirlach</dc:creator>
  <cp:lastModifiedBy>Bushoff Annalena</cp:lastModifiedBy>
  <cp:revision>20</cp:revision>
  <dcterms:created xsi:type="dcterms:W3CDTF">2021-11-23T11:06:03Z</dcterms:created>
  <dcterms:modified xsi:type="dcterms:W3CDTF">2024-12-16T13:22:35Z</dcterms:modified>
</cp:coreProperties>
</file>