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668" r:id="rId2"/>
    <p:sldMasterId id="2147483701" r:id="rId3"/>
    <p:sldMasterId id="2147483674" r:id="rId4"/>
    <p:sldMasterId id="2147483743" r:id="rId5"/>
    <p:sldMasterId id="2147483757" r:id="rId6"/>
    <p:sldMasterId id="2147483750" r:id="rId7"/>
    <p:sldMasterId id="2147483764" r:id="rId8"/>
    <p:sldMasterId id="2147483779" r:id="rId9"/>
  </p:sldMasterIdLst>
  <p:notesMasterIdLst>
    <p:notesMasterId r:id="rId22"/>
  </p:notesMasterIdLst>
  <p:sldIdLst>
    <p:sldId id="257" r:id="rId10"/>
    <p:sldId id="274" r:id="rId11"/>
    <p:sldId id="275" r:id="rId12"/>
    <p:sldId id="284" r:id="rId13"/>
    <p:sldId id="281" r:id="rId14"/>
    <p:sldId id="279" r:id="rId15"/>
    <p:sldId id="276" r:id="rId16"/>
    <p:sldId id="282" r:id="rId17"/>
    <p:sldId id="278" r:id="rId18"/>
    <p:sldId id="283" r:id="rId19"/>
    <p:sldId id="280" r:id="rId20"/>
    <p:sldId id="272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th, Sabrina" initials="RS" lastIdx="9" clrIdx="0">
    <p:extLst>
      <p:ext uri="{19B8F6BF-5375-455C-9EA6-DF929625EA0E}">
        <p15:presenceInfo xmlns:p15="http://schemas.microsoft.com/office/powerpoint/2012/main" userId="S-1-5-21-1499261727-55176102-3529509929-812390" providerId="AD"/>
      </p:ext>
    </p:extLst>
  </p:cmAuthor>
  <p:cmAuthor id="2" name="Begüm Arvaneh" initials="BA" lastIdx="2" clrIdx="1">
    <p:extLst>
      <p:ext uri="{19B8F6BF-5375-455C-9EA6-DF929625EA0E}">
        <p15:presenceInfo xmlns:p15="http://schemas.microsoft.com/office/powerpoint/2012/main" userId="Begüm Arvane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5" autoAdjust="0"/>
    <p:restoredTop sz="94522"/>
  </p:normalViewPr>
  <p:slideViewPr>
    <p:cSldViewPr snapToGrid="0" snapToObjects="1" showGuides="1">
      <p:cViewPr varScale="1">
        <p:scale>
          <a:sx n="138" d="100"/>
          <a:sy n="138" d="100"/>
        </p:scale>
        <p:origin x="36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9b5ddf8c959d67f3" providerId="LiveId" clId="{0D185F35-1965-46E1-8C16-069A8A119DC3}"/>
    <pc:docChg chg="undo custSel addSld delSld modSld">
      <pc:chgData name="" userId="9b5ddf8c959d67f3" providerId="LiveId" clId="{0D185F35-1965-46E1-8C16-069A8A119DC3}" dt="2023-04-02T11:22:18.044" v="198" actId="20577"/>
      <pc:docMkLst>
        <pc:docMk/>
      </pc:docMkLst>
      <pc:sldChg chg="addSp delSp modSp">
        <pc:chgData name="" userId="9b5ddf8c959d67f3" providerId="LiveId" clId="{0D185F35-1965-46E1-8C16-069A8A119DC3}" dt="2023-04-02T11:17:04.265" v="12" actId="1037"/>
        <pc:sldMkLst>
          <pc:docMk/>
          <pc:sldMk cId="2059120129" sldId="276"/>
        </pc:sldMkLst>
        <pc:picChg chg="add mod">
          <ac:chgData name="" userId="9b5ddf8c959d67f3" providerId="LiveId" clId="{0D185F35-1965-46E1-8C16-069A8A119DC3}" dt="2023-04-02T11:17:04.265" v="12" actId="1037"/>
          <ac:picMkLst>
            <pc:docMk/>
            <pc:sldMk cId="2059120129" sldId="276"/>
            <ac:picMk id="8" creationId="{1C9879DF-A1A1-4FB8-91D1-45A37B359B4A}"/>
          </ac:picMkLst>
        </pc:picChg>
        <pc:picChg chg="del mod">
          <ac:chgData name="" userId="9b5ddf8c959d67f3" providerId="LiveId" clId="{0D185F35-1965-46E1-8C16-069A8A119DC3}" dt="2023-04-02T11:16:06.458" v="1" actId="478"/>
          <ac:picMkLst>
            <pc:docMk/>
            <pc:sldMk cId="2059120129" sldId="276"/>
            <ac:picMk id="9" creationId="{00000000-0000-0000-0000-000000000000}"/>
          </ac:picMkLst>
        </pc:picChg>
      </pc:sldChg>
      <pc:sldChg chg="modSp add del">
        <pc:chgData name="" userId="9b5ddf8c959d67f3" providerId="LiveId" clId="{0D185F35-1965-46E1-8C16-069A8A119DC3}" dt="2023-04-02T11:20:41.801" v="196" actId="6549"/>
        <pc:sldMkLst>
          <pc:docMk/>
          <pc:sldMk cId="2945587190" sldId="282"/>
        </pc:sldMkLst>
        <pc:spChg chg="mod">
          <ac:chgData name="" userId="9b5ddf8c959d67f3" providerId="LiveId" clId="{0D185F35-1965-46E1-8C16-069A8A119DC3}" dt="2023-04-02T11:20:41.801" v="196" actId="6549"/>
          <ac:spMkLst>
            <pc:docMk/>
            <pc:sldMk cId="2945587190" sldId="282"/>
            <ac:spMk id="3" creationId="{5BFB08E0-32AB-E247-AB2D-8DAC471CCBC7}"/>
          </ac:spMkLst>
        </pc:spChg>
      </pc:sldChg>
      <pc:sldChg chg="modSp">
        <pc:chgData name="" userId="9b5ddf8c959d67f3" providerId="LiveId" clId="{0D185F35-1965-46E1-8C16-069A8A119DC3}" dt="2023-04-02T11:22:18.044" v="198" actId="20577"/>
        <pc:sldMkLst>
          <pc:docMk/>
          <pc:sldMk cId="3056370241" sldId="283"/>
        </pc:sldMkLst>
        <pc:spChg chg="mod">
          <ac:chgData name="" userId="9b5ddf8c959d67f3" providerId="LiveId" clId="{0D185F35-1965-46E1-8C16-069A8A119DC3}" dt="2023-04-02T11:22:18.044" v="198" actId="20577"/>
          <ac:spMkLst>
            <pc:docMk/>
            <pc:sldMk cId="3056370241" sldId="283"/>
            <ac:spMk id="3" creationId="{5BFB08E0-32AB-E247-AB2D-8DAC471CCBC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Performanz-</a:t>
          </a:r>
          <a:br>
            <a:rPr lang="de-DE" dirty="0"/>
          </a:br>
          <a:r>
            <a:rPr lang="de-DE" dirty="0" err="1"/>
            <a:t>phase</a:t>
          </a:r>
          <a:endParaRPr lang="de-DE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731A25A9-0879-4B76-8D96-4EC8A35E2E5E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BB1ECA30-885B-4AE2-8F45-97BF9E8E2784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de-DE" b="1" dirty="0">
              <a:solidFill>
                <a:schemeClr val="accent1"/>
              </a:solidFill>
            </a:rPr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</dgm:pt>
  </dgm:ptLst>
  <dgm:cxnLst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0AD611-55FC-4173-AE4A-063B47DE129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43CD800-8BB6-4CCC-8A87-B7AA9A01B3FA}">
      <dgm:prSet phldrT="[Text]"/>
      <dgm:spPr/>
      <dgm:t>
        <a:bodyPr/>
        <a:lstStyle/>
        <a:p>
          <a:r>
            <a:rPr lang="de-DE" dirty="0"/>
            <a:t>Spezifisch</a:t>
          </a:r>
        </a:p>
      </dgm:t>
    </dgm:pt>
    <dgm:pt modelId="{0A34EFFC-49C0-4F21-8B34-B89A3270ED02}" type="parTrans" cxnId="{1A66DA50-CC03-486D-A556-318DB2AB67E0}">
      <dgm:prSet/>
      <dgm:spPr/>
      <dgm:t>
        <a:bodyPr/>
        <a:lstStyle/>
        <a:p>
          <a:endParaRPr lang="de-DE"/>
        </a:p>
      </dgm:t>
    </dgm:pt>
    <dgm:pt modelId="{92FDAF43-27B5-4D5C-9831-1CAB712B3DFB}" type="sibTrans" cxnId="{1A66DA50-CC03-486D-A556-318DB2AB67E0}">
      <dgm:prSet/>
      <dgm:spPr/>
      <dgm:t>
        <a:bodyPr/>
        <a:lstStyle/>
        <a:p>
          <a:endParaRPr lang="de-DE"/>
        </a:p>
      </dgm:t>
    </dgm:pt>
    <dgm:pt modelId="{5F836C31-3BE3-4DE1-924B-31059840F639}">
      <dgm:prSet phldrT="[Text]"/>
      <dgm:spPr/>
      <dgm:t>
        <a:bodyPr/>
        <a:lstStyle/>
        <a:p>
          <a:r>
            <a:rPr lang="de-DE" dirty="0"/>
            <a:t>Messbar</a:t>
          </a:r>
        </a:p>
      </dgm:t>
    </dgm:pt>
    <dgm:pt modelId="{103DB577-C52A-407E-8626-B40D615021AB}" type="parTrans" cxnId="{77AE089B-BF61-43A9-B41C-8CC868AA0B06}">
      <dgm:prSet/>
      <dgm:spPr/>
      <dgm:t>
        <a:bodyPr/>
        <a:lstStyle/>
        <a:p>
          <a:endParaRPr lang="de-DE"/>
        </a:p>
      </dgm:t>
    </dgm:pt>
    <dgm:pt modelId="{7CAE16E1-915C-4A6E-AE9C-CE13C12A389D}" type="sibTrans" cxnId="{77AE089B-BF61-43A9-B41C-8CC868AA0B06}">
      <dgm:prSet/>
      <dgm:spPr/>
      <dgm:t>
        <a:bodyPr/>
        <a:lstStyle/>
        <a:p>
          <a:endParaRPr lang="de-DE"/>
        </a:p>
      </dgm:t>
    </dgm:pt>
    <dgm:pt modelId="{A660FD2F-A870-4CD6-ADF8-6104DEF34E84}">
      <dgm:prSet phldrT="[Text]"/>
      <dgm:spPr/>
      <dgm:t>
        <a:bodyPr/>
        <a:lstStyle/>
        <a:p>
          <a:r>
            <a:rPr lang="de-DE" dirty="0"/>
            <a:t>Attraktiv</a:t>
          </a:r>
        </a:p>
      </dgm:t>
    </dgm:pt>
    <dgm:pt modelId="{385E46AB-C41A-4622-8641-B0C934369147}" type="parTrans" cxnId="{AB9AC5B2-703B-4E4D-9B4B-809604B93750}">
      <dgm:prSet/>
      <dgm:spPr/>
      <dgm:t>
        <a:bodyPr/>
        <a:lstStyle/>
        <a:p>
          <a:endParaRPr lang="de-DE"/>
        </a:p>
      </dgm:t>
    </dgm:pt>
    <dgm:pt modelId="{3DB6C397-CAA2-4FCD-9578-6B1060320F73}" type="sibTrans" cxnId="{AB9AC5B2-703B-4E4D-9B4B-809604B93750}">
      <dgm:prSet/>
      <dgm:spPr/>
      <dgm:t>
        <a:bodyPr/>
        <a:lstStyle/>
        <a:p>
          <a:endParaRPr lang="de-DE"/>
        </a:p>
      </dgm:t>
    </dgm:pt>
    <dgm:pt modelId="{EEC1FF34-52ED-41CF-BEB4-2C32C78ADF0A}">
      <dgm:prSet phldrT="[Text]"/>
      <dgm:spPr/>
      <dgm:t>
        <a:bodyPr/>
        <a:lstStyle/>
        <a:p>
          <a:r>
            <a:rPr lang="de-DE" dirty="0"/>
            <a:t>Realistisch</a:t>
          </a:r>
        </a:p>
      </dgm:t>
    </dgm:pt>
    <dgm:pt modelId="{8AAE4A9B-2FA0-4FA9-9F81-B6BD707AB7A5}" type="parTrans" cxnId="{B295733A-34D4-4D43-9F7D-07FD5BAF24FD}">
      <dgm:prSet/>
      <dgm:spPr/>
      <dgm:t>
        <a:bodyPr/>
        <a:lstStyle/>
        <a:p>
          <a:endParaRPr lang="de-DE"/>
        </a:p>
      </dgm:t>
    </dgm:pt>
    <dgm:pt modelId="{9052BC6A-2047-43F6-8E29-DFF84706BF94}" type="sibTrans" cxnId="{B295733A-34D4-4D43-9F7D-07FD5BAF24FD}">
      <dgm:prSet/>
      <dgm:spPr/>
      <dgm:t>
        <a:bodyPr/>
        <a:lstStyle/>
        <a:p>
          <a:endParaRPr lang="de-DE"/>
        </a:p>
      </dgm:t>
    </dgm:pt>
    <dgm:pt modelId="{9FAF43FE-FE23-4C6D-BF20-D3E635EF8ACC}">
      <dgm:prSet phldrT="[Text]"/>
      <dgm:spPr/>
      <dgm:t>
        <a:bodyPr/>
        <a:lstStyle/>
        <a:p>
          <a:r>
            <a:rPr lang="de-DE" dirty="0"/>
            <a:t>Terminiert</a:t>
          </a:r>
        </a:p>
      </dgm:t>
    </dgm:pt>
    <dgm:pt modelId="{37AC6167-F3CB-4E76-809D-819F61224F34}" type="parTrans" cxnId="{9699A236-5D01-4834-A445-EEAF96705E0D}">
      <dgm:prSet/>
      <dgm:spPr/>
      <dgm:t>
        <a:bodyPr/>
        <a:lstStyle/>
        <a:p>
          <a:endParaRPr lang="de-DE"/>
        </a:p>
      </dgm:t>
    </dgm:pt>
    <dgm:pt modelId="{26059DB3-AA68-43FC-BCBD-011869A56667}" type="sibTrans" cxnId="{9699A236-5D01-4834-A445-EEAF96705E0D}">
      <dgm:prSet/>
      <dgm:spPr/>
      <dgm:t>
        <a:bodyPr/>
        <a:lstStyle/>
        <a:p>
          <a:endParaRPr lang="de-DE"/>
        </a:p>
      </dgm:t>
    </dgm:pt>
    <dgm:pt modelId="{1D539F71-33E0-453A-A874-23B65CD5F5A0}" type="pres">
      <dgm:prSet presAssocID="{750AD611-55FC-4173-AE4A-063B47DE1294}" presName="Name0" presStyleCnt="0">
        <dgm:presLayoutVars>
          <dgm:chMax val="7"/>
          <dgm:chPref val="7"/>
          <dgm:dir/>
        </dgm:presLayoutVars>
      </dgm:prSet>
      <dgm:spPr/>
    </dgm:pt>
    <dgm:pt modelId="{DB6F5C30-B0C4-437A-B8F2-6924C7A312DA}" type="pres">
      <dgm:prSet presAssocID="{750AD611-55FC-4173-AE4A-063B47DE1294}" presName="Name1" presStyleCnt="0"/>
      <dgm:spPr/>
    </dgm:pt>
    <dgm:pt modelId="{939A9657-3BD0-42C4-B2DF-CE99695B2C1F}" type="pres">
      <dgm:prSet presAssocID="{750AD611-55FC-4173-AE4A-063B47DE1294}" presName="cycle" presStyleCnt="0"/>
      <dgm:spPr/>
    </dgm:pt>
    <dgm:pt modelId="{C7F0DDB3-F80F-422E-922D-F2F52BCB7583}" type="pres">
      <dgm:prSet presAssocID="{750AD611-55FC-4173-AE4A-063B47DE1294}" presName="srcNode" presStyleLbl="node1" presStyleIdx="0" presStyleCnt="5"/>
      <dgm:spPr/>
    </dgm:pt>
    <dgm:pt modelId="{6247C4D0-8769-4613-B6B9-B4D639554F62}" type="pres">
      <dgm:prSet presAssocID="{750AD611-55FC-4173-AE4A-063B47DE1294}" presName="conn" presStyleLbl="parChTrans1D2" presStyleIdx="0" presStyleCnt="1"/>
      <dgm:spPr/>
    </dgm:pt>
    <dgm:pt modelId="{4EA03E08-B5A6-4FBB-9199-77A70D5A841B}" type="pres">
      <dgm:prSet presAssocID="{750AD611-55FC-4173-AE4A-063B47DE1294}" presName="extraNode" presStyleLbl="node1" presStyleIdx="0" presStyleCnt="5"/>
      <dgm:spPr/>
    </dgm:pt>
    <dgm:pt modelId="{7913D510-9184-4EE6-A45D-8AAE30C6EC54}" type="pres">
      <dgm:prSet presAssocID="{750AD611-55FC-4173-AE4A-063B47DE1294}" presName="dstNode" presStyleLbl="node1" presStyleIdx="0" presStyleCnt="5"/>
      <dgm:spPr/>
    </dgm:pt>
    <dgm:pt modelId="{AD02436F-9956-4F3D-BAD9-53A8EA28AF33}" type="pres">
      <dgm:prSet presAssocID="{243CD800-8BB6-4CCC-8A87-B7AA9A01B3FA}" presName="text_1" presStyleLbl="node1" presStyleIdx="0" presStyleCnt="5">
        <dgm:presLayoutVars>
          <dgm:bulletEnabled val="1"/>
        </dgm:presLayoutVars>
      </dgm:prSet>
      <dgm:spPr/>
    </dgm:pt>
    <dgm:pt modelId="{46DD8D89-97E9-4D51-9EC5-C21FD636ED27}" type="pres">
      <dgm:prSet presAssocID="{243CD800-8BB6-4CCC-8A87-B7AA9A01B3FA}" presName="accent_1" presStyleCnt="0"/>
      <dgm:spPr/>
    </dgm:pt>
    <dgm:pt modelId="{446110FA-C8E8-4348-AE5E-A4D06D828FD1}" type="pres">
      <dgm:prSet presAssocID="{243CD800-8BB6-4CCC-8A87-B7AA9A01B3FA}" presName="accentRepeatNode" presStyleLbl="solidFgAcc1" presStyleIdx="0" presStyleCnt="5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</dgm:pt>
    <dgm:pt modelId="{C353EBDD-C0A0-4013-8C25-0ED48D57A359}" type="pres">
      <dgm:prSet presAssocID="{5F836C31-3BE3-4DE1-924B-31059840F639}" presName="text_2" presStyleLbl="node1" presStyleIdx="1" presStyleCnt="5">
        <dgm:presLayoutVars>
          <dgm:bulletEnabled val="1"/>
        </dgm:presLayoutVars>
      </dgm:prSet>
      <dgm:spPr/>
    </dgm:pt>
    <dgm:pt modelId="{A47BC76F-860C-41AF-81BD-12D35A1A5502}" type="pres">
      <dgm:prSet presAssocID="{5F836C31-3BE3-4DE1-924B-31059840F639}" presName="accent_2" presStyleCnt="0"/>
      <dgm:spPr/>
    </dgm:pt>
    <dgm:pt modelId="{A2DF3500-06B0-459E-B09B-E05759F9D910}" type="pres">
      <dgm:prSet presAssocID="{5F836C31-3BE3-4DE1-924B-31059840F639}" presName="accentRepeatNode" presStyleLbl="solidFgAcc1" presStyleIdx="1" presStyleCnt="5"/>
      <dgm:spPr/>
    </dgm:pt>
    <dgm:pt modelId="{9D500428-CCDF-49D1-A377-822BB1A73BD5}" type="pres">
      <dgm:prSet presAssocID="{A660FD2F-A870-4CD6-ADF8-6104DEF34E84}" presName="text_3" presStyleLbl="node1" presStyleIdx="2" presStyleCnt="5">
        <dgm:presLayoutVars>
          <dgm:bulletEnabled val="1"/>
        </dgm:presLayoutVars>
      </dgm:prSet>
      <dgm:spPr/>
    </dgm:pt>
    <dgm:pt modelId="{477CD490-0710-4D79-82C9-443D7F96DE8C}" type="pres">
      <dgm:prSet presAssocID="{A660FD2F-A870-4CD6-ADF8-6104DEF34E84}" presName="accent_3" presStyleCnt="0"/>
      <dgm:spPr/>
    </dgm:pt>
    <dgm:pt modelId="{8D933B45-CF22-445C-8D87-BB02FE8AF578}" type="pres">
      <dgm:prSet presAssocID="{A660FD2F-A870-4CD6-ADF8-6104DEF34E84}" presName="accentRepeatNode" presStyleLbl="solidFgAcc1" presStyleIdx="2" presStyleCnt="5"/>
      <dgm:spPr/>
    </dgm:pt>
    <dgm:pt modelId="{7B235113-F2BC-40C7-AD9A-E8C74B7DE427}" type="pres">
      <dgm:prSet presAssocID="{EEC1FF34-52ED-41CF-BEB4-2C32C78ADF0A}" presName="text_4" presStyleLbl="node1" presStyleIdx="3" presStyleCnt="5">
        <dgm:presLayoutVars>
          <dgm:bulletEnabled val="1"/>
        </dgm:presLayoutVars>
      </dgm:prSet>
      <dgm:spPr/>
    </dgm:pt>
    <dgm:pt modelId="{FAEB85AA-DDE1-40AE-957E-0E07A69C4948}" type="pres">
      <dgm:prSet presAssocID="{EEC1FF34-52ED-41CF-BEB4-2C32C78ADF0A}" presName="accent_4" presStyleCnt="0"/>
      <dgm:spPr/>
    </dgm:pt>
    <dgm:pt modelId="{2D49420C-2485-430D-ABA5-981351612209}" type="pres">
      <dgm:prSet presAssocID="{EEC1FF34-52ED-41CF-BEB4-2C32C78ADF0A}" presName="accentRepeatNode" presStyleLbl="solidFgAcc1" presStyleIdx="3" presStyleCnt="5"/>
      <dgm:spPr/>
    </dgm:pt>
    <dgm:pt modelId="{2B8FAAD0-7853-4BC2-B5EE-319A6E5CCDE0}" type="pres">
      <dgm:prSet presAssocID="{9FAF43FE-FE23-4C6D-BF20-D3E635EF8ACC}" presName="text_5" presStyleLbl="node1" presStyleIdx="4" presStyleCnt="5">
        <dgm:presLayoutVars>
          <dgm:bulletEnabled val="1"/>
        </dgm:presLayoutVars>
      </dgm:prSet>
      <dgm:spPr/>
    </dgm:pt>
    <dgm:pt modelId="{477373D6-BA97-4E92-A746-1ADD6EA16245}" type="pres">
      <dgm:prSet presAssocID="{9FAF43FE-FE23-4C6D-BF20-D3E635EF8ACC}" presName="accent_5" presStyleCnt="0"/>
      <dgm:spPr/>
    </dgm:pt>
    <dgm:pt modelId="{45DBD62C-10CE-4ED4-BCA3-14402AD9B80F}" type="pres">
      <dgm:prSet presAssocID="{9FAF43FE-FE23-4C6D-BF20-D3E635EF8ACC}" presName="accentRepeatNode" presStyleLbl="solidFgAcc1" presStyleIdx="4" presStyleCnt="5"/>
      <dgm:spPr/>
    </dgm:pt>
  </dgm:ptLst>
  <dgm:cxnLst>
    <dgm:cxn modelId="{75BEF91C-92F6-4E50-AA7C-4BFC01E43C4E}" type="presOf" srcId="{9FAF43FE-FE23-4C6D-BF20-D3E635EF8ACC}" destId="{2B8FAAD0-7853-4BC2-B5EE-319A6E5CCDE0}" srcOrd="0" destOrd="0" presId="urn:microsoft.com/office/officeart/2008/layout/VerticalCurvedList"/>
    <dgm:cxn modelId="{C303B92E-2E96-4EE2-A351-5D50ED8E79ED}" type="presOf" srcId="{750AD611-55FC-4173-AE4A-063B47DE1294}" destId="{1D539F71-33E0-453A-A874-23B65CD5F5A0}" srcOrd="0" destOrd="0" presId="urn:microsoft.com/office/officeart/2008/layout/VerticalCurvedList"/>
    <dgm:cxn modelId="{80E0A430-3D63-4C20-A99B-4A8ED4B933F9}" type="presOf" srcId="{243CD800-8BB6-4CCC-8A87-B7AA9A01B3FA}" destId="{AD02436F-9956-4F3D-BAD9-53A8EA28AF33}" srcOrd="0" destOrd="0" presId="urn:microsoft.com/office/officeart/2008/layout/VerticalCurvedList"/>
    <dgm:cxn modelId="{9699A236-5D01-4834-A445-EEAF96705E0D}" srcId="{750AD611-55FC-4173-AE4A-063B47DE1294}" destId="{9FAF43FE-FE23-4C6D-BF20-D3E635EF8ACC}" srcOrd="4" destOrd="0" parTransId="{37AC6167-F3CB-4E76-809D-819F61224F34}" sibTransId="{26059DB3-AA68-43FC-BCBD-011869A56667}"/>
    <dgm:cxn modelId="{B295733A-34D4-4D43-9F7D-07FD5BAF24FD}" srcId="{750AD611-55FC-4173-AE4A-063B47DE1294}" destId="{EEC1FF34-52ED-41CF-BEB4-2C32C78ADF0A}" srcOrd="3" destOrd="0" parTransId="{8AAE4A9B-2FA0-4FA9-9F81-B6BD707AB7A5}" sibTransId="{9052BC6A-2047-43F6-8E29-DFF84706BF94}"/>
    <dgm:cxn modelId="{1A66DA50-CC03-486D-A556-318DB2AB67E0}" srcId="{750AD611-55FC-4173-AE4A-063B47DE1294}" destId="{243CD800-8BB6-4CCC-8A87-B7AA9A01B3FA}" srcOrd="0" destOrd="0" parTransId="{0A34EFFC-49C0-4F21-8B34-B89A3270ED02}" sibTransId="{92FDAF43-27B5-4D5C-9831-1CAB712B3DFB}"/>
    <dgm:cxn modelId="{0FD86A53-BF27-416E-A8DC-916DBD7568CC}" type="presOf" srcId="{92FDAF43-27B5-4D5C-9831-1CAB712B3DFB}" destId="{6247C4D0-8769-4613-B6B9-B4D639554F62}" srcOrd="0" destOrd="0" presId="urn:microsoft.com/office/officeart/2008/layout/VerticalCurvedList"/>
    <dgm:cxn modelId="{A795DA76-E5BF-4FC0-B4C4-6CDB78426327}" type="presOf" srcId="{5F836C31-3BE3-4DE1-924B-31059840F639}" destId="{C353EBDD-C0A0-4013-8C25-0ED48D57A359}" srcOrd="0" destOrd="0" presId="urn:microsoft.com/office/officeart/2008/layout/VerticalCurvedList"/>
    <dgm:cxn modelId="{77AE089B-BF61-43A9-B41C-8CC868AA0B06}" srcId="{750AD611-55FC-4173-AE4A-063B47DE1294}" destId="{5F836C31-3BE3-4DE1-924B-31059840F639}" srcOrd="1" destOrd="0" parTransId="{103DB577-C52A-407E-8626-B40D615021AB}" sibTransId="{7CAE16E1-915C-4A6E-AE9C-CE13C12A389D}"/>
    <dgm:cxn modelId="{F47EEF9C-DC82-4E2E-A657-E007AC2E5ECE}" type="presOf" srcId="{A660FD2F-A870-4CD6-ADF8-6104DEF34E84}" destId="{9D500428-CCDF-49D1-A377-822BB1A73BD5}" srcOrd="0" destOrd="0" presId="urn:microsoft.com/office/officeart/2008/layout/VerticalCurvedList"/>
    <dgm:cxn modelId="{AB9AC5B2-703B-4E4D-9B4B-809604B93750}" srcId="{750AD611-55FC-4173-AE4A-063B47DE1294}" destId="{A660FD2F-A870-4CD6-ADF8-6104DEF34E84}" srcOrd="2" destOrd="0" parTransId="{385E46AB-C41A-4622-8641-B0C934369147}" sibTransId="{3DB6C397-CAA2-4FCD-9578-6B1060320F73}"/>
    <dgm:cxn modelId="{919AAAEA-CEFA-4F74-A854-3FBF75F0D106}" type="presOf" srcId="{EEC1FF34-52ED-41CF-BEB4-2C32C78ADF0A}" destId="{7B235113-F2BC-40C7-AD9A-E8C74B7DE427}" srcOrd="0" destOrd="0" presId="urn:microsoft.com/office/officeart/2008/layout/VerticalCurvedList"/>
    <dgm:cxn modelId="{894CA59C-37B8-42EE-BD32-A0D72E5C42C8}" type="presParOf" srcId="{1D539F71-33E0-453A-A874-23B65CD5F5A0}" destId="{DB6F5C30-B0C4-437A-B8F2-6924C7A312DA}" srcOrd="0" destOrd="0" presId="urn:microsoft.com/office/officeart/2008/layout/VerticalCurvedList"/>
    <dgm:cxn modelId="{FBEF96A5-FF90-49EC-A6DF-A10A3078E6D1}" type="presParOf" srcId="{DB6F5C30-B0C4-437A-B8F2-6924C7A312DA}" destId="{939A9657-3BD0-42C4-B2DF-CE99695B2C1F}" srcOrd="0" destOrd="0" presId="urn:microsoft.com/office/officeart/2008/layout/VerticalCurvedList"/>
    <dgm:cxn modelId="{7C221F2A-5671-45C6-B7EF-571EB90426E9}" type="presParOf" srcId="{939A9657-3BD0-42C4-B2DF-CE99695B2C1F}" destId="{C7F0DDB3-F80F-422E-922D-F2F52BCB7583}" srcOrd="0" destOrd="0" presId="urn:microsoft.com/office/officeart/2008/layout/VerticalCurvedList"/>
    <dgm:cxn modelId="{3773820E-4D28-4742-B374-D9F12A66C2D4}" type="presParOf" srcId="{939A9657-3BD0-42C4-B2DF-CE99695B2C1F}" destId="{6247C4D0-8769-4613-B6B9-B4D639554F62}" srcOrd="1" destOrd="0" presId="urn:microsoft.com/office/officeart/2008/layout/VerticalCurvedList"/>
    <dgm:cxn modelId="{D43E2E1F-22B4-40D9-896D-8D561442C1F1}" type="presParOf" srcId="{939A9657-3BD0-42C4-B2DF-CE99695B2C1F}" destId="{4EA03E08-B5A6-4FBB-9199-77A70D5A841B}" srcOrd="2" destOrd="0" presId="urn:microsoft.com/office/officeart/2008/layout/VerticalCurvedList"/>
    <dgm:cxn modelId="{854BB20E-56DE-4DAE-B47A-606E279FD234}" type="presParOf" srcId="{939A9657-3BD0-42C4-B2DF-CE99695B2C1F}" destId="{7913D510-9184-4EE6-A45D-8AAE30C6EC54}" srcOrd="3" destOrd="0" presId="urn:microsoft.com/office/officeart/2008/layout/VerticalCurvedList"/>
    <dgm:cxn modelId="{C4A62B05-65D8-473F-939F-4F9A3915C782}" type="presParOf" srcId="{DB6F5C30-B0C4-437A-B8F2-6924C7A312DA}" destId="{AD02436F-9956-4F3D-BAD9-53A8EA28AF33}" srcOrd="1" destOrd="0" presId="urn:microsoft.com/office/officeart/2008/layout/VerticalCurvedList"/>
    <dgm:cxn modelId="{705C5EC7-27CF-460F-9D03-4DA334969B70}" type="presParOf" srcId="{DB6F5C30-B0C4-437A-B8F2-6924C7A312DA}" destId="{46DD8D89-97E9-4D51-9EC5-C21FD636ED27}" srcOrd="2" destOrd="0" presId="urn:microsoft.com/office/officeart/2008/layout/VerticalCurvedList"/>
    <dgm:cxn modelId="{DFA42B4F-9D22-44D1-A793-C91A10E36B81}" type="presParOf" srcId="{46DD8D89-97E9-4D51-9EC5-C21FD636ED27}" destId="{446110FA-C8E8-4348-AE5E-A4D06D828FD1}" srcOrd="0" destOrd="0" presId="urn:microsoft.com/office/officeart/2008/layout/VerticalCurvedList"/>
    <dgm:cxn modelId="{0CF15422-546F-45AF-A700-F8561D8670F9}" type="presParOf" srcId="{DB6F5C30-B0C4-437A-B8F2-6924C7A312DA}" destId="{C353EBDD-C0A0-4013-8C25-0ED48D57A359}" srcOrd="3" destOrd="0" presId="urn:microsoft.com/office/officeart/2008/layout/VerticalCurvedList"/>
    <dgm:cxn modelId="{B828AFAA-388B-425C-BB1B-961F783C8236}" type="presParOf" srcId="{DB6F5C30-B0C4-437A-B8F2-6924C7A312DA}" destId="{A47BC76F-860C-41AF-81BD-12D35A1A5502}" srcOrd="4" destOrd="0" presId="urn:microsoft.com/office/officeart/2008/layout/VerticalCurvedList"/>
    <dgm:cxn modelId="{A925166A-9264-4989-ABD2-23C546DEC0E5}" type="presParOf" srcId="{A47BC76F-860C-41AF-81BD-12D35A1A5502}" destId="{A2DF3500-06B0-459E-B09B-E05759F9D910}" srcOrd="0" destOrd="0" presId="urn:microsoft.com/office/officeart/2008/layout/VerticalCurvedList"/>
    <dgm:cxn modelId="{1AD77D8D-BBAB-45F5-91B2-665DEB9D461F}" type="presParOf" srcId="{DB6F5C30-B0C4-437A-B8F2-6924C7A312DA}" destId="{9D500428-CCDF-49D1-A377-822BB1A73BD5}" srcOrd="5" destOrd="0" presId="urn:microsoft.com/office/officeart/2008/layout/VerticalCurvedList"/>
    <dgm:cxn modelId="{543D585E-BA9D-44CE-8FAC-3B57BE247169}" type="presParOf" srcId="{DB6F5C30-B0C4-437A-B8F2-6924C7A312DA}" destId="{477CD490-0710-4D79-82C9-443D7F96DE8C}" srcOrd="6" destOrd="0" presId="urn:microsoft.com/office/officeart/2008/layout/VerticalCurvedList"/>
    <dgm:cxn modelId="{0898A07D-570C-497A-8C2B-7EADBCC139B6}" type="presParOf" srcId="{477CD490-0710-4D79-82C9-443D7F96DE8C}" destId="{8D933B45-CF22-445C-8D87-BB02FE8AF578}" srcOrd="0" destOrd="0" presId="urn:microsoft.com/office/officeart/2008/layout/VerticalCurvedList"/>
    <dgm:cxn modelId="{32A8ABB1-5938-473A-8CA4-057EAAEC10F8}" type="presParOf" srcId="{DB6F5C30-B0C4-437A-B8F2-6924C7A312DA}" destId="{7B235113-F2BC-40C7-AD9A-E8C74B7DE427}" srcOrd="7" destOrd="0" presId="urn:microsoft.com/office/officeart/2008/layout/VerticalCurvedList"/>
    <dgm:cxn modelId="{785593C2-2191-41E8-8BB9-DB6DA5FE0B20}" type="presParOf" srcId="{DB6F5C30-B0C4-437A-B8F2-6924C7A312DA}" destId="{FAEB85AA-DDE1-40AE-957E-0E07A69C4948}" srcOrd="8" destOrd="0" presId="urn:microsoft.com/office/officeart/2008/layout/VerticalCurvedList"/>
    <dgm:cxn modelId="{BB64A168-EDF1-4DEF-8EC2-335EFE0539B7}" type="presParOf" srcId="{FAEB85AA-DDE1-40AE-957E-0E07A69C4948}" destId="{2D49420C-2485-430D-ABA5-981351612209}" srcOrd="0" destOrd="0" presId="urn:microsoft.com/office/officeart/2008/layout/VerticalCurvedList"/>
    <dgm:cxn modelId="{DB49B096-2A61-4F0D-BA30-5A4FE15B197D}" type="presParOf" srcId="{DB6F5C30-B0C4-437A-B8F2-6924C7A312DA}" destId="{2B8FAAD0-7853-4BC2-B5EE-319A6E5CCDE0}" srcOrd="9" destOrd="0" presId="urn:microsoft.com/office/officeart/2008/layout/VerticalCurvedList"/>
    <dgm:cxn modelId="{CF78E8B2-DE2E-47C5-85BF-3108EEF6F203}" type="presParOf" srcId="{DB6F5C30-B0C4-437A-B8F2-6924C7A312DA}" destId="{477373D6-BA97-4E92-A746-1ADD6EA16245}" srcOrd="10" destOrd="0" presId="urn:microsoft.com/office/officeart/2008/layout/VerticalCurvedList"/>
    <dgm:cxn modelId="{178B195D-9403-4C3D-A3C2-6DCF8E2775D4}" type="presParOf" srcId="{477373D6-BA97-4E92-A746-1ADD6EA16245}" destId="{45DBD62C-10CE-4ED4-BCA3-14402AD9B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Performanz-</a:t>
          </a:r>
          <a:br>
            <a:rPr lang="de-DE" dirty="0"/>
          </a:br>
          <a:r>
            <a:rPr lang="de-DE" dirty="0" err="1"/>
            <a:t>phase</a:t>
          </a:r>
          <a:endParaRPr lang="de-DE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731A25A9-0879-4B76-8D96-4EC8A35E2E5E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de-DE" b="1" dirty="0">
              <a:solidFill>
                <a:schemeClr val="accent1"/>
              </a:solidFill>
            </a:rPr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BB1ECA30-885B-4AE2-8F45-97BF9E8E2784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b="0" dirty="0">
              <a:solidFill>
                <a:schemeClr val="tx1"/>
              </a:solidFill>
            </a:rPr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</dgm:pt>
  </dgm:ptLst>
  <dgm:cxnLst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6FC63-7210-4C41-A8D3-6FD292BF77F8}">
      <dsp:nvSpPr>
        <dsp:cNvPr id="0" name=""/>
        <dsp:cNvSpPr/>
      </dsp:nvSpPr>
      <dsp:spPr>
        <a:xfrm>
          <a:off x="3330347" y="878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Performanz-</a:t>
          </a:r>
          <a:br>
            <a:rPr lang="de-DE" sz="1200" kern="1200" dirty="0"/>
          </a:br>
          <a:r>
            <a:rPr lang="de-DE" sz="1200" kern="1200" dirty="0" err="1"/>
            <a:t>phase</a:t>
          </a:r>
          <a:endParaRPr lang="de-DE" sz="1200" kern="1200" dirty="0"/>
        </a:p>
      </dsp:txBody>
      <dsp:txXfrm>
        <a:off x="3374890" y="45421"/>
        <a:ext cx="1314719" cy="823387"/>
      </dsp:txXfrm>
    </dsp:sp>
    <dsp:sp modelId="{210B9E10-06EA-40EF-BCE7-0CE3931E2123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2107037" y="387332"/>
              </a:moveTo>
              <a:arcTo wR="1216775" hR="1216775" stAng="19021530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598D-595B-4AF6-A68F-82BEE04A8B05}">
      <dsp:nvSpPr>
        <dsp:cNvPr id="0" name=""/>
        <dsp:cNvSpPr/>
      </dsp:nvSpPr>
      <dsp:spPr>
        <a:xfrm>
          <a:off x="4384105" y="1826040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Selbstreflexions-phase</a:t>
          </a:r>
        </a:p>
      </dsp:txBody>
      <dsp:txXfrm>
        <a:off x="4428648" y="1870583"/>
        <a:ext cx="1314719" cy="823387"/>
      </dsp:txXfrm>
    </dsp:sp>
    <dsp:sp modelId="{22282F40-7ED6-4E28-B44B-51079EB9154B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1590014" y="2374891"/>
              </a:moveTo>
              <a:arcTo wR="1216775" hR="1216775" stAng="4328211" swAng="2143578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4F44-9651-4900-866C-AE75EDB687C5}">
      <dsp:nvSpPr>
        <dsp:cNvPr id="0" name=""/>
        <dsp:cNvSpPr/>
      </dsp:nvSpPr>
      <dsp:spPr>
        <a:xfrm>
          <a:off x="2276588" y="1826040"/>
          <a:ext cx="1403805" cy="91247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chemeClr val="accent1"/>
              </a:solidFill>
            </a:rPr>
            <a:t>Vorausschau-phase</a:t>
          </a:r>
        </a:p>
      </dsp:txBody>
      <dsp:txXfrm>
        <a:off x="2321131" y="1870583"/>
        <a:ext cx="1314719" cy="823387"/>
      </dsp:txXfrm>
    </dsp:sp>
    <dsp:sp modelId="{EDE4733B-AE62-4B08-9E47-B9A470073571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3940" y="1118925"/>
              </a:moveTo>
              <a:arcTo wR="1216775" hR="1216775" stAng="11076753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7C4D0-8769-4613-B6B9-B4D639554F62}">
      <dsp:nvSpPr>
        <dsp:cNvPr id="0" name=""/>
        <dsp:cNvSpPr/>
      </dsp:nvSpPr>
      <dsp:spPr>
        <a:xfrm>
          <a:off x="-3865725" y="-593639"/>
          <a:ext cx="4607280" cy="4607280"/>
        </a:xfrm>
        <a:prstGeom prst="blockArc">
          <a:avLst>
            <a:gd name="adj1" fmla="val 18900000"/>
            <a:gd name="adj2" fmla="val 2700000"/>
            <a:gd name="adj3" fmla="val 4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2436F-9956-4F3D-BAD9-53A8EA28AF33}">
      <dsp:nvSpPr>
        <dsp:cNvPr id="0" name=""/>
        <dsp:cNvSpPr/>
      </dsp:nvSpPr>
      <dsp:spPr>
        <a:xfrm>
          <a:off x="325028" y="213681"/>
          <a:ext cx="2408348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Spezifisch</a:t>
          </a:r>
        </a:p>
      </dsp:txBody>
      <dsp:txXfrm>
        <a:off x="325028" y="213681"/>
        <a:ext cx="2408348" cy="427636"/>
      </dsp:txXfrm>
    </dsp:sp>
    <dsp:sp modelId="{446110FA-C8E8-4348-AE5E-A4D06D828FD1}">
      <dsp:nvSpPr>
        <dsp:cNvPr id="0" name=""/>
        <dsp:cNvSpPr/>
      </dsp:nvSpPr>
      <dsp:spPr>
        <a:xfrm>
          <a:off x="57755" y="160226"/>
          <a:ext cx="534546" cy="534546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C353EBDD-C0A0-4013-8C25-0ED48D57A359}">
      <dsp:nvSpPr>
        <dsp:cNvPr id="0" name=""/>
        <dsp:cNvSpPr/>
      </dsp:nvSpPr>
      <dsp:spPr>
        <a:xfrm>
          <a:off x="631460" y="854931"/>
          <a:ext cx="210191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Messbar</a:t>
          </a:r>
        </a:p>
      </dsp:txBody>
      <dsp:txXfrm>
        <a:off x="631460" y="854931"/>
        <a:ext cx="2101916" cy="427636"/>
      </dsp:txXfrm>
    </dsp:sp>
    <dsp:sp modelId="{A2DF3500-06B0-459E-B09B-E05759F9D910}">
      <dsp:nvSpPr>
        <dsp:cNvPr id="0" name=""/>
        <dsp:cNvSpPr/>
      </dsp:nvSpPr>
      <dsp:spPr>
        <a:xfrm>
          <a:off x="364187" y="80147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00428-CCDF-49D1-A377-822BB1A73BD5}">
      <dsp:nvSpPr>
        <dsp:cNvPr id="0" name=""/>
        <dsp:cNvSpPr/>
      </dsp:nvSpPr>
      <dsp:spPr>
        <a:xfrm>
          <a:off x="725510" y="1496181"/>
          <a:ext cx="200786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Attraktiv</a:t>
          </a:r>
        </a:p>
      </dsp:txBody>
      <dsp:txXfrm>
        <a:off x="725510" y="1496181"/>
        <a:ext cx="2007866" cy="427636"/>
      </dsp:txXfrm>
    </dsp:sp>
    <dsp:sp modelId="{8D933B45-CF22-445C-8D87-BB02FE8AF578}">
      <dsp:nvSpPr>
        <dsp:cNvPr id="0" name=""/>
        <dsp:cNvSpPr/>
      </dsp:nvSpPr>
      <dsp:spPr>
        <a:xfrm>
          <a:off x="458237" y="144272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35113-F2BC-40C7-AD9A-E8C74B7DE427}">
      <dsp:nvSpPr>
        <dsp:cNvPr id="0" name=""/>
        <dsp:cNvSpPr/>
      </dsp:nvSpPr>
      <dsp:spPr>
        <a:xfrm>
          <a:off x="631460" y="2137431"/>
          <a:ext cx="210191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Realistisch</a:t>
          </a:r>
        </a:p>
      </dsp:txBody>
      <dsp:txXfrm>
        <a:off x="631460" y="2137431"/>
        <a:ext cx="2101916" cy="427636"/>
      </dsp:txXfrm>
    </dsp:sp>
    <dsp:sp modelId="{2D49420C-2485-430D-ABA5-981351612209}">
      <dsp:nvSpPr>
        <dsp:cNvPr id="0" name=""/>
        <dsp:cNvSpPr/>
      </dsp:nvSpPr>
      <dsp:spPr>
        <a:xfrm>
          <a:off x="364187" y="208397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FAAD0-7853-4BC2-B5EE-319A6E5CCDE0}">
      <dsp:nvSpPr>
        <dsp:cNvPr id="0" name=""/>
        <dsp:cNvSpPr/>
      </dsp:nvSpPr>
      <dsp:spPr>
        <a:xfrm>
          <a:off x="325028" y="2778681"/>
          <a:ext cx="2408348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Terminiert</a:t>
          </a:r>
        </a:p>
      </dsp:txBody>
      <dsp:txXfrm>
        <a:off x="325028" y="2778681"/>
        <a:ext cx="2408348" cy="427636"/>
      </dsp:txXfrm>
    </dsp:sp>
    <dsp:sp modelId="{45DBD62C-10CE-4ED4-BCA3-14402AD9B80F}">
      <dsp:nvSpPr>
        <dsp:cNvPr id="0" name=""/>
        <dsp:cNvSpPr/>
      </dsp:nvSpPr>
      <dsp:spPr>
        <a:xfrm>
          <a:off x="57755" y="272522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6FC63-7210-4C41-A8D3-6FD292BF77F8}">
      <dsp:nvSpPr>
        <dsp:cNvPr id="0" name=""/>
        <dsp:cNvSpPr/>
      </dsp:nvSpPr>
      <dsp:spPr>
        <a:xfrm>
          <a:off x="3330347" y="878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Performanz-</a:t>
          </a:r>
          <a:br>
            <a:rPr lang="de-DE" sz="1100" kern="1200" dirty="0"/>
          </a:br>
          <a:r>
            <a:rPr lang="de-DE" sz="1100" kern="1200" dirty="0" err="1"/>
            <a:t>phase</a:t>
          </a:r>
          <a:endParaRPr lang="de-DE" sz="1100" kern="1200" dirty="0"/>
        </a:p>
      </dsp:txBody>
      <dsp:txXfrm>
        <a:off x="3374890" y="45421"/>
        <a:ext cx="1314719" cy="823387"/>
      </dsp:txXfrm>
    </dsp:sp>
    <dsp:sp modelId="{210B9E10-06EA-40EF-BCE7-0CE3931E2123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2107037" y="387332"/>
              </a:moveTo>
              <a:arcTo wR="1216775" hR="1216775" stAng="19021530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598D-595B-4AF6-A68F-82BEE04A8B05}">
      <dsp:nvSpPr>
        <dsp:cNvPr id="0" name=""/>
        <dsp:cNvSpPr/>
      </dsp:nvSpPr>
      <dsp:spPr>
        <a:xfrm>
          <a:off x="4384105" y="1826040"/>
          <a:ext cx="1403805" cy="91247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accent1"/>
              </a:solidFill>
            </a:rPr>
            <a:t>Selbstreflexions-phase</a:t>
          </a:r>
        </a:p>
      </dsp:txBody>
      <dsp:txXfrm>
        <a:off x="4428648" y="1870583"/>
        <a:ext cx="1314719" cy="823387"/>
      </dsp:txXfrm>
    </dsp:sp>
    <dsp:sp modelId="{22282F40-7ED6-4E28-B44B-51079EB9154B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1590014" y="2374891"/>
              </a:moveTo>
              <a:arcTo wR="1216775" hR="1216775" stAng="4328211" swAng="2143578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4F44-9651-4900-866C-AE75EDB687C5}">
      <dsp:nvSpPr>
        <dsp:cNvPr id="0" name=""/>
        <dsp:cNvSpPr/>
      </dsp:nvSpPr>
      <dsp:spPr>
        <a:xfrm>
          <a:off x="2276588" y="1826040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solidFill>
                <a:schemeClr val="tx1"/>
              </a:solidFill>
            </a:rPr>
            <a:t>Vorausschau-phase</a:t>
          </a:r>
        </a:p>
      </dsp:txBody>
      <dsp:txXfrm>
        <a:off x="2321131" y="1870583"/>
        <a:ext cx="1314719" cy="823387"/>
      </dsp:txXfrm>
    </dsp:sp>
    <dsp:sp modelId="{EDE4733B-AE62-4B08-9E47-B9A470073571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3940" y="1118925"/>
              </a:moveTo>
              <a:arcTo wR="1216775" hR="1216775" stAng="11076753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1BC4-95A3-6C4C-9E5E-D35BE5EA3D54}" type="datetimeFigureOut">
              <a:rPr lang="de-DE" smtClean="0"/>
              <a:t>20.05.2023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1B27-36AC-5049-9F31-37B41391A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3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</p:spTree>
    <p:extLst>
      <p:ext uri="{BB962C8B-B14F-4D97-AF65-F5344CB8AC3E}">
        <p14:creationId xmlns:p14="http://schemas.microsoft.com/office/powerpoint/2010/main" val="69702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A29F588-4FDD-BD42-BD53-0C3831045EA8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A06FAE15-9924-044A-A605-F3226CBB853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72C89C88-784C-AE44-AA49-995E4A54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4D3DF82F-783B-EF4A-91A9-018859C29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FF313E6-AF22-034D-A4EF-417D4CFE6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3A5161CE-1BDC-B54A-94A2-E7BC814AEDE6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ECDC7378-DC55-8D4B-BF50-297A382A5B2A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B19E8A87-0361-3741-B1AB-723CCB6F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B0B21F0-4582-9644-BCEE-66EED56A2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4DFFDF-E1DE-3C41-A8E8-EAE6352262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A4CA65EC-7BAF-584E-A0FF-DEDAE9E2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D0F5B471-2383-034B-9233-A78315F33D1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9F54599B-C3AE-B243-83D8-64014907AFD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2BB9DBBE-4AB9-9A47-A72A-A036E06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A820F5CA-C269-9743-9431-498017583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DCB667-5D19-FD4E-9861-A67D0332AD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74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er Tisch Des Künstlers, Comics">
            <a:extLst>
              <a:ext uri="{FF2B5EF4-FFF2-40B4-BE49-F238E27FC236}">
                <a16:creationId xmlns:a16="http://schemas.microsoft.com/office/drawing/2014/main" id="{CC72D9FB-5197-C143-83DF-905A8281FA3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b="18656"/>
          <a:stretch/>
        </p:blipFill>
        <p:spPr bwMode="auto">
          <a:xfrm>
            <a:off x="1" y="-8084"/>
            <a:ext cx="9144000" cy="5151584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2BC4E224-13FF-EF49-936A-84C8E8047B85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F4DF7CE8-3246-DE4F-A9DA-D04A1FBC8B54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CE0EEFFB-E816-2C42-A979-9E32D25D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8CDF78A3-F7D4-7547-B0B3-5D5541DEB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5349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D19FDCC-8D12-0F40-ABCF-4CE22D735B9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292473FA-1A03-154D-858A-A0F96A309321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64BC26C4-C9FF-E443-A7AF-39AAB05E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3FC8D55B-512C-6F4F-8AD0-7DAC05F7F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307E2E-D6A2-0A43-8305-50D9E6BDA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12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E0B3B9-5526-9D45-8264-C7605049F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85A1AB-35AB-D140-A9F5-EF26637E0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7517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D76D9CF-B243-C141-8C55-987CED946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691563"/>
            <a:ext cx="8064000" cy="39188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18191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2264" y="598967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16E741B-7201-A746-97D3-5A423391F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15C0C0-65A8-5844-A2F5-F4C4C0155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CC7FED-77B9-704B-9468-669DDFEF3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8811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28FEFD9-0518-4245-890C-D227D9E058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582F7EF-59F5-E84B-A768-92AF650D776A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7277670-CD87-1544-A3FB-C54263374C2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7"/>
            <a:ext cx="3642230" cy="37959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C8FE014-1ED1-7242-9093-AD71D9D37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75FB52-0411-BE49-844D-C4B99C951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E48ACC7-A9DB-4044-96F4-E31C179F1FE4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91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67257D-34B0-9E4B-A856-4E762C5BF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A8B49B-5A4B-C448-AB7A-EC9D58953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6162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B76FC8-FE7B-A44E-BB29-71062D1D82A0}"/>
              </a:ext>
            </a:extLst>
          </p:cNvPr>
          <p:cNvSpPr txBox="1"/>
          <p:nvPr userDrawn="1"/>
        </p:nvSpPr>
        <p:spPr>
          <a:xfrm>
            <a:off x="2965454" y="3490158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solidFill>
                  <a:schemeClr val="accent1"/>
                </a:solidFill>
              </a:rPr>
              <a:t>http://</a:t>
            </a:r>
            <a:r>
              <a:rPr lang="de-DE" b="1" u="sng" dirty="0" err="1">
                <a:solidFill>
                  <a:schemeClr val="accent1"/>
                </a:solidFill>
              </a:rPr>
              <a:t>www.digitus.lmu.de</a:t>
            </a:r>
            <a:endParaRPr lang="de-DE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0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FB387A-49E7-0C49-A270-1468614A8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5DFA6C3-92CC-3949-B724-ECB5C519E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767148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31085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97C0B13-3912-6644-A8EE-F394D226A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FECCA05-1246-5146-9309-1FA0A7A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E3EDE402-82A3-2246-B61F-DF8A685B8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8017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46C439C-6011-A048-BE1B-53716FCAF3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E1B4626-5A48-1640-B349-722C8763ED5F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C42916E-6776-B845-ACA1-44B223F87DC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48F1DB-8B63-2841-BFA4-72654A22F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AFCF51-A26B-B142-A6FD-B5F942393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5EC132F-8770-8B4A-B23D-4F389796298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48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AD7E91-04EF-6F4A-AF52-8DAB39ACA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E946B8-E765-674D-BF6E-67389F5C8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913006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75D452-9A66-BC48-87C2-68019632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108476-A215-BE44-B34B-462D03984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47043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0ADCD9-DF2A-954E-967A-D61A0568E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626ED-77E4-7D4C-9402-836BE7313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763487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1D78778-7388-3240-B5F4-0FCAF2E5C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4094A62-D695-4545-9D2E-E764350B2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DE4828C-EE64-CC43-AFD7-49E9B1917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3402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EAA1F49-3DEF-B843-A7BB-93F48E9AF3C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3404C27-C58B-A245-816F-19B8E5B6A303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B371D72-5932-9746-83EF-82CF6CEB8763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BB1681-25BC-4547-B87E-FAB9060F3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587A85-DD2E-2F46-B770-2B0A88933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F515A42-9186-0040-9B86-FCBFD04B66C6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990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EBA1F2-07C5-0446-A4EC-E02ED6AB4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E09CEA-B7AA-E04A-950B-E641FC7D7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08671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3" name="Titel 4">
            <a:extLst>
              <a:ext uri="{FF2B5EF4-FFF2-40B4-BE49-F238E27FC236}">
                <a16:creationId xmlns:a16="http://schemas.microsoft.com/office/drawing/2014/main" id="{6E7D6C9E-9E89-6740-8EFA-47942CA62065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20">
            <a:extLst>
              <a:ext uri="{FF2B5EF4-FFF2-40B4-BE49-F238E27FC236}">
                <a16:creationId xmlns:a16="http://schemas.microsoft.com/office/drawing/2014/main" id="{8F55360D-BADB-FA46-B99C-D5125FCA3E6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5513C06-150E-434F-B2AB-2F88179A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AB88AC3-00FC-9C44-902F-BF2501363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63A6CB9-A1AA-1740-9E0C-18F86C8295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6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C56C401-9894-2749-BC90-51BF2CF32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7B8DEE-C782-754D-9043-8C68D594A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796335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F7AA5A-408F-2B43-A098-95BF06EC9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1ECCB8-CCA5-B54A-97B6-BCA251396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998030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A7750A4-8FEE-0A45-80B4-7B577D116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38C01FA-EF2B-9B4B-BBAB-5782D12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250A6EF6-F78D-1C48-B02E-677404D22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8883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C83C19D-826F-8447-B734-E90ADF332D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CCE7978-F9CB-8D47-8140-42B2460BA15C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09B5ABE-F89C-6B47-AF9E-36052055098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F54F3F-45D0-A546-A922-ED2A927A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04FE7-9963-8544-8B3A-FD85A1198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C7F2F2B-769E-504B-99DA-230EB7C85012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198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F37DAE-CBC0-B742-A3F1-1F7DFEFEB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96A3DB-316E-8C4B-9A2D-6689889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633462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5A0D921-48E7-E843-B161-8637C51A8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01ED47-E20A-284C-84B9-B2404C791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002272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9CB97A-0DFE-134F-A11C-287B56E92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FA427-4749-404C-97C3-0DF6B94B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169265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D67899B-05F9-B64D-ADC1-C7251A3EE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35F4A0A-8020-EA45-910A-87C932AAD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BF39802-83D3-2940-9082-66CEB4F7D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7870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292B106-9D08-2D41-BC5C-B9BAF001AE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09CA43D-5F2F-504B-A8ED-71ACBC869790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554E1B5-A782-7642-917E-27CC82ADD95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7EDBD4-550B-6947-AB37-696C71110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3CBC40-2BB5-F24B-8757-72D3FCCF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A387E3D-47F4-2144-A6D3-A638AE406C6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197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6FD29-6299-4D4E-B95A-B7B2C63C3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345177-B38C-A24C-B14A-FB0EF5441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ACFBEAA5-C693-C540-A4D2-4873DDF1D4D2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E4894260-DA93-3145-8D94-A6418311E61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7" name="Titel 10">
            <a:extLst>
              <a:ext uri="{FF2B5EF4-FFF2-40B4-BE49-F238E27FC236}">
                <a16:creationId xmlns:a16="http://schemas.microsoft.com/office/drawing/2014/main" id="{267A4DCC-AFC4-D94F-AE56-12D8F95B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24A90963-86B5-554D-BFF1-4BC770245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B520B91-737F-AA44-85D4-C2A3C70E72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28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71F5CC-067B-C147-9D51-F8B0A3E111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612000"/>
            <a:ext cx="8064000" cy="3810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000"/>
            </a:lvl1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Verlag oder Affiliation der Verfasser oder Einrichtung, die die Aufgabe eines Verlages übernimmt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Straße, Postleitzahl, Ort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Telefonkontakt, E-Mail-Kontakt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Verfasser (inkl. CC-BY-SA 4.0 Angabe)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Email (optional)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 (optional)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Herausgeber (optional bei Beiträgen in Herausgeberwerk oder zu Konferenz)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in einem Herausgeberband Titel und Herausgeber des Herausgeberwerkes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einer Konferenz auch Name, Ort und Zeitraum der Konferenz, ggf. 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Name der Druckerei (optional bei Druckerzeugnissen)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Anschrift der Druckerei mit Straße, Postleitzahl und Ort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Urheberrechtsnachweise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CC-BY-SA 4.0  Lizenzgeber für das Grafik Design: © </a:t>
            </a:r>
            <a:r>
              <a:rPr lang="de-DE" dirty="0" err="1">
                <a:effectLst/>
                <a:latin typeface="Arial" panose="020B0604020202020204" pitchFamily="34" charset="0"/>
              </a:rPr>
              <a:t>Graphic</a:t>
            </a:r>
            <a:r>
              <a:rPr lang="de-DE" dirty="0">
                <a:effectLst/>
                <a:latin typeface="Arial" panose="020B0604020202020204" pitchFamily="34" charset="0"/>
              </a:rPr>
              <a:t> Design Christina Mayer, Christina Mayer, 2020; überarbeitet durch Karsten Stegmann, 2020</a:t>
            </a:r>
          </a:p>
          <a:p>
            <a:r>
              <a:rPr lang="de-DE" dirty="0" err="1">
                <a:effectLst/>
                <a:latin typeface="Arial" panose="020B0604020202020204" pitchFamily="34" charset="0"/>
              </a:rPr>
              <a:t>DigitUS</a:t>
            </a:r>
            <a:r>
              <a:rPr lang="de-DE" dirty="0">
                <a:effectLst/>
                <a:latin typeface="Arial" panose="020B0604020202020204" pitchFamily="34" charset="0"/>
              </a:rPr>
              <a:t>-Logo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Logos der Universitäten, andere verwendete Logos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Weitere Nachweise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Erscheinungsjahr </a:t>
            </a:r>
            <a:r>
              <a:rPr lang="de-DE" dirty="0">
                <a:effectLst/>
                <a:latin typeface="Arial" panose="020B0604020202020204" pitchFamily="34" charset="0"/>
              </a:rPr>
              <a:t>(bei Präsentationen auch vollständiges Datum des Vortrages)</a:t>
            </a:r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33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tere 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C8585D-4C90-2041-8A14-9259E0E19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9525" indent="-9525">
              <a:buFont typeface="Arial" panose="020B0604020202020204" pitchFamily="34" charset="0"/>
              <a:buNone/>
              <a:tabLst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buFont typeface="Arial" panose="020B0604020202020204" pitchFamily="34" charset="0"/>
              <a:buNone/>
              <a:defRPr lang="de-DE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24495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D20068A1-4BCB-F743-AED9-DB0D080F1383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6A31D0D2-209C-B246-BBA7-38D43369B06F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3E2063FC-22C4-C243-95C7-52ACF95D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27830E0-CC18-C54B-9043-B6497CE8B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E76739-3CFF-A84D-8CF2-3A5CD3831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A4CA65EC-7BAF-584E-A0FF-DEDAE9E2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40A5F2ED-2E55-0D47-993B-8B6E190BD00A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F4D6A32-ABDD-B647-B6E2-152E8732174E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72876A6D-25F6-CB4F-ADC3-7C385BF8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372ED0DE-A415-9641-ABA8-3876DD628C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4182D05-B921-8E49-BEC7-B1BA5809FB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er Tisch Des Künstlers, Comics">
            <a:extLst>
              <a:ext uri="{FF2B5EF4-FFF2-40B4-BE49-F238E27FC236}">
                <a16:creationId xmlns:a16="http://schemas.microsoft.com/office/drawing/2014/main" id="{CC72D9FB-5197-C143-83DF-905A8281FA3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b="18656"/>
          <a:stretch/>
        </p:blipFill>
        <p:spPr bwMode="auto">
          <a:xfrm>
            <a:off x="1" y="-8084"/>
            <a:ext cx="9144000" cy="5151584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FCDC90C6-E563-7543-A889-2273FAF05E46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FB318D36-534E-7E49-B87A-B313D9ECD95B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C4E0E2F3-A1FD-C04B-AC66-37CB11CD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11DB59D-143A-C44A-AF5E-EEEAECE2F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689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3BA2961-C343-EF45-AAFC-2208E3B6CCAC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14E0D721-3862-AD4C-90EB-A14202485260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DDA69671-0D90-1041-8069-1692C46E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37066D2-E9A8-3D47-B7C8-0E596FD45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85EE801-EB2F-2748-B3C9-6351305349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D5374C52-99EE-6543-9A50-A56587939B10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78CA6518-802F-FE47-BB3B-032623D72D13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3258054D-BD41-0440-8A5B-4F65B599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BAC7A867-F2BD-9C4F-A992-D6D05FA08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C57C48-DB19-C348-8F52-A8C23408BF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0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0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675" r:id="rId2"/>
    <p:sldLayoutId id="2147483676" r:id="rId3"/>
    <p:sldLayoutId id="2147483742" r:id="rId4"/>
    <p:sldLayoutId id="214748367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9" r:id="rId4"/>
    <p:sldLayoutId id="2147483747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3" r:id="rId4"/>
    <p:sldLayoutId id="2147483761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0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6" r:id="rId4"/>
    <p:sldLayoutId id="2147483754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70" r:id="rId4"/>
    <p:sldLayoutId id="214748376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5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6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us.lmu.de/" TargetMode="External"/><Relationship Id="rId2" Type="http://schemas.openxmlformats.org/officeDocument/2006/relationships/hyperlink" Target="mailto:digitus-lldm@edu.tum.de" TargetMode="Externa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mebis.bycs.de/beitrag/checkliste" TargetMode="Externa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31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mebis.bycs.de/beitrag/tagebuch" TargetMode="Externa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54DE5F-D998-3C49-9F21-8F5E8099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300" dirty="0">
                <a:latin typeface="+mn-lt"/>
              </a:rPr>
              <a:t>Selbstreguliertes Lernen mit digitalen Medien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177B5F2-EE5F-574A-9C7B-78BE573E0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Anwendungsbeispiele</a:t>
            </a:r>
          </a:p>
        </p:txBody>
      </p:sp>
    </p:spTree>
    <p:extLst>
      <p:ext uri="{BB962C8B-B14F-4D97-AF65-F5344CB8AC3E}">
        <p14:creationId xmlns:p14="http://schemas.microsoft.com/office/powerpoint/2010/main" val="135460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Selbst- und Fremdsteuerung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Lernprozesse sind nie rein selbst- oder fremdgesteuert </a:t>
            </a:r>
            <a:r>
              <a:rPr lang="de-DE" sz="1200" dirty="0"/>
              <a:t>(Götz &amp; Nett, 2017)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Stattdessen innerhalb eines Kontinuums zwischen reiner Selbst- und reiner Fremdsteuerung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Entscheidungsfreiheit der Schülerinnen und Schüler über Lernzeit, Lerninhalte, Lernort, Lernpartner/in, Lernstrategien und Hilfsmittel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Die Entscheidung darüber wie stark der Unterricht selbst- oder fremdreguliert sein soll, orientiert sich an der Klassenstufe und am Leistungsniveau der Klasse bzw. an den Lern- und Leistungszielen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1600" dirty="0"/>
          </a:p>
          <a:p>
            <a:endParaRPr lang="de-DE" sz="1600" dirty="0"/>
          </a:p>
          <a:p>
            <a:pPr marL="0" indent="0">
              <a:buNone/>
            </a:pPr>
            <a:endParaRPr lang="de-DE" sz="17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10</a:t>
            </a:fld>
            <a:endParaRPr lang="de-DE" b="0" dirty="0"/>
          </a:p>
        </p:txBody>
      </p:sp>
      <p:sp>
        <p:nvSpPr>
          <p:cNvPr id="8" name="Pfeil nach rechts 7"/>
          <p:cNvSpPr/>
          <p:nvPr/>
        </p:nvSpPr>
        <p:spPr>
          <a:xfrm>
            <a:off x="711658" y="3855716"/>
            <a:ext cx="7720684" cy="233059"/>
          </a:xfrm>
          <a:prstGeom prst="rightArrow">
            <a:avLst/>
          </a:prstGeom>
          <a:solidFill>
            <a:srgbClr val="1E624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10982" y="4088775"/>
            <a:ext cx="198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Fremdsteuerung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976302" y="4088775"/>
            <a:ext cx="134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Selbststeuerung</a:t>
            </a:r>
          </a:p>
        </p:txBody>
      </p:sp>
      <p:pic>
        <p:nvPicPr>
          <p:cNvPr id="1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0205" y="714615"/>
            <a:ext cx="593795" cy="5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7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/>
              <a:t>Verwendete und weiterführende Literatur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DE" sz="1400" dirty="0"/>
          </a:p>
          <a:p>
            <a:pPr>
              <a:spcBef>
                <a:spcPts val="600"/>
              </a:spcBef>
            </a:pPr>
            <a:endParaRPr lang="de-DE" sz="1400" dirty="0"/>
          </a:p>
          <a:p>
            <a:pPr>
              <a:spcBef>
                <a:spcPts val="600"/>
              </a:spcBef>
            </a:pPr>
            <a:r>
              <a:rPr lang="de-DE" sz="1400" dirty="0" err="1"/>
              <a:t>Bannert</a:t>
            </a:r>
            <a:r>
              <a:rPr lang="de-DE" sz="1400" dirty="0"/>
              <a:t>, M. (2007). </a:t>
            </a:r>
            <a:r>
              <a:rPr lang="de-DE" sz="1400" i="1" dirty="0"/>
              <a:t>Metakognition beim Lernen mit Hypermedia. Erfassung, Beschreibung und Vermittlung wirksamer metakognitiver Lernstrategien und Regulationsaktivitäten</a:t>
            </a:r>
            <a:r>
              <a:rPr lang="de-DE" sz="1400" dirty="0"/>
              <a:t>. </a:t>
            </a:r>
            <a:r>
              <a:rPr lang="de-DE" sz="1400" dirty="0" err="1"/>
              <a:t>Waxmann</a:t>
            </a:r>
            <a:r>
              <a:rPr lang="de-DE" sz="1400" dirty="0"/>
              <a:t>.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Götz, T., &amp; Nett, U. E. (2017). Selbstreguliertes Lernen. In T. Götz (Ed.), Standardwissen Lehramt: Vol. 3481. </a:t>
            </a:r>
            <a:r>
              <a:rPr lang="de-DE" sz="1400" i="1" dirty="0"/>
              <a:t>Emotion, Motivation und selbstreguliertes Lernen</a:t>
            </a:r>
            <a:r>
              <a:rPr lang="de-DE" sz="1400" dirty="0"/>
              <a:t> (2nd </a:t>
            </a:r>
            <a:r>
              <a:rPr lang="de-DE" sz="1400" dirty="0" err="1"/>
              <a:t>ed</a:t>
            </a:r>
            <a:r>
              <a:rPr lang="de-DE" sz="1400" dirty="0"/>
              <a:t>., S. 143-184). Schöningh.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Wild, K. P. (2005). Individuelle Lernstrategien von Studierenden. Konsequenzen für die Hochschuldidaktik und die Hochschullehre. </a:t>
            </a:r>
            <a:r>
              <a:rPr lang="de-DE" sz="1400" i="1" dirty="0"/>
              <a:t>Beiträge zur Lehrerinnen- und Lehrerbildung, 23</a:t>
            </a:r>
            <a:r>
              <a:rPr lang="de-DE" sz="1400" dirty="0"/>
              <a:t>(2),</a:t>
            </a:r>
            <a:r>
              <a:rPr lang="de-DE" sz="1400" i="1" dirty="0"/>
              <a:t> </a:t>
            </a:r>
            <a:r>
              <a:rPr lang="de-DE" sz="1400" dirty="0"/>
              <a:t>191-206.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Zimmerman, B. J. (2008).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Investigating Self-Regulation and Motivation: Historical Background, Methodological Developments, and Future Prospects. </a:t>
            </a:r>
            <a:r>
              <a:rPr lang="de-DE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American Educational Research Journal, 45(1)</a:t>
            </a: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, 166–183.</a:t>
            </a:r>
            <a:r>
              <a:rPr lang="de-DE" sz="1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4725223"/>
            <a:ext cx="3086100" cy="273844"/>
          </a:xfrm>
        </p:spPr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7950" y="4725223"/>
            <a:ext cx="1966050" cy="273844"/>
          </a:xfrm>
        </p:spPr>
        <p:txBody>
          <a:bodyPr/>
          <a:lstStyle/>
          <a:p>
            <a:fld id="{4FD62E59-44CE-9347-897F-B4508D454FCF}" type="slidenum">
              <a:rPr lang="de-DE" smtClean="0"/>
              <a:pPr/>
              <a:t>11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60689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Impressum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000" b="1" dirty="0"/>
              <a:t>Herausgeber</a:t>
            </a:r>
          </a:p>
          <a:p>
            <a:pPr marL="0" indent="0">
              <a:buNone/>
            </a:pPr>
            <a:r>
              <a:rPr lang="de-DE" sz="1000" dirty="0"/>
              <a:t>Technische Universität München</a:t>
            </a:r>
          </a:p>
          <a:p>
            <a:pPr marL="0" indent="0">
              <a:buNone/>
            </a:pPr>
            <a:r>
              <a:rPr lang="de-DE" sz="1000" dirty="0"/>
              <a:t>Lehrstuhl für Lehren und Lernen mit Digitalen Medien</a:t>
            </a:r>
          </a:p>
          <a:p>
            <a:pPr marL="0" indent="0">
              <a:buNone/>
            </a:pPr>
            <a:r>
              <a:rPr lang="de-DE" sz="1000" dirty="0"/>
              <a:t>BMBF-Verbundprojekt „Digitalisierung von Unterricht in der Schule“ (</a:t>
            </a:r>
            <a:r>
              <a:rPr lang="de-DE" sz="1000" dirty="0" err="1"/>
              <a:t>DigitUS</a:t>
            </a:r>
            <a:r>
              <a:rPr lang="de-DE" sz="1000" dirty="0"/>
              <a:t>)</a:t>
            </a:r>
          </a:p>
          <a:p>
            <a:pPr marL="0" indent="0">
              <a:buNone/>
            </a:pPr>
            <a:r>
              <a:rPr lang="de-DE" sz="1000" dirty="0" err="1"/>
              <a:t>Arcisstraße</a:t>
            </a:r>
            <a:r>
              <a:rPr lang="de-DE" sz="1000" dirty="0"/>
              <a:t> 21</a:t>
            </a:r>
          </a:p>
          <a:p>
            <a:pPr marL="0" indent="0">
              <a:buNone/>
            </a:pPr>
            <a:r>
              <a:rPr lang="de-DE" sz="1000" dirty="0"/>
              <a:t>80333 München</a:t>
            </a:r>
          </a:p>
          <a:p>
            <a:pPr marL="0" indent="0">
              <a:buNone/>
            </a:pPr>
            <a:r>
              <a:rPr lang="de-DE" sz="1000" dirty="0">
                <a:hlinkClick r:id="rId2"/>
              </a:rPr>
              <a:t>digitus-lldm@edu.tum.de</a:t>
            </a:r>
            <a:r>
              <a:rPr lang="de-DE" sz="1000" dirty="0"/>
              <a:t> </a:t>
            </a:r>
          </a:p>
          <a:p>
            <a:pPr marL="0" indent="0">
              <a:buNone/>
            </a:pPr>
            <a:r>
              <a:rPr lang="de-DE" sz="1000" dirty="0">
                <a:hlinkClick r:id="rId3"/>
              </a:rPr>
              <a:t>www.digitus.lmu.de</a:t>
            </a:r>
            <a:endParaRPr lang="de-DE" sz="1000" dirty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Autor</a:t>
            </a:r>
          </a:p>
          <a:p>
            <a:pPr marL="0" indent="0">
              <a:buNone/>
            </a:pPr>
            <a:r>
              <a:rPr lang="de-DE" sz="1000" dirty="0"/>
              <a:t>Lehrstuhl für Lehren und Lernen mit Digitalen Medien (lizensiert unter CC-BY-SA 4.0)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2021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12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9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122390"/>
              </p:ext>
            </p:extLst>
          </p:nvPr>
        </p:nvGraphicFramePr>
        <p:xfrm>
          <a:off x="1521038" y="1279359"/>
          <a:ext cx="80645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2</a:t>
            </a:fld>
            <a:endParaRPr lang="de-DE" b="0" dirty="0"/>
          </a:p>
        </p:txBody>
      </p:sp>
      <p:sp>
        <p:nvSpPr>
          <p:cNvPr id="8" name="Textfeld 7"/>
          <p:cNvSpPr txBox="1"/>
          <p:nvPr/>
        </p:nvSpPr>
        <p:spPr>
          <a:xfrm>
            <a:off x="603517" y="1752929"/>
            <a:ext cx="3085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Zyklisches Phasenmodell </a:t>
            </a:r>
          </a:p>
          <a:p>
            <a:r>
              <a:rPr lang="de-DE" sz="1600" b="1" dirty="0"/>
              <a:t>des selbstregulierten Lernens </a:t>
            </a:r>
          </a:p>
          <a:p>
            <a:r>
              <a:rPr lang="de-DE" sz="1200" b="1" dirty="0"/>
              <a:t>nach Zimmerman (2008)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35044" y="3630155"/>
            <a:ext cx="1546302" cy="57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Planung des Lernprozesses</a:t>
            </a:r>
          </a:p>
        </p:txBody>
      </p:sp>
      <p:pic>
        <p:nvPicPr>
          <p:cNvPr id="11" name="Foli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669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3</a:t>
            </a:fld>
            <a:endParaRPr lang="de-DE" b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Ziele setzen mit der SMART-Methode</a:t>
            </a:r>
          </a:p>
        </p:txBody>
      </p:sp>
      <p:graphicFrame>
        <p:nvGraphicFramePr>
          <p:cNvPr id="7" name="Diagram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927357"/>
              </p:ext>
            </p:extLst>
          </p:nvPr>
        </p:nvGraphicFramePr>
        <p:xfrm>
          <a:off x="802893" y="1086319"/>
          <a:ext cx="2778392" cy="34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638390" y="1350479"/>
            <a:ext cx="44780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/>
              <a:t>so präzise wie möglich formuliert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38390" y="1977391"/>
            <a:ext cx="45598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operationalisierbar, messbare Größen definieren</a:t>
            </a:r>
            <a:endParaRPr lang="de-DE" sz="1500" dirty="0"/>
          </a:p>
        </p:txBody>
      </p:sp>
      <p:sp>
        <p:nvSpPr>
          <p:cNvPr id="11" name="Textfeld 10"/>
          <p:cNvSpPr txBox="1"/>
          <p:nvPr/>
        </p:nvSpPr>
        <p:spPr>
          <a:xfrm>
            <a:off x="3638390" y="2519320"/>
            <a:ext cx="464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angemessen, akzeptiert, anspruchsvoll, lohnend, </a:t>
            </a: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     herausfordernd</a:t>
            </a:r>
            <a:endParaRPr lang="de-DE" sz="1500" dirty="0"/>
          </a:p>
        </p:txBody>
      </p:sp>
      <p:sp>
        <p:nvSpPr>
          <p:cNvPr id="12" name="Textfeld 11"/>
          <p:cNvSpPr txBox="1"/>
          <p:nvPr/>
        </p:nvSpPr>
        <p:spPr>
          <a:xfrm>
            <a:off x="3638390" y="3158811"/>
            <a:ext cx="4641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Machbar bzw. erreichbar mit verfügbaren </a:t>
            </a: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     Ressourcen und gegebenen Voraussetzungen</a:t>
            </a:r>
            <a:endParaRPr lang="de-DE" sz="1500" dirty="0"/>
          </a:p>
        </p:txBody>
      </p:sp>
      <p:sp>
        <p:nvSpPr>
          <p:cNvPr id="13" name="Textfeld 12"/>
          <p:cNvSpPr txBox="1"/>
          <p:nvPr/>
        </p:nvSpPr>
        <p:spPr>
          <a:xfrm>
            <a:off x="3638389" y="3821138"/>
            <a:ext cx="4478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/>
              <a:t>Es muss erkennbar/</a:t>
            </a:r>
            <a:r>
              <a:rPr lang="de-DE" sz="1500" dirty="0" err="1"/>
              <a:t>entscheidbar</a:t>
            </a:r>
            <a:r>
              <a:rPr lang="de-DE" sz="1500" dirty="0"/>
              <a:t> sein, wann</a:t>
            </a:r>
            <a:br>
              <a:rPr lang="de-DE" sz="1500" dirty="0"/>
            </a:br>
            <a:r>
              <a:rPr lang="de-DE" sz="1500" dirty="0"/>
              <a:t>     ein Ziel erreicht ist; zeitlich fixiert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5195" y="1256371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37426" y="1876613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30355" y="2510573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A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137426" y="3153914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20131" y="3819252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T</a:t>
            </a:r>
          </a:p>
        </p:txBody>
      </p:sp>
      <p:pic>
        <p:nvPicPr>
          <p:cNvPr id="8" name="Foli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665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Planung mit </a:t>
            </a:r>
            <a:r>
              <a:rPr lang="de-DE" sz="1600" b="1" i="1" dirty="0"/>
              <a:t>mebis</a:t>
            </a: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4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von Checklisten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950708"/>
              </p:ext>
            </p:extLst>
          </p:nvPr>
        </p:nvGraphicFramePr>
        <p:xfrm>
          <a:off x="540000" y="1650405"/>
          <a:ext cx="4420723" cy="1790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795">
                  <a:extLst>
                    <a:ext uri="{9D8B030D-6E8A-4147-A177-3AD203B41FA5}">
                      <a16:colId xmlns:a16="http://schemas.microsoft.com/office/drawing/2014/main" val="3494900836"/>
                    </a:ext>
                  </a:extLst>
                </a:gridCol>
                <a:gridCol w="2566928">
                  <a:extLst>
                    <a:ext uri="{9D8B030D-6E8A-4147-A177-3AD203B41FA5}">
                      <a16:colId xmlns:a16="http://schemas.microsoft.com/office/drawing/2014/main" val="2923047335"/>
                    </a:ext>
                  </a:extLst>
                </a:gridCol>
              </a:tblGrid>
              <a:tr h="568339">
                <a:tc>
                  <a:txBody>
                    <a:bodyPr/>
                    <a:lstStyle/>
                    <a:p>
                      <a:r>
                        <a:rPr lang="de-DE" dirty="0"/>
                        <a:t>Digitales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Link zum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654775"/>
                  </a:ext>
                </a:extLst>
              </a:tr>
              <a:tr h="1221952">
                <a:tc>
                  <a:txBody>
                    <a:bodyPr/>
                    <a:lstStyle/>
                    <a:p>
                      <a:r>
                        <a:rPr lang="de-DE" dirty="0"/>
                        <a:t>„Checklisten“-Funktion von </a:t>
                      </a:r>
                      <a:r>
                        <a:rPr lang="de-DE" i="1" dirty="0"/>
                        <a:t>mebis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50" dirty="0">
                          <a:hlinkClick r:id="rId2"/>
                        </a:rPr>
                        <a:t>„Checkliste“-Tutorial</a:t>
                      </a:r>
                      <a:r>
                        <a:rPr lang="de-DE" sz="1350" baseline="0" dirty="0">
                          <a:hlinkClick r:id="rId2"/>
                        </a:rPr>
                        <a:t> von mebis</a:t>
                      </a:r>
                      <a:endParaRPr lang="de-DE" sz="13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555345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303A6AA2-3E57-471F-93F8-C17D2BD2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14" y="2511063"/>
            <a:ext cx="839771" cy="84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6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19824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Lernziele setzen mit der Checkliste auf mebis</a:t>
            </a:r>
            <a:endParaRPr lang="de-DE" sz="1600" b="1" i="1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/>
              <a:t>Arbeitsauftrag: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600" dirty="0"/>
              <a:t>Erstellen Sie zusammen mit Ihrer Lerngemeinschaft Zielsetzungen für eine folgende Unterrichtsstunde nach der SMART-Methode. Nutzen Sie hierfür gerne ein digitales Tool (z.B. die mebis Checkliste).</a:t>
            </a:r>
          </a:p>
          <a:p>
            <a:pPr>
              <a:lnSpc>
                <a:spcPct val="150000"/>
              </a:lnSpc>
            </a:pPr>
            <a:endParaRPr lang="de-DE" sz="1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5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von Checklisten</a:t>
            </a:r>
          </a:p>
        </p:txBody>
      </p:sp>
    </p:spTree>
    <p:extLst>
      <p:ext uri="{BB962C8B-B14F-4D97-AF65-F5344CB8AC3E}">
        <p14:creationId xmlns:p14="http://schemas.microsoft.com/office/powerpoint/2010/main" val="2801044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061629"/>
              </p:ext>
            </p:extLst>
          </p:nvPr>
        </p:nvGraphicFramePr>
        <p:xfrm>
          <a:off x="1528479" y="1279359"/>
          <a:ext cx="80645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6</a:t>
            </a:fld>
            <a:endParaRPr lang="de-DE" b="0" dirty="0"/>
          </a:p>
        </p:txBody>
      </p:sp>
      <p:sp>
        <p:nvSpPr>
          <p:cNvPr id="3" name="Textfeld 2"/>
          <p:cNvSpPr txBox="1"/>
          <p:nvPr/>
        </p:nvSpPr>
        <p:spPr>
          <a:xfrm>
            <a:off x="603517" y="1752929"/>
            <a:ext cx="3085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Zyklisches Phasenmodell </a:t>
            </a:r>
          </a:p>
          <a:p>
            <a:r>
              <a:rPr lang="de-DE" sz="1600" b="1" dirty="0"/>
              <a:t>des selbstregulierten Lernens </a:t>
            </a:r>
          </a:p>
          <a:p>
            <a:r>
              <a:rPr lang="de-DE" sz="1200" b="1" dirty="0"/>
              <a:t>nach Zimmerman (2008)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79279" y="2781914"/>
            <a:ext cx="1536176" cy="57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Reflexion des Lernprozesses</a:t>
            </a:r>
          </a:p>
        </p:txBody>
      </p:sp>
      <p:pic>
        <p:nvPicPr>
          <p:cNvPr id="5" name="Foli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781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7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/>
              <a:t>mebis</a:t>
            </a: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7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652567"/>
              </p:ext>
            </p:extLst>
          </p:nvPr>
        </p:nvGraphicFramePr>
        <p:xfrm>
          <a:off x="540000" y="1650405"/>
          <a:ext cx="4420723" cy="1790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795">
                  <a:extLst>
                    <a:ext uri="{9D8B030D-6E8A-4147-A177-3AD203B41FA5}">
                      <a16:colId xmlns:a16="http://schemas.microsoft.com/office/drawing/2014/main" val="3494900836"/>
                    </a:ext>
                  </a:extLst>
                </a:gridCol>
                <a:gridCol w="2566928">
                  <a:extLst>
                    <a:ext uri="{9D8B030D-6E8A-4147-A177-3AD203B41FA5}">
                      <a16:colId xmlns:a16="http://schemas.microsoft.com/office/drawing/2014/main" val="2923047335"/>
                    </a:ext>
                  </a:extLst>
                </a:gridCol>
              </a:tblGrid>
              <a:tr h="568339">
                <a:tc>
                  <a:txBody>
                    <a:bodyPr/>
                    <a:lstStyle/>
                    <a:p>
                      <a:r>
                        <a:rPr lang="de-DE" dirty="0"/>
                        <a:t>Digitales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Link zum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654775"/>
                  </a:ext>
                </a:extLst>
              </a:tr>
              <a:tr h="1221952">
                <a:tc>
                  <a:txBody>
                    <a:bodyPr/>
                    <a:lstStyle/>
                    <a:p>
                      <a:r>
                        <a:rPr lang="de-DE" dirty="0"/>
                        <a:t>„Tagebuch“-Funktion von </a:t>
                      </a:r>
                      <a:r>
                        <a:rPr lang="de-DE" i="1" dirty="0" err="1"/>
                        <a:t>mebis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50" dirty="0">
                          <a:hlinkClick r:id="rId2"/>
                        </a:rPr>
                        <a:t>„Tagebuch“-Tutorial</a:t>
                      </a:r>
                      <a:r>
                        <a:rPr lang="de-DE" sz="1350" baseline="0" dirty="0">
                          <a:hlinkClick r:id="rId2"/>
                        </a:rPr>
                        <a:t> von mebis</a:t>
                      </a:r>
                      <a:endParaRPr lang="de-DE" sz="13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555345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1C9879DF-A1A1-4FB8-91D1-45A37B35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83" y="2513706"/>
            <a:ext cx="833981" cy="84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/>
              <a:t>mebis</a:t>
            </a:r>
          </a:p>
          <a:p>
            <a:endParaRPr lang="de-DE" sz="1600" dirty="0"/>
          </a:p>
          <a:p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/>
              <a:t>Arbeitsauftrag: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dirty="0"/>
              <a:t>Tauschen Sie sich mit einer Fachkollegin bzw. einem Fachkollegen über Einsatzmöglichkeiten des Lerntagebuchs in Mathematik aus. Haben Sie bereits Erfahrungen mit der Tagebuch-Funktion von </a:t>
            </a:r>
            <a:r>
              <a:rPr lang="de-DE" sz="1600" i="1" dirty="0"/>
              <a:t>mebis</a:t>
            </a:r>
            <a:r>
              <a:rPr lang="de-DE" sz="1600" dirty="0"/>
              <a:t> gemacht? Welchen Mehrwert bietet dieses digitale Tool? Wann können Sie es einsetzen? Wo sehen Sie Schwierigkeiten?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8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</p:spTree>
    <p:extLst>
      <p:ext uri="{BB962C8B-B14F-4D97-AF65-F5344CB8AC3E}">
        <p14:creationId xmlns:p14="http://schemas.microsoft.com/office/powerpoint/2010/main" val="2945587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700" dirty="0"/>
          </a:p>
          <a:p>
            <a:r>
              <a:rPr lang="de-DE" sz="1600" dirty="0"/>
              <a:t>Planung:</a:t>
            </a:r>
          </a:p>
          <a:p>
            <a:pPr lvl="1"/>
            <a:r>
              <a:rPr lang="de-DE" sz="1200" dirty="0"/>
              <a:t>Was möchte ich heute lernen? Was möchte ich am Ende der Unterrichtsstunde können? Was sind meine Lernziele (s. SMART-Methode)?</a:t>
            </a:r>
          </a:p>
          <a:p>
            <a:pPr lvl="1"/>
            <a:r>
              <a:rPr lang="de-DE" sz="1200" dirty="0"/>
              <a:t>In welchen Schritten gehe ich vor, um das zu erreichen? Was mache ich, um das zu erreichen? Welche Lernstrategien kann ich einsetzen, um das zu erreichen? </a:t>
            </a:r>
          </a:p>
          <a:p>
            <a:pPr lvl="1"/>
            <a:r>
              <a:rPr lang="de-DE" sz="1200" dirty="0"/>
              <a:t>Was brauche ich, um das zu erreichen, z.B. weitere Hilfsmittel?</a:t>
            </a:r>
          </a:p>
          <a:p>
            <a:pPr>
              <a:spcBef>
                <a:spcPts val="600"/>
              </a:spcBef>
            </a:pPr>
            <a:r>
              <a:rPr lang="de-DE" sz="1600" dirty="0"/>
              <a:t>Reflexion:</a:t>
            </a:r>
          </a:p>
          <a:p>
            <a:pPr lvl="1"/>
            <a:r>
              <a:rPr lang="de-DE" sz="1200" dirty="0"/>
              <a:t>Was war das Thema der Stunde? Was habe ich heute an neuen Inhalten gelernt? Was werde ich mir merken?</a:t>
            </a:r>
          </a:p>
          <a:p>
            <a:pPr lvl="1"/>
            <a:r>
              <a:rPr lang="de-DE" sz="1200" dirty="0"/>
              <a:t>Habe ich alle meine Lernziele erreicht? Wenn nicht, woran lag es?</a:t>
            </a:r>
          </a:p>
          <a:p>
            <a:pPr lvl="1"/>
            <a:r>
              <a:rPr lang="de-DE" sz="1200" dirty="0"/>
              <a:t>Was ist mir richtig gut gelungen? Was fiel mir leicht?</a:t>
            </a:r>
          </a:p>
          <a:p>
            <a:pPr lvl="1"/>
            <a:r>
              <a:rPr lang="de-DE" sz="1200" dirty="0"/>
              <a:t>Gab es Schwierigkeiten? Was fiel mir schwer? Habe ich etwas noch nicht verstanden?</a:t>
            </a:r>
          </a:p>
          <a:p>
            <a:pPr lvl="1"/>
            <a:r>
              <a:rPr lang="de-DE" sz="1200" dirty="0"/>
              <a:t>Was kann ich beim nächsten Mal besser machen? Woran möchte ich noch arbeiten? Worauf muss ich künftig achten?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9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zur Planung und Reflexion des Lernprozesses</a:t>
            </a:r>
          </a:p>
        </p:txBody>
      </p:sp>
      <p:pic>
        <p:nvPicPr>
          <p:cNvPr id="7" name="Foli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4400" y="693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 &amp; END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obe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 Mitt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ü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ange">
  <a:themeElements>
    <a:clrScheme name="DIGIT US 1">
      <a:dk1>
        <a:srgbClr val="000000"/>
      </a:dk1>
      <a:lt1>
        <a:srgbClr val="FFFFFF"/>
      </a:lt1>
      <a:dk2>
        <a:srgbClr val="1E6140"/>
      </a:dk2>
      <a:lt2>
        <a:srgbClr val="EEECE1"/>
      </a:lt2>
      <a:accent1>
        <a:srgbClr val="FF784C"/>
      </a:accent1>
      <a:accent2>
        <a:srgbClr val="FFD633"/>
      </a:accent2>
      <a:accent3>
        <a:srgbClr val="00CCA3"/>
      </a:accent3>
      <a:accent4>
        <a:srgbClr val="990099"/>
      </a:accent4>
      <a:accent5>
        <a:srgbClr val="0033C5"/>
      </a:accent5>
      <a:accent6>
        <a:srgbClr val="FF784C"/>
      </a:accent6>
      <a:hlink>
        <a:srgbClr val="1D6240"/>
      </a:hlink>
      <a:folHlink>
        <a:srgbClr val="0033C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ila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u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elb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mpressum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880</Words>
  <Application>Microsoft Office PowerPoint</Application>
  <PresentationFormat>Bildschirmpräsentation (16:9)</PresentationFormat>
  <Paragraphs>138</Paragraphs>
  <Slides>12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12</vt:i4>
      </vt:variant>
    </vt:vector>
  </HeadingPairs>
  <TitlesOfParts>
    <vt:vector size="27" baseType="lpstr">
      <vt:lpstr>Arial</vt:lpstr>
      <vt:lpstr>Arial Black</vt:lpstr>
      <vt:lpstr>Calibri</vt:lpstr>
      <vt:lpstr>Systemschrift</vt:lpstr>
      <vt:lpstr>Times New Roman</vt:lpstr>
      <vt:lpstr>Wingdings</vt:lpstr>
      <vt:lpstr>START &amp; ENDE</vt:lpstr>
      <vt:lpstr>Titel oben</vt:lpstr>
      <vt:lpstr>Titel Mitte</vt:lpstr>
      <vt:lpstr>Grün</vt:lpstr>
      <vt:lpstr>Orange</vt:lpstr>
      <vt:lpstr>Lila</vt:lpstr>
      <vt:lpstr>Blau</vt:lpstr>
      <vt:lpstr>Gelb</vt:lpstr>
      <vt:lpstr>Impressum</vt:lpstr>
      <vt:lpstr>Selbstreguliertes Lernen mit digitalen Medien</vt:lpstr>
      <vt:lpstr>Planung des Lernprozesses</vt:lpstr>
      <vt:lpstr>Planung des Lernprozesses</vt:lpstr>
      <vt:lpstr>Planung des Lernprozesses</vt:lpstr>
      <vt:lpstr>Planung des Lernprozesses</vt:lpstr>
      <vt:lpstr>Reflexion des Lernprozesses</vt:lpstr>
      <vt:lpstr>Reflexion des Lernprozesses</vt:lpstr>
      <vt:lpstr>Reflexion des Lernprozesses</vt:lpstr>
      <vt:lpstr>Mögliche Fragen</vt:lpstr>
      <vt:lpstr>Selbst- und Fremdsteuerung</vt:lpstr>
      <vt:lpstr>Verwendete und weiterführende Literatur </vt:lpstr>
      <vt:lpstr>Impressum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Lehrer</cp:lastModifiedBy>
  <cp:revision>190</cp:revision>
  <dcterms:created xsi:type="dcterms:W3CDTF">2020-12-07T13:14:23Z</dcterms:created>
  <dcterms:modified xsi:type="dcterms:W3CDTF">2023-05-20T19:15:39Z</dcterms:modified>
  <cp:contentStatus/>
</cp:coreProperties>
</file>