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75" r:id="rId3"/>
    <p:sldId id="276" r:id="rId4"/>
    <p:sldId id="277" r:id="rId5"/>
    <p:sldId id="278" r:id="rId6"/>
    <p:sldId id="279" r:id="rId7"/>
    <p:sldId id="270" r:id="rId8"/>
    <p:sldId id="274" r:id="rId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4731D882-848E-43DD-86DF-212180433BC9}">
          <p14:sldIdLst>
            <p14:sldId id="256"/>
          </p14:sldIdLst>
        </p14:section>
        <p14:section name="Optional, bitte einen Arbeitsauftrag wählen" id="{710923FB-7E0B-43F6-AA43-D8EBA3E8CE9E}">
          <p14:sldIdLst>
            <p14:sldId id="275"/>
            <p14:sldId id="276"/>
            <p14:sldId id="277"/>
            <p14:sldId id="278"/>
            <p14:sldId id="279"/>
            <p14:sldId id="270"/>
            <p14:sldId id="27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3" d="100"/>
          <a:sy n="73" d="100"/>
        </p:scale>
        <p:origin x="67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748D61-E8B7-422F-B0A5-C933846D862C}" type="datetimeFigureOut">
              <a:rPr lang="de-DE" smtClean="0"/>
              <a:t>11.04.2025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5B50B6-BF88-465E-8F67-61F2E749F3BA}" type="slidenum">
              <a:rPr lang="de-DE" smtClean="0"/>
              <a:t>‹Nr.›</a:t>
            </a:fld>
            <a:endParaRPr lang="de-DE"/>
          </a:p>
        </p:txBody>
      </p:sp>
    </p:spTree>
    <p:extLst>
      <p:ext uri="{BB962C8B-B14F-4D97-AF65-F5344CB8AC3E}">
        <p14:creationId xmlns:p14="http://schemas.microsoft.com/office/powerpoint/2010/main" val="2809379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izenplatzhalter 2"/>
          <p:cNvSpPr>
            <a:spLocks noGrp="1"/>
          </p:cNvSpPr>
          <p:nvPr>
            <p:ph type="body" idx="1"/>
          </p:nvPr>
        </p:nvSpPr>
        <p:spPr/>
        <p:txBody>
          <a:bodyPr/>
          <a:lstStyle/>
          <a:p>
            <a:r>
              <a:rPr lang="de-DE" dirty="0"/>
              <a:t>Die Lehrkraft liest Art. 5 Abs. 1 GG vor. Unbekannte Begriffe (v.a. Zensur) können bereits hier oder im Anschluss an das Video geklärt werden. </a:t>
            </a:r>
          </a:p>
        </p:txBody>
      </p:sp>
      <p:sp>
        <p:nvSpPr>
          <p:cNvPr id="4" name="Foliennummernplatzhalter 3"/>
          <p:cNvSpPr>
            <a:spLocks noGrp="1"/>
          </p:cNvSpPr>
          <p:nvPr>
            <p:ph type="sldNum" sz="quarter" idx="10"/>
          </p:nvPr>
        </p:nvSpPr>
        <p:spPr/>
        <p:txBody>
          <a:bodyPr/>
          <a:lstStyle/>
          <a:p>
            <a:pPr>
              <a:defRPr/>
            </a:pPr>
            <a:endParaRPr lang="de-DE"/>
          </a:p>
        </p:txBody>
      </p:sp>
    </p:spTree>
    <p:extLst>
      <p:ext uri="{BB962C8B-B14F-4D97-AF65-F5344CB8AC3E}">
        <p14:creationId xmlns:p14="http://schemas.microsoft.com/office/powerpoint/2010/main" val="3944002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2382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29AFAA-9BBE-47EE-BC62-46FF2FF09C68}"/>
              </a:ext>
            </a:extLst>
          </p:cNvPr>
          <p:cNvSpPr>
            <a:spLocks noGrp="1"/>
          </p:cNvSpPr>
          <p:nvPr>
            <p:ph type="title"/>
          </p:nvPr>
        </p:nvSpPr>
        <p:spPr>
          <a:xfrm>
            <a:off x="838200" y="365125"/>
            <a:ext cx="10515600" cy="1325563"/>
          </a:xfrm>
          <a:prstGeom prst="rect">
            <a:avLst/>
          </a:prstGeom>
        </p:spPr>
        <p:txBody>
          <a:bodyPr/>
          <a:lstStyle>
            <a:lvl1pPr>
              <a:defRPr>
                <a:latin typeface="Arial" panose="020B0604020202020204" pitchFamily="34" charset="0"/>
                <a:cs typeface="Arial" panose="020B0604020202020204" pitchFamily="34" charset="0"/>
              </a:defRPr>
            </a:lvl1pPr>
          </a:lstStyle>
          <a:p>
            <a:r>
              <a:rPr lang="de-DE" dirty="0"/>
              <a:t>Mastertitelformat bearbeiten</a:t>
            </a:r>
          </a:p>
        </p:txBody>
      </p:sp>
      <p:sp>
        <p:nvSpPr>
          <p:cNvPr id="3" name="Inhaltsplatzhalter 2">
            <a:extLst>
              <a:ext uri="{FF2B5EF4-FFF2-40B4-BE49-F238E27FC236}">
                <a16:creationId xmlns:a16="http://schemas.microsoft.com/office/drawing/2014/main" id="{5B652B30-99BE-477D-859B-7E833BDECF82}"/>
              </a:ext>
            </a:extLst>
          </p:cNvPr>
          <p:cNvSpPr>
            <a:spLocks noGrp="1"/>
          </p:cNvSpPr>
          <p:nvPr>
            <p:ph idx="1"/>
          </p:nvPr>
        </p:nvSpPr>
        <p:spPr>
          <a:xfrm>
            <a:off x="838200" y="1825625"/>
            <a:ext cx="10515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13A791FF-ABFC-42B0-890B-000BBA4C8B97}"/>
              </a:ext>
            </a:extLst>
          </p:cNvPr>
          <p:cNvSpPr>
            <a:spLocks noGrp="1"/>
          </p:cNvSpPr>
          <p:nvPr>
            <p:ph type="dt" sz="half" idx="10"/>
          </p:nvPr>
        </p:nvSpPr>
        <p:spPr>
          <a:xfrm>
            <a:off x="838200" y="6356350"/>
            <a:ext cx="2743200" cy="365125"/>
          </a:xfrm>
          <a:prstGeom prst="rect">
            <a:avLst/>
          </a:prstGeom>
        </p:spPr>
        <p:txBody>
          <a:bodyPr/>
          <a:lstStyle/>
          <a:p>
            <a:fld id="{645091C5-ED85-481D-827A-0F8B76C05C06}" type="datetimeFigureOut">
              <a:rPr lang="de-DE" smtClean="0"/>
              <a:t>11.04.2025</a:t>
            </a:fld>
            <a:endParaRPr lang="de-DE"/>
          </a:p>
        </p:txBody>
      </p:sp>
      <p:sp>
        <p:nvSpPr>
          <p:cNvPr id="5" name="Fußzeilenplatzhalter 4">
            <a:extLst>
              <a:ext uri="{FF2B5EF4-FFF2-40B4-BE49-F238E27FC236}">
                <a16:creationId xmlns:a16="http://schemas.microsoft.com/office/drawing/2014/main" id="{662929F7-1BA9-4B28-B4CA-BB1F70B8723A}"/>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6" name="Foliennummernplatzhalter 5">
            <a:extLst>
              <a:ext uri="{FF2B5EF4-FFF2-40B4-BE49-F238E27FC236}">
                <a16:creationId xmlns:a16="http://schemas.microsoft.com/office/drawing/2014/main" id="{B0E23B97-D320-4598-B2FE-753F17C89D4B}"/>
              </a:ext>
            </a:extLst>
          </p:cNvPr>
          <p:cNvSpPr>
            <a:spLocks noGrp="1"/>
          </p:cNvSpPr>
          <p:nvPr>
            <p:ph type="sldNum" sz="quarter" idx="12"/>
          </p:nvPr>
        </p:nvSpPr>
        <p:spPr>
          <a:xfrm>
            <a:off x="8610600" y="6356350"/>
            <a:ext cx="2743200" cy="365125"/>
          </a:xfrm>
          <a:prstGeom prst="rect">
            <a:avLst/>
          </a:prstGeom>
        </p:spPr>
        <p:txBody>
          <a:bodyPr/>
          <a:lstStyle/>
          <a:p>
            <a:fld id="{63EE1BBA-F88F-4D44-8D8D-8BC0C6D210A6}" type="slidenum">
              <a:rPr lang="de-DE" smtClean="0"/>
              <a:t>‹Nr.›</a:t>
            </a:fld>
            <a:endParaRPr lang="de-DE"/>
          </a:p>
        </p:txBody>
      </p:sp>
    </p:spTree>
    <p:extLst>
      <p:ext uri="{BB962C8B-B14F-4D97-AF65-F5344CB8AC3E}">
        <p14:creationId xmlns:p14="http://schemas.microsoft.com/office/powerpoint/2010/main" val="3608547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575306-EFD4-4D54-AF33-1632B8273DE8}"/>
              </a:ext>
            </a:extLst>
          </p:cNvPr>
          <p:cNvSpPr>
            <a:spLocks noGrp="1"/>
          </p:cNvSpPr>
          <p:nvPr>
            <p:ph type="title"/>
          </p:nvPr>
        </p:nvSpPr>
        <p:spPr>
          <a:xfrm>
            <a:off x="831850" y="1709738"/>
            <a:ext cx="10515600" cy="2852737"/>
          </a:xfrm>
          <a:prstGeom prst="rect">
            <a:avLst/>
          </a:prstGeom>
        </p:spPr>
        <p:txBody>
          <a:bodyPr anchor="b"/>
          <a:lstStyle>
            <a:lvl1pPr>
              <a:defRPr sz="6000">
                <a:latin typeface="Arial" panose="020B0604020202020204" pitchFamily="34" charset="0"/>
                <a:cs typeface="Arial" panose="020B0604020202020204" pitchFamily="34" charset="0"/>
              </a:defRPr>
            </a:lvl1pPr>
          </a:lstStyle>
          <a:p>
            <a:r>
              <a:rPr lang="de-DE" dirty="0"/>
              <a:t>Mastertitelformat bearbeiten</a:t>
            </a:r>
          </a:p>
        </p:txBody>
      </p:sp>
      <p:sp>
        <p:nvSpPr>
          <p:cNvPr id="3" name="Textplatzhalter 2">
            <a:extLst>
              <a:ext uri="{FF2B5EF4-FFF2-40B4-BE49-F238E27FC236}">
                <a16:creationId xmlns:a16="http://schemas.microsoft.com/office/drawing/2014/main" id="{BD5D1008-A0C8-4790-972A-2B2A6ECDF51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Mastertextformat bearbeiten</a:t>
            </a:r>
          </a:p>
        </p:txBody>
      </p:sp>
    </p:spTree>
    <p:extLst>
      <p:ext uri="{BB962C8B-B14F-4D97-AF65-F5344CB8AC3E}">
        <p14:creationId xmlns:p14="http://schemas.microsoft.com/office/powerpoint/2010/main" val="736914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F934D2-AAFC-4114-9CDC-3828731EE364}"/>
              </a:ext>
            </a:extLst>
          </p:cNvPr>
          <p:cNvSpPr>
            <a:spLocks noGrp="1"/>
          </p:cNvSpPr>
          <p:nvPr>
            <p:ph type="title"/>
          </p:nvPr>
        </p:nvSpPr>
        <p:spPr>
          <a:xfrm>
            <a:off x="838200" y="365125"/>
            <a:ext cx="10515600" cy="1325563"/>
          </a:xfrm>
          <a:prstGeom prst="rect">
            <a:avLst/>
          </a:prstGeom>
        </p:spPr>
        <p:txBody>
          <a:bodyPr/>
          <a:lstStyle>
            <a:lvl1pPr>
              <a:defRPr>
                <a:latin typeface="Arial" panose="020B0604020202020204" pitchFamily="34" charset="0"/>
                <a:cs typeface="Arial" panose="020B0604020202020204" pitchFamily="34" charset="0"/>
              </a:defRPr>
            </a:lvl1pPr>
          </a:lstStyle>
          <a:p>
            <a:r>
              <a:rPr lang="de-DE" dirty="0"/>
              <a:t>Mastertitelformat bearbeiten</a:t>
            </a:r>
          </a:p>
        </p:txBody>
      </p:sp>
      <p:sp>
        <p:nvSpPr>
          <p:cNvPr id="3" name="Inhaltsplatzhalter 2">
            <a:extLst>
              <a:ext uri="{FF2B5EF4-FFF2-40B4-BE49-F238E27FC236}">
                <a16:creationId xmlns:a16="http://schemas.microsoft.com/office/drawing/2014/main" id="{262A0235-45BC-440E-AAF4-723CC0A54215}"/>
              </a:ext>
            </a:extLst>
          </p:cNvPr>
          <p:cNvSpPr>
            <a:spLocks noGrp="1"/>
          </p:cNvSpPr>
          <p:nvPr>
            <p:ph sz="half" idx="1"/>
          </p:nvPr>
        </p:nvSpPr>
        <p:spPr>
          <a:xfrm>
            <a:off x="838200" y="1825625"/>
            <a:ext cx="5181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a:extLst>
              <a:ext uri="{FF2B5EF4-FFF2-40B4-BE49-F238E27FC236}">
                <a16:creationId xmlns:a16="http://schemas.microsoft.com/office/drawing/2014/main" id="{6736CD9D-B741-44C8-8E35-1BC3D57C3182}"/>
              </a:ext>
            </a:extLst>
          </p:cNvPr>
          <p:cNvSpPr>
            <a:spLocks noGrp="1"/>
          </p:cNvSpPr>
          <p:nvPr>
            <p:ph sz="half" idx="2"/>
          </p:nvPr>
        </p:nvSpPr>
        <p:spPr>
          <a:xfrm>
            <a:off x="6172200" y="1825625"/>
            <a:ext cx="5181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333335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8427AC-9839-4219-9A0F-73207DE99C76}"/>
              </a:ext>
            </a:extLst>
          </p:cNvPr>
          <p:cNvSpPr>
            <a:spLocks noGrp="1"/>
          </p:cNvSpPr>
          <p:nvPr>
            <p:ph type="title"/>
          </p:nvPr>
        </p:nvSpPr>
        <p:spPr>
          <a:xfrm>
            <a:off x="838200" y="365125"/>
            <a:ext cx="10515600" cy="1325563"/>
          </a:xfrm>
          <a:prstGeom prst="rect">
            <a:avLst/>
          </a:prstGeom>
        </p:spPr>
        <p:txBody>
          <a:bodyPr/>
          <a:lstStyle>
            <a:lvl1pPr>
              <a:defRPr>
                <a:latin typeface="Arial" panose="020B0604020202020204" pitchFamily="34" charset="0"/>
                <a:cs typeface="Arial" panose="020B0604020202020204" pitchFamily="34" charset="0"/>
              </a:defRPr>
            </a:lvl1pPr>
          </a:lstStyle>
          <a:p>
            <a:r>
              <a:rPr lang="de-DE" dirty="0"/>
              <a:t>Mastertitelformat bearbeiten</a:t>
            </a:r>
          </a:p>
        </p:txBody>
      </p:sp>
    </p:spTree>
    <p:extLst>
      <p:ext uri="{BB962C8B-B14F-4D97-AF65-F5344CB8AC3E}">
        <p14:creationId xmlns:p14="http://schemas.microsoft.com/office/powerpoint/2010/main" val="1120899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1243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sv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Grafik 6" descr="Ein Pinselstrich">
            <a:extLst>
              <a:ext uri="{FF2B5EF4-FFF2-40B4-BE49-F238E27FC236}">
                <a16:creationId xmlns:a16="http://schemas.microsoft.com/office/drawing/2014/main" id="{7008F972-9B76-4015-868C-BBE8F604C2D6}"/>
              </a:ext>
            </a:extLst>
          </p:cNvPr>
          <p:cNvPicPr>
            <a:picLocks noChangeAspect="1"/>
          </p:cNvPicPr>
          <p:nvPr userDrawn="1"/>
        </p:nvPicPr>
        <p:blipFill>
          <a:blip r:embed="rId8">
            <a:extLst>
              <a:ext uri="{96DAC541-7B7A-43D3-8B79-37D633B846F1}">
                <asvg:svgBlip xmlns:asvg="http://schemas.microsoft.com/office/drawing/2016/SVG/main" r:embed="rId9"/>
              </a:ext>
            </a:extLst>
          </a:blip>
          <a:stretch/>
        </p:blipFill>
        <p:spPr bwMode="auto">
          <a:xfrm>
            <a:off x="4137197" y="6088478"/>
            <a:ext cx="3590234" cy="944310"/>
          </a:xfrm>
          <a:prstGeom prst="rect">
            <a:avLst/>
          </a:prstGeom>
        </p:spPr>
      </p:pic>
      <p:sp>
        <p:nvSpPr>
          <p:cNvPr id="8" name="Slide Number Placeholder 5">
            <a:extLst>
              <a:ext uri="{FF2B5EF4-FFF2-40B4-BE49-F238E27FC236}">
                <a16:creationId xmlns:a16="http://schemas.microsoft.com/office/drawing/2014/main" id="{7B1F0C98-E287-4848-A344-09F890479653}"/>
              </a:ext>
            </a:extLst>
          </p:cNvPr>
          <p:cNvSpPr txBox="1"/>
          <p:nvPr userDrawn="1"/>
        </p:nvSpPr>
        <p:spPr bwMode="auto">
          <a:xfrm>
            <a:off x="4498462" y="6466152"/>
            <a:ext cx="2212789" cy="188964"/>
          </a:xfrm>
          <a:prstGeom prst="rect">
            <a:avLst/>
          </a:prstGeom>
          <a:grpFill/>
        </p:spPr>
        <p:txBody>
          <a:bodyPr vert="horz" lIns="91440" tIns="45720" rIns="91440" bIns="45720" rtlCol="0" anchor="ctr"/>
          <a:lstStyle>
            <a:defPPr>
              <a:defRPr lang="en-US"/>
            </a:defPPr>
            <a:lvl1pPr marL="0" algn="r" defTabSz="457200">
              <a:defRPr sz="1100">
                <a:solidFill>
                  <a:srgbClr val="8C98C5"/>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a:defRPr/>
            </a:pPr>
            <a:r>
              <a:rPr lang="de-DE" sz="600" b="0" dirty="0">
                <a:solidFill>
                  <a:schemeClr val="bg1"/>
                </a:solidFill>
                <a:latin typeface="Arial"/>
                <a:ea typeface="Calibri"/>
                <a:cs typeface="Arial"/>
              </a:rPr>
              <a:t>www.politischebildung.schule.bayern.de</a:t>
            </a:r>
            <a:endParaRPr sz="1050" dirty="0"/>
          </a:p>
        </p:txBody>
      </p:sp>
      <p:pic>
        <p:nvPicPr>
          <p:cNvPr id="9" name="Grafik 8" descr="Ein Pinselstrich">
            <a:extLst>
              <a:ext uri="{FF2B5EF4-FFF2-40B4-BE49-F238E27FC236}">
                <a16:creationId xmlns:a16="http://schemas.microsoft.com/office/drawing/2014/main" id="{7FDA39BC-BE98-435A-BC33-E85D11D1275A}"/>
              </a:ext>
            </a:extLst>
          </p:cNvPr>
          <p:cNvPicPr>
            <a:picLocks noChangeAspect="1"/>
          </p:cNvPicPr>
          <p:nvPr userDrawn="1"/>
        </p:nvPicPr>
        <p:blipFill>
          <a:blip r:embed="rId10">
            <a:extLst>
              <a:ext uri="{96DAC541-7B7A-43D3-8B79-37D633B846F1}">
                <asvg:svgBlip xmlns:asvg="http://schemas.microsoft.com/office/drawing/2016/SVG/main" r:embed="rId11"/>
              </a:ext>
            </a:extLst>
          </a:blip>
          <a:stretch/>
        </p:blipFill>
        <p:spPr bwMode="auto">
          <a:xfrm>
            <a:off x="338983" y="6281628"/>
            <a:ext cx="4244335" cy="466878"/>
          </a:xfrm>
          <a:prstGeom prst="rect">
            <a:avLst/>
          </a:prstGeom>
        </p:spPr>
      </p:pic>
      <p:pic>
        <p:nvPicPr>
          <p:cNvPr id="10" name="Grafik 9" descr="Ein Pinselstrich">
            <a:extLst>
              <a:ext uri="{FF2B5EF4-FFF2-40B4-BE49-F238E27FC236}">
                <a16:creationId xmlns:a16="http://schemas.microsoft.com/office/drawing/2014/main" id="{0C2AAF5E-8FF3-4D66-8639-03C6929170D6}"/>
              </a:ext>
            </a:extLst>
          </p:cNvPr>
          <p:cNvPicPr>
            <a:picLocks noChangeAspect="1"/>
          </p:cNvPicPr>
          <p:nvPr userDrawn="1"/>
        </p:nvPicPr>
        <p:blipFill>
          <a:blip r:embed="rId10">
            <a:extLst>
              <a:ext uri="{96DAC541-7B7A-43D3-8B79-37D633B846F1}">
                <asvg:svgBlip xmlns:asvg="http://schemas.microsoft.com/office/drawing/2016/SVG/main" r:embed="rId11"/>
              </a:ext>
            </a:extLst>
          </a:blip>
          <a:stretch/>
        </p:blipFill>
        <p:spPr bwMode="auto">
          <a:xfrm>
            <a:off x="6940684" y="6327194"/>
            <a:ext cx="4912333" cy="466878"/>
          </a:xfrm>
          <a:prstGeom prst="rect">
            <a:avLst/>
          </a:prstGeom>
        </p:spPr>
      </p:pic>
      <p:pic>
        <p:nvPicPr>
          <p:cNvPr id="3" name="Grafik 2">
            <a:extLst>
              <a:ext uri="{FF2B5EF4-FFF2-40B4-BE49-F238E27FC236}">
                <a16:creationId xmlns:a16="http://schemas.microsoft.com/office/drawing/2014/main" id="{108CF5A1-5613-4C54-B25E-8A34897FCEB9}"/>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31918" y="6358056"/>
            <a:ext cx="390450" cy="390450"/>
          </a:xfrm>
          <a:prstGeom prst="rect">
            <a:avLst/>
          </a:prstGeom>
        </p:spPr>
      </p:pic>
    </p:spTree>
    <p:extLst>
      <p:ext uri="{BB962C8B-B14F-4D97-AF65-F5344CB8AC3E}">
        <p14:creationId xmlns:p14="http://schemas.microsoft.com/office/powerpoint/2010/main" val="3757143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C7469676-6126-4408-83BC-0E3E5F2BEE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3726" y="1242204"/>
            <a:ext cx="9784548" cy="4153288"/>
          </a:xfrm>
          <a:prstGeom prst="rect">
            <a:avLst/>
          </a:prstGeom>
        </p:spPr>
      </p:pic>
    </p:spTree>
    <p:extLst>
      <p:ext uri="{BB962C8B-B14F-4D97-AF65-F5344CB8AC3E}">
        <p14:creationId xmlns:p14="http://schemas.microsoft.com/office/powerpoint/2010/main" val="3694697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F99FE2-7A09-429E-85E5-B3A598FDC6D2}"/>
              </a:ext>
            </a:extLst>
          </p:cNvPr>
          <p:cNvSpPr>
            <a:spLocks noGrp="1"/>
          </p:cNvSpPr>
          <p:nvPr>
            <p:ph type="title"/>
          </p:nvPr>
        </p:nvSpPr>
        <p:spPr/>
        <p:txBody>
          <a:bodyPr/>
          <a:lstStyle/>
          <a:p>
            <a:r>
              <a:rPr lang="de-DE" dirty="0"/>
              <a:t>Arbeitsauftrag</a:t>
            </a:r>
          </a:p>
        </p:txBody>
      </p:sp>
      <p:sp>
        <p:nvSpPr>
          <p:cNvPr id="3" name="Inhaltsplatzhalter 2">
            <a:extLst>
              <a:ext uri="{FF2B5EF4-FFF2-40B4-BE49-F238E27FC236}">
                <a16:creationId xmlns:a16="http://schemas.microsoft.com/office/drawing/2014/main" id="{6F53BC71-60B3-4EED-9F41-9FDDD29EB01F}"/>
              </a:ext>
            </a:extLst>
          </p:cNvPr>
          <p:cNvSpPr>
            <a:spLocks noGrp="1"/>
          </p:cNvSpPr>
          <p:nvPr>
            <p:ph idx="1"/>
          </p:nvPr>
        </p:nvSpPr>
        <p:spPr/>
        <p:txBody>
          <a:bodyPr/>
          <a:lstStyle/>
          <a:p>
            <a:r>
              <a:rPr lang="de-DE" b="1" dirty="0"/>
              <a:t>Schreibe</a:t>
            </a:r>
            <a:r>
              <a:rPr lang="de-DE" dirty="0"/>
              <a:t> einen kurzen Text (2-3 Sätze) zu folgendem Thema:</a:t>
            </a:r>
            <a:br>
              <a:rPr lang="de-DE" dirty="0"/>
            </a:br>
            <a:br>
              <a:rPr lang="de-DE" dirty="0"/>
            </a:br>
            <a:r>
              <a:rPr lang="de-DE" b="1" i="1" dirty="0"/>
              <a:t>Mein Tag</a:t>
            </a:r>
          </a:p>
          <a:p>
            <a:endParaRPr lang="de-DE" b="1" i="1" dirty="0"/>
          </a:p>
          <a:p>
            <a:r>
              <a:rPr lang="de-DE" i="1" dirty="0"/>
              <a:t>Achtung: </a:t>
            </a:r>
            <a:r>
              <a:rPr lang="de-DE" dirty="0"/>
              <a:t>Es gibt verbotene Wörter! Du darfst die folgenden Wörter nicht verwenden:</a:t>
            </a:r>
            <a:br>
              <a:rPr lang="de-DE" i="1" dirty="0"/>
            </a:br>
            <a:br>
              <a:rPr lang="de-DE" i="1" dirty="0"/>
            </a:br>
            <a:r>
              <a:rPr lang="de-DE" i="1" dirty="0"/>
              <a:t>Schule, Spaß, Freunde, lernen, Wochenende</a:t>
            </a:r>
          </a:p>
          <a:p>
            <a:endParaRPr lang="de-DE" i="1" dirty="0"/>
          </a:p>
          <a:p>
            <a:pPr marL="0" indent="0">
              <a:buNone/>
            </a:pPr>
            <a:r>
              <a:rPr lang="de-DE" i="1" dirty="0"/>
              <a:t>Zeit: 3 Minuten</a:t>
            </a:r>
          </a:p>
          <a:p>
            <a:pPr marL="0" indent="0">
              <a:buNone/>
            </a:pPr>
            <a:endParaRPr lang="de-DE" dirty="0"/>
          </a:p>
        </p:txBody>
      </p:sp>
      <p:pic>
        <p:nvPicPr>
          <p:cNvPr id="7" name="Grafik 6">
            <a:extLst>
              <a:ext uri="{FF2B5EF4-FFF2-40B4-BE49-F238E27FC236}">
                <a16:creationId xmlns:a16="http://schemas.microsoft.com/office/drawing/2014/main" id="{2AF9895F-AC77-4C4D-863F-9B12CBCF734E}"/>
              </a:ext>
            </a:extLst>
          </p:cNvPr>
          <p:cNvPicPr/>
          <p:nvPr/>
        </p:nvPicPr>
        <p:blipFill rotWithShape="1">
          <a:blip r:embed="rId2" cstate="print">
            <a:grayscl/>
            <a:extLst>
              <a:ext uri="{28A0092B-C50C-407E-A947-70E740481C1C}">
                <a14:useLocalDpi xmlns:a14="http://schemas.microsoft.com/office/drawing/2010/main" val="0"/>
              </a:ext>
            </a:extLst>
          </a:blip>
          <a:srcRect l="2695" t="49102" r="83210" b="8243"/>
          <a:stretch/>
        </p:blipFill>
        <p:spPr>
          <a:xfrm>
            <a:off x="416560" y="5761038"/>
            <a:ext cx="421640" cy="415925"/>
          </a:xfrm>
          <a:prstGeom prst="rect">
            <a:avLst/>
          </a:prstGeom>
        </p:spPr>
      </p:pic>
    </p:spTree>
    <p:extLst>
      <p:ext uri="{BB962C8B-B14F-4D97-AF65-F5344CB8AC3E}">
        <p14:creationId xmlns:p14="http://schemas.microsoft.com/office/powerpoint/2010/main" val="640918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F99FE2-7A09-429E-85E5-B3A598FDC6D2}"/>
              </a:ext>
            </a:extLst>
          </p:cNvPr>
          <p:cNvSpPr>
            <a:spLocks noGrp="1"/>
          </p:cNvSpPr>
          <p:nvPr>
            <p:ph type="title"/>
          </p:nvPr>
        </p:nvSpPr>
        <p:spPr/>
        <p:txBody>
          <a:bodyPr/>
          <a:lstStyle/>
          <a:p>
            <a:r>
              <a:rPr lang="de-DE" dirty="0"/>
              <a:t>Arbeitsauftrag</a:t>
            </a:r>
          </a:p>
        </p:txBody>
      </p:sp>
      <p:sp>
        <p:nvSpPr>
          <p:cNvPr id="3" name="Inhaltsplatzhalter 2">
            <a:extLst>
              <a:ext uri="{FF2B5EF4-FFF2-40B4-BE49-F238E27FC236}">
                <a16:creationId xmlns:a16="http://schemas.microsoft.com/office/drawing/2014/main" id="{6F53BC71-60B3-4EED-9F41-9FDDD29EB01F}"/>
              </a:ext>
            </a:extLst>
          </p:cNvPr>
          <p:cNvSpPr>
            <a:spLocks noGrp="1"/>
          </p:cNvSpPr>
          <p:nvPr>
            <p:ph idx="1"/>
          </p:nvPr>
        </p:nvSpPr>
        <p:spPr/>
        <p:txBody>
          <a:bodyPr/>
          <a:lstStyle/>
          <a:p>
            <a:r>
              <a:rPr lang="de-DE" b="1" dirty="0"/>
              <a:t>Schreibe</a:t>
            </a:r>
            <a:r>
              <a:rPr lang="de-DE" dirty="0"/>
              <a:t> einen kurzen Text (2-3 Sätze) zu folgendem Thema:</a:t>
            </a:r>
            <a:br>
              <a:rPr lang="de-DE" dirty="0"/>
            </a:br>
            <a:br>
              <a:rPr lang="de-DE" dirty="0"/>
            </a:br>
            <a:r>
              <a:rPr lang="de-DE" b="1" i="1" dirty="0"/>
              <a:t>Mein Lieblingsessen</a:t>
            </a:r>
          </a:p>
          <a:p>
            <a:endParaRPr lang="de-DE" b="1" i="1" dirty="0"/>
          </a:p>
          <a:p>
            <a:r>
              <a:rPr lang="de-DE" i="1" dirty="0"/>
              <a:t>Achtung: </a:t>
            </a:r>
            <a:r>
              <a:rPr lang="de-DE" dirty="0"/>
              <a:t>Es gibt verbotene Wörter! Du darfst die folgenden Wörter nicht verwenden:</a:t>
            </a:r>
            <a:br>
              <a:rPr lang="de-DE" i="1" dirty="0"/>
            </a:br>
            <a:br>
              <a:rPr lang="de-DE" i="1" dirty="0"/>
            </a:br>
            <a:r>
              <a:rPr lang="de-DE" i="1" dirty="0"/>
              <a:t>lecker, Hunger, kochen, schmecken, essen</a:t>
            </a:r>
          </a:p>
          <a:p>
            <a:endParaRPr lang="de-DE" i="1" dirty="0"/>
          </a:p>
          <a:p>
            <a:pPr marL="0" indent="0">
              <a:buNone/>
            </a:pPr>
            <a:r>
              <a:rPr lang="de-DE" i="1" dirty="0"/>
              <a:t>Zeit: 3 Minuten</a:t>
            </a:r>
            <a:endParaRPr lang="de-DE" dirty="0"/>
          </a:p>
        </p:txBody>
      </p:sp>
      <p:pic>
        <p:nvPicPr>
          <p:cNvPr id="4" name="Grafik 3">
            <a:extLst>
              <a:ext uri="{FF2B5EF4-FFF2-40B4-BE49-F238E27FC236}">
                <a16:creationId xmlns:a16="http://schemas.microsoft.com/office/drawing/2014/main" id="{00382877-F0FC-43E1-9F07-104F3E23B21C}"/>
              </a:ext>
            </a:extLst>
          </p:cNvPr>
          <p:cNvPicPr/>
          <p:nvPr/>
        </p:nvPicPr>
        <p:blipFill rotWithShape="1">
          <a:blip r:embed="rId2" cstate="print">
            <a:grayscl/>
            <a:extLst>
              <a:ext uri="{28A0092B-C50C-407E-A947-70E740481C1C}">
                <a14:useLocalDpi xmlns:a14="http://schemas.microsoft.com/office/drawing/2010/main" val="0"/>
              </a:ext>
            </a:extLst>
          </a:blip>
          <a:srcRect l="2695" t="49102" r="83210" b="8243"/>
          <a:stretch/>
        </p:blipFill>
        <p:spPr>
          <a:xfrm>
            <a:off x="416560" y="5761038"/>
            <a:ext cx="421640" cy="415925"/>
          </a:xfrm>
          <a:prstGeom prst="rect">
            <a:avLst/>
          </a:prstGeom>
        </p:spPr>
      </p:pic>
    </p:spTree>
    <p:extLst>
      <p:ext uri="{BB962C8B-B14F-4D97-AF65-F5344CB8AC3E}">
        <p14:creationId xmlns:p14="http://schemas.microsoft.com/office/powerpoint/2010/main" val="3258852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F99FE2-7A09-429E-85E5-B3A598FDC6D2}"/>
              </a:ext>
            </a:extLst>
          </p:cNvPr>
          <p:cNvSpPr>
            <a:spLocks noGrp="1"/>
          </p:cNvSpPr>
          <p:nvPr>
            <p:ph type="title"/>
          </p:nvPr>
        </p:nvSpPr>
        <p:spPr/>
        <p:txBody>
          <a:bodyPr/>
          <a:lstStyle/>
          <a:p>
            <a:r>
              <a:rPr lang="de-DE" dirty="0"/>
              <a:t>Arbeitsauftrag</a:t>
            </a:r>
          </a:p>
        </p:txBody>
      </p:sp>
      <p:sp>
        <p:nvSpPr>
          <p:cNvPr id="3" name="Inhaltsplatzhalter 2">
            <a:extLst>
              <a:ext uri="{FF2B5EF4-FFF2-40B4-BE49-F238E27FC236}">
                <a16:creationId xmlns:a16="http://schemas.microsoft.com/office/drawing/2014/main" id="{6F53BC71-60B3-4EED-9F41-9FDDD29EB01F}"/>
              </a:ext>
            </a:extLst>
          </p:cNvPr>
          <p:cNvSpPr>
            <a:spLocks noGrp="1"/>
          </p:cNvSpPr>
          <p:nvPr>
            <p:ph idx="1"/>
          </p:nvPr>
        </p:nvSpPr>
        <p:spPr/>
        <p:txBody>
          <a:bodyPr/>
          <a:lstStyle/>
          <a:p>
            <a:r>
              <a:rPr lang="de-DE" b="1" dirty="0"/>
              <a:t>Schreibe</a:t>
            </a:r>
            <a:r>
              <a:rPr lang="de-DE" dirty="0"/>
              <a:t> einen kurzen Text (2-3 Sätze) zu folgendem Thema:</a:t>
            </a:r>
            <a:br>
              <a:rPr lang="de-DE" dirty="0"/>
            </a:br>
            <a:br>
              <a:rPr lang="de-DE" dirty="0"/>
            </a:br>
            <a:r>
              <a:rPr lang="de-DE" b="1" i="1" dirty="0"/>
              <a:t>Mein Lieblingshobby</a:t>
            </a:r>
          </a:p>
          <a:p>
            <a:endParaRPr lang="de-DE" b="1" i="1" dirty="0"/>
          </a:p>
          <a:p>
            <a:r>
              <a:rPr lang="de-DE" i="1" dirty="0"/>
              <a:t>Achtung: </a:t>
            </a:r>
            <a:r>
              <a:rPr lang="de-DE" dirty="0"/>
              <a:t>Es gibt verbotene Wörter! Du darfst die folgenden Wörter nicht verwenden:</a:t>
            </a:r>
            <a:br>
              <a:rPr lang="de-DE" i="1" dirty="0"/>
            </a:br>
            <a:br>
              <a:rPr lang="de-DE" i="1" dirty="0"/>
            </a:br>
            <a:r>
              <a:rPr lang="de-DE" i="1" dirty="0"/>
              <a:t>Sport, Musik, zocken, spielen, Freunde</a:t>
            </a:r>
          </a:p>
          <a:p>
            <a:endParaRPr lang="de-DE" i="1" dirty="0"/>
          </a:p>
          <a:p>
            <a:pPr marL="0" indent="0">
              <a:buNone/>
            </a:pPr>
            <a:r>
              <a:rPr lang="de-DE" i="1" dirty="0"/>
              <a:t>Zeit: 3 Minuten</a:t>
            </a:r>
            <a:endParaRPr lang="de-DE" dirty="0"/>
          </a:p>
        </p:txBody>
      </p:sp>
      <p:pic>
        <p:nvPicPr>
          <p:cNvPr id="4" name="Grafik 3">
            <a:extLst>
              <a:ext uri="{FF2B5EF4-FFF2-40B4-BE49-F238E27FC236}">
                <a16:creationId xmlns:a16="http://schemas.microsoft.com/office/drawing/2014/main" id="{7DE354FC-23DA-4334-8EAE-0C098588EB02}"/>
              </a:ext>
            </a:extLst>
          </p:cNvPr>
          <p:cNvPicPr/>
          <p:nvPr/>
        </p:nvPicPr>
        <p:blipFill rotWithShape="1">
          <a:blip r:embed="rId2" cstate="print">
            <a:grayscl/>
            <a:extLst>
              <a:ext uri="{28A0092B-C50C-407E-A947-70E740481C1C}">
                <a14:useLocalDpi xmlns:a14="http://schemas.microsoft.com/office/drawing/2010/main" val="0"/>
              </a:ext>
            </a:extLst>
          </a:blip>
          <a:srcRect l="2695" t="49102" r="83210" b="8243"/>
          <a:stretch/>
        </p:blipFill>
        <p:spPr>
          <a:xfrm>
            <a:off x="416560" y="5761038"/>
            <a:ext cx="421640" cy="415925"/>
          </a:xfrm>
          <a:prstGeom prst="rect">
            <a:avLst/>
          </a:prstGeom>
        </p:spPr>
      </p:pic>
    </p:spTree>
    <p:extLst>
      <p:ext uri="{BB962C8B-B14F-4D97-AF65-F5344CB8AC3E}">
        <p14:creationId xmlns:p14="http://schemas.microsoft.com/office/powerpoint/2010/main" val="2762415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F99FE2-7A09-429E-85E5-B3A598FDC6D2}"/>
              </a:ext>
            </a:extLst>
          </p:cNvPr>
          <p:cNvSpPr>
            <a:spLocks noGrp="1"/>
          </p:cNvSpPr>
          <p:nvPr>
            <p:ph type="title"/>
          </p:nvPr>
        </p:nvSpPr>
        <p:spPr/>
        <p:txBody>
          <a:bodyPr/>
          <a:lstStyle/>
          <a:p>
            <a:r>
              <a:rPr lang="de-DE" dirty="0"/>
              <a:t>Arbeitsauftrag</a:t>
            </a:r>
          </a:p>
        </p:txBody>
      </p:sp>
      <p:sp>
        <p:nvSpPr>
          <p:cNvPr id="3" name="Inhaltsplatzhalter 2">
            <a:extLst>
              <a:ext uri="{FF2B5EF4-FFF2-40B4-BE49-F238E27FC236}">
                <a16:creationId xmlns:a16="http://schemas.microsoft.com/office/drawing/2014/main" id="{6F53BC71-60B3-4EED-9F41-9FDDD29EB01F}"/>
              </a:ext>
            </a:extLst>
          </p:cNvPr>
          <p:cNvSpPr>
            <a:spLocks noGrp="1"/>
          </p:cNvSpPr>
          <p:nvPr>
            <p:ph idx="1"/>
          </p:nvPr>
        </p:nvSpPr>
        <p:spPr/>
        <p:txBody>
          <a:bodyPr/>
          <a:lstStyle/>
          <a:p>
            <a:r>
              <a:rPr lang="de-DE" b="1" dirty="0"/>
              <a:t>Schreibe</a:t>
            </a:r>
            <a:r>
              <a:rPr lang="de-DE" dirty="0"/>
              <a:t> einen kurzen Text (2-5 Sätze) zu folgendem Thema:</a:t>
            </a:r>
            <a:br>
              <a:rPr lang="de-DE" dirty="0"/>
            </a:br>
            <a:br>
              <a:rPr lang="de-DE" dirty="0"/>
            </a:br>
            <a:r>
              <a:rPr lang="de-DE" b="1" i="1" dirty="0"/>
              <a:t>Ein schöner Moment</a:t>
            </a:r>
          </a:p>
          <a:p>
            <a:endParaRPr lang="de-DE" b="1" i="1" dirty="0"/>
          </a:p>
          <a:p>
            <a:r>
              <a:rPr lang="de-DE" i="1" dirty="0"/>
              <a:t>Achtung: </a:t>
            </a:r>
            <a:r>
              <a:rPr lang="de-DE" dirty="0"/>
              <a:t>Es gibt verbotene Wörter! Du darfst die folgenden Wörter nicht verwenden:</a:t>
            </a:r>
            <a:br>
              <a:rPr lang="de-DE" i="1" dirty="0"/>
            </a:br>
            <a:br>
              <a:rPr lang="de-DE" i="1" dirty="0"/>
            </a:br>
            <a:r>
              <a:rPr lang="de-DE" i="1" dirty="0"/>
              <a:t>glücklich, lachen, toll, Freude, super</a:t>
            </a:r>
          </a:p>
          <a:p>
            <a:endParaRPr lang="de-DE" i="1" dirty="0"/>
          </a:p>
          <a:p>
            <a:pPr marL="0" indent="0">
              <a:buNone/>
            </a:pPr>
            <a:r>
              <a:rPr lang="de-DE" i="1" dirty="0"/>
              <a:t>Zeit: 3 Minuten</a:t>
            </a:r>
            <a:endParaRPr lang="de-DE" dirty="0"/>
          </a:p>
        </p:txBody>
      </p:sp>
      <p:pic>
        <p:nvPicPr>
          <p:cNvPr id="5" name="Grafik 4">
            <a:extLst>
              <a:ext uri="{FF2B5EF4-FFF2-40B4-BE49-F238E27FC236}">
                <a16:creationId xmlns:a16="http://schemas.microsoft.com/office/drawing/2014/main" id="{08BC7D47-CECE-476F-B142-DF75606ECC9C}"/>
              </a:ext>
            </a:extLst>
          </p:cNvPr>
          <p:cNvPicPr/>
          <p:nvPr/>
        </p:nvPicPr>
        <p:blipFill rotWithShape="1">
          <a:blip r:embed="rId2" cstate="print">
            <a:grayscl/>
            <a:extLst>
              <a:ext uri="{28A0092B-C50C-407E-A947-70E740481C1C}">
                <a14:useLocalDpi xmlns:a14="http://schemas.microsoft.com/office/drawing/2010/main" val="0"/>
              </a:ext>
            </a:extLst>
          </a:blip>
          <a:srcRect l="2695" t="49102" r="83210" b="8243"/>
          <a:stretch/>
        </p:blipFill>
        <p:spPr>
          <a:xfrm>
            <a:off x="416560" y="5761038"/>
            <a:ext cx="421640" cy="415925"/>
          </a:xfrm>
          <a:prstGeom prst="rect">
            <a:avLst/>
          </a:prstGeom>
        </p:spPr>
      </p:pic>
    </p:spTree>
    <p:extLst>
      <p:ext uri="{BB962C8B-B14F-4D97-AF65-F5344CB8AC3E}">
        <p14:creationId xmlns:p14="http://schemas.microsoft.com/office/powerpoint/2010/main" val="3968856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F99FE2-7A09-429E-85E5-B3A598FDC6D2}"/>
              </a:ext>
            </a:extLst>
          </p:cNvPr>
          <p:cNvSpPr>
            <a:spLocks noGrp="1"/>
          </p:cNvSpPr>
          <p:nvPr>
            <p:ph type="title"/>
          </p:nvPr>
        </p:nvSpPr>
        <p:spPr/>
        <p:txBody>
          <a:bodyPr/>
          <a:lstStyle/>
          <a:p>
            <a:r>
              <a:rPr lang="de-DE" dirty="0"/>
              <a:t>Arbeitsauftrag</a:t>
            </a:r>
          </a:p>
        </p:txBody>
      </p:sp>
      <p:sp>
        <p:nvSpPr>
          <p:cNvPr id="3" name="Inhaltsplatzhalter 2">
            <a:extLst>
              <a:ext uri="{FF2B5EF4-FFF2-40B4-BE49-F238E27FC236}">
                <a16:creationId xmlns:a16="http://schemas.microsoft.com/office/drawing/2014/main" id="{6F53BC71-60B3-4EED-9F41-9FDDD29EB01F}"/>
              </a:ext>
            </a:extLst>
          </p:cNvPr>
          <p:cNvSpPr>
            <a:spLocks noGrp="1"/>
          </p:cNvSpPr>
          <p:nvPr>
            <p:ph idx="1"/>
          </p:nvPr>
        </p:nvSpPr>
        <p:spPr/>
        <p:txBody>
          <a:bodyPr/>
          <a:lstStyle/>
          <a:p>
            <a:r>
              <a:rPr lang="de-DE" b="1" dirty="0"/>
              <a:t>Schreibe</a:t>
            </a:r>
            <a:r>
              <a:rPr lang="de-DE" dirty="0"/>
              <a:t> einen kurzen Text (2-3 Sätze) zu folgendem Thema:</a:t>
            </a:r>
            <a:br>
              <a:rPr lang="de-DE" dirty="0"/>
            </a:br>
            <a:br>
              <a:rPr lang="de-DE" dirty="0"/>
            </a:br>
            <a:r>
              <a:rPr lang="de-DE" b="1" i="1" dirty="0"/>
              <a:t>Mein Traumurlaub</a:t>
            </a:r>
          </a:p>
          <a:p>
            <a:endParaRPr lang="de-DE" b="1" i="1" dirty="0"/>
          </a:p>
          <a:p>
            <a:r>
              <a:rPr lang="de-DE" i="1" dirty="0"/>
              <a:t>Achtung: </a:t>
            </a:r>
            <a:r>
              <a:rPr lang="de-DE" dirty="0"/>
              <a:t>Es gibt verbotene Wörter! Du darfst die folgenden Wörter nicht verwenden:</a:t>
            </a:r>
            <a:br>
              <a:rPr lang="de-DE" i="1" dirty="0"/>
            </a:br>
            <a:br>
              <a:rPr lang="de-DE" i="1" dirty="0"/>
            </a:br>
            <a:r>
              <a:rPr lang="de-DE" i="1" dirty="0"/>
              <a:t>Meer, Sonne, Hotel, Ferien, Strand, Reise</a:t>
            </a:r>
          </a:p>
          <a:p>
            <a:endParaRPr lang="de-DE" i="1" dirty="0"/>
          </a:p>
          <a:p>
            <a:pPr marL="0" indent="0">
              <a:buNone/>
            </a:pPr>
            <a:r>
              <a:rPr lang="de-DE" i="1" dirty="0"/>
              <a:t>Zeit: 3 Minuten</a:t>
            </a:r>
            <a:endParaRPr lang="de-DE" dirty="0"/>
          </a:p>
        </p:txBody>
      </p:sp>
      <p:pic>
        <p:nvPicPr>
          <p:cNvPr id="5" name="Grafik 4">
            <a:extLst>
              <a:ext uri="{FF2B5EF4-FFF2-40B4-BE49-F238E27FC236}">
                <a16:creationId xmlns:a16="http://schemas.microsoft.com/office/drawing/2014/main" id="{E0908F41-5763-43D1-A42B-1306BF20024D}"/>
              </a:ext>
            </a:extLst>
          </p:cNvPr>
          <p:cNvPicPr/>
          <p:nvPr/>
        </p:nvPicPr>
        <p:blipFill rotWithShape="1">
          <a:blip r:embed="rId2" cstate="print">
            <a:grayscl/>
            <a:extLst>
              <a:ext uri="{28A0092B-C50C-407E-A947-70E740481C1C}">
                <a14:useLocalDpi xmlns:a14="http://schemas.microsoft.com/office/drawing/2010/main" val="0"/>
              </a:ext>
            </a:extLst>
          </a:blip>
          <a:srcRect l="2695" t="49102" r="83210" b="8243"/>
          <a:stretch/>
        </p:blipFill>
        <p:spPr>
          <a:xfrm>
            <a:off x="416560" y="5761038"/>
            <a:ext cx="421640" cy="415925"/>
          </a:xfrm>
          <a:prstGeom prst="rect">
            <a:avLst/>
          </a:prstGeom>
        </p:spPr>
      </p:pic>
    </p:spTree>
    <p:extLst>
      <p:ext uri="{BB962C8B-B14F-4D97-AF65-F5344CB8AC3E}">
        <p14:creationId xmlns:p14="http://schemas.microsoft.com/office/powerpoint/2010/main" val="1234386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8F03FC-5F6D-CC5D-3E58-F47F53B75CAD}"/>
            </a:ext>
          </a:extLst>
        </p:cNvPr>
        <p:cNvGrpSpPr/>
        <p:nvPr/>
      </p:nvGrpSpPr>
      <p:grpSpPr>
        <a:xfrm>
          <a:off x="0" y="0"/>
          <a:ext cx="0" cy="0"/>
          <a:chOff x="0" y="0"/>
          <a:chExt cx="0" cy="0"/>
        </a:xfrm>
      </p:grpSpPr>
      <p:sp>
        <p:nvSpPr>
          <p:cNvPr id="4" name="Rechteck 3">
            <a:extLst>
              <a:ext uri="{FF2B5EF4-FFF2-40B4-BE49-F238E27FC236}">
                <a16:creationId xmlns:a16="http://schemas.microsoft.com/office/drawing/2014/main" id="{77F5069D-C145-F21B-E898-01311464DA43}"/>
              </a:ext>
            </a:extLst>
          </p:cNvPr>
          <p:cNvSpPr/>
          <p:nvPr/>
        </p:nvSpPr>
        <p:spPr>
          <a:xfrm>
            <a:off x="922789" y="427839"/>
            <a:ext cx="10301681" cy="1040234"/>
          </a:xfrm>
          <a:prstGeom prst="rect">
            <a:avLst/>
          </a:prstGeom>
          <a:solidFill>
            <a:srgbClr val="6524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600" dirty="0">
                <a:latin typeface="Arial" panose="020B0604020202020204" pitchFamily="34" charset="0"/>
                <a:cs typeface="Arial" panose="020B0604020202020204" pitchFamily="34" charset="0"/>
              </a:rPr>
              <a:t>Art. 5 GG</a:t>
            </a:r>
          </a:p>
        </p:txBody>
      </p:sp>
      <p:sp>
        <p:nvSpPr>
          <p:cNvPr id="5" name="Textfeld 4">
            <a:extLst>
              <a:ext uri="{FF2B5EF4-FFF2-40B4-BE49-F238E27FC236}">
                <a16:creationId xmlns:a16="http://schemas.microsoft.com/office/drawing/2014/main" id="{B13B1EB3-9D20-6203-CD70-BB241D220989}"/>
              </a:ext>
            </a:extLst>
          </p:cNvPr>
          <p:cNvSpPr txBox="1"/>
          <p:nvPr/>
        </p:nvSpPr>
        <p:spPr>
          <a:xfrm>
            <a:off x="1016000" y="1810327"/>
            <a:ext cx="10208470" cy="1938992"/>
          </a:xfrm>
          <a:prstGeom prst="rect">
            <a:avLst/>
          </a:prstGeom>
          <a:noFill/>
        </p:spPr>
        <p:txBody>
          <a:bodyPr wrap="square" rtlCol="0">
            <a:spAutoFit/>
          </a:bodyPr>
          <a:lstStyle/>
          <a:p>
            <a:pPr algn="l">
              <a:spcAft>
                <a:spcPts val="750"/>
              </a:spcAft>
            </a:pPr>
            <a:r>
              <a:rPr lang="de-DE" sz="2400" b="0" i="0" u="none" strike="noStrike" dirty="0">
                <a:solidFill>
                  <a:srgbClr val="000000"/>
                </a:solidFill>
                <a:effectLst/>
                <a:latin typeface="Arial" panose="020B0604020202020204" pitchFamily="34" charset="0"/>
              </a:rPr>
              <a:t>(1) Jeder hat das Recht, seine Meinung in Wort, Schrift und Bild frei zu äußern und zu verbreiten und sich aus allgemein zugänglichen Quellen ungehindert zu unterrichten. Die Pressefreiheit und die Freiheit der Berichterstattung durch Rundfunk und Film werden gewährleistet. Eine Zensur findet nicht statt.</a:t>
            </a:r>
            <a:endParaRPr lang="de-DE" sz="2400" dirty="0">
              <a:latin typeface="+mn-ea"/>
              <a:cs typeface="Arial" panose="020B0604020202020204" pitchFamily="34" charset="0"/>
            </a:endParaRPr>
          </a:p>
        </p:txBody>
      </p:sp>
    </p:spTree>
    <p:extLst>
      <p:ext uri="{BB962C8B-B14F-4D97-AF65-F5344CB8AC3E}">
        <p14:creationId xmlns:p14="http://schemas.microsoft.com/office/powerpoint/2010/main" val="1633330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D40C73E3-138E-4A69-89A8-9720B76450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2424" y="2371113"/>
            <a:ext cx="4593336" cy="1322324"/>
          </a:xfrm>
          <a:prstGeom prst="rect">
            <a:avLst/>
          </a:prstGeom>
        </p:spPr>
      </p:pic>
      <p:sp>
        <p:nvSpPr>
          <p:cNvPr id="6" name="Textfeld 5">
            <a:extLst>
              <a:ext uri="{FF2B5EF4-FFF2-40B4-BE49-F238E27FC236}">
                <a16:creationId xmlns:a16="http://schemas.microsoft.com/office/drawing/2014/main" id="{AEAC8428-AEA9-4B82-8EC6-909ACC209338}"/>
              </a:ext>
            </a:extLst>
          </p:cNvPr>
          <p:cNvSpPr txBox="1"/>
          <p:nvPr/>
        </p:nvSpPr>
        <p:spPr>
          <a:xfrm>
            <a:off x="1280160" y="3949469"/>
            <a:ext cx="9500616" cy="369332"/>
          </a:xfrm>
          <a:prstGeom prst="rect">
            <a:avLst/>
          </a:prstGeom>
          <a:noFill/>
        </p:spPr>
        <p:txBody>
          <a:bodyPr wrap="square" rtlCol="0">
            <a:spAutoFit/>
          </a:bodyPr>
          <a:lstStyle/>
          <a:p>
            <a:pPr algn="ctr"/>
            <a:r>
              <a:rPr lang="de-DE" dirty="0">
                <a:latin typeface="Arial" panose="020B0604020202020204" pitchFamily="34" charset="0"/>
                <a:cs typeface="Arial" panose="020B0604020202020204" pitchFamily="34" charset="0"/>
              </a:rPr>
              <a:t>Dieses Material wurde im Arbeitskreis Politische Bildung erstellt. </a:t>
            </a:r>
          </a:p>
        </p:txBody>
      </p:sp>
    </p:spTree>
    <p:extLst>
      <p:ext uri="{BB962C8B-B14F-4D97-AF65-F5344CB8AC3E}">
        <p14:creationId xmlns:p14="http://schemas.microsoft.com/office/powerpoint/2010/main" val="1424352231"/>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336</Words>
  <Application>Microsoft Office PowerPoint</Application>
  <PresentationFormat>Breitbild</PresentationFormat>
  <Paragraphs>34</Paragraphs>
  <Slides>8</Slides>
  <Notes>1</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8</vt:i4>
      </vt:variant>
    </vt:vector>
  </HeadingPairs>
  <TitlesOfParts>
    <vt:vector size="11" baseType="lpstr">
      <vt:lpstr>Arial</vt:lpstr>
      <vt:lpstr>Calibri</vt:lpstr>
      <vt:lpstr>Office</vt:lpstr>
      <vt:lpstr>PowerPoint-Präsentation</vt:lpstr>
      <vt:lpstr>Arbeitsauftrag</vt:lpstr>
      <vt:lpstr>Arbeitsauftrag</vt:lpstr>
      <vt:lpstr>Arbeitsauftrag</vt:lpstr>
      <vt:lpstr>Arbeitsauftrag</vt:lpstr>
      <vt:lpstr>Arbeitsauftrag</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ISB München</dc:creator>
  <cp:lastModifiedBy>Weber, Alexandra</cp:lastModifiedBy>
  <cp:revision>13</cp:revision>
  <dcterms:created xsi:type="dcterms:W3CDTF">2024-06-12T15:52:19Z</dcterms:created>
  <dcterms:modified xsi:type="dcterms:W3CDTF">2025-04-11T07:53:05Z</dcterms:modified>
</cp:coreProperties>
</file>