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35"/>
  </p:notesMasterIdLst>
  <p:sldIdLst>
    <p:sldId id="302" r:id="rId7"/>
    <p:sldId id="304" r:id="rId8"/>
    <p:sldId id="303" r:id="rId9"/>
    <p:sldId id="305"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39" r:id="rId24"/>
    <p:sldId id="344" r:id="rId25"/>
    <p:sldId id="345" r:id="rId26"/>
    <p:sldId id="306" r:id="rId27"/>
    <p:sldId id="346" r:id="rId28"/>
    <p:sldId id="314" r:id="rId29"/>
    <p:sldId id="315" r:id="rId30"/>
    <p:sldId id="316" r:id="rId31"/>
    <p:sldId id="317" r:id="rId32"/>
    <p:sldId id="318" r:id="rId33"/>
    <p:sldId id="319" r:id="rId34"/>
  </p:sldIdLst>
  <p:sldSz cx="12192000" cy="6858000"/>
  <p:notesSz cx="6858000" cy="9144000"/>
  <p:custDataLst>
    <p:tags r:id="rId36"/>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FEACFF2-E029-4A03-BCA9-C11E8E91D1DB}">
          <p14:sldIdLst>
            <p14:sldId id="302"/>
            <p14:sldId id="304"/>
            <p14:sldId id="303"/>
            <p14:sldId id="305"/>
            <p14:sldId id="324"/>
            <p14:sldId id="325"/>
            <p14:sldId id="326"/>
            <p14:sldId id="327"/>
            <p14:sldId id="328"/>
            <p14:sldId id="329"/>
            <p14:sldId id="330"/>
            <p14:sldId id="331"/>
            <p14:sldId id="332"/>
            <p14:sldId id="333"/>
            <p14:sldId id="334"/>
            <p14:sldId id="335"/>
            <p14:sldId id="336"/>
            <p14:sldId id="339"/>
            <p14:sldId id="344"/>
            <p14:sldId id="345"/>
          </p14:sldIdLst>
        </p14:section>
        <p14:section name="Leere Folien" id="{59C46E41-3C9D-448C-B05F-CE4FDDC32466}">
          <p14:sldIdLst>
            <p14:sldId id="306"/>
            <p14:sldId id="346"/>
            <p14:sldId id="314"/>
            <p14:sldId id="315"/>
            <p14:sldId id="316"/>
            <p14:sldId id="317"/>
            <p14:sldId id="318"/>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hoff Annalena" initials="BA" lastIdx="7" clrIdx="0">
    <p:extLst>
      <p:ext uri="{19B8F6BF-5375-455C-9EA6-DF929625EA0E}">
        <p15:presenceInfo xmlns:p15="http://schemas.microsoft.com/office/powerpoint/2012/main" userId="S-1-5-21-2006274056-1010123383-2343387302-114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85" autoAdjust="0"/>
    <p:restoredTop sz="60811" autoAdjust="0"/>
  </p:normalViewPr>
  <p:slideViewPr>
    <p:cSldViewPr snapToGrid="0" showGuides="1">
      <p:cViewPr varScale="1">
        <p:scale>
          <a:sx n="70" d="100"/>
          <a:sy n="70" d="100"/>
        </p:scale>
        <p:origin x="2358" y="60"/>
      </p:cViewPr>
      <p:guideLst>
        <p:guide pos="3840"/>
        <p:guide orient="horz" pos="1049"/>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8" d="100"/>
          <a:sy n="88" d="100"/>
        </p:scale>
        <p:origin x="3822" y="-3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verletzendes_online_handel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verletzendes_online_handeln-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mebis.bycs.de/beitrag/verletzendes_online_handeln-elter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verletzendes_online_handel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tiftung-medienpaedagogik-bayern.de/externalContent/schaubilder-elternarbeit/Online/index.html#/formen-von-verletzendem-online-handel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Formen</a:t>
            </a:r>
            <a:r>
              <a:rPr lang="de-DE" b="1" baseline="0" dirty="0" smtClean="0"/>
              <a:t> und Wirkung / Titelfolie Themenpaket</a:t>
            </a:r>
            <a:endParaRPr lang="de-DE" b="1" dirty="0" smtClean="0"/>
          </a:p>
          <a:p>
            <a:endParaRPr lang="de-DE" b="1"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Unterstützend können Sie den </a:t>
            </a:r>
            <a:r>
              <a:rPr lang="de-DE" u="sng" baseline="0" dirty="0" smtClean="0"/>
              <a:t>Leitfaden zur Durchführung eines medienpädagogischen Elternabends zum Thema „Verletzendes Online-Handeln“</a:t>
            </a:r>
            <a:r>
              <a:rPr lang="de-DE" dirty="0" smtClean="0"/>
              <a:t> </a:t>
            </a:r>
            <a:r>
              <a:rPr lang="de-DE" baseline="0" dirty="0" smtClean="0"/>
              <a:t>im mebis Magazin nutzen. </a:t>
            </a:r>
            <a:r>
              <a:rPr lang="de-DE" kern="1200" dirty="0" smtClean="0">
                <a:solidFill>
                  <a:schemeClr val="tx1"/>
                </a:solidFill>
                <a:effectLst/>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r>
              <a:rPr lang="de-DE"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t>Sie finden alle Materialien und Anleitungen für Lehrkräfte zum Thema „Verletzendes Online-Handeln“ unter folgendem Link:</a:t>
            </a:r>
            <a:br>
              <a:rPr lang="de-DE" baseline="0" dirty="0" smtClean="0"/>
            </a:br>
            <a:r>
              <a:rPr lang="de-DE" b="1" baseline="0" dirty="0" smtClean="0">
                <a:hlinkClick r:id="rId3"/>
              </a:rPr>
              <a:t>https://mebis.bycs.de/beitrag/verletzendes_online_handeln</a:t>
            </a:r>
            <a:r>
              <a:rPr lang="de-DE" b="1" baseline="0" dirty="0" smtClean="0"/>
              <a:t> </a:t>
            </a:r>
            <a:endParaRPr lang="de-DE" baseline="0"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https://mebis.bycs.de/beitrag/verletzendes_online_handeln-eltern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150009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„War doch nicht so gemeint“ (Comic)</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115482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„War doch nicht so gemeint“ (Comic)</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1781981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„Will doch keiner sehen“ (Comic)</a:t>
            </a:r>
          </a:p>
          <a:p>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„Will doch keiner sehen“ im mebis Magazin.</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227976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„Will doch keiner sehen“ (Comic)</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3194039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„Will doch keiner sehen“ (Comic)</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3893832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„Will doch keiner sehen“ (Comic)</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15</a:t>
            </a:fld>
            <a:endParaRPr lang="de-DE"/>
          </a:p>
        </p:txBody>
      </p:sp>
    </p:spTree>
    <p:extLst>
      <p:ext uri="{BB962C8B-B14F-4D97-AF65-F5344CB8AC3E}">
        <p14:creationId xmlns:p14="http://schemas.microsoft.com/office/powerpoint/2010/main" val="240494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„Will doch keiner sehen“ (Comic)</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16</a:t>
            </a:fld>
            <a:endParaRPr lang="de-DE"/>
          </a:p>
        </p:txBody>
      </p:sp>
    </p:spTree>
    <p:extLst>
      <p:ext uri="{BB962C8B-B14F-4D97-AF65-F5344CB8AC3E}">
        <p14:creationId xmlns:p14="http://schemas.microsoft.com/office/powerpoint/2010/main" val="392726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„Will doch keiner sehen“ (Comic)</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17</a:t>
            </a:fld>
            <a:endParaRPr lang="de-DE"/>
          </a:p>
        </p:txBody>
      </p:sp>
    </p:spTree>
    <p:extLst>
      <p:ext uri="{BB962C8B-B14F-4D97-AF65-F5344CB8AC3E}">
        <p14:creationId xmlns:p14="http://schemas.microsoft.com/office/powerpoint/2010/main" val="911717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Formen</a:t>
            </a:r>
            <a:r>
              <a:rPr lang="de-DE" b="1" baseline="0" dirty="0" smtClean="0"/>
              <a:t> und Wirkung </a:t>
            </a:r>
            <a:r>
              <a:rPr lang="de-DE" b="1" dirty="0" smtClean="0"/>
              <a:t>/ Handlungstipps zu</a:t>
            </a:r>
            <a:r>
              <a:rPr lang="de-DE" b="1" baseline="0" dirty="0" smtClean="0"/>
              <a:t> Verletzendem Online-Handeln</a:t>
            </a:r>
            <a:endParaRPr lang="de-DE"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br>
              <a:rPr lang="de-DE" dirty="0" smtClean="0"/>
            </a:br>
            <a:r>
              <a:rPr lang="de-DE" baseline="0" dirty="0" smtClean="0">
                <a:hlinkClick r:id="rId3"/>
              </a:rPr>
              <a:t>https://mebis.bycs.de/beitrag/verletzendes_online_handeln-eltern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a:t>
            </a:r>
            <a:r>
              <a:rPr lang="de-DE" baseline="0" smtClean="0"/>
              <a:t>Durch Klick auf den QR-Code können Sie das Dokument öffnen und den Eltern zeigen.</a:t>
            </a: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18</a:t>
            </a:fld>
            <a:endParaRPr lang="de-DE"/>
          </a:p>
        </p:txBody>
      </p:sp>
    </p:spTree>
    <p:extLst>
      <p:ext uri="{BB962C8B-B14F-4D97-AF65-F5344CB8AC3E}">
        <p14:creationId xmlns:p14="http://schemas.microsoft.com/office/powerpoint/2010/main" val="34922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Formen</a:t>
            </a:r>
            <a:r>
              <a:rPr lang="de-DE" b="1" baseline="0" dirty="0" smtClean="0"/>
              <a:t> und Wirkung / </a:t>
            </a:r>
            <a:r>
              <a:rPr lang="de-DE" b="1" dirty="0" smtClean="0"/>
              <a:t>Weitere Informationen für Eltern</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19</a:t>
            </a:fld>
            <a:endParaRPr lang="de-DE"/>
          </a:p>
        </p:txBody>
      </p:sp>
    </p:spTree>
    <p:extLst>
      <p:ext uri="{BB962C8B-B14F-4D97-AF65-F5344CB8AC3E}">
        <p14:creationId xmlns:p14="http://schemas.microsoft.com/office/powerpoint/2010/main" val="375077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Formen</a:t>
            </a:r>
            <a:r>
              <a:rPr lang="de-DE" b="1" baseline="0" dirty="0" smtClean="0"/>
              <a:t> und Wirkung / Einstiegsclip „Unser Kind ein Opfer? – Nadya wird online gemobbt“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https://mebis.bycs.de/beitrag/verletzendes_online_handeln</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1349745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Formen</a:t>
            </a:r>
            <a:r>
              <a:rPr lang="de-DE" b="1" baseline="0" dirty="0" smtClean="0"/>
              <a:t> und Wirkung / Impressum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20</a:t>
            </a:fld>
            <a:endParaRPr lang="de-DE"/>
          </a:p>
        </p:txBody>
      </p:sp>
    </p:spTree>
    <p:extLst>
      <p:ext uri="{BB962C8B-B14F-4D97-AF65-F5344CB8AC3E}">
        <p14:creationId xmlns:p14="http://schemas.microsoft.com/office/powerpoint/2010/main" val="3639006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21</a:t>
            </a:fld>
            <a:endParaRPr lang="de-DE"/>
          </a:p>
        </p:txBody>
      </p:sp>
    </p:spTree>
    <p:extLst>
      <p:ext uri="{BB962C8B-B14F-4D97-AF65-F5344CB8AC3E}">
        <p14:creationId xmlns:p14="http://schemas.microsoft.com/office/powerpoint/2010/main" val="321401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Formen</a:t>
            </a:r>
            <a:r>
              <a:rPr lang="de-DE" b="1" baseline="0" dirty="0" smtClean="0"/>
              <a:t> und Wirkung / Titelfolie Themenpaket</a:t>
            </a:r>
            <a:endParaRPr lang="de-DE" b="1" dirty="0" smtClean="0"/>
          </a:p>
          <a:p>
            <a:endParaRPr lang="de-DE" b="1"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2538739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Verletzendes Online-Handeln / Formen</a:t>
            </a:r>
            <a:r>
              <a:rPr lang="de-DE" b="1" baseline="0" dirty="0" smtClean="0"/>
              <a:t> und Wirkung </a:t>
            </a:r>
            <a:r>
              <a:rPr lang="de-DE" b="1" dirty="0" smtClean="0"/>
              <a:t>/</a:t>
            </a:r>
            <a:r>
              <a:rPr lang="de-DE" b="1" baseline="0" dirty="0" smtClean="0"/>
              <a:t> Impulsfragen </a:t>
            </a:r>
            <a:br>
              <a:rPr lang="de-DE" b="1" baseline="0" dirty="0" smtClean="0"/>
            </a:br>
            <a:endParaRPr lang="de-DE" b="1"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1223768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„Formen von verletzendem Online-Handeln“ (Anklickbare Grafik)</a:t>
            </a:r>
          </a:p>
          <a:p>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„Formen von verletzendem Online-Handeln“ 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baseline="0" dirty="0" smtClean="0"/>
              <a:t>Hinweis: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Das Praxisbeispiel öffnet sich mit Klick auf den </a:t>
            </a:r>
            <a:r>
              <a:rPr lang="de-DE" b="0" baseline="0" dirty="0" err="1" smtClean="0"/>
              <a:t>Tabletbildschirm</a:t>
            </a:r>
            <a:r>
              <a:rPr lang="de-DE" b="0" baseline="0" dirty="0" smtClean="0"/>
              <a:t> automatisch im Browser.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Alternativ können Sie es über folgenden Link aufrufen:</a:t>
            </a:r>
            <a:r>
              <a:rPr lang="de-DE" dirty="0" smtClean="0"/>
              <a:t/>
            </a:r>
            <a:br>
              <a:rPr lang="de-DE" dirty="0" smtClean="0"/>
            </a:br>
            <a:r>
              <a:rPr lang="de-DE" dirty="0" smtClean="0">
                <a:hlinkClick r:id="rId3"/>
              </a:rPr>
              <a:t>https://www.stiftung-medienpaedagogik-bayern.de/externalContent/schaubilder-elternarbeit/Online/index.html#/formen-von-verletzendem-online-handeln</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2181570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„War doch nicht so gemeint“ (Comic)</a:t>
            </a:r>
          </a:p>
          <a:p>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„War doch nicht so gemeint“ im mebis Magazin.</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28490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„War doch nicht so gemeint“ (Comic)</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225158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„War doch nicht so gemeint“ (Comic)</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120995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Verletzendes Online-Handeln / Formen</a:t>
            </a:r>
            <a:r>
              <a:rPr lang="de-DE" b="1" baseline="0" dirty="0" smtClean="0"/>
              <a:t> und Wirkung </a:t>
            </a:r>
            <a:r>
              <a:rPr lang="de-DE" b="1" dirty="0" smtClean="0"/>
              <a:t>/</a:t>
            </a:r>
            <a:r>
              <a:rPr lang="de-DE" b="1" baseline="0" dirty="0" smtClean="0"/>
              <a:t> Praxisbeispiel „War doch nicht so gemeint“ (Comic)</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2493507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0.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077218"/>
          </a:xfrm>
          <a:prstGeom prst="rect">
            <a:avLst/>
          </a:prstGeom>
        </p:spPr>
        <p:txBody>
          <a:bodyPr lIns="0" tIns="0" rIns="0" bIns="0">
            <a:spAutoFit/>
          </a:bodyPr>
          <a:lstStyle>
            <a:lvl1pPr marL="0" indent="0">
              <a:lnSpc>
                <a:spcPct val="100000"/>
              </a:lnSpc>
              <a:buNone/>
              <a:defRPr sz="3500" b="1" cap="all" spc="100" baseline="0">
                <a:solidFill>
                  <a:schemeClr val="accent5">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5"/>
              </a:buClr>
              <a:defRPr sz="2000">
                <a:solidFill>
                  <a:schemeClr val="tx1">
                    <a:lumMod val="75000"/>
                    <a:lumOff val="25000"/>
                  </a:schemeClr>
                </a:solidFill>
              </a:defRPr>
            </a:lvl1pPr>
            <a:lvl2pPr marL="540000" indent="-270000">
              <a:lnSpc>
                <a:spcPct val="110000"/>
              </a:lnSpc>
              <a:spcBef>
                <a:spcPts val="1500"/>
              </a:spcBef>
              <a:buClr>
                <a:schemeClr val="accent5"/>
              </a:buClr>
              <a:defRPr sz="2000">
                <a:solidFill>
                  <a:schemeClr val="tx1">
                    <a:lumMod val="75000"/>
                    <a:lumOff val="25000"/>
                  </a:schemeClr>
                </a:solidFill>
              </a:defRPr>
            </a:lvl2pPr>
            <a:lvl3pPr marL="810000" indent="-270000">
              <a:lnSpc>
                <a:spcPct val="110000"/>
              </a:lnSpc>
              <a:spcBef>
                <a:spcPts val="15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3068D6DF-CE01-FCDF-7314-86B82C700AC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7EFD3FB0-396E-AF9B-458E-72374217D4D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5"/>
              </a:buClr>
              <a:defRPr sz="2000">
                <a:solidFill>
                  <a:schemeClr val="tx1">
                    <a:lumMod val="75000"/>
                    <a:lumOff val="25000"/>
                  </a:schemeClr>
                </a:solidFill>
              </a:defRPr>
            </a:lvl1pPr>
            <a:lvl2pPr marL="540000" indent="-270000">
              <a:lnSpc>
                <a:spcPct val="110000"/>
              </a:lnSpc>
              <a:spcBef>
                <a:spcPts val="1500"/>
              </a:spcBef>
              <a:buClr>
                <a:schemeClr val="accent5"/>
              </a:buClr>
              <a:defRPr sz="2000">
                <a:solidFill>
                  <a:schemeClr val="tx1">
                    <a:lumMod val="75000"/>
                    <a:lumOff val="25000"/>
                  </a:schemeClr>
                </a:solidFill>
              </a:defRPr>
            </a:lvl2pPr>
            <a:lvl3pPr marL="810000" indent="-270000">
              <a:lnSpc>
                <a:spcPct val="110000"/>
              </a:lnSpc>
              <a:spcBef>
                <a:spcPts val="15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BA0CA5-1B47-2A57-85D1-051381064CF5}"/>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5"/>
              </a:buClr>
              <a:defRPr sz="2000">
                <a:solidFill>
                  <a:schemeClr val="tx1">
                    <a:lumMod val="75000"/>
                    <a:lumOff val="25000"/>
                  </a:schemeClr>
                </a:solidFill>
              </a:defRPr>
            </a:lvl1pPr>
            <a:lvl2pPr marL="540000" indent="-270000">
              <a:lnSpc>
                <a:spcPct val="110000"/>
              </a:lnSpc>
              <a:spcBef>
                <a:spcPts val="1500"/>
              </a:spcBef>
              <a:buClr>
                <a:schemeClr val="accent5"/>
              </a:buClr>
              <a:defRPr sz="2000">
                <a:solidFill>
                  <a:schemeClr val="tx1">
                    <a:lumMod val="75000"/>
                    <a:lumOff val="25000"/>
                  </a:schemeClr>
                </a:solidFill>
              </a:defRPr>
            </a:lvl2pPr>
            <a:lvl3pPr marL="810000" indent="-270000">
              <a:lnSpc>
                <a:spcPct val="110000"/>
              </a:lnSpc>
              <a:spcBef>
                <a:spcPts val="15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BA0CA5-1B47-2A57-85D1-051381064CF5}"/>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99250384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29" name="Freihandform: Form 28">
            <a:extLst>
              <a:ext uri="{FF2B5EF4-FFF2-40B4-BE49-F238E27FC236}">
                <a16:creationId xmlns:a16="http://schemas.microsoft.com/office/drawing/2014/main" id="{FF473E62-6C91-C3D2-C559-DEAA7403EFAB}"/>
              </a:ext>
            </a:extLst>
          </p:cNvPr>
          <p:cNvSpPr/>
          <p:nvPr/>
        </p:nvSpPr>
        <p:spPr>
          <a:xfrm>
            <a:off x="6127731" y="5994990"/>
            <a:ext cx="585985" cy="863010"/>
          </a:xfrm>
          <a:custGeom>
            <a:avLst/>
            <a:gdLst>
              <a:gd name="connsiteX0" fmla="*/ 0 w 585985"/>
              <a:gd name="connsiteY0" fmla="*/ 0 h 863010"/>
              <a:gd name="connsiteX1" fmla="*/ 430018 w 585985"/>
              <a:gd name="connsiteY1" fmla="*/ 0 h 863010"/>
              <a:gd name="connsiteX2" fmla="*/ 436292 w 585985"/>
              <a:gd name="connsiteY2" fmla="*/ 0 h 863010"/>
              <a:gd name="connsiteX3" fmla="*/ 445615 w 585985"/>
              <a:gd name="connsiteY3" fmla="*/ 0 h 863010"/>
              <a:gd name="connsiteX4" fmla="*/ 451889 w 585985"/>
              <a:gd name="connsiteY4" fmla="*/ 0 h 863010"/>
              <a:gd name="connsiteX5" fmla="*/ 461211 w 585985"/>
              <a:gd name="connsiteY5" fmla="*/ 3168 h 863010"/>
              <a:gd name="connsiteX6" fmla="*/ 467486 w 585985"/>
              <a:gd name="connsiteY6" fmla="*/ 3168 h 863010"/>
              <a:gd name="connsiteX7" fmla="*/ 476808 w 585985"/>
              <a:gd name="connsiteY7" fmla="*/ 6275 h 863010"/>
              <a:gd name="connsiteX8" fmla="*/ 483083 w 585985"/>
              <a:gd name="connsiteY8" fmla="*/ 9382 h 863010"/>
              <a:gd name="connsiteX9" fmla="*/ 489297 w 585985"/>
              <a:gd name="connsiteY9" fmla="*/ 9382 h 863010"/>
              <a:gd name="connsiteX10" fmla="*/ 498679 w 585985"/>
              <a:gd name="connsiteY10" fmla="*/ 12490 h 863010"/>
              <a:gd name="connsiteX11" fmla="*/ 504894 w 585985"/>
              <a:gd name="connsiteY11" fmla="*/ 15597 h 863010"/>
              <a:gd name="connsiteX12" fmla="*/ 511109 w 585985"/>
              <a:gd name="connsiteY12" fmla="*/ 21871 h 863010"/>
              <a:gd name="connsiteX13" fmla="*/ 517384 w 585985"/>
              <a:gd name="connsiteY13" fmla="*/ 24979 h 863010"/>
              <a:gd name="connsiteX14" fmla="*/ 523598 w 585985"/>
              <a:gd name="connsiteY14" fmla="*/ 28087 h 863010"/>
              <a:gd name="connsiteX15" fmla="*/ 529873 w 585985"/>
              <a:gd name="connsiteY15" fmla="*/ 31194 h 863010"/>
              <a:gd name="connsiteX16" fmla="*/ 536087 w 585985"/>
              <a:gd name="connsiteY16" fmla="*/ 37468 h 863010"/>
              <a:gd name="connsiteX17" fmla="*/ 539195 w 585985"/>
              <a:gd name="connsiteY17" fmla="*/ 40576 h 863010"/>
              <a:gd name="connsiteX18" fmla="*/ 545469 w 585985"/>
              <a:gd name="connsiteY18" fmla="*/ 46790 h 863010"/>
              <a:gd name="connsiteX19" fmla="*/ 551684 w 585985"/>
              <a:gd name="connsiteY19" fmla="*/ 53065 h 863010"/>
              <a:gd name="connsiteX20" fmla="*/ 554792 w 585985"/>
              <a:gd name="connsiteY20" fmla="*/ 56173 h 863010"/>
              <a:gd name="connsiteX21" fmla="*/ 561066 w 585985"/>
              <a:gd name="connsiteY21" fmla="*/ 62387 h 863010"/>
              <a:gd name="connsiteX22" fmla="*/ 564174 w 585985"/>
              <a:gd name="connsiteY22" fmla="*/ 68662 h 863010"/>
              <a:gd name="connsiteX23" fmla="*/ 567281 w 585985"/>
              <a:gd name="connsiteY23" fmla="*/ 74877 h 863010"/>
              <a:gd name="connsiteX24" fmla="*/ 570388 w 585985"/>
              <a:gd name="connsiteY24" fmla="*/ 81092 h 863010"/>
              <a:gd name="connsiteX25" fmla="*/ 573556 w 585985"/>
              <a:gd name="connsiteY25" fmla="*/ 87366 h 863010"/>
              <a:gd name="connsiteX26" fmla="*/ 576663 w 585985"/>
              <a:gd name="connsiteY26" fmla="*/ 93582 h 863010"/>
              <a:gd name="connsiteX27" fmla="*/ 579771 w 585985"/>
              <a:gd name="connsiteY27" fmla="*/ 99796 h 863010"/>
              <a:gd name="connsiteX28" fmla="*/ 582877 w 585985"/>
              <a:gd name="connsiteY28" fmla="*/ 109178 h 863010"/>
              <a:gd name="connsiteX29" fmla="*/ 582877 w 585985"/>
              <a:gd name="connsiteY29" fmla="*/ 115393 h 863010"/>
              <a:gd name="connsiteX30" fmla="*/ 585985 w 585985"/>
              <a:gd name="connsiteY30" fmla="*/ 121667 h 863010"/>
              <a:gd name="connsiteX31" fmla="*/ 585985 w 585985"/>
              <a:gd name="connsiteY31" fmla="*/ 127882 h 863010"/>
              <a:gd name="connsiteX32" fmla="*/ 585985 w 585985"/>
              <a:gd name="connsiteY32" fmla="*/ 137264 h 863010"/>
              <a:gd name="connsiteX33" fmla="*/ 585985 w 585985"/>
              <a:gd name="connsiteY33" fmla="*/ 143479 h 863010"/>
              <a:gd name="connsiteX34" fmla="*/ 585985 w 585985"/>
              <a:gd name="connsiteY34" fmla="*/ 863010 h 863010"/>
              <a:gd name="connsiteX35" fmla="*/ 4157 w 585985"/>
              <a:gd name="connsiteY35" fmla="*/ 863010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0">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0"/>
                </a:lnTo>
                <a:lnTo>
                  <a:pt x="4157" y="863010"/>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21" name="Freihandform: Form 20">
            <a:extLst>
              <a:ext uri="{FF2B5EF4-FFF2-40B4-BE49-F238E27FC236}">
                <a16:creationId xmlns:a16="http://schemas.microsoft.com/office/drawing/2014/main" id="{1A837323-F84A-DE11-08DA-55755401D791}"/>
              </a:ext>
            </a:extLst>
          </p:cNvPr>
          <p:cNvSpPr/>
          <p:nvPr/>
        </p:nvSpPr>
        <p:spPr>
          <a:xfrm>
            <a:off x="5478283" y="5994990"/>
            <a:ext cx="654766" cy="863010"/>
          </a:xfrm>
          <a:custGeom>
            <a:avLst/>
            <a:gdLst>
              <a:gd name="connsiteX0" fmla="*/ 134156 w 654766"/>
              <a:gd name="connsiteY0" fmla="*/ 0 h 863010"/>
              <a:gd name="connsiteX1" fmla="*/ 140431 w 654766"/>
              <a:gd name="connsiteY1" fmla="*/ 0 h 863010"/>
              <a:gd name="connsiteX2" fmla="*/ 149753 w 654766"/>
              <a:gd name="connsiteY2" fmla="*/ 0 h 863010"/>
              <a:gd name="connsiteX3" fmla="*/ 156029 w 654766"/>
              <a:gd name="connsiteY3" fmla="*/ 0 h 863010"/>
              <a:gd name="connsiteX4" fmla="*/ 649449 w 654766"/>
              <a:gd name="connsiteY4" fmla="*/ 0 h 863010"/>
              <a:gd name="connsiteX5" fmla="*/ 654766 w 654766"/>
              <a:gd name="connsiteY5" fmla="*/ 863010 h 863010"/>
              <a:gd name="connsiteX6" fmla="*/ 0 w 654766"/>
              <a:gd name="connsiteY6" fmla="*/ 863010 h 863010"/>
              <a:gd name="connsiteX7" fmla="*/ 0 w 654766"/>
              <a:gd name="connsiteY7" fmla="*/ 143479 h 863010"/>
              <a:gd name="connsiteX8" fmla="*/ 0 w 654766"/>
              <a:gd name="connsiteY8" fmla="*/ 137264 h 863010"/>
              <a:gd name="connsiteX9" fmla="*/ 0 w 654766"/>
              <a:gd name="connsiteY9" fmla="*/ 127882 h 863010"/>
              <a:gd name="connsiteX10" fmla="*/ 0 w 654766"/>
              <a:gd name="connsiteY10" fmla="*/ 121667 h 863010"/>
              <a:gd name="connsiteX11" fmla="*/ 3168 w 654766"/>
              <a:gd name="connsiteY11" fmla="*/ 115393 h 863010"/>
              <a:gd name="connsiteX12" fmla="*/ 3168 w 654766"/>
              <a:gd name="connsiteY12" fmla="*/ 109178 h 863010"/>
              <a:gd name="connsiteX13" fmla="*/ 6275 w 654766"/>
              <a:gd name="connsiteY13" fmla="*/ 99796 h 863010"/>
              <a:gd name="connsiteX14" fmla="*/ 9382 w 654766"/>
              <a:gd name="connsiteY14" fmla="*/ 93582 h 863010"/>
              <a:gd name="connsiteX15" fmla="*/ 12489 w 654766"/>
              <a:gd name="connsiteY15" fmla="*/ 87366 h 863010"/>
              <a:gd name="connsiteX16" fmla="*/ 15597 w 654766"/>
              <a:gd name="connsiteY16" fmla="*/ 81092 h 863010"/>
              <a:gd name="connsiteX17" fmla="*/ 18765 w 654766"/>
              <a:gd name="connsiteY17" fmla="*/ 74877 h 863010"/>
              <a:gd name="connsiteX18" fmla="*/ 21871 w 654766"/>
              <a:gd name="connsiteY18" fmla="*/ 68662 h 863010"/>
              <a:gd name="connsiteX19" fmla="*/ 28086 w 654766"/>
              <a:gd name="connsiteY19" fmla="*/ 62387 h 863010"/>
              <a:gd name="connsiteX20" fmla="*/ 31194 w 654766"/>
              <a:gd name="connsiteY20" fmla="*/ 56173 h 863010"/>
              <a:gd name="connsiteX21" fmla="*/ 34361 w 654766"/>
              <a:gd name="connsiteY21" fmla="*/ 53065 h 863010"/>
              <a:gd name="connsiteX22" fmla="*/ 40576 w 654766"/>
              <a:gd name="connsiteY22" fmla="*/ 46790 h 863010"/>
              <a:gd name="connsiteX23" fmla="*/ 46790 w 654766"/>
              <a:gd name="connsiteY23" fmla="*/ 40576 h 863010"/>
              <a:gd name="connsiteX24" fmla="*/ 49958 w 654766"/>
              <a:gd name="connsiteY24" fmla="*/ 37468 h 863010"/>
              <a:gd name="connsiteX25" fmla="*/ 56173 w 654766"/>
              <a:gd name="connsiteY25" fmla="*/ 31194 h 863010"/>
              <a:gd name="connsiteX26" fmla="*/ 62387 w 654766"/>
              <a:gd name="connsiteY26" fmla="*/ 28087 h 863010"/>
              <a:gd name="connsiteX27" fmla="*/ 68662 w 654766"/>
              <a:gd name="connsiteY27" fmla="*/ 24979 h 863010"/>
              <a:gd name="connsiteX28" fmla="*/ 74877 w 654766"/>
              <a:gd name="connsiteY28" fmla="*/ 21871 h 863010"/>
              <a:gd name="connsiteX29" fmla="*/ 81152 w 654766"/>
              <a:gd name="connsiteY29" fmla="*/ 15597 h 863010"/>
              <a:gd name="connsiteX30" fmla="*/ 90474 w 654766"/>
              <a:gd name="connsiteY30" fmla="*/ 12490 h 863010"/>
              <a:gd name="connsiteX31" fmla="*/ 96748 w 654766"/>
              <a:gd name="connsiteY31" fmla="*/ 9382 h 863010"/>
              <a:gd name="connsiteX32" fmla="*/ 102963 w 654766"/>
              <a:gd name="connsiteY32" fmla="*/ 9382 h 863010"/>
              <a:gd name="connsiteX33" fmla="*/ 109237 w 654766"/>
              <a:gd name="connsiteY33" fmla="*/ 6275 h 863010"/>
              <a:gd name="connsiteX34" fmla="*/ 118560 w 654766"/>
              <a:gd name="connsiteY34" fmla="*/ 3168 h 863010"/>
              <a:gd name="connsiteX35" fmla="*/ 124834 w 654766"/>
              <a:gd name="connsiteY35" fmla="*/ 3168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0">
                <a:moveTo>
                  <a:pt x="134156" y="0"/>
                </a:moveTo>
                <a:lnTo>
                  <a:pt x="140431" y="0"/>
                </a:lnTo>
                <a:lnTo>
                  <a:pt x="149753" y="0"/>
                </a:lnTo>
                <a:lnTo>
                  <a:pt x="156029" y="0"/>
                </a:lnTo>
                <a:lnTo>
                  <a:pt x="649449" y="0"/>
                </a:lnTo>
                <a:lnTo>
                  <a:pt x="654766" y="863010"/>
                </a:lnTo>
                <a:lnTo>
                  <a:pt x="0" y="863010"/>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2"/>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37" name="Freihandform: Form 36">
            <a:extLst>
              <a:ext uri="{FF2B5EF4-FFF2-40B4-BE49-F238E27FC236}">
                <a16:creationId xmlns:a16="http://schemas.microsoft.com/office/drawing/2014/main" id="{823D5B04-729A-D71D-0CCD-59FB87A2B739}"/>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1" name="Foliennummernplatzhalter 5">
            <a:extLst>
              <a:ext uri="{FF2B5EF4-FFF2-40B4-BE49-F238E27FC236}">
                <a16:creationId xmlns:a16="http://schemas.microsoft.com/office/drawing/2014/main" id="{466C8945-F6E1-CBDE-024D-A88681C47CAF}"/>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5"/>
              </a:buClr>
              <a:defRPr sz="2000">
                <a:solidFill>
                  <a:schemeClr val="tx1">
                    <a:lumMod val="75000"/>
                    <a:lumOff val="25000"/>
                  </a:schemeClr>
                </a:solidFill>
              </a:defRPr>
            </a:lvl1pPr>
            <a:lvl2pPr marL="540000" indent="-270000">
              <a:lnSpc>
                <a:spcPct val="110000"/>
              </a:lnSpc>
              <a:spcBef>
                <a:spcPts val="1000"/>
              </a:spcBef>
              <a:buClr>
                <a:schemeClr val="accent5"/>
              </a:buClr>
              <a:defRPr sz="2000">
                <a:solidFill>
                  <a:schemeClr val="tx1">
                    <a:lumMod val="75000"/>
                    <a:lumOff val="25000"/>
                  </a:schemeClr>
                </a:solidFill>
              </a:defRPr>
            </a:lvl2pPr>
            <a:lvl3pPr marL="810000" indent="-270000">
              <a:lnSpc>
                <a:spcPct val="110000"/>
              </a:lnSpc>
              <a:spcBef>
                <a:spcPts val="10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075997A1-56FF-CBAC-6B1A-81F4D775327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5"/>
              </a:buClr>
              <a:defRPr sz="2000">
                <a:solidFill>
                  <a:schemeClr val="tx1">
                    <a:lumMod val="75000"/>
                    <a:lumOff val="25000"/>
                  </a:schemeClr>
                </a:solidFill>
              </a:defRPr>
            </a:lvl1pPr>
            <a:lvl2pPr marL="540000" indent="-270000">
              <a:lnSpc>
                <a:spcPct val="110000"/>
              </a:lnSpc>
              <a:spcBef>
                <a:spcPts val="1000"/>
              </a:spcBef>
              <a:buClr>
                <a:schemeClr val="accent5"/>
              </a:buClr>
              <a:defRPr sz="2000">
                <a:solidFill>
                  <a:schemeClr val="tx1">
                    <a:lumMod val="75000"/>
                    <a:lumOff val="25000"/>
                  </a:schemeClr>
                </a:solidFill>
              </a:defRPr>
            </a:lvl2pPr>
            <a:lvl3pPr marL="810000" indent="-270000">
              <a:lnSpc>
                <a:spcPct val="110000"/>
              </a:lnSpc>
              <a:spcBef>
                <a:spcPts val="10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5"/>
              </a:buClr>
              <a:defRPr sz="2000">
                <a:solidFill>
                  <a:schemeClr val="tx1">
                    <a:lumMod val="75000"/>
                    <a:lumOff val="25000"/>
                  </a:schemeClr>
                </a:solidFill>
              </a:defRPr>
            </a:lvl1pPr>
            <a:lvl2pPr marL="540000" indent="-270000">
              <a:lnSpc>
                <a:spcPct val="110000"/>
              </a:lnSpc>
              <a:spcBef>
                <a:spcPts val="1000"/>
              </a:spcBef>
              <a:buClr>
                <a:schemeClr val="accent5"/>
              </a:buClr>
              <a:defRPr sz="2000">
                <a:solidFill>
                  <a:schemeClr val="tx1">
                    <a:lumMod val="75000"/>
                    <a:lumOff val="25000"/>
                  </a:schemeClr>
                </a:solidFill>
              </a:defRPr>
            </a:lvl2pPr>
            <a:lvl3pPr marL="810000" indent="-270000">
              <a:lnSpc>
                <a:spcPct val="110000"/>
              </a:lnSpc>
              <a:spcBef>
                <a:spcPts val="10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64FB4DD2-08B8-3AAF-971D-51AD75ADD64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5"/>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5"/>
              </a:buClr>
              <a:defRPr sz="1400">
                <a:solidFill>
                  <a:schemeClr val="tx1">
                    <a:lumMod val="75000"/>
                    <a:lumOff val="25000"/>
                  </a:schemeClr>
                </a:solidFill>
              </a:defRPr>
            </a:lvl1pPr>
            <a:lvl2pPr marL="540000" indent="-270000">
              <a:lnSpc>
                <a:spcPct val="110000"/>
              </a:lnSpc>
              <a:spcBef>
                <a:spcPts val="1500"/>
              </a:spcBef>
              <a:buClr>
                <a:schemeClr val="accent5"/>
              </a:buClr>
              <a:defRPr sz="1400">
                <a:solidFill>
                  <a:schemeClr val="tx1">
                    <a:lumMod val="75000"/>
                    <a:lumOff val="25000"/>
                  </a:schemeClr>
                </a:solidFill>
              </a:defRPr>
            </a:lvl2pPr>
            <a:lvl3pPr marL="810000" indent="-270000">
              <a:lnSpc>
                <a:spcPct val="110000"/>
              </a:lnSpc>
              <a:spcBef>
                <a:spcPts val="1500"/>
              </a:spcBef>
              <a:buClr>
                <a:schemeClr val="accent5"/>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3" name="Foliennummernplatzhalter 5">
            <a:extLst>
              <a:ext uri="{FF2B5EF4-FFF2-40B4-BE49-F238E27FC236}">
                <a16:creationId xmlns:a16="http://schemas.microsoft.com/office/drawing/2014/main" id="{4DB13D0E-6163-C909-43F5-3FA9E489FBB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077218"/>
          </a:xfrm>
          <a:prstGeom prst="rect">
            <a:avLst/>
          </a:prstGeom>
        </p:spPr>
        <p:txBody>
          <a:bodyPr lIns="0" tIns="0" rIns="0" bIns="0">
            <a:spAutoFit/>
          </a:bodyPr>
          <a:lstStyle>
            <a:lvl1pPr marL="0" indent="0">
              <a:lnSpc>
                <a:spcPct val="100000"/>
              </a:lnSpc>
              <a:buNone/>
              <a:defRPr sz="3500" b="1" cap="all" spc="100" baseline="0">
                <a:solidFill>
                  <a:schemeClr val="accent5">
                    <a:lumMod val="20000"/>
                    <a:lumOff val="80000"/>
                  </a:schemeClr>
                </a:solidFill>
                <a:latin typeface="+mj-lt"/>
              </a:defRPr>
            </a:lvl1pPr>
          </a:lstStyle>
          <a:p>
            <a:pPr lvl="0"/>
            <a:r>
              <a:rPr lang="de-DE" dirty="0"/>
              <a:t>Überschrift</a:t>
            </a:r>
            <a:br>
              <a:rPr lang="de-DE" dirty="0"/>
            </a:br>
            <a:endParaRPr lang="de-DE" dirty="0"/>
          </a:p>
        </p:txBody>
      </p:sp>
      <p:pic>
        <p:nvPicPr>
          <p:cNvPr id="5" name="Grafik 4">
            <a:extLst>
              <a:ext uri="{FF2B5EF4-FFF2-40B4-BE49-F238E27FC236}">
                <a16:creationId xmlns:a16="http://schemas.microsoft.com/office/drawing/2014/main" id="{5BC8A29A-AB98-E3A7-62CD-DE30A7EA08D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427"/>
          <a:stretch>
            <a:fillRect/>
          </a:stretch>
        </p:blipFill>
        <p:spPr>
          <a:xfrm>
            <a:off x="5068266" y="1498497"/>
            <a:ext cx="8114487" cy="6065895"/>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Tree>
    <p:extLst>
      <p:ext uri="{BB962C8B-B14F-4D97-AF65-F5344CB8AC3E}">
        <p14:creationId xmlns:p14="http://schemas.microsoft.com/office/powerpoint/2010/main" val="41639492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5"/>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96C9F09A-4C26-29EF-AF40-D0BAE54E5B5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5"/>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96C9F09A-4C26-29EF-AF40-D0BAE54E5B5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8697152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5"/>
              </a:buClr>
              <a:defRPr sz="2000">
                <a:solidFill>
                  <a:schemeClr val="tx1">
                    <a:lumMod val="75000"/>
                    <a:lumOff val="25000"/>
                  </a:schemeClr>
                </a:solidFill>
              </a:defRPr>
            </a:lvl1pPr>
            <a:lvl2pPr marL="540000" indent="-270000">
              <a:lnSpc>
                <a:spcPct val="110000"/>
              </a:lnSpc>
              <a:spcBef>
                <a:spcPts val="1500"/>
              </a:spcBef>
              <a:buClr>
                <a:schemeClr val="accent5"/>
              </a:buClr>
              <a:defRPr sz="2000">
                <a:solidFill>
                  <a:schemeClr val="tx1">
                    <a:lumMod val="75000"/>
                    <a:lumOff val="25000"/>
                  </a:schemeClr>
                </a:solidFill>
              </a:defRPr>
            </a:lvl2pPr>
            <a:lvl3pPr marL="810000" indent="-270000">
              <a:lnSpc>
                <a:spcPct val="110000"/>
              </a:lnSpc>
              <a:spcBef>
                <a:spcPts val="1500"/>
              </a:spcBef>
              <a:buClr>
                <a:schemeClr val="accent5"/>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5">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3068D6DF-CE01-FCDF-7314-86B82C700AC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186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Foliennummernplatzhalter 5">
            <a:extLst>
              <a:ext uri="{FF2B5EF4-FFF2-40B4-BE49-F238E27FC236}">
                <a16:creationId xmlns:a16="http://schemas.microsoft.com/office/drawing/2014/main" id="{675C86E1-99CF-0541-E815-3CEAD333E1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A5FEA24B-8FE9-EF79-4C39-CB1F9694FDB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5"/>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5"/>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77CFD04D-7022-3844-B203-B3A47991DC87}"/>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5"/>
          </a:solidFill>
        </p:spPr>
        <p:txBody>
          <a:bodyPr wrap="square">
            <a:noAutofit/>
          </a:bodyPr>
          <a:lstStyle>
            <a:lvl1pPr marL="0" indent="0">
              <a:buNone/>
              <a:defRPr>
                <a:noFill/>
              </a:defRPr>
            </a:lvl1pPr>
          </a:lstStyle>
          <a:p>
            <a:pPr lvl="0"/>
            <a:endParaRPr lang="de-DE" dirty="0"/>
          </a:p>
        </p:txBody>
      </p:sp>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5"/>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Verletzendes Online-Handeln</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5"/>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77CFD04D-7022-3844-B203-B3A47991DC87}"/>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01791198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xml"/><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ags" Target="../tags/tag3.xml"/><Relationship Id="rId5" Type="http://schemas.openxmlformats.org/officeDocument/2006/relationships/vmlDrawing" Target="../drawings/vmlDrawing2.v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emf"/><Relationship Id="rId2" Type="http://schemas.openxmlformats.org/officeDocument/2006/relationships/slideLayout" Target="../slideLayouts/slideLayout7.xml"/><Relationship Id="rId16" Type="http://schemas.openxmlformats.org/officeDocument/2006/relationships/oleObject" Target="../embeddings/oleObject3.bin"/><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ags" Target="../tags/tag4.xml"/><Relationship Id="rId10" Type="http://schemas.openxmlformats.org/officeDocument/2006/relationships/slideLayout" Target="../slideLayouts/slideLayout15.xml"/><Relationship Id="rId19" Type="http://schemas.openxmlformats.org/officeDocument/2006/relationships/image" Target="../media/image9.sv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vmlDrawing" Target="../drawings/vmlDrawing3.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68"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 id="214748367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6"/>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92" name="think-cell Folie" r:id="rId7" imgW="7772400" imgH="10058400" progId="TCLayout.ActiveDocument.1">
                  <p:embed/>
                </p:oleObj>
              </mc:Choice>
              <mc:Fallback>
                <p:oleObj name="think-cell Folie" r:id="rId7"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5"/>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16" name="think-cell Folie" r:id="rId16" imgW="7772400" imgH="10058400" progId="TCLayout.ActiveDocument.1">
                  <p:embed/>
                </p:oleObj>
              </mc:Choice>
              <mc:Fallback>
                <p:oleObj name="think-cell Folie" r:id="rId16" imgW="7772400" imgH="10058400" progId="TCLayout.ActiveDocument.1">
                  <p:embed/>
                  <p:pic>
                    <p:nvPicPr>
                      <p:cNvPr id="0" name=""/>
                      <p:cNvPicPr/>
                      <p:nvPr/>
                    </p:nvPicPr>
                    <p:blipFill>
                      <a:blip r:embed="rId17"/>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5"/>
            </a:solidFill>
            <a:round/>
          </a:ln>
        </p:spPr>
        <p:style>
          <a:lnRef idx="2">
            <a:schemeClr val="accent1"/>
          </a:lnRef>
          <a:fillRef idx="0">
            <a:schemeClr val="accent1"/>
          </a:fillRef>
          <a:effectRef idx="1">
            <a:schemeClr val="accent1"/>
          </a:effectRef>
          <a:fontRef idx="minor">
            <a:schemeClr val="tx1"/>
          </a:fontRef>
        </p:style>
      </p:cxnSp>
      <p:sp>
        <p:nvSpPr>
          <p:cNvPr id="3" name="Foliennummernplatzhalter 5">
            <a:extLst>
              <a:ext uri="{FF2B5EF4-FFF2-40B4-BE49-F238E27FC236}">
                <a16:creationId xmlns:a16="http://schemas.microsoft.com/office/drawing/2014/main" id="{D351A0D1-90C2-DFC8-DA37-73C7BA180955}"/>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5"/>
                </a:solidFill>
              </a:defRPr>
            </a:lvl1pPr>
          </a:lstStyle>
          <a:p>
            <a:fld id="{B3D266E1-CF7D-47E8-B8E6-FE2361DFB2DF}" type="slidenum">
              <a:rPr lang="de-DE" smtClean="0"/>
              <a:pPr/>
              <a:t>‹Nr.›</a:t>
            </a:fld>
            <a:endParaRPr lang="de-DE" dirty="0"/>
          </a:p>
        </p:txBody>
      </p:sp>
      <p:sp>
        <p:nvSpPr>
          <p:cNvPr id="7" name="Freihandform: Form 6">
            <a:extLst>
              <a:ext uri="{FF2B5EF4-FFF2-40B4-BE49-F238E27FC236}">
                <a16:creationId xmlns:a16="http://schemas.microsoft.com/office/drawing/2014/main" id="{46CC2803-48FC-7750-1D66-AE4E2E353A94}"/>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5C5D430A-56FB-922B-E5C9-8F8BF5A3ECBF}"/>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26807F74-A9AD-8FBA-3348-3D222613D066}"/>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Freihandform: Form 9">
            <a:extLst>
              <a:ext uri="{FF2B5EF4-FFF2-40B4-BE49-F238E27FC236}">
                <a16:creationId xmlns:a16="http://schemas.microsoft.com/office/drawing/2014/main" id="{63530AD5-40F4-A700-B075-24F3D308745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30CD81EA-5AB3-BDB0-03E8-AD692FB5083D}"/>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8" name="Freihandform: Form 17">
            <a:extLst>
              <a:ext uri="{FF2B5EF4-FFF2-40B4-BE49-F238E27FC236}">
                <a16:creationId xmlns:a16="http://schemas.microsoft.com/office/drawing/2014/main" id="{3A577CAE-BBC3-9B9F-563C-096903222E49}"/>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73" r:id="rId4"/>
    <p:sldLayoutId id="2147483662" r:id="rId5"/>
    <p:sldLayoutId id="2147483651" r:id="rId6"/>
    <p:sldLayoutId id="2147483663" r:id="rId7"/>
    <p:sldLayoutId id="2147483674" r:id="rId8"/>
    <p:sldLayoutId id="2147483664" r:id="rId9"/>
    <p:sldLayoutId id="2147483665" r:id="rId10"/>
    <p:sldLayoutId id="2147483666" r:id="rId11"/>
    <p:sldLayoutId id="214748366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hyperlink" Target="https://mebis.bycs.de/assets/uploads/posts/0/4/4/9/e/0ace0422-40e7-495c-994c-ec19e022bc4f/handlungstipps-zu-verletzendem-online-handeln.pdf" TargetMode="Externa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9.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www.stiftung-medienpaedagogik-bayern.de/externalContent/schaubilder-elternarbeit/Online/index.html#/formen-von-verletzendem-online-handeln"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p:txBody>
          <a:bodyPr/>
          <a:lstStyle/>
          <a:p>
            <a:pPr algn="l"/>
            <a:r>
              <a:rPr lang="de-DE" sz="3500" dirty="0">
                <a:latin typeface="Segoe UI" panose="020B0502040204020203" pitchFamily="34" charset="0"/>
                <a:cs typeface="Segoe UI" panose="020B0502040204020203" pitchFamily="34" charset="0"/>
              </a:rPr>
              <a:t>Verletzendes </a:t>
            </a:r>
            <a:br>
              <a:rPr lang="de-DE" sz="3500" dirty="0">
                <a:latin typeface="Segoe UI" panose="020B0502040204020203" pitchFamily="34" charset="0"/>
                <a:cs typeface="Segoe UI" panose="020B0502040204020203" pitchFamily="34" charset="0"/>
              </a:rPr>
            </a:br>
            <a:r>
              <a:rPr lang="de-DE" sz="3500" dirty="0">
                <a:latin typeface="Segoe UI" panose="020B0502040204020203" pitchFamily="34" charset="0"/>
                <a:cs typeface="Segoe UI" panose="020B0502040204020203" pitchFamily="34" charset="0"/>
              </a:rPr>
              <a:t>Online-</a:t>
            </a:r>
            <a:r>
              <a:rPr lang="de-DE" sz="3500" dirty="0" err="1">
                <a:latin typeface="Segoe UI" panose="020B0502040204020203" pitchFamily="34" charset="0"/>
                <a:cs typeface="Segoe UI" panose="020B0502040204020203" pitchFamily="34" charset="0"/>
              </a:rPr>
              <a:t>HandelN</a:t>
            </a:r>
            <a:endParaRPr lang="de-DE" sz="3500" dirty="0">
              <a:latin typeface="Segoe UI" panose="020B0502040204020203" pitchFamily="34" charset="0"/>
              <a:cs typeface="Segoe UI" panose="020B0502040204020203" pitchFamily="34" charset="0"/>
            </a:endParaRPr>
          </a:p>
        </p:txBody>
      </p:sp>
      <p:sp>
        <p:nvSpPr>
          <p:cNvPr id="4" name="Textfeld 3"/>
          <p:cNvSpPr txBox="1"/>
          <p:nvPr/>
        </p:nvSpPr>
        <p:spPr>
          <a:xfrm>
            <a:off x="550863" y="5059680"/>
            <a:ext cx="4813617" cy="830997"/>
          </a:xfrm>
          <a:prstGeom prst="rect">
            <a:avLst/>
          </a:prstGeom>
          <a:noFill/>
        </p:spPr>
        <p:txBody>
          <a:bodyPr wrap="square" lIns="0" rIns="0" rtlCol="0">
            <a:spAutoFit/>
          </a:bodyPr>
          <a:lstStyle/>
          <a:p>
            <a:r>
              <a:rPr lang="de-DE" sz="2400" b="1" dirty="0" smtClean="0">
                <a:solidFill>
                  <a:schemeClr val="accent5"/>
                </a:solidFill>
              </a:rPr>
              <a:t>Thema:</a:t>
            </a:r>
            <a:br>
              <a:rPr lang="de-DE" sz="2400" b="1" dirty="0" smtClean="0">
                <a:solidFill>
                  <a:schemeClr val="accent5"/>
                </a:solidFill>
              </a:rPr>
            </a:br>
            <a:r>
              <a:rPr lang="de-DE" sz="2400" b="1" dirty="0">
                <a:solidFill>
                  <a:schemeClr val="accent5"/>
                </a:solidFill>
              </a:rPr>
              <a:t>Formen und </a:t>
            </a:r>
            <a:r>
              <a:rPr lang="de-DE" sz="2400" b="1" dirty="0" smtClean="0">
                <a:solidFill>
                  <a:schemeClr val="accent5"/>
                </a:solidFill>
              </a:rPr>
              <a:t>Wirkung</a:t>
            </a:r>
            <a:endParaRPr lang="de-DE" sz="2400" b="1" dirty="0">
              <a:solidFill>
                <a:schemeClr val="accent5"/>
              </a:solidFill>
            </a:endParaRPr>
          </a:p>
        </p:txBody>
      </p:sp>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2C908C08-D97F-B45D-4D31-E430032581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10</a:t>
            </a:fld>
            <a:endParaRPr lang="de-DE" dirty="0">
              <a:solidFill>
                <a:schemeClr val="accent5"/>
              </a:solidFill>
            </a:endParaRPr>
          </a:p>
        </p:txBody>
      </p:sp>
      <p:pic>
        <p:nvPicPr>
          <p:cNvPr id="9" name="Inhaltsplatzhalter 4">
            <a:extLst>
              <a:ext uri="{FF2B5EF4-FFF2-40B4-BE49-F238E27FC236}">
                <a16:creationId xmlns:a16="http://schemas.microsoft.com/office/drawing/2014/main" id="{86704DBB-7AC9-4E75-9DE7-5122791033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0948" y="1674145"/>
            <a:ext cx="7848349" cy="4643939"/>
          </a:xfrm>
          <a:prstGeom prst="rect">
            <a:avLst/>
          </a:prstGeom>
        </p:spPr>
      </p:pic>
      <p:pic>
        <p:nvPicPr>
          <p:cNvPr id="10" name="Grafik 9">
            <a:extLst>
              <a:ext uri="{FF2B5EF4-FFF2-40B4-BE49-F238E27FC236}">
                <a16:creationId xmlns:a16="http://schemas.microsoft.com/office/drawing/2014/main" id="{FEF4B562-7F21-4D0A-88CC-C28939FED8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4327" y="1674145"/>
            <a:ext cx="8501991" cy="4608153"/>
          </a:xfrm>
          <a:prstGeom prst="rect">
            <a:avLst/>
          </a:prstGeom>
        </p:spPr>
      </p:pic>
    </p:spTree>
    <p:extLst>
      <p:ext uri="{BB962C8B-B14F-4D97-AF65-F5344CB8AC3E}">
        <p14:creationId xmlns:p14="http://schemas.microsoft.com/office/powerpoint/2010/main" val="105647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2C908C08-D97F-B45D-4D31-E430032581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11</a:t>
            </a:fld>
            <a:endParaRPr lang="de-DE" dirty="0">
              <a:solidFill>
                <a:schemeClr val="accent5"/>
              </a:solidFill>
            </a:endParaRPr>
          </a:p>
        </p:txBody>
      </p:sp>
      <p:pic>
        <p:nvPicPr>
          <p:cNvPr id="11" name="Grafik 10">
            <a:extLst>
              <a:ext uri="{FF2B5EF4-FFF2-40B4-BE49-F238E27FC236}">
                <a16:creationId xmlns:a16="http://schemas.microsoft.com/office/drawing/2014/main" id="{3B95D04A-12AF-4081-884C-F4DD28033E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4328" y="1674146"/>
            <a:ext cx="7622036" cy="4634580"/>
          </a:xfrm>
          <a:prstGeom prst="rect">
            <a:avLst/>
          </a:prstGeom>
        </p:spPr>
      </p:pic>
    </p:spTree>
    <p:extLst>
      <p:ext uri="{BB962C8B-B14F-4D97-AF65-F5344CB8AC3E}">
        <p14:creationId xmlns:p14="http://schemas.microsoft.com/office/powerpoint/2010/main" val="384410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4">
            <a:extLst>
              <a:ext uri="{FF2B5EF4-FFF2-40B4-BE49-F238E27FC236}">
                <a16:creationId xmlns:a16="http://schemas.microsoft.com/office/drawing/2014/main" id="{86704DBB-7AC9-4E75-9DE7-5122791033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0863" y="1667916"/>
            <a:ext cx="8657683" cy="4650123"/>
          </a:xfrm>
          <a:prstGeom prst="rect">
            <a:avLst/>
          </a:prstGeom>
        </p:spPr>
      </p:pic>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2C908C08-D97F-B45D-4D31-E430032581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12</a:t>
            </a:fld>
            <a:endParaRPr lang="de-DE" dirty="0">
              <a:solidFill>
                <a:schemeClr val="accent5"/>
              </a:solidFill>
            </a:endParaRPr>
          </a:p>
        </p:txBody>
      </p:sp>
    </p:spTree>
    <p:extLst>
      <p:ext uri="{BB962C8B-B14F-4D97-AF65-F5344CB8AC3E}">
        <p14:creationId xmlns:p14="http://schemas.microsoft.com/office/powerpoint/2010/main" val="18116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DB9AC18-A1C8-4688-A253-D7A9879FDC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0863" y="1667916"/>
            <a:ext cx="10609827" cy="4662522"/>
          </a:xfrm>
          <a:prstGeom prst="rect">
            <a:avLst/>
          </a:prstGeom>
        </p:spPr>
      </p:pic>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2C908C08-D97F-B45D-4D31-E430032581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13</a:t>
            </a:fld>
            <a:endParaRPr lang="de-DE" dirty="0">
              <a:solidFill>
                <a:schemeClr val="accent5"/>
              </a:solidFill>
            </a:endParaRPr>
          </a:p>
        </p:txBody>
      </p:sp>
    </p:spTree>
    <p:extLst>
      <p:ext uri="{BB962C8B-B14F-4D97-AF65-F5344CB8AC3E}">
        <p14:creationId xmlns:p14="http://schemas.microsoft.com/office/powerpoint/2010/main" val="132054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2C908C08-D97F-B45D-4D31-E430032581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14</a:t>
            </a:fld>
            <a:endParaRPr lang="de-DE" dirty="0">
              <a:solidFill>
                <a:schemeClr val="accent5"/>
              </a:solidFill>
            </a:endParaRPr>
          </a:p>
        </p:txBody>
      </p:sp>
      <p:pic>
        <p:nvPicPr>
          <p:cNvPr id="7" name="Grafik 6">
            <a:extLst>
              <a:ext uri="{FF2B5EF4-FFF2-40B4-BE49-F238E27FC236}">
                <a16:creationId xmlns:a16="http://schemas.microsoft.com/office/drawing/2014/main" id="{000F911F-C78E-4803-8A2B-E98F0E902F00}"/>
              </a:ext>
            </a:extLst>
          </p:cNvPr>
          <p:cNvPicPr>
            <a:picLocks noChangeAspect="1"/>
          </p:cNvPicPr>
          <p:nvPr/>
        </p:nvPicPr>
        <p:blipFill>
          <a:blip r:embed="rId5">
            <a:extLst>
              <a:ext uri="{28A0092B-C50C-407E-A947-70E740481C1C}">
                <a14:useLocalDpi xmlns:a14="http://schemas.microsoft.com/office/drawing/2010/main" val="0"/>
              </a:ext>
            </a:extLst>
          </a:blip>
          <a:srcRect t="364" b="364"/>
          <a:stretch/>
        </p:blipFill>
        <p:spPr>
          <a:xfrm>
            <a:off x="550889" y="1667916"/>
            <a:ext cx="8417747" cy="4612425"/>
          </a:xfrm>
          <a:prstGeom prst="rect">
            <a:avLst/>
          </a:prstGeom>
        </p:spPr>
      </p:pic>
    </p:spTree>
    <p:extLst>
      <p:ext uri="{BB962C8B-B14F-4D97-AF65-F5344CB8AC3E}">
        <p14:creationId xmlns:p14="http://schemas.microsoft.com/office/powerpoint/2010/main" val="31103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2C908C08-D97F-B45D-4D31-E430032581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15</a:t>
            </a:fld>
            <a:endParaRPr lang="de-DE" dirty="0">
              <a:solidFill>
                <a:schemeClr val="accent5"/>
              </a:solidFill>
            </a:endParaRPr>
          </a:p>
        </p:txBody>
      </p:sp>
      <p:pic>
        <p:nvPicPr>
          <p:cNvPr id="9" name="Grafik 8">
            <a:extLst>
              <a:ext uri="{FF2B5EF4-FFF2-40B4-BE49-F238E27FC236}">
                <a16:creationId xmlns:a16="http://schemas.microsoft.com/office/drawing/2014/main" id="{042E2899-CD86-44FC-AD01-C8027C8C6C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0904" y="1667916"/>
            <a:ext cx="9607704" cy="4668533"/>
          </a:xfrm>
          <a:prstGeom prst="rect">
            <a:avLst/>
          </a:prstGeom>
        </p:spPr>
      </p:pic>
    </p:spTree>
    <p:extLst>
      <p:ext uri="{BB962C8B-B14F-4D97-AF65-F5344CB8AC3E}">
        <p14:creationId xmlns:p14="http://schemas.microsoft.com/office/powerpoint/2010/main" val="226906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2C908C08-D97F-B45D-4D31-E430032581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16</a:t>
            </a:fld>
            <a:endParaRPr lang="de-DE" dirty="0">
              <a:solidFill>
                <a:schemeClr val="accent5"/>
              </a:solidFill>
            </a:endParaRPr>
          </a:p>
        </p:txBody>
      </p:sp>
      <p:pic>
        <p:nvPicPr>
          <p:cNvPr id="7" name="Grafik 6">
            <a:extLst>
              <a:ext uri="{FF2B5EF4-FFF2-40B4-BE49-F238E27FC236}">
                <a16:creationId xmlns:a16="http://schemas.microsoft.com/office/drawing/2014/main" id="{FEF4B562-7F21-4D0A-88CC-C28939FED8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0917" y="1667916"/>
            <a:ext cx="9984765" cy="4640809"/>
          </a:xfrm>
          <a:prstGeom prst="rect">
            <a:avLst/>
          </a:prstGeom>
        </p:spPr>
      </p:pic>
    </p:spTree>
    <p:extLst>
      <p:ext uri="{BB962C8B-B14F-4D97-AF65-F5344CB8AC3E}">
        <p14:creationId xmlns:p14="http://schemas.microsoft.com/office/powerpoint/2010/main" val="2848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2C908C08-D97F-B45D-4D31-E430032581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17</a:t>
            </a:fld>
            <a:endParaRPr lang="de-DE" dirty="0">
              <a:solidFill>
                <a:schemeClr val="accent5"/>
              </a:solidFill>
            </a:endParaRPr>
          </a:p>
        </p:txBody>
      </p:sp>
      <p:pic>
        <p:nvPicPr>
          <p:cNvPr id="9" name="Grafik 8">
            <a:extLst>
              <a:ext uri="{FF2B5EF4-FFF2-40B4-BE49-F238E27FC236}">
                <a16:creationId xmlns:a16="http://schemas.microsoft.com/office/drawing/2014/main" id="{3B95D04A-12AF-4081-884C-F4DD28033E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0862" y="1665287"/>
            <a:ext cx="8358187" cy="4643437"/>
          </a:xfrm>
          <a:prstGeom prst="rect">
            <a:avLst/>
          </a:prstGeom>
        </p:spPr>
      </p:pic>
    </p:spTree>
    <p:extLst>
      <p:ext uri="{BB962C8B-B14F-4D97-AF65-F5344CB8AC3E}">
        <p14:creationId xmlns:p14="http://schemas.microsoft.com/office/powerpoint/2010/main" val="199799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589661" y="2723578"/>
            <a:ext cx="3378323" cy="615553"/>
          </a:xfrm>
        </p:spPr>
        <p:txBody>
          <a:bodyPr/>
          <a:lstStyle/>
          <a:p>
            <a:r>
              <a:rPr lang="de-DE" dirty="0">
                <a:latin typeface="Segoe UI" panose="020B0502040204020203" pitchFamily="34" charset="0"/>
                <a:cs typeface="Segoe UI" panose="020B0502040204020203" pitchFamily="34" charset="0"/>
              </a:rPr>
              <a:t>Interesse zeigen und im Gespräch bleiben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1292662"/>
          </a:xfrm>
        </p:spPr>
        <p:txBody>
          <a:bodyPr/>
          <a:lstStyle/>
          <a:p>
            <a:r>
              <a:rPr lang="de-DE" sz="2800" b="1" spc="100" dirty="0" smtClean="0">
                <a:latin typeface="Segoe UI" panose="020B0502040204020203" pitchFamily="34" charset="0"/>
                <a:cs typeface="Segoe UI" panose="020B0502040204020203" pitchFamily="34" charset="0"/>
              </a:rPr>
              <a:t>HANDLUNGSTIPPS </a:t>
            </a:r>
            <a:br>
              <a:rPr lang="de-DE" sz="2800" b="1" spc="100" dirty="0" smtClean="0">
                <a:latin typeface="Segoe UI" panose="020B0502040204020203" pitchFamily="34" charset="0"/>
                <a:cs typeface="Segoe UI" panose="020B0502040204020203" pitchFamily="34" charset="0"/>
              </a:rPr>
            </a:br>
            <a:r>
              <a:rPr lang="de-DE" dirty="0" smtClean="0"/>
              <a:t>zu </a:t>
            </a:r>
            <a:r>
              <a:rPr lang="de-DE" dirty="0"/>
              <a:t>Verletzendem Online-Handeln</a:t>
            </a:r>
          </a:p>
          <a:p>
            <a:endParaRPr lang="de-DE" sz="2800" b="1" spc="100" dirty="0">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219783" y="2723578"/>
            <a:ext cx="3378323" cy="615553"/>
          </a:xfrm>
        </p:spPr>
        <p:txBody>
          <a:bodyPr/>
          <a:lstStyle/>
          <a:p>
            <a:r>
              <a:rPr lang="de-DE" dirty="0">
                <a:latin typeface="Segoe UI" panose="020B0502040204020203" pitchFamily="34" charset="0"/>
                <a:cs typeface="Segoe UI" panose="020B0502040204020203" pitchFamily="34" charset="0"/>
              </a:rPr>
              <a:t>Online-Kommunikation besprechen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30541" y="3892295"/>
            <a:ext cx="3378323" cy="923330"/>
          </a:xfrm>
        </p:spPr>
        <p:txBody>
          <a:bodyPr/>
          <a:lstStyle/>
          <a:p>
            <a:r>
              <a:rPr lang="de-DE" dirty="0">
                <a:latin typeface="Segoe UI" panose="020B0502040204020203" pitchFamily="34" charset="0"/>
                <a:cs typeface="Segoe UI" panose="020B0502040204020203" pitchFamily="34" charset="0"/>
              </a:rPr>
              <a:t>Vorsichtig mit persönlichen Daten von sich</a:t>
            </a:r>
          </a:p>
          <a:p>
            <a:r>
              <a:rPr lang="de-DE" dirty="0">
                <a:latin typeface="Segoe UI" panose="020B0502040204020203" pitchFamily="34" charset="0"/>
                <a:cs typeface="Segoe UI" panose="020B0502040204020203" pitchFamily="34" charset="0"/>
              </a:rPr>
              <a:t>und anderen umgehen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14689" y="5061013"/>
            <a:ext cx="4004933" cy="1231106"/>
          </a:xfrm>
        </p:spPr>
        <p:txBody>
          <a:bodyPr/>
          <a:lstStyle/>
          <a:p>
            <a:r>
              <a:rPr lang="de-DE" dirty="0">
                <a:latin typeface="Segoe UI" panose="020B0502040204020203" pitchFamily="34" charset="0"/>
                <a:cs typeface="Segoe UI" panose="020B0502040204020203" pitchFamily="34" charset="0"/>
              </a:rPr>
              <a:t>Im Ernstfall zuhören,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ruhiges </a:t>
            </a:r>
            <a:r>
              <a:rPr lang="de-DE" dirty="0">
                <a:latin typeface="Segoe UI" panose="020B0502040204020203" pitchFamily="34" charset="0"/>
                <a:cs typeface="Segoe UI" panose="020B0502040204020203" pitchFamily="34" charset="0"/>
              </a:rPr>
              <a:t>Gespräch </a:t>
            </a:r>
            <a:r>
              <a:rPr lang="de-DE" dirty="0" smtClean="0">
                <a:latin typeface="Segoe UI" panose="020B0502040204020203" pitchFamily="34" charset="0"/>
                <a:cs typeface="Segoe UI" panose="020B0502040204020203" pitchFamily="34" charset="0"/>
              </a:rPr>
              <a:t>führen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und </a:t>
            </a:r>
            <a:r>
              <a:rPr lang="de-DE" dirty="0">
                <a:latin typeface="Segoe UI" panose="020B0502040204020203" pitchFamily="34" charset="0"/>
                <a:cs typeface="Segoe UI" panose="020B0502040204020203" pitchFamily="34" charset="0"/>
              </a:rPr>
              <a:t>gemeinsam mit dem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Kind </a:t>
            </a:r>
            <a:r>
              <a:rPr lang="de-DE" dirty="0">
                <a:latin typeface="Segoe UI" panose="020B0502040204020203" pitchFamily="34" charset="0"/>
                <a:cs typeface="Segoe UI" panose="020B0502040204020203" pitchFamily="34" charset="0"/>
              </a:rPr>
              <a:t>handeln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83136" y="4046183"/>
            <a:ext cx="3378323" cy="615553"/>
          </a:xfrm>
        </p:spPr>
        <p:txBody>
          <a:bodyPr/>
          <a:lstStyle/>
          <a:p>
            <a:r>
              <a:rPr lang="de-DE" dirty="0">
                <a:latin typeface="Segoe UI" panose="020B0502040204020203" pitchFamily="34" charset="0"/>
                <a:cs typeface="Segoe UI" panose="020B0502040204020203" pitchFamily="34" charset="0"/>
              </a:rPr>
              <a:t>Verletzendes Online-Handeln zum Thema machen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76686" y="5223509"/>
            <a:ext cx="4000625" cy="615553"/>
          </a:xfrm>
        </p:spPr>
        <p:txBody>
          <a:bodyPr/>
          <a:lstStyle/>
          <a:p>
            <a:r>
              <a:rPr lang="de-DE" dirty="0">
                <a:latin typeface="Segoe UI" panose="020B0502040204020203" pitchFamily="34" charset="0"/>
                <a:cs typeface="Segoe UI" panose="020B0502040204020203" pitchFamily="34" charset="0"/>
              </a:rPr>
              <a:t>Auf negative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Veränderungen </a:t>
            </a:r>
            <a:r>
              <a:rPr lang="de-DE" dirty="0">
                <a:latin typeface="Segoe UI" panose="020B0502040204020203" pitchFamily="34" charset="0"/>
                <a:cs typeface="Segoe UI" panose="020B0502040204020203" pitchFamily="34" charset="0"/>
              </a:rPr>
              <a:t>achten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3752DF59-7354-EC2C-A33D-A29F8216C53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18</a:t>
            </a:fld>
            <a:endParaRPr lang="de-DE" dirty="0">
              <a:solidFill>
                <a:schemeClr val="accent5"/>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327984" y="2581354"/>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6959783" y="2581354"/>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321459" y="3750071"/>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6970541" y="3750071"/>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50965" y="4918789"/>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41035" y="4918789"/>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sp>
        <p:nvSpPr>
          <p:cNvPr id="54" name="Abgerundetes Rechteck 53"/>
          <p:cNvSpPr/>
          <p:nvPr/>
        </p:nvSpPr>
        <p:spPr>
          <a:xfrm>
            <a:off x="10962331" y="5399998"/>
            <a:ext cx="1085467" cy="109482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de-DE"/>
          </a:p>
        </p:txBody>
      </p:sp>
      <p:pic>
        <p:nvPicPr>
          <p:cNvPr id="9" name="Grafik 8">
            <a:hlinkClick r:id="rId5"/>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54546" y="5483010"/>
            <a:ext cx="928800" cy="928800"/>
          </a:xfrm>
          <a:prstGeom prst="rect">
            <a:avLst/>
          </a:prstGeom>
        </p:spPr>
      </p:pic>
    </p:spTree>
    <p:extLst>
      <p:ext uri="{BB962C8B-B14F-4D97-AF65-F5344CB8AC3E}">
        <p14:creationId xmlns:p14="http://schemas.microsoft.com/office/powerpoint/2010/main" val="289978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9" grpId="0" build="p"/>
      <p:bldP spid="20" grpId="0" uiExpand="1" build="p"/>
      <p:bldP spid="21" grpId="0" build="p"/>
      <p:bldP spid="22" grpId="0" build="p"/>
      <p:bldP spid="2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dirty="0">
                <a:latin typeface="Segoe UI" panose="020B0502040204020203" pitchFamily="34" charset="0"/>
                <a:cs typeface="Segoe UI" panose="020B0502040204020203" pitchFamily="34" charset="0"/>
              </a:rPr>
              <a:t>Weitere Informationen Für Eltern</a:t>
            </a:r>
          </a:p>
        </p:txBody>
      </p:sp>
      <p:sp>
        <p:nvSpPr>
          <p:cNvPr id="9" name="Textplatzhalter 8"/>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a:solidFill>
                  <a:schemeClr val="accent1"/>
                </a:solidFill>
              </a:rPr>
              <a:t>Medien in der Familie</a:t>
            </a:r>
          </a:p>
          <a:p>
            <a:pPr>
              <a:buClr>
                <a:schemeClr val="accent4"/>
              </a:buClr>
            </a:pPr>
            <a:r>
              <a:rPr lang="de-DE" b="1" dirty="0" err="1" smtClean="0">
                <a:solidFill>
                  <a:schemeClr val="accent4"/>
                </a:solidFill>
              </a:rPr>
              <a:t>Social</a:t>
            </a:r>
            <a:r>
              <a:rPr lang="de-DE" b="1" dirty="0" smtClean="0">
                <a:solidFill>
                  <a:schemeClr val="accent4"/>
                </a:solidFill>
              </a:rPr>
              <a:t> </a:t>
            </a:r>
            <a:r>
              <a:rPr lang="de-DE" b="1" dirty="0">
                <a:solidFill>
                  <a:schemeClr val="accent4"/>
                </a:solidFill>
              </a:rPr>
              <a:t>Media</a:t>
            </a:r>
          </a:p>
          <a:p>
            <a:pPr>
              <a:buClr>
                <a:schemeClr val="accent2"/>
              </a:buClr>
            </a:pPr>
            <a:r>
              <a:rPr lang="de-DE" b="1" dirty="0" smtClean="0">
                <a:solidFill>
                  <a:schemeClr val="accent2"/>
                </a:solidFill>
              </a:rPr>
              <a:t>Jugendschutz </a:t>
            </a:r>
            <a:r>
              <a:rPr lang="de-DE" b="1" dirty="0">
                <a:solidFill>
                  <a:schemeClr val="accent2"/>
                </a:solidFill>
              </a:rPr>
              <a:t>und Sicherheitseinstellungen</a:t>
            </a:r>
          </a:p>
          <a:p>
            <a:pPr>
              <a:buClr>
                <a:schemeClr val="accent3"/>
              </a:buClr>
            </a:pPr>
            <a:r>
              <a:rPr lang="de-DE" b="1" dirty="0">
                <a:solidFill>
                  <a:schemeClr val="accent3"/>
                </a:solidFill>
              </a:rPr>
              <a:t>Sexualisierte Inhalte</a:t>
            </a:r>
          </a:p>
          <a:p>
            <a:pPr>
              <a:buClr>
                <a:schemeClr val="accent6"/>
              </a:buClr>
            </a:pPr>
            <a:r>
              <a:rPr lang="de-DE" b="1" dirty="0">
                <a:solidFill>
                  <a:schemeClr val="accent6"/>
                </a:solidFill>
              </a:rPr>
              <a:t>Medien und Gesundheit</a:t>
            </a:r>
          </a:p>
          <a:p>
            <a:pPr marL="0" indent="0">
              <a:buClr>
                <a:schemeClr val="accent1"/>
              </a:buClr>
              <a:buNone/>
            </a:pPr>
            <a:endParaRPr lang="de-DE" dirty="0"/>
          </a:p>
          <a:p>
            <a:pPr marL="0" indent="0">
              <a:buNone/>
            </a:pPr>
            <a:r>
              <a:rPr lang="de-DE" dirty="0">
                <a:hlinkClick r:id="rId3"/>
              </a:rPr>
              <a:t>https://mebis.bycs.de/beitrag/angebote-fuer-erziehungsberechtigte</a:t>
            </a:r>
            <a:endParaRPr lang="de-DE" dirty="0"/>
          </a:p>
          <a:p>
            <a:pPr marL="0" indent="0">
              <a:buClr>
                <a:schemeClr val="accent1"/>
              </a:buClr>
              <a:buNone/>
            </a:pPr>
            <a:endParaRPr lang="de-DE" dirty="0"/>
          </a:p>
          <a:p>
            <a:pPr marL="0" indent="0">
              <a:buClr>
                <a:schemeClr val="accent1"/>
              </a:buClr>
              <a:buNone/>
            </a:pPr>
            <a:endParaRPr lang="de-DE" dirty="0"/>
          </a:p>
          <a:p>
            <a:endParaRPr lang="de-DE" dirty="0"/>
          </a:p>
        </p:txBody>
      </p:sp>
      <p:sp>
        <p:nvSpPr>
          <p:cNvPr id="3" name="Foliennummernplatzhalter 5">
            <a:extLst>
              <a:ext uri="{FF2B5EF4-FFF2-40B4-BE49-F238E27FC236}">
                <a16:creationId xmlns:a16="http://schemas.microsoft.com/office/drawing/2014/main" id="{3A7DBFEF-9F52-9F4E-46F4-6C2B562C7F8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19</a:t>
            </a:fld>
            <a:endParaRPr lang="de-DE" dirty="0">
              <a:solidFill>
                <a:schemeClr val="accent5"/>
              </a:solidFill>
            </a:endParaRPr>
          </a:p>
        </p:txBody>
      </p:sp>
      <p:grpSp>
        <p:nvGrpSpPr>
          <p:cNvPr id="2" name="Grafik 13">
            <a:extLst>
              <a:ext uri="{FF2B5EF4-FFF2-40B4-BE49-F238E27FC236}">
                <a16:creationId xmlns:a16="http://schemas.microsoft.com/office/drawing/2014/main" id="{7A3C405F-44C9-67E3-81D9-1BC1EEA02641}"/>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6324B84E-8E9D-EF17-9BF0-EBAA0DD8A84F}"/>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F940BE52-97B9-56A7-15A6-32B63C98EEF5}"/>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883B90BD-5A5B-4570-0E4E-1A8990CC54C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82F25459-CCB7-927F-CBCE-1E84E4983CE8}"/>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11" name="Abgerundetes Rechteck 10"/>
          <p:cNvSpPr/>
          <p:nvPr/>
        </p:nvSpPr>
        <p:spPr>
          <a:xfrm>
            <a:off x="8795340" y="2500404"/>
            <a:ext cx="2393360" cy="2349500"/>
          </a:xfrm>
          <a:prstGeom prst="roundRect">
            <a:avLst/>
          </a:prstGeom>
          <a:solidFill>
            <a:schemeClr val="accent5">
              <a:alpha val="38039"/>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rgbClr val="F39324">
              <a:alpha val="38039"/>
            </a:srgbClr>
          </a:solidFill>
          <a:ln>
            <a:solidFill>
              <a:schemeClr val="accent5"/>
            </a:solidFill>
          </a:ln>
        </p:spPr>
      </p:pic>
    </p:spTree>
    <p:extLst>
      <p:ext uri="{BB962C8B-B14F-4D97-AF65-F5344CB8AC3E}">
        <p14:creationId xmlns:p14="http://schemas.microsoft.com/office/powerpoint/2010/main" val="428028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ennutzung_Mobbing_MASTER_Web">
            <a:hlinkClick r:id="" action="ppaction://media"/>
          </p:cNvPr>
          <p:cNvPicPr>
            <a:picLocks noGrp="1" noChangeAspect="1"/>
          </p:cNvPicPr>
          <p:nvPr>
            <p:ph sz="quarter" idx="11"/>
            <a:videoFile r:link="rId1"/>
            <p:extLst>
              <p:ext uri="{DAA4B4D4-6D71-4841-9C94-3DE7FCFB9230}">
                <p14:media xmlns:p14="http://schemas.microsoft.com/office/powerpoint/2010/main" r:embed="rId2">
                  <p14:trim st="3808"/>
                </p14:media>
              </p:ext>
            </p:extLst>
          </p:nvPr>
        </p:nvPicPr>
        <p:blipFill>
          <a:blip r:embed="rId5"/>
          <a:stretch>
            <a:fillRect/>
          </a:stretch>
        </p:blipFill>
        <p:spPr>
          <a:xfrm>
            <a:off x="811213" y="2160588"/>
            <a:ext cx="6492875" cy="3652837"/>
          </a:xfrm>
        </p:spPr>
      </p:pic>
      <p:sp>
        <p:nvSpPr>
          <p:cNvPr id="5" name="Textplatzhalter 4"/>
          <p:cNvSpPr>
            <a:spLocks noGrp="1"/>
          </p:cNvSpPr>
          <p:nvPr>
            <p:ph type="body" sz="quarter" idx="13"/>
          </p:nvPr>
        </p:nvSpPr>
        <p:spPr/>
        <p:txBody>
          <a:bodyPr/>
          <a:lstStyle/>
          <a:p>
            <a:endParaRPr lang="de-DE"/>
          </a:p>
        </p:txBody>
      </p:sp>
      <p:sp>
        <p:nvSpPr>
          <p:cNvPr id="4" name="Textplatzhalter 3"/>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F06CB1D4-701E-CA72-F932-AC52D515B5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2</a:t>
            </a:fld>
            <a:endParaRPr lang="de-DE" dirty="0">
              <a:solidFill>
                <a:schemeClr val="accent5"/>
              </a:solidFill>
            </a:endParaRPr>
          </a:p>
        </p:txBody>
      </p:sp>
      <p:pic>
        <p:nvPicPr>
          <p:cNvPr id="6" name="Grafik 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844001" y="2160588"/>
            <a:ext cx="3843694" cy="4147286"/>
          </a:xfrm>
          <a:prstGeom prst="rect">
            <a:avLst/>
          </a:prstGeom>
        </p:spPr>
      </p:pic>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smtClean="0">
                <a:latin typeface="Segoe UI" panose="020B0502040204020203" pitchFamily="34" charset="0"/>
                <a:cs typeface="Segoe UI" panose="020B0502040204020203" pitchFamily="34" charset="0"/>
              </a:rPr>
              <a:t>Impressum</a:t>
            </a:r>
            <a:endParaRPr lang="de-DE" sz="2800" b="1" spc="100" dirty="0">
              <a:latin typeface="Segoe UI" panose="020B0502040204020203" pitchFamily="34" charset="0"/>
              <a:cs typeface="Segoe UI" panose="020B0502040204020203" pitchFamily="34" charset="0"/>
            </a:endParaRPr>
          </a:p>
        </p:txBody>
      </p:sp>
      <p:sp>
        <p:nvSpPr>
          <p:cNvPr id="9" name="Textplatzhalter 8"/>
          <p:cNvSpPr>
            <a:spLocks noGrp="1"/>
          </p:cNvSpPr>
          <p:nvPr>
            <p:ph type="body" sz="quarter" idx="13"/>
          </p:nvPr>
        </p:nvSpPr>
        <p:spPr/>
        <p:txBody>
          <a:bodyPr/>
          <a:lstStyle/>
          <a:p>
            <a:pPr marL="0" indent="0">
              <a:buNone/>
            </a:pPr>
            <a:r>
              <a:rPr lang="de-DE" dirty="0"/>
              <a:t>Die vorliegende </a:t>
            </a:r>
            <a:r>
              <a:rPr lang="de-DE" dirty="0" smtClean="0"/>
              <a:t>Präsentationsvorlage </a:t>
            </a:r>
            <a:r>
              <a:rPr lang="de-DE" dirty="0"/>
              <a:t>kann von der jeweiligen Lehrkraft textlich und grafisch individuell angepasst werden. </a:t>
            </a:r>
          </a:p>
          <a:p>
            <a:pPr marL="0" indent="0">
              <a:buNone/>
            </a:pPr>
            <a:endParaRPr lang="de-DE" b="1" dirty="0"/>
          </a:p>
          <a:p>
            <a:pPr marL="0" indent="0">
              <a:buNone/>
            </a:pPr>
            <a:r>
              <a:rPr lang="de-DE" b="1" dirty="0"/>
              <a:t>Konzeption und Redaktion der </a:t>
            </a:r>
            <a:r>
              <a:rPr lang="de-DE" b="1" dirty="0" smtClean="0"/>
              <a:t>Präsentation: </a:t>
            </a:r>
            <a:r>
              <a:rPr lang="de-DE" dirty="0"/>
              <a:t>BLM Stiftung Medienpädagogik Bayern </a:t>
            </a:r>
          </a:p>
          <a:p>
            <a:pPr marL="0" indent="0">
              <a:buNone/>
            </a:pPr>
            <a:r>
              <a:rPr lang="de-DE" b="1" dirty="0"/>
              <a:t>Satz und Layout der </a:t>
            </a:r>
            <a:r>
              <a:rPr lang="de-DE" b="1" dirty="0" smtClean="0"/>
              <a:t>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und </a:t>
            </a:r>
            <a:r>
              <a:rPr lang="de-DE" dirty="0" smtClean="0"/>
              <a:t>Kultus. </a:t>
            </a:r>
            <a:endParaRPr lang="de-DE" dirty="0"/>
          </a:p>
          <a:p>
            <a:pPr marL="0" indent="0">
              <a:buClr>
                <a:schemeClr val="accent1"/>
              </a:buClr>
              <a:buNone/>
            </a:pPr>
            <a:endParaRPr lang="de-DE" dirty="0"/>
          </a:p>
          <a:p>
            <a:endParaRPr lang="de-DE" dirty="0"/>
          </a:p>
        </p:txBody>
      </p:sp>
      <p:sp>
        <p:nvSpPr>
          <p:cNvPr id="3" name="Foliennummernplatzhalter 5">
            <a:extLst>
              <a:ext uri="{FF2B5EF4-FFF2-40B4-BE49-F238E27FC236}">
                <a16:creationId xmlns:a16="http://schemas.microsoft.com/office/drawing/2014/main" id="{3A7DBFEF-9F52-9F4E-46F4-6C2B562C7F8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20</a:t>
            </a:fld>
            <a:endParaRPr lang="de-DE" dirty="0">
              <a:solidFill>
                <a:schemeClr val="accent5"/>
              </a:solidFill>
            </a:endParaRPr>
          </a:p>
        </p:txBody>
      </p:sp>
      <p:grpSp>
        <p:nvGrpSpPr>
          <p:cNvPr id="2" name="Grafik 13">
            <a:extLst>
              <a:ext uri="{FF2B5EF4-FFF2-40B4-BE49-F238E27FC236}">
                <a16:creationId xmlns:a16="http://schemas.microsoft.com/office/drawing/2014/main" id="{7A3C405F-44C9-67E3-81D9-1BC1EEA02641}"/>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6324B84E-8E9D-EF17-9BF0-EBAA0DD8A84F}"/>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F940BE52-97B9-56A7-15A6-32B63C98EEF5}"/>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883B90BD-5A5B-4570-0E4E-1A8990CC54C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82F25459-CCB7-927F-CBCE-1E84E4983CE8}"/>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11" name="Grafik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12" name="Grafik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16038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3" name="Foliennummernplatzhalter 5">
            <a:extLst>
              <a:ext uri="{FF2B5EF4-FFF2-40B4-BE49-F238E27FC236}">
                <a16:creationId xmlns:a16="http://schemas.microsoft.com/office/drawing/2014/main" id="{3A7DBFEF-9F52-9F4E-46F4-6C2B562C7F8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21</a:t>
            </a:fld>
            <a:endParaRPr lang="de-DE" dirty="0">
              <a:solidFill>
                <a:schemeClr val="accent5"/>
              </a:solidFill>
            </a:endParaRPr>
          </a:p>
        </p:txBody>
      </p:sp>
      <p:grpSp>
        <p:nvGrpSpPr>
          <p:cNvPr id="2" name="Grafik 13">
            <a:extLst>
              <a:ext uri="{FF2B5EF4-FFF2-40B4-BE49-F238E27FC236}">
                <a16:creationId xmlns:a16="http://schemas.microsoft.com/office/drawing/2014/main" id="{7A3C405F-44C9-67E3-81D9-1BC1EEA02641}"/>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6324B84E-8E9D-EF17-9BF0-EBAA0DD8A84F}"/>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F940BE52-97B9-56A7-15A6-32B63C98EEF5}"/>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883B90BD-5A5B-4570-0E4E-1A8990CC54C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82F25459-CCB7-927F-CBCE-1E84E4983CE8}"/>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F06CB1D4-701E-CA72-F932-AC52D515B5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22</a:t>
            </a:fld>
            <a:endParaRPr lang="de-DE" dirty="0">
              <a:solidFill>
                <a:schemeClr val="accent5"/>
              </a:solidFill>
            </a:endParaRPr>
          </a:p>
        </p:txBody>
      </p:sp>
    </p:spTree>
    <p:extLst>
      <p:ext uri="{BB962C8B-B14F-4D97-AF65-F5344CB8AC3E}">
        <p14:creationId xmlns:p14="http://schemas.microsoft.com/office/powerpoint/2010/main" val="39455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86863B3A-7F46-FF12-C853-21E8D3C6F760}"/>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23</a:t>
            </a:fld>
            <a:endParaRPr lang="de-DE" dirty="0">
              <a:solidFill>
                <a:schemeClr val="accent5"/>
              </a:solidFill>
            </a:endParaRPr>
          </a:p>
        </p:txBody>
      </p:sp>
    </p:spTree>
    <p:extLst>
      <p:ext uri="{BB962C8B-B14F-4D97-AF65-F5344CB8AC3E}">
        <p14:creationId xmlns:p14="http://schemas.microsoft.com/office/powerpoint/2010/main" val="4931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3752DF59-7354-EC2C-A33D-A29F8216C53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24</a:t>
            </a:fld>
            <a:endParaRPr lang="de-DE" dirty="0">
              <a:solidFill>
                <a:schemeClr val="accent5"/>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5">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5"/>
              </a:solidFill>
              <a:ln w="203200" cap="flat">
                <a:noFill/>
                <a:prstDash val="solid"/>
                <a:miter/>
              </a:ln>
            </p:spPr>
            <p:txBody>
              <a:bodyPr rtlCol="0" anchor="ctr"/>
              <a:lstStyle/>
              <a:p>
                <a:endParaRPr lang="de-DE"/>
              </a:p>
            </p:txBody>
          </p:sp>
        </p:grpSp>
      </p:grpSp>
      <p:sp>
        <p:nvSpPr>
          <p:cNvPr id="9" name="Textplatzhalter 8"/>
          <p:cNvSpPr>
            <a:spLocks noGrp="1"/>
          </p:cNvSpPr>
          <p:nvPr>
            <p:ph type="body" sz="quarter" idx="13"/>
          </p:nvPr>
        </p:nvSpPr>
        <p:spPr/>
        <p:txBody>
          <a:bodyPr/>
          <a:lstStyle/>
          <a:p>
            <a:endParaRPr lang="de-DE"/>
          </a:p>
        </p:txBody>
      </p:sp>
      <p:sp>
        <p:nvSpPr>
          <p:cNvPr id="10" name="Textplatzhalter 9"/>
          <p:cNvSpPr>
            <a:spLocks noGrp="1"/>
          </p:cNvSpPr>
          <p:nvPr>
            <p:ph type="body" sz="quarter" idx="18"/>
          </p:nvPr>
        </p:nvSpPr>
        <p:spPr/>
        <p:txBody>
          <a:bodyPr/>
          <a:lstStyle/>
          <a:p>
            <a:endParaRPr lang="de-DE"/>
          </a:p>
        </p:txBody>
      </p:sp>
      <p:sp>
        <p:nvSpPr>
          <p:cNvPr id="11" name="Textplatzhalter 10"/>
          <p:cNvSpPr>
            <a:spLocks noGrp="1"/>
          </p:cNvSpPr>
          <p:nvPr>
            <p:ph type="body" sz="quarter" idx="17"/>
          </p:nvPr>
        </p:nvSpPr>
        <p:spPr/>
        <p:txBody>
          <a:bodyPr/>
          <a:lstStyle/>
          <a:p>
            <a:endParaRPr lang="de-DE"/>
          </a:p>
        </p:txBody>
      </p:sp>
      <p:sp>
        <p:nvSpPr>
          <p:cNvPr id="12" name="Textplatzhalter 11"/>
          <p:cNvSpPr>
            <a:spLocks noGrp="1"/>
          </p:cNvSpPr>
          <p:nvPr>
            <p:ph type="body" sz="quarter" idx="19"/>
          </p:nvPr>
        </p:nvSpPr>
        <p:spPr/>
        <p:txBody>
          <a:bodyPr/>
          <a:lstStyle/>
          <a:p>
            <a:endParaRPr lang="de-DE"/>
          </a:p>
        </p:txBody>
      </p:sp>
      <p:sp>
        <p:nvSpPr>
          <p:cNvPr id="29" name="Textplatzhalter 28"/>
          <p:cNvSpPr>
            <a:spLocks noGrp="1"/>
          </p:cNvSpPr>
          <p:nvPr>
            <p:ph type="body" sz="quarter" idx="16"/>
          </p:nvPr>
        </p:nvSpPr>
        <p:spPr/>
        <p:txBody>
          <a:bodyPr/>
          <a:lstStyle/>
          <a:p>
            <a:endParaRPr lang="de-DE"/>
          </a:p>
        </p:txBody>
      </p:sp>
      <p:sp>
        <p:nvSpPr>
          <p:cNvPr id="30" name="Textplatzhalter 29"/>
          <p:cNvSpPr>
            <a:spLocks noGrp="1"/>
          </p:cNvSpPr>
          <p:nvPr>
            <p:ph type="body" sz="quarter" idx="15"/>
          </p:nvPr>
        </p:nvSpPr>
        <p:spPr/>
        <p:txBody>
          <a:bodyPr/>
          <a:lstStyle/>
          <a:p>
            <a:endParaRPr lang="de-DE"/>
          </a:p>
        </p:txBody>
      </p:sp>
      <p:sp>
        <p:nvSpPr>
          <p:cNvPr id="37" name="Textplatzhalter 36"/>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12568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4827EACF-FB34-4110-CF0C-CC6D9BEB81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25</a:t>
            </a:fld>
            <a:endParaRPr lang="de-DE" dirty="0">
              <a:solidFill>
                <a:schemeClr val="accent5"/>
              </a:solidFill>
            </a:endParaRPr>
          </a:p>
        </p:txBody>
      </p:sp>
      <p:grpSp>
        <p:nvGrpSpPr>
          <p:cNvPr id="2" name="Grafik 13">
            <a:extLst>
              <a:ext uri="{FF2B5EF4-FFF2-40B4-BE49-F238E27FC236}">
                <a16:creationId xmlns:a16="http://schemas.microsoft.com/office/drawing/2014/main" id="{23185C86-1F2B-EAD4-BDE0-E858E7F7AE2B}"/>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889BCD53-E882-9EF6-66BF-4BAB70E08D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EB5CDB07-8538-3025-F327-1FEDAEBBEC7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9D3F2CE0-8F0D-D83C-412C-47F703733D88}"/>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 name="Freihandform: Form 6">
              <a:extLst>
                <a:ext uri="{FF2B5EF4-FFF2-40B4-BE49-F238E27FC236}">
                  <a16:creationId xmlns:a16="http://schemas.microsoft.com/office/drawing/2014/main" id="{00F7C50D-0FF1-B7CD-61C8-EA9DE93E8B14}"/>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35438AC6-7F71-9486-A9B5-2ECC0518A660}"/>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26</a:t>
            </a:fld>
            <a:endParaRPr lang="de-DE" dirty="0">
              <a:solidFill>
                <a:schemeClr val="accent5"/>
              </a:solidFill>
            </a:endParaRPr>
          </a:p>
        </p:txBody>
      </p:sp>
      <p:grpSp>
        <p:nvGrpSpPr>
          <p:cNvPr id="2" name="Grafik 13">
            <a:extLst>
              <a:ext uri="{FF2B5EF4-FFF2-40B4-BE49-F238E27FC236}">
                <a16:creationId xmlns:a16="http://schemas.microsoft.com/office/drawing/2014/main" id="{1057E3D4-9CBD-6DB1-3436-D8FE301F11BC}"/>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48FE90A1-CE41-6D6A-994F-0F6583E3CEB8}"/>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3794EC99-ECA5-7F88-6F68-5335AB21B595}"/>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ihandform: Form 10">
              <a:extLst>
                <a:ext uri="{FF2B5EF4-FFF2-40B4-BE49-F238E27FC236}">
                  <a16:creationId xmlns:a16="http://schemas.microsoft.com/office/drawing/2014/main" id="{E293F3C9-D0D0-EBB2-5047-D2223774025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ihandform: Form 11">
              <a:extLst>
                <a:ext uri="{FF2B5EF4-FFF2-40B4-BE49-F238E27FC236}">
                  <a16:creationId xmlns:a16="http://schemas.microsoft.com/office/drawing/2014/main" id="{B21FE67C-39ED-5E53-8CFE-B0EEA1FAE243}"/>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ext uri="{D42A27DB-BD31-4B8C-83A1-F6EECF244321}">
                <p14:modId xmlns:p14="http://schemas.microsoft.com/office/powerpoint/2010/main" val="1026438274"/>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5"/>
                          </a:solidFill>
                        </a:rPr>
                        <a:t>LOREM IPSUM </a:t>
                      </a:r>
                      <a:endParaRPr lang="de-DE" sz="1600" baseline="0" dirty="0">
                        <a:solidFill>
                          <a:schemeClr val="accent5"/>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5"/>
                          </a:solidFill>
                        </a:rPr>
                        <a:t>LOREM IPSUM </a:t>
                      </a:r>
                      <a:endParaRPr lang="de-DE" sz="1600" baseline="0" dirty="0">
                        <a:solidFill>
                          <a:schemeClr val="accent5"/>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5"/>
                          </a:solidFill>
                        </a:rPr>
                        <a:t>LOREM IPSUM </a:t>
                      </a:r>
                      <a:endParaRPr lang="de-DE" sz="1600" baseline="0" dirty="0">
                        <a:solidFill>
                          <a:schemeClr val="accent5"/>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5"/>
                          </a:solidFill>
                        </a:rPr>
                        <a:t>LOREM IPSUM </a:t>
                      </a:r>
                      <a:endParaRPr lang="de-DE" sz="1600" baseline="0" dirty="0">
                        <a:solidFill>
                          <a:schemeClr val="accent5"/>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5"/>
                          </a:solidFill>
                        </a:rPr>
                        <a:t>LOREM IPSUM </a:t>
                      </a:r>
                      <a:endParaRPr lang="de-DE" sz="1600" baseline="0" dirty="0">
                        <a:solidFill>
                          <a:schemeClr val="accent5"/>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5"/>
                          </a:solidFill>
                        </a:rPr>
                        <a:t>LOREM IPSUM </a:t>
                      </a:r>
                      <a:endParaRPr lang="de-DE" sz="1600" baseline="0" dirty="0">
                        <a:solidFill>
                          <a:schemeClr val="accent5"/>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5"/>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3" name="Foliennummernplatzhalter 5">
            <a:extLst>
              <a:ext uri="{FF2B5EF4-FFF2-40B4-BE49-F238E27FC236}">
                <a16:creationId xmlns:a16="http://schemas.microsoft.com/office/drawing/2014/main" id="{2C76EE47-54D2-A9D8-333F-D3AD25186C2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27</a:t>
            </a:fld>
            <a:endParaRPr lang="de-DE" dirty="0">
              <a:solidFill>
                <a:schemeClr val="accent5"/>
              </a:solidFill>
            </a:endParaRPr>
          </a:p>
        </p:txBody>
      </p:sp>
      <p:grpSp>
        <p:nvGrpSpPr>
          <p:cNvPr id="2" name="Grafik 13">
            <a:extLst>
              <a:ext uri="{FF2B5EF4-FFF2-40B4-BE49-F238E27FC236}">
                <a16:creationId xmlns:a16="http://schemas.microsoft.com/office/drawing/2014/main" id="{84A5D11E-159F-7E53-4BD7-92F510843FFA}"/>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6378851C-7130-9290-3272-29410B46A9B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DEEE170E-D032-3906-82C6-D99021500985}"/>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 name="Freihandform: Form 8">
              <a:extLst>
                <a:ext uri="{FF2B5EF4-FFF2-40B4-BE49-F238E27FC236}">
                  <a16:creationId xmlns:a16="http://schemas.microsoft.com/office/drawing/2014/main" id="{0D91E451-B3BB-BE72-BC9E-269CE3ED431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FE4E5911-A8FF-F348-63B1-789FFF1C4378}"/>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40358335"/>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26" name="Foliennummernplatzhalter 5">
            <a:extLst>
              <a:ext uri="{FF2B5EF4-FFF2-40B4-BE49-F238E27FC236}">
                <a16:creationId xmlns:a16="http://schemas.microsoft.com/office/drawing/2014/main" id="{4D310AB6-2502-2BB2-74DD-9D40B8FCCAA0}"/>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28</a:t>
            </a:fld>
            <a:endParaRPr lang="de-DE" dirty="0">
              <a:solidFill>
                <a:schemeClr val="accent5"/>
              </a:solidFill>
            </a:endParaRPr>
          </a:p>
        </p:txBody>
      </p:sp>
      <p:grpSp>
        <p:nvGrpSpPr>
          <p:cNvPr id="5" name="Grafik 13">
            <a:extLst>
              <a:ext uri="{FF2B5EF4-FFF2-40B4-BE49-F238E27FC236}">
                <a16:creationId xmlns:a16="http://schemas.microsoft.com/office/drawing/2014/main" id="{7F0F7218-EC45-9127-97F8-D54A4B8C3A8C}"/>
              </a:ext>
            </a:extLst>
          </p:cNvPr>
          <p:cNvGrpSpPr/>
          <p:nvPr/>
        </p:nvGrpSpPr>
        <p:grpSpPr>
          <a:xfrm>
            <a:off x="10950177" y="410025"/>
            <a:ext cx="465152" cy="539923"/>
            <a:chOff x="10950380" y="410026"/>
            <a:chExt cx="465152" cy="539923"/>
          </a:xfrm>
        </p:grpSpPr>
        <p:sp>
          <p:nvSpPr>
            <p:cNvPr id="27" name="Freihandform: Form 26">
              <a:extLst>
                <a:ext uri="{FF2B5EF4-FFF2-40B4-BE49-F238E27FC236}">
                  <a16:creationId xmlns:a16="http://schemas.microsoft.com/office/drawing/2014/main" id="{01CEB276-B47D-DAB3-08D8-19360009B8BA}"/>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ihandform: Form 27">
              <a:extLst>
                <a:ext uri="{FF2B5EF4-FFF2-40B4-BE49-F238E27FC236}">
                  <a16:creationId xmlns:a16="http://schemas.microsoft.com/office/drawing/2014/main" id="{EF9DD4D1-752C-C53E-93C4-AA42CDD8F143}"/>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ihandform: Form 28">
              <a:extLst>
                <a:ext uri="{FF2B5EF4-FFF2-40B4-BE49-F238E27FC236}">
                  <a16:creationId xmlns:a16="http://schemas.microsoft.com/office/drawing/2014/main" id="{BB53EF8D-FAEA-23D6-81C3-6A265AF614AA}"/>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ihandform: Form 29">
              <a:extLst>
                <a:ext uri="{FF2B5EF4-FFF2-40B4-BE49-F238E27FC236}">
                  <a16:creationId xmlns:a16="http://schemas.microsoft.com/office/drawing/2014/main" id="{BFD0CBD6-C992-1CDE-22C1-0A2F581F009B}"/>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p:txBody>
          <a:bodyPr/>
          <a:lstStyle/>
          <a:p>
            <a:r>
              <a:rPr lang="de-DE" dirty="0"/>
              <a:t>Formen und </a:t>
            </a:r>
            <a:r>
              <a:rPr lang="de-DE" dirty="0" smtClean="0"/>
              <a:t>Wirkung</a:t>
            </a:r>
            <a:endParaRPr lang="de-DE" sz="5000" b="1" spc="100" dirty="0">
              <a:latin typeface="Segoe UI" panose="020B0502040204020203" pitchFamily="34" charset="0"/>
              <a:cs typeface="Segoe UI" panose="020B0502040204020203" pitchFamily="34" charset="0"/>
            </a:endParaRP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3</a:t>
            </a:fld>
            <a:endParaRPr lang="de-DE" dirty="0">
              <a:solidFill>
                <a:schemeClr val="accent5"/>
              </a:solidFill>
            </a:endParaRPr>
          </a:p>
        </p:txBody>
      </p:sp>
      <p:pic>
        <p:nvPicPr>
          <p:cNvPr id="2" name="Grafi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74530" y="1245604"/>
            <a:ext cx="2397865" cy="5063121"/>
          </a:xfrm>
          <a:prstGeom prst="rect">
            <a:avLst/>
          </a:prstGeom>
        </p:spPr>
      </p:pic>
      <p:pic>
        <p:nvPicPr>
          <p:cNvPr id="3" name="Grafik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01170" y="2016588"/>
            <a:ext cx="1753856" cy="1760576"/>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0038" y="3777164"/>
            <a:ext cx="2702264" cy="2397276"/>
          </a:xfrm>
          <a:prstGeom prst="rect">
            <a:avLst/>
          </a:prstGeom>
        </p:spPr>
      </p:pic>
    </p:spTree>
    <p:extLst>
      <p:ext uri="{BB962C8B-B14F-4D97-AF65-F5344CB8AC3E}">
        <p14:creationId xmlns:p14="http://schemas.microsoft.com/office/powerpoint/2010/main" val="28396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indent="-269875"/>
            <a:r>
              <a:rPr lang="de-DE" dirty="0">
                <a:solidFill>
                  <a:schemeClr val="tx1"/>
                </a:solidFill>
                <a:ea typeface="Calibri" panose="020F0502020204030204" pitchFamily="34" charset="0"/>
              </a:rPr>
              <a:t>Welche Regeln gibt es in Ihrer Familie zum Umgang </a:t>
            </a:r>
            <a:br>
              <a:rPr lang="de-DE" dirty="0">
                <a:solidFill>
                  <a:schemeClr val="tx1"/>
                </a:solidFill>
                <a:ea typeface="Calibri" panose="020F0502020204030204" pitchFamily="34" charset="0"/>
              </a:rPr>
            </a:br>
            <a:r>
              <a:rPr lang="de-DE" dirty="0">
                <a:solidFill>
                  <a:schemeClr val="tx1"/>
                </a:solidFill>
                <a:ea typeface="Calibri" panose="020F0502020204030204" pitchFamily="34" charset="0"/>
              </a:rPr>
              <a:t>mit anderen (im Internet)?</a:t>
            </a:r>
            <a:endParaRPr lang="de-DE" dirty="0"/>
          </a:p>
          <a:p>
            <a:pPr marL="269875" indent="-269875"/>
            <a:r>
              <a:rPr lang="de-DE" dirty="0" smtClean="0">
                <a:latin typeface="+mj-lt"/>
                <a:ea typeface="Calibri" panose="020F0502020204030204" pitchFamily="34" charset="0"/>
                <a:cs typeface="Semikolon Plus"/>
              </a:rPr>
              <a:t>Was </a:t>
            </a:r>
            <a:r>
              <a:rPr lang="de-DE" dirty="0">
                <a:latin typeface="+mj-lt"/>
                <a:ea typeface="Calibri" panose="020F0502020204030204" pitchFamily="34" charset="0"/>
                <a:cs typeface="Semikolon Plus"/>
              </a:rPr>
              <a:t>verstehen Sie unter „Gewalt im Internet“?</a:t>
            </a:r>
          </a:p>
          <a:p>
            <a:pPr marL="269875" lvl="0" indent="-269875"/>
            <a:r>
              <a:rPr lang="de-DE" dirty="0" smtClean="0">
                <a:latin typeface="+mj-lt"/>
                <a:ea typeface="Calibri" panose="020F0502020204030204" pitchFamily="34" charset="0"/>
                <a:cs typeface="Semikolon Plus"/>
              </a:rPr>
              <a:t>Kennen </a:t>
            </a:r>
            <a:r>
              <a:rPr lang="de-DE" dirty="0">
                <a:latin typeface="+mj-lt"/>
                <a:ea typeface="Calibri" panose="020F0502020204030204" pitchFamily="34" charset="0"/>
                <a:cs typeface="Semikolon Plus"/>
              </a:rPr>
              <a:t>Sie </a:t>
            </a:r>
            <a:r>
              <a:rPr lang="de-DE" dirty="0" smtClean="0">
                <a:latin typeface="+mj-lt"/>
                <a:ea typeface="Calibri" panose="020F0502020204030204" pitchFamily="34" charset="0"/>
                <a:cs typeface="Semikolon Plus"/>
              </a:rPr>
              <a:t>jemanden aus Ihrem Umfeld, </a:t>
            </a:r>
            <a:r>
              <a:rPr lang="de-DE" dirty="0">
                <a:latin typeface="+mj-lt"/>
                <a:ea typeface="Calibri" panose="020F0502020204030204" pitchFamily="34" charset="0"/>
                <a:cs typeface="Semikolon Plus"/>
              </a:rPr>
              <a:t>der schon mal </a:t>
            </a:r>
            <a:r>
              <a:rPr lang="de-DE" dirty="0" smtClean="0">
                <a:latin typeface="+mj-lt"/>
                <a:ea typeface="Calibri" panose="020F0502020204030204" pitchFamily="34" charset="0"/>
                <a:cs typeface="Semikolon Plus"/>
              </a:rPr>
              <a:t>online</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mit Hasskommentaren konfrontiert </a:t>
            </a:r>
            <a:r>
              <a:rPr lang="de-DE" dirty="0">
                <a:latin typeface="+mj-lt"/>
                <a:ea typeface="Calibri" panose="020F0502020204030204" pitchFamily="34" charset="0"/>
                <a:cs typeface="Semikolon Plus"/>
              </a:rPr>
              <a:t>war?</a:t>
            </a:r>
            <a:endParaRPr lang="de-DE" sz="2000" dirty="0">
              <a:solidFill>
                <a:schemeClr val="tx1">
                  <a:lumMod val="75000"/>
                  <a:lumOff val="25000"/>
                </a:schemeClr>
              </a:solidFill>
              <a:latin typeface="+mj-lt"/>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sp>
        <p:nvSpPr>
          <p:cNvPr id="2" name="Foliennummernplatzhalter 5">
            <a:extLst>
              <a:ext uri="{FF2B5EF4-FFF2-40B4-BE49-F238E27FC236}">
                <a16:creationId xmlns:a16="http://schemas.microsoft.com/office/drawing/2014/main" id="{11161343-E57E-1A49-C62F-B3BAFA501EB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4</a:t>
            </a:fld>
            <a:endParaRPr lang="de-DE" dirty="0">
              <a:solidFill>
                <a:schemeClr val="accent5"/>
              </a:solidFill>
            </a:endParaRPr>
          </a:p>
        </p:txBody>
      </p:sp>
      <p:grpSp>
        <p:nvGrpSpPr>
          <p:cNvPr id="20"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21" name="Freihandform: Form 20">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5"/>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2" name="Freihandform: Form 21">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3" name="Freihandform: Form 22">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4" name="Freihandform: Form 23">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728198"/>
            <a:ext cx="1940224" cy="4580527"/>
          </a:xfrm>
          <a:prstGeom prst="rect">
            <a:avLst/>
          </a:prstGeom>
        </p:spPr>
      </p:pic>
    </p:spTree>
    <p:extLst>
      <p:ext uri="{BB962C8B-B14F-4D97-AF65-F5344CB8AC3E}">
        <p14:creationId xmlns:p14="http://schemas.microsoft.com/office/powerpoint/2010/main" val="123958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a:hlinkClick r:id="rId3"/>
            <a:extLst>
              <a:ext uri="{FF2B5EF4-FFF2-40B4-BE49-F238E27FC236}">
                <a16:creationId xmlns:a16="http://schemas.microsoft.com/office/drawing/2014/main" id="{32ADC83B-202C-4FE4-76F6-2E1434BBB43F}"/>
              </a:ext>
            </a:extLst>
          </p:cNvPr>
          <p:cNvPicPr>
            <a:picLocks noGrp="1" noRot="1" noChangeAspect="1" noMove="1" noResize="1" noEditPoints="1" noAdjustHandles="1" noChangeArrowheads="1" noChangeShapeType="1" noCrop="1"/>
          </p:cNvPicPr>
          <p:nvPr>
            <p:ph sz="quarter" idx="11"/>
          </p:nvPr>
        </p:nvPicPr>
        <p:blipFill>
          <a:blip r:embed="rId4" cstate="print">
            <a:extLst>
              <a:ext uri="{28A0092B-C50C-407E-A947-70E740481C1C}">
                <a14:useLocalDpi xmlns:a14="http://schemas.microsoft.com/office/drawing/2010/main" val="0"/>
              </a:ext>
            </a:extLst>
          </a:blip>
          <a:stretch>
            <a:fillRect/>
          </a:stretch>
        </p:blipFill>
        <p:spPr>
          <a:xfrm>
            <a:off x="727075" y="2527953"/>
            <a:ext cx="6367463" cy="2948267"/>
          </a:xfrm>
        </p:spPr>
      </p:pic>
      <p:sp>
        <p:nvSpPr>
          <p:cNvPr id="4" name="Textplatzhalter 3">
            <a:extLst>
              <a:ext uri="{FF2B5EF4-FFF2-40B4-BE49-F238E27FC236}">
                <a16:creationId xmlns:a16="http://schemas.microsoft.com/office/drawing/2014/main" id="{2E5E1DD5-427E-79DD-604D-A4880E1D48B4}"/>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2ED3431F-0D13-6F5F-9489-F67F5439088A}"/>
              </a:ext>
            </a:extLst>
          </p:cNvPr>
          <p:cNvSpPr>
            <a:spLocks noGrp="1"/>
          </p:cNvSpPr>
          <p:nvPr>
            <p:ph type="body" sz="quarter" idx="12"/>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09F33BE7-DD8A-D98F-7E9A-4EAA3417C63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7D0270BC-457D-15FA-BF12-2AD0F28860F5}"/>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5</a:t>
            </a:fld>
            <a:endParaRPr lang="de-DE" dirty="0">
              <a:solidFill>
                <a:schemeClr val="accent5"/>
              </a:solidFill>
            </a:endParaRPr>
          </a:p>
        </p:txBody>
      </p:sp>
      <p:pic>
        <p:nvPicPr>
          <p:cNvPr id="5" name="Grafik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1224" y="1736436"/>
            <a:ext cx="2938164" cy="4572289"/>
          </a:xfrm>
          <a:prstGeom prst="rect">
            <a:avLst/>
          </a:prstGeom>
        </p:spPr>
      </p:pic>
    </p:spTree>
    <p:extLst>
      <p:ext uri="{BB962C8B-B14F-4D97-AF65-F5344CB8AC3E}">
        <p14:creationId xmlns:p14="http://schemas.microsoft.com/office/powerpoint/2010/main" val="276434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2C908C08-D97F-B45D-4D31-E430032581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6</a:t>
            </a:fld>
            <a:endParaRPr lang="de-DE" dirty="0">
              <a:solidFill>
                <a:schemeClr val="accent5"/>
              </a:solidFill>
            </a:endParaRPr>
          </a:p>
        </p:txBody>
      </p:sp>
      <p:pic>
        <p:nvPicPr>
          <p:cNvPr id="9" name="Inhaltsplatzhalter 4">
            <a:extLst>
              <a:ext uri="{FF2B5EF4-FFF2-40B4-BE49-F238E27FC236}">
                <a16:creationId xmlns:a16="http://schemas.microsoft.com/office/drawing/2014/main" id="{86704DBB-7AC9-4E75-9DE7-5122791033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0863" y="1667916"/>
            <a:ext cx="7848349" cy="4643939"/>
          </a:xfrm>
          <a:prstGeom prst="rect">
            <a:avLst/>
          </a:prstGeom>
        </p:spPr>
      </p:pic>
    </p:spTree>
    <p:extLst>
      <p:ext uri="{BB962C8B-B14F-4D97-AF65-F5344CB8AC3E}">
        <p14:creationId xmlns:p14="http://schemas.microsoft.com/office/powerpoint/2010/main" val="409475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2C908C08-D97F-B45D-4D31-E430032581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7</a:t>
            </a:fld>
            <a:endParaRPr lang="de-DE" dirty="0">
              <a:solidFill>
                <a:schemeClr val="accent5"/>
              </a:solidFill>
            </a:endParaRPr>
          </a:p>
        </p:txBody>
      </p:sp>
      <p:pic>
        <p:nvPicPr>
          <p:cNvPr id="9" name="Inhaltsplatzhalter 4">
            <a:extLst>
              <a:ext uri="{FF2B5EF4-FFF2-40B4-BE49-F238E27FC236}">
                <a16:creationId xmlns:a16="http://schemas.microsoft.com/office/drawing/2014/main" id="{86704DBB-7AC9-4E75-9DE7-5122791033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0948" y="1674145"/>
            <a:ext cx="7848349" cy="4643939"/>
          </a:xfrm>
          <a:prstGeom prst="rect">
            <a:avLst/>
          </a:prstGeom>
        </p:spPr>
      </p:pic>
      <p:pic>
        <p:nvPicPr>
          <p:cNvPr id="7" name="Grafik 6">
            <a:extLst>
              <a:ext uri="{FF2B5EF4-FFF2-40B4-BE49-F238E27FC236}">
                <a16:creationId xmlns:a16="http://schemas.microsoft.com/office/drawing/2014/main" id="{3DB9AC18-A1C8-4688-A253-D7A9879FDC7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0864" y="1674145"/>
            <a:ext cx="9702089" cy="4636665"/>
          </a:xfrm>
          <a:prstGeom prst="rect">
            <a:avLst/>
          </a:prstGeom>
        </p:spPr>
      </p:pic>
    </p:spTree>
    <p:extLst>
      <p:ext uri="{BB962C8B-B14F-4D97-AF65-F5344CB8AC3E}">
        <p14:creationId xmlns:p14="http://schemas.microsoft.com/office/powerpoint/2010/main" val="427157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2C908C08-D97F-B45D-4D31-E430032581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8</a:t>
            </a:fld>
            <a:endParaRPr lang="de-DE" dirty="0">
              <a:solidFill>
                <a:schemeClr val="accent5"/>
              </a:solidFill>
            </a:endParaRPr>
          </a:p>
        </p:txBody>
      </p:sp>
      <p:pic>
        <p:nvPicPr>
          <p:cNvPr id="9" name="Inhaltsplatzhalter 4">
            <a:extLst>
              <a:ext uri="{FF2B5EF4-FFF2-40B4-BE49-F238E27FC236}">
                <a16:creationId xmlns:a16="http://schemas.microsoft.com/office/drawing/2014/main" id="{86704DBB-7AC9-4E75-9DE7-5122791033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0948" y="1674145"/>
            <a:ext cx="7848349" cy="4643939"/>
          </a:xfrm>
          <a:prstGeom prst="rect">
            <a:avLst/>
          </a:prstGeom>
        </p:spPr>
      </p:pic>
      <p:pic>
        <p:nvPicPr>
          <p:cNvPr id="10" name="Grafik 9">
            <a:extLst>
              <a:ext uri="{FF2B5EF4-FFF2-40B4-BE49-F238E27FC236}">
                <a16:creationId xmlns:a16="http://schemas.microsoft.com/office/drawing/2014/main" id="{000F911F-C78E-4803-8A2B-E98F0E902F0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0863" y="1674145"/>
            <a:ext cx="10123361" cy="4644000"/>
          </a:xfrm>
          <a:prstGeom prst="rect">
            <a:avLst/>
          </a:prstGeom>
        </p:spPr>
      </p:pic>
    </p:spTree>
    <p:extLst>
      <p:ext uri="{BB962C8B-B14F-4D97-AF65-F5344CB8AC3E}">
        <p14:creationId xmlns:p14="http://schemas.microsoft.com/office/powerpoint/2010/main" val="121325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Verletzendes Online-Handeln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2C908C08-D97F-B45D-4D31-E4300325810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5"/>
                </a:solidFill>
              </a:rPr>
              <a:pPr/>
              <a:t>9</a:t>
            </a:fld>
            <a:endParaRPr lang="de-DE" dirty="0">
              <a:solidFill>
                <a:schemeClr val="accent5"/>
              </a:solidFill>
            </a:endParaRPr>
          </a:p>
        </p:txBody>
      </p:sp>
      <p:pic>
        <p:nvPicPr>
          <p:cNvPr id="9" name="Inhaltsplatzhalter 4">
            <a:extLst>
              <a:ext uri="{FF2B5EF4-FFF2-40B4-BE49-F238E27FC236}">
                <a16:creationId xmlns:a16="http://schemas.microsoft.com/office/drawing/2014/main" id="{86704DBB-7AC9-4E75-9DE7-5122791033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0948" y="1674145"/>
            <a:ext cx="7848349" cy="4643939"/>
          </a:xfrm>
          <a:prstGeom prst="rect">
            <a:avLst/>
          </a:prstGeom>
        </p:spPr>
      </p:pic>
      <p:pic>
        <p:nvPicPr>
          <p:cNvPr id="11" name="Grafik 10">
            <a:extLst>
              <a:ext uri="{FF2B5EF4-FFF2-40B4-BE49-F238E27FC236}">
                <a16:creationId xmlns:a16="http://schemas.microsoft.com/office/drawing/2014/main" id="{042E2899-CD86-44FC-AD01-C8027C8C6C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0963" y="1665287"/>
            <a:ext cx="9935242" cy="4643437"/>
          </a:xfrm>
          <a:prstGeom prst="rect">
            <a:avLst/>
          </a:prstGeom>
        </p:spPr>
      </p:pic>
    </p:spTree>
    <p:extLst>
      <p:ext uri="{BB962C8B-B14F-4D97-AF65-F5344CB8AC3E}">
        <p14:creationId xmlns:p14="http://schemas.microsoft.com/office/powerpoint/2010/main" val="24964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Props1.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3.xml><?xml version="1.0" encoding="utf-8"?>
<ds:datastoreItem xmlns:ds="http://schemas.openxmlformats.org/officeDocument/2006/customXml" ds:itemID="{BE2F4CA1-FA53-45F9-B408-EE067BF1B69C}">
  <ds:schemaRefs>
    <ds:schemaRef ds:uri="http://schemas.microsoft.com/office/2006/documentManagement/types"/>
    <ds:schemaRef ds:uri="5a4219a2-45cf-45bf-91bc-5ddc1db9b26b"/>
    <ds:schemaRef ds:uri="http://purl.org/dc/elements/1.1/"/>
    <ds:schemaRef ds:uri="http://schemas.microsoft.com/office/2006/metadata/properties"/>
    <ds:schemaRef ds:uri="44694c35-30c0-4ff0-8b82-8424709eaf3a"/>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1992</Words>
  <Application>Microsoft Office PowerPoint</Application>
  <PresentationFormat>Breitbild</PresentationFormat>
  <Paragraphs>266</Paragraphs>
  <Slides>28</Slides>
  <Notes>21</Notes>
  <HiddenSlides>8</HiddenSlides>
  <MMClips>1</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28</vt:i4>
      </vt:variant>
    </vt:vector>
  </HeadingPairs>
  <TitlesOfParts>
    <vt:vector size="37"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78</cp:revision>
  <dcterms:created xsi:type="dcterms:W3CDTF">2024-05-08T06:34:22Z</dcterms:created>
  <dcterms:modified xsi:type="dcterms:W3CDTF">2025-03-26T13:08:01Z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