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1" d="100"/>
          <a:sy n="61" d="100"/>
        </p:scale>
        <p:origin x="14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0" cy="720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8A7016C-5654-D08F-BC65-3F91478B3EC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545A9636-3E25-E850-D905-F78D09AA560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BEE1D4BA-4977-3003-2DD5-2026ED685C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1DF21-474F-4D6E-BAC1-CB7BD8B05E43}" type="datetimeFigureOut">
              <a:rPr lang="de-DE" smtClean="0"/>
              <a:t>12.07.2023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7C7BF231-A25B-FCA7-093E-79E0E4E77B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75CDE277-CA01-6F61-1B65-323F84C8FD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F7F4A-941F-414A-AC99-399E1E196C0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532885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D2E182B-85EE-3935-DD7B-1B1C481278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5DEEADA2-DA4B-967B-747B-D730510FEE9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85394834-610D-3C86-67E9-4B04F8DD49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1DF21-474F-4D6E-BAC1-CB7BD8B05E43}" type="datetimeFigureOut">
              <a:rPr lang="de-DE" smtClean="0"/>
              <a:t>12.07.2023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89C942EC-C8FF-367B-A478-5AB8E0D41D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E4D497C2-25CB-AA01-AAB3-4C37C14AF1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F7F4A-941F-414A-AC99-399E1E196C0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707205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FF582E41-701C-4F7F-2C34-1C1CE5DBF22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14E298BA-8DA7-21F5-C531-CC1B87D3A15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359AB28D-C926-D8F5-CFD8-BBD90A87C2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1DF21-474F-4D6E-BAC1-CB7BD8B05E43}" type="datetimeFigureOut">
              <a:rPr lang="de-DE" smtClean="0"/>
              <a:t>12.07.2023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CBC71000-8D6A-55F9-F795-C6D3C6FB8F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DACBF0B1-1CA2-9675-379D-DD62E5E4E8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F7F4A-941F-414A-AC99-399E1E196C0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885103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062373D-404D-1FAF-B80A-7B5D172012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18ECBE1C-BC22-843F-043A-E30B79C351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F9E87127-F5C7-2DDB-06DD-62956D9BB5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1DF21-474F-4D6E-BAC1-CB7BD8B05E43}" type="datetimeFigureOut">
              <a:rPr lang="de-DE" smtClean="0"/>
              <a:t>12.07.2023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BA040027-13E4-284D-DDA3-B6641F94E2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A70B6CD-5A32-6FE6-9987-1726BDFD1A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F7F4A-941F-414A-AC99-399E1E196C0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802096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396EC51-7DA2-1C82-6D6C-D6E2067DC3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56DA4E70-7C3E-B21F-A921-6CC741F7C0D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E781C138-D129-6891-2EEE-5A1B21AE37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1DF21-474F-4D6E-BAC1-CB7BD8B05E43}" type="datetimeFigureOut">
              <a:rPr lang="de-DE" smtClean="0"/>
              <a:t>12.07.2023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7A32843C-8758-D13D-6471-6F0818DD11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334BB6D6-0D18-5694-F29B-28E6274AA3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F7F4A-941F-414A-AC99-399E1E196C0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634235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5473B0C-2A30-F82A-9047-899D6BA3AF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83A7D0D5-5FC6-AEF3-5A0E-8C5072D8194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81611403-4B65-A100-37D6-AD007B1C9BC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D584DE47-6E9C-4836-D37D-053209C3D9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1DF21-474F-4D6E-BAC1-CB7BD8B05E43}" type="datetimeFigureOut">
              <a:rPr lang="de-DE" smtClean="0"/>
              <a:t>12.07.2023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66A447CC-4956-42C3-28D1-BBB8DF6E8F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D72092A6-AB3E-64B3-C987-02AAAD0E56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F7F4A-941F-414A-AC99-399E1E196C0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577712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C8F7F8C-D9EE-BD2B-B605-6005F7156F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1D4E343A-981E-3CA7-3DFC-DC7896A08A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5986D8BE-3A73-177C-A53B-A67A2FEB32C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8854BD3A-5801-B1E5-9D11-6C956CF3312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9E643EE8-9D61-FEDC-118C-EA78D894AA9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B879D313-9B75-3EC5-3A62-D7D870002A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1DF21-474F-4D6E-BAC1-CB7BD8B05E43}" type="datetimeFigureOut">
              <a:rPr lang="de-DE" smtClean="0"/>
              <a:t>12.07.2023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BCFE6378-5BD4-0BB9-9BE0-9738A5CF82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59822A7B-35BA-48F8-4346-E96BAC0DDF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F7F4A-941F-414A-AC99-399E1E196C0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49682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FF6A75B-7577-EE91-61E0-8F9E58B1AF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39A429E7-41AC-5CE1-A2E5-E9AA878FF5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1DF21-474F-4D6E-BAC1-CB7BD8B05E43}" type="datetimeFigureOut">
              <a:rPr lang="de-DE" smtClean="0"/>
              <a:t>12.07.2023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58B3C86A-55F6-2360-E53E-1119004683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411F78A0-D8A3-FA3D-4227-6965723790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F7F4A-941F-414A-AC99-399E1E196C0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743368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B62DB48E-BA24-DB99-9CCB-C7C4AC0154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1DF21-474F-4D6E-BAC1-CB7BD8B05E43}" type="datetimeFigureOut">
              <a:rPr lang="de-DE" smtClean="0"/>
              <a:t>12.07.2023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C84286A3-C596-AB44-4DF1-CA2B8ED5FD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D11B44A2-22D1-553B-C8BE-9A724D46D1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F7F4A-941F-414A-AC99-399E1E196C0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135162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4F162E3-8062-A70C-E28F-207C0D559B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DB8D3B40-BEB2-FF41-8A63-6F17217561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B23F58D5-BE8F-5DB6-184A-9A624F2E75E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89E3A704-87C4-6ABF-836E-1C65A9E4A1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1DF21-474F-4D6E-BAC1-CB7BD8B05E43}" type="datetimeFigureOut">
              <a:rPr lang="de-DE" smtClean="0"/>
              <a:t>12.07.2023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90DE5FCF-6E78-D85B-C939-A56A0A6CB9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930A04DA-010D-BC8D-6FF4-73BCB9AF11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F7F4A-941F-414A-AC99-399E1E196C0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695997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60BC28C-FB43-94F0-A7A1-824CC1A65F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36A2C174-B6C9-3BD5-C2EE-164214315D3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319A3AD3-40CF-DD27-5FC1-FA103E86B2B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8CB9D050-C9C3-0453-8388-8C792DCC17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1DF21-474F-4D6E-BAC1-CB7BD8B05E43}" type="datetimeFigureOut">
              <a:rPr lang="de-DE" smtClean="0"/>
              <a:t>12.07.2023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C411E8C5-194B-6DD0-75F5-650F42B61F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418503D9-BC3A-2277-B5D4-F3D4C96500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F7F4A-941F-414A-AC99-399E1E196C0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667653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BC1164E5-201E-FD66-0088-E89694E0BD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6935FB83-7668-4A98-B9E8-0FE876871D4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4589F7DF-B3C5-1006-8253-2C1DAD65D68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91DF21-474F-4D6E-BAC1-CB7BD8B05E43}" type="datetimeFigureOut">
              <a:rPr lang="de-DE" smtClean="0"/>
              <a:t>12.07.2023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8B0D5C2C-4907-87D8-CCFC-C3602672455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BC44757A-4B36-769A-DE5C-E00D5A3E91D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9F7F4A-941F-414A-AC99-399E1E196C0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033331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svg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5D1D4658-32CD-4903-BDA6-7B54EEA4ED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12191997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5" name="Freeform: Shape 14">
            <a:extLst>
              <a:ext uri="{FF2B5EF4-FFF2-40B4-BE49-F238E27FC236}">
                <a16:creationId xmlns:a16="http://schemas.microsoft.com/office/drawing/2014/main" id="{7A29A97C-0C3C-4F06-9CA4-68DFD1CE40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890886" y="983228"/>
            <a:ext cx="8301112" cy="5874772"/>
          </a:xfrm>
          <a:custGeom>
            <a:avLst/>
            <a:gdLst>
              <a:gd name="connsiteX0" fmla="*/ 3607511 w 8301112"/>
              <a:gd name="connsiteY0" fmla="*/ 0 h 5874772"/>
              <a:gd name="connsiteX1" fmla="*/ 8106431 w 8301112"/>
              <a:gd name="connsiteY1" fmla="*/ 0 h 5874772"/>
              <a:gd name="connsiteX2" fmla="*/ 8301112 w 8301112"/>
              <a:gd name="connsiteY2" fmla="*/ 0 h 5874772"/>
              <a:gd name="connsiteX3" fmla="*/ 8301112 w 8301112"/>
              <a:gd name="connsiteY3" fmla="*/ 5874772 h 5874772"/>
              <a:gd name="connsiteX4" fmla="*/ 27685 w 8301112"/>
              <a:gd name="connsiteY4" fmla="*/ 5874772 h 5874772"/>
              <a:gd name="connsiteX5" fmla="*/ 24376 w 8301112"/>
              <a:gd name="connsiteY5" fmla="*/ 5862584 h 5874772"/>
              <a:gd name="connsiteX6" fmla="*/ 97502 w 8301112"/>
              <a:gd name="connsiteY6" fmla="*/ 5167850 h 5874772"/>
              <a:gd name="connsiteX7" fmla="*/ 2827510 w 8301112"/>
              <a:gd name="connsiteY7" fmla="*/ 438782 h 5874772"/>
              <a:gd name="connsiteX8" fmla="*/ 3607511 w 8301112"/>
              <a:gd name="connsiteY8" fmla="*/ 0 h 58747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8301112" h="5874772">
                <a:moveTo>
                  <a:pt x="3607511" y="0"/>
                </a:moveTo>
                <a:cubicBezTo>
                  <a:pt x="3607511" y="0"/>
                  <a:pt x="3607511" y="0"/>
                  <a:pt x="8106431" y="0"/>
                </a:cubicBezTo>
                <a:lnTo>
                  <a:pt x="8301112" y="0"/>
                </a:lnTo>
                <a:lnTo>
                  <a:pt x="8301112" y="5874772"/>
                </a:lnTo>
                <a:lnTo>
                  <a:pt x="27685" y="5874772"/>
                </a:lnTo>
                <a:lnTo>
                  <a:pt x="24376" y="5862584"/>
                </a:lnTo>
                <a:cubicBezTo>
                  <a:pt x="-24375" y="5631005"/>
                  <a:pt x="0" y="5362863"/>
                  <a:pt x="97502" y="5167850"/>
                </a:cubicBezTo>
                <a:cubicBezTo>
                  <a:pt x="97502" y="5167850"/>
                  <a:pt x="97502" y="5167850"/>
                  <a:pt x="2827510" y="438782"/>
                </a:cubicBezTo>
                <a:cubicBezTo>
                  <a:pt x="2973760" y="195014"/>
                  <a:pt x="3331265" y="0"/>
                  <a:pt x="3607511" y="0"/>
                </a:cubicBezTo>
                <a:close/>
              </a:path>
            </a:pathLst>
          </a:custGeom>
          <a:solidFill>
            <a:schemeClr val="tx1">
              <a:lumMod val="50000"/>
              <a:lumOff val="50000"/>
              <a:alpha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801292C1-8B12-4AF2-9B59-8851A132E5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66700" y="360023"/>
            <a:ext cx="5342806" cy="4453168"/>
          </a:xfrm>
          <a:custGeom>
            <a:avLst/>
            <a:gdLst>
              <a:gd name="connsiteX0" fmla="*/ 313737 w 5342806"/>
              <a:gd name="connsiteY0" fmla="*/ 2699726 h 4453168"/>
              <a:gd name="connsiteX1" fmla="*/ 775980 w 5342806"/>
              <a:gd name="connsiteY1" fmla="*/ 2699726 h 4453168"/>
              <a:gd name="connsiteX2" fmla="*/ 846865 w 5342806"/>
              <a:gd name="connsiteY2" fmla="*/ 2741502 h 4453168"/>
              <a:gd name="connsiteX3" fmla="*/ 1078485 w 5342806"/>
              <a:gd name="connsiteY3" fmla="*/ 3140369 h 4453168"/>
              <a:gd name="connsiteX4" fmla="*/ 1078485 w 5342806"/>
              <a:gd name="connsiteY4" fmla="*/ 3221933 h 4453168"/>
              <a:gd name="connsiteX5" fmla="*/ 846865 w 5342806"/>
              <a:gd name="connsiteY5" fmla="*/ 3620799 h 4453168"/>
              <a:gd name="connsiteX6" fmla="*/ 775980 w 5342806"/>
              <a:gd name="connsiteY6" fmla="*/ 3662576 h 4453168"/>
              <a:gd name="connsiteX7" fmla="*/ 313737 w 5342806"/>
              <a:gd name="connsiteY7" fmla="*/ 3662576 h 4453168"/>
              <a:gd name="connsiteX8" fmla="*/ 241855 w 5342806"/>
              <a:gd name="connsiteY8" fmla="*/ 3620799 h 4453168"/>
              <a:gd name="connsiteX9" fmla="*/ 11232 w 5342806"/>
              <a:gd name="connsiteY9" fmla="*/ 3221933 h 4453168"/>
              <a:gd name="connsiteX10" fmla="*/ 11232 w 5342806"/>
              <a:gd name="connsiteY10" fmla="*/ 3140369 h 4453168"/>
              <a:gd name="connsiteX11" fmla="*/ 241855 w 5342806"/>
              <a:gd name="connsiteY11" fmla="*/ 2741502 h 4453168"/>
              <a:gd name="connsiteX12" fmla="*/ 313737 w 5342806"/>
              <a:gd name="connsiteY12" fmla="*/ 2699726 h 4453168"/>
              <a:gd name="connsiteX13" fmla="*/ 2150770 w 5342806"/>
              <a:gd name="connsiteY13" fmla="*/ 492430 h 4453168"/>
              <a:gd name="connsiteX14" fmla="*/ 2388454 w 5342806"/>
              <a:gd name="connsiteY14" fmla="*/ 492430 h 4453168"/>
              <a:gd name="connsiteX15" fmla="*/ 2416181 w 5342806"/>
              <a:gd name="connsiteY15" fmla="*/ 492430 h 4453168"/>
              <a:gd name="connsiteX16" fmla="*/ 2442639 w 5342806"/>
              <a:gd name="connsiteY16" fmla="*/ 537992 h 4453168"/>
              <a:gd name="connsiteX17" fmla="*/ 2572233 w 5342806"/>
              <a:gd name="connsiteY17" fmla="*/ 761161 h 4453168"/>
              <a:gd name="connsiteX18" fmla="*/ 2572233 w 5342806"/>
              <a:gd name="connsiteY18" fmla="*/ 886078 h 4453168"/>
              <a:gd name="connsiteX19" fmla="*/ 2217501 w 5342806"/>
              <a:gd name="connsiteY19" fmla="*/ 1496950 h 4453168"/>
              <a:gd name="connsiteX20" fmla="*/ 2108941 w 5342806"/>
              <a:gd name="connsiteY20" fmla="*/ 1560931 h 4453168"/>
              <a:gd name="connsiteX21" fmla="*/ 1401007 w 5342806"/>
              <a:gd name="connsiteY21" fmla="*/ 1560931 h 4453168"/>
              <a:gd name="connsiteX22" fmla="*/ 1367679 w 5342806"/>
              <a:gd name="connsiteY22" fmla="*/ 1556504 h 4453168"/>
              <a:gd name="connsiteX23" fmla="*/ 1344756 w 5342806"/>
              <a:gd name="connsiteY23" fmla="*/ 1546893 h 4453168"/>
              <a:gd name="connsiteX24" fmla="*/ 1358765 w 5342806"/>
              <a:gd name="connsiteY24" fmla="*/ 1522665 h 4453168"/>
              <a:gd name="connsiteX25" fmla="*/ 1855078 w 5342806"/>
              <a:gd name="connsiteY25" fmla="*/ 664281 h 4453168"/>
              <a:gd name="connsiteX26" fmla="*/ 2150770 w 5342806"/>
              <a:gd name="connsiteY26" fmla="*/ 492430 h 4453168"/>
              <a:gd name="connsiteX27" fmla="*/ 1359084 w 5342806"/>
              <a:gd name="connsiteY27" fmla="*/ 0 h 4453168"/>
              <a:gd name="connsiteX28" fmla="*/ 2157630 w 5342806"/>
              <a:gd name="connsiteY28" fmla="*/ 0 h 4453168"/>
              <a:gd name="connsiteX29" fmla="*/ 2280085 w 5342806"/>
              <a:gd name="connsiteY29" fmla="*/ 72172 h 4453168"/>
              <a:gd name="connsiteX30" fmla="*/ 2494708 w 5342806"/>
              <a:gd name="connsiteY30" fmla="*/ 441767 h 4453168"/>
              <a:gd name="connsiteX31" fmla="*/ 2518954 w 5342806"/>
              <a:gd name="connsiteY31" fmla="*/ 483519 h 4453168"/>
              <a:gd name="connsiteX32" fmla="*/ 2499877 w 5342806"/>
              <a:gd name="connsiteY32" fmla="*/ 483519 h 4453168"/>
              <a:gd name="connsiteX33" fmla="*/ 2409708 w 5342806"/>
              <a:gd name="connsiteY33" fmla="*/ 483519 h 4453168"/>
              <a:gd name="connsiteX34" fmla="*/ 2370537 w 5342806"/>
              <a:gd name="connsiteY34" fmla="*/ 416064 h 4453168"/>
              <a:gd name="connsiteX35" fmla="*/ 2220885 w 5342806"/>
              <a:gd name="connsiteY35" fmla="*/ 158353 h 4453168"/>
              <a:gd name="connsiteX36" fmla="*/ 2112324 w 5342806"/>
              <a:gd name="connsiteY36" fmla="*/ 94371 h 4453168"/>
              <a:gd name="connsiteX37" fmla="*/ 1404390 w 5342806"/>
              <a:gd name="connsiteY37" fmla="*/ 94371 h 4453168"/>
              <a:gd name="connsiteX38" fmla="*/ 1294301 w 5342806"/>
              <a:gd name="connsiteY38" fmla="*/ 158353 h 4453168"/>
              <a:gd name="connsiteX39" fmla="*/ 941098 w 5342806"/>
              <a:gd name="connsiteY39" fmla="*/ 769224 h 4453168"/>
              <a:gd name="connsiteX40" fmla="*/ 941098 w 5342806"/>
              <a:gd name="connsiteY40" fmla="*/ 894141 h 4453168"/>
              <a:gd name="connsiteX41" fmla="*/ 1294301 w 5342806"/>
              <a:gd name="connsiteY41" fmla="*/ 1505013 h 4453168"/>
              <a:gd name="connsiteX42" fmla="*/ 1340745 w 5342806"/>
              <a:gd name="connsiteY42" fmla="*/ 1551856 h 4453168"/>
              <a:gd name="connsiteX43" fmla="*/ 1346119 w 5342806"/>
              <a:gd name="connsiteY43" fmla="*/ 1554109 h 4453168"/>
              <a:gd name="connsiteX44" fmla="*/ 1317310 w 5342806"/>
              <a:gd name="connsiteY44" fmla="*/ 1603934 h 4453168"/>
              <a:gd name="connsiteX45" fmla="*/ 1295884 w 5342806"/>
              <a:gd name="connsiteY45" fmla="*/ 1640991 h 4453168"/>
              <a:gd name="connsiteX46" fmla="*/ 1318107 w 5342806"/>
              <a:gd name="connsiteY46" fmla="*/ 1650309 h 4453168"/>
              <a:gd name="connsiteX47" fmla="*/ 1355700 w 5342806"/>
              <a:gd name="connsiteY47" fmla="*/ 1655302 h 4453168"/>
              <a:gd name="connsiteX48" fmla="*/ 2154247 w 5342806"/>
              <a:gd name="connsiteY48" fmla="*/ 1655302 h 4453168"/>
              <a:gd name="connsiteX49" fmla="*/ 2276701 w 5342806"/>
              <a:gd name="connsiteY49" fmla="*/ 1583132 h 4453168"/>
              <a:gd name="connsiteX50" fmla="*/ 2676837 w 5342806"/>
              <a:gd name="connsiteY50" fmla="*/ 894072 h 4453168"/>
              <a:gd name="connsiteX51" fmla="*/ 2676837 w 5342806"/>
              <a:gd name="connsiteY51" fmla="*/ 753167 h 4453168"/>
              <a:gd name="connsiteX52" fmla="*/ 2544761 w 5342806"/>
              <a:gd name="connsiteY52" fmla="*/ 525724 h 4453168"/>
              <a:gd name="connsiteX53" fmla="*/ 2525427 w 5342806"/>
              <a:gd name="connsiteY53" fmla="*/ 492430 h 4453168"/>
              <a:gd name="connsiteX54" fmla="*/ 2614995 w 5342806"/>
              <a:gd name="connsiteY54" fmla="*/ 492430 h 4453168"/>
              <a:gd name="connsiteX55" fmla="*/ 4052233 w 5342806"/>
              <a:gd name="connsiteY55" fmla="*/ 492430 h 4453168"/>
              <a:gd name="connsiteX56" fmla="*/ 4343819 w 5342806"/>
              <a:gd name="connsiteY56" fmla="*/ 664281 h 4453168"/>
              <a:gd name="connsiteX57" fmla="*/ 5296604 w 5342806"/>
              <a:gd name="connsiteY57" fmla="*/ 2305041 h 4453168"/>
              <a:gd name="connsiteX58" fmla="*/ 5296604 w 5342806"/>
              <a:gd name="connsiteY58" fmla="*/ 2640558 h 4453168"/>
              <a:gd name="connsiteX59" fmla="*/ 4343819 w 5342806"/>
              <a:gd name="connsiteY59" fmla="*/ 4281318 h 4453168"/>
              <a:gd name="connsiteX60" fmla="*/ 4052233 w 5342806"/>
              <a:gd name="connsiteY60" fmla="*/ 4453168 h 4453168"/>
              <a:gd name="connsiteX61" fmla="*/ 2150770 w 5342806"/>
              <a:gd name="connsiteY61" fmla="*/ 4453168 h 4453168"/>
              <a:gd name="connsiteX62" fmla="*/ 1855078 w 5342806"/>
              <a:gd name="connsiteY62" fmla="*/ 4281318 h 4453168"/>
              <a:gd name="connsiteX63" fmla="*/ 906399 w 5342806"/>
              <a:gd name="connsiteY63" fmla="*/ 2640558 h 4453168"/>
              <a:gd name="connsiteX64" fmla="*/ 906399 w 5342806"/>
              <a:gd name="connsiteY64" fmla="*/ 2305041 h 4453168"/>
              <a:gd name="connsiteX65" fmla="*/ 1258651 w 5342806"/>
              <a:gd name="connsiteY65" fmla="*/ 1695815 h 4453168"/>
              <a:gd name="connsiteX66" fmla="*/ 1288338 w 5342806"/>
              <a:gd name="connsiteY66" fmla="*/ 1644472 h 4453168"/>
              <a:gd name="connsiteX67" fmla="*/ 1287293 w 5342806"/>
              <a:gd name="connsiteY67" fmla="*/ 1644034 h 4453168"/>
              <a:gd name="connsiteX68" fmla="*/ 1234904 w 5342806"/>
              <a:gd name="connsiteY68" fmla="*/ 1591195 h 4453168"/>
              <a:gd name="connsiteX69" fmla="*/ 836494 w 5342806"/>
              <a:gd name="connsiteY69" fmla="*/ 902135 h 4453168"/>
              <a:gd name="connsiteX70" fmla="*/ 836494 w 5342806"/>
              <a:gd name="connsiteY70" fmla="*/ 761230 h 4453168"/>
              <a:gd name="connsiteX71" fmla="*/ 1234904 w 5342806"/>
              <a:gd name="connsiteY71" fmla="*/ 72172 h 4453168"/>
              <a:gd name="connsiteX72" fmla="*/ 1359084 w 5342806"/>
              <a:gd name="connsiteY72" fmla="*/ 0 h 44531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</a:cxnLst>
            <a:rect l="l" t="t" r="r" b="b"/>
            <a:pathLst>
              <a:path w="5342806" h="4453168">
                <a:moveTo>
                  <a:pt x="313737" y="2699726"/>
                </a:moveTo>
                <a:cubicBezTo>
                  <a:pt x="313737" y="2699726"/>
                  <a:pt x="313737" y="2699726"/>
                  <a:pt x="775980" y="2699726"/>
                </a:cubicBezTo>
                <a:cubicBezTo>
                  <a:pt x="804933" y="2699726"/>
                  <a:pt x="832887" y="2715641"/>
                  <a:pt x="846865" y="2741502"/>
                </a:cubicBezTo>
                <a:cubicBezTo>
                  <a:pt x="846865" y="2741502"/>
                  <a:pt x="846865" y="2741502"/>
                  <a:pt x="1078485" y="3140369"/>
                </a:cubicBezTo>
                <a:cubicBezTo>
                  <a:pt x="1093461" y="3165236"/>
                  <a:pt x="1093461" y="3197066"/>
                  <a:pt x="1078485" y="3221933"/>
                </a:cubicBezTo>
                <a:cubicBezTo>
                  <a:pt x="1078485" y="3221933"/>
                  <a:pt x="1078485" y="3221933"/>
                  <a:pt x="846865" y="3620799"/>
                </a:cubicBezTo>
                <a:cubicBezTo>
                  <a:pt x="832887" y="3646661"/>
                  <a:pt x="804933" y="3662576"/>
                  <a:pt x="775980" y="3662576"/>
                </a:cubicBezTo>
                <a:cubicBezTo>
                  <a:pt x="775980" y="3662576"/>
                  <a:pt x="775980" y="3662576"/>
                  <a:pt x="313737" y="3662576"/>
                </a:cubicBezTo>
                <a:cubicBezTo>
                  <a:pt x="283786" y="3662576"/>
                  <a:pt x="256830" y="3646661"/>
                  <a:pt x="241855" y="3620799"/>
                </a:cubicBezTo>
                <a:cubicBezTo>
                  <a:pt x="241855" y="3620799"/>
                  <a:pt x="241855" y="3620799"/>
                  <a:pt x="11232" y="3221933"/>
                </a:cubicBezTo>
                <a:cubicBezTo>
                  <a:pt x="-3743" y="3197066"/>
                  <a:pt x="-3743" y="3165236"/>
                  <a:pt x="11232" y="3140369"/>
                </a:cubicBezTo>
                <a:cubicBezTo>
                  <a:pt x="11232" y="3140369"/>
                  <a:pt x="11232" y="3140369"/>
                  <a:pt x="241855" y="2741502"/>
                </a:cubicBezTo>
                <a:cubicBezTo>
                  <a:pt x="256830" y="2715641"/>
                  <a:pt x="283786" y="2699726"/>
                  <a:pt x="313737" y="2699726"/>
                </a:cubicBezTo>
                <a:close/>
                <a:moveTo>
                  <a:pt x="2150770" y="492430"/>
                </a:moveTo>
                <a:cubicBezTo>
                  <a:pt x="2150770" y="492430"/>
                  <a:pt x="2150770" y="492430"/>
                  <a:pt x="2388454" y="492430"/>
                </a:cubicBezTo>
                <a:lnTo>
                  <a:pt x="2416181" y="492430"/>
                </a:lnTo>
                <a:lnTo>
                  <a:pt x="2442639" y="537992"/>
                </a:lnTo>
                <a:cubicBezTo>
                  <a:pt x="2479480" y="601434"/>
                  <a:pt x="2522349" y="675258"/>
                  <a:pt x="2572233" y="761161"/>
                </a:cubicBezTo>
                <a:cubicBezTo>
                  <a:pt x="2595168" y="799246"/>
                  <a:pt x="2595168" y="847994"/>
                  <a:pt x="2572233" y="886078"/>
                </a:cubicBezTo>
                <a:cubicBezTo>
                  <a:pt x="2572233" y="886078"/>
                  <a:pt x="2572233" y="886078"/>
                  <a:pt x="2217501" y="1496950"/>
                </a:cubicBezTo>
                <a:cubicBezTo>
                  <a:pt x="2196094" y="1536558"/>
                  <a:pt x="2153283" y="1560931"/>
                  <a:pt x="2108941" y="1560931"/>
                </a:cubicBezTo>
                <a:cubicBezTo>
                  <a:pt x="2108941" y="1560931"/>
                  <a:pt x="2108941" y="1560931"/>
                  <a:pt x="1401007" y="1560931"/>
                </a:cubicBezTo>
                <a:cubicBezTo>
                  <a:pt x="1389539" y="1560931"/>
                  <a:pt x="1378359" y="1559408"/>
                  <a:pt x="1367679" y="1556504"/>
                </a:cubicBezTo>
                <a:lnTo>
                  <a:pt x="1344756" y="1546893"/>
                </a:lnTo>
                <a:lnTo>
                  <a:pt x="1358765" y="1522665"/>
                </a:lnTo>
                <a:cubicBezTo>
                  <a:pt x="1485427" y="1303600"/>
                  <a:pt x="1647555" y="1023197"/>
                  <a:pt x="1855078" y="664281"/>
                </a:cubicBezTo>
                <a:cubicBezTo>
                  <a:pt x="1916680" y="557897"/>
                  <a:pt x="2027565" y="492430"/>
                  <a:pt x="2150770" y="492430"/>
                </a:cubicBezTo>
                <a:close/>
                <a:moveTo>
                  <a:pt x="1359084" y="0"/>
                </a:moveTo>
                <a:cubicBezTo>
                  <a:pt x="1359084" y="0"/>
                  <a:pt x="1359084" y="0"/>
                  <a:pt x="2157630" y="0"/>
                </a:cubicBezTo>
                <a:cubicBezTo>
                  <a:pt x="2207647" y="0"/>
                  <a:pt x="2255938" y="27495"/>
                  <a:pt x="2280085" y="72172"/>
                </a:cubicBezTo>
                <a:cubicBezTo>
                  <a:pt x="2280085" y="72172"/>
                  <a:pt x="2280085" y="72172"/>
                  <a:pt x="2494708" y="441767"/>
                </a:cubicBezTo>
                <a:lnTo>
                  <a:pt x="2518954" y="483519"/>
                </a:lnTo>
                <a:lnTo>
                  <a:pt x="2499877" y="483519"/>
                </a:lnTo>
                <a:lnTo>
                  <a:pt x="2409708" y="483519"/>
                </a:lnTo>
                <a:lnTo>
                  <a:pt x="2370537" y="416064"/>
                </a:lnTo>
                <a:cubicBezTo>
                  <a:pt x="2220885" y="158353"/>
                  <a:pt x="2220885" y="158353"/>
                  <a:pt x="2220885" y="158353"/>
                </a:cubicBezTo>
                <a:cubicBezTo>
                  <a:pt x="2199478" y="118745"/>
                  <a:pt x="2156666" y="94371"/>
                  <a:pt x="2112324" y="94371"/>
                </a:cubicBezTo>
                <a:cubicBezTo>
                  <a:pt x="1404390" y="94371"/>
                  <a:pt x="1404390" y="94371"/>
                  <a:pt x="1404390" y="94371"/>
                </a:cubicBezTo>
                <a:cubicBezTo>
                  <a:pt x="1358520" y="94371"/>
                  <a:pt x="1317236" y="118745"/>
                  <a:pt x="1294301" y="158353"/>
                </a:cubicBezTo>
                <a:cubicBezTo>
                  <a:pt x="941098" y="769224"/>
                  <a:pt x="941098" y="769224"/>
                  <a:pt x="941098" y="769224"/>
                </a:cubicBezTo>
                <a:cubicBezTo>
                  <a:pt x="918163" y="807309"/>
                  <a:pt x="918163" y="856057"/>
                  <a:pt x="941098" y="894141"/>
                </a:cubicBezTo>
                <a:cubicBezTo>
                  <a:pt x="1294301" y="1505013"/>
                  <a:pt x="1294301" y="1505013"/>
                  <a:pt x="1294301" y="1505013"/>
                </a:cubicBezTo>
                <a:cubicBezTo>
                  <a:pt x="1305769" y="1524817"/>
                  <a:pt x="1321823" y="1540812"/>
                  <a:pt x="1340745" y="1551856"/>
                </a:cubicBezTo>
                <a:lnTo>
                  <a:pt x="1346119" y="1554109"/>
                </a:lnTo>
                <a:lnTo>
                  <a:pt x="1317310" y="1603934"/>
                </a:lnTo>
                <a:lnTo>
                  <a:pt x="1295884" y="1640991"/>
                </a:lnTo>
                <a:lnTo>
                  <a:pt x="1318107" y="1650309"/>
                </a:lnTo>
                <a:cubicBezTo>
                  <a:pt x="1330154" y="1653584"/>
                  <a:pt x="1342766" y="1655302"/>
                  <a:pt x="1355700" y="1655302"/>
                </a:cubicBezTo>
                <a:cubicBezTo>
                  <a:pt x="2154247" y="1655302"/>
                  <a:pt x="2154247" y="1655302"/>
                  <a:pt x="2154247" y="1655302"/>
                </a:cubicBezTo>
                <a:cubicBezTo>
                  <a:pt x="2204264" y="1655302"/>
                  <a:pt x="2252555" y="1627810"/>
                  <a:pt x="2276701" y="1583132"/>
                </a:cubicBezTo>
                <a:cubicBezTo>
                  <a:pt x="2676837" y="894072"/>
                  <a:pt x="2676837" y="894072"/>
                  <a:pt x="2676837" y="894072"/>
                </a:cubicBezTo>
                <a:cubicBezTo>
                  <a:pt x="2702708" y="851114"/>
                  <a:pt x="2702708" y="796127"/>
                  <a:pt x="2676837" y="753167"/>
                </a:cubicBezTo>
                <a:cubicBezTo>
                  <a:pt x="2626820" y="667035"/>
                  <a:pt x="2583056" y="591669"/>
                  <a:pt x="2544761" y="525724"/>
                </a:cubicBezTo>
                <a:lnTo>
                  <a:pt x="2525427" y="492430"/>
                </a:lnTo>
                <a:lnTo>
                  <a:pt x="2614995" y="492430"/>
                </a:lnTo>
                <a:cubicBezTo>
                  <a:pt x="2893530" y="492430"/>
                  <a:pt x="3339185" y="492430"/>
                  <a:pt x="4052233" y="492430"/>
                </a:cubicBezTo>
                <a:cubicBezTo>
                  <a:pt x="4171332" y="492430"/>
                  <a:pt x="4286323" y="557897"/>
                  <a:pt x="4343819" y="664281"/>
                </a:cubicBezTo>
                <a:cubicBezTo>
                  <a:pt x="4343819" y="664281"/>
                  <a:pt x="4343819" y="664281"/>
                  <a:pt x="5296604" y="2305041"/>
                </a:cubicBezTo>
                <a:cubicBezTo>
                  <a:pt x="5358207" y="2407332"/>
                  <a:pt x="5358207" y="2538266"/>
                  <a:pt x="5296604" y="2640558"/>
                </a:cubicBezTo>
                <a:cubicBezTo>
                  <a:pt x="5296604" y="2640558"/>
                  <a:pt x="5296604" y="2640558"/>
                  <a:pt x="4343819" y="4281318"/>
                </a:cubicBezTo>
                <a:cubicBezTo>
                  <a:pt x="4286323" y="4387702"/>
                  <a:pt x="4171332" y="4453168"/>
                  <a:pt x="4052233" y="4453168"/>
                </a:cubicBezTo>
                <a:cubicBezTo>
                  <a:pt x="4052233" y="4453168"/>
                  <a:pt x="4052233" y="4453168"/>
                  <a:pt x="2150770" y="4453168"/>
                </a:cubicBezTo>
                <a:cubicBezTo>
                  <a:pt x="2027565" y="4453168"/>
                  <a:pt x="1916680" y="4387702"/>
                  <a:pt x="1855078" y="4281318"/>
                </a:cubicBezTo>
                <a:cubicBezTo>
                  <a:pt x="1855078" y="4281318"/>
                  <a:pt x="1855078" y="4281318"/>
                  <a:pt x="906399" y="2640558"/>
                </a:cubicBezTo>
                <a:cubicBezTo>
                  <a:pt x="844796" y="2538266"/>
                  <a:pt x="844796" y="2407332"/>
                  <a:pt x="906399" y="2305041"/>
                </a:cubicBezTo>
                <a:cubicBezTo>
                  <a:pt x="906399" y="2305041"/>
                  <a:pt x="906399" y="2305041"/>
                  <a:pt x="1258651" y="1695815"/>
                </a:cubicBezTo>
                <a:lnTo>
                  <a:pt x="1288338" y="1644472"/>
                </a:lnTo>
                <a:lnTo>
                  <a:pt x="1287293" y="1644034"/>
                </a:lnTo>
                <a:cubicBezTo>
                  <a:pt x="1265949" y="1631576"/>
                  <a:pt x="1247840" y="1613534"/>
                  <a:pt x="1234904" y="1591195"/>
                </a:cubicBezTo>
                <a:cubicBezTo>
                  <a:pt x="1234904" y="1591195"/>
                  <a:pt x="1234904" y="1591195"/>
                  <a:pt x="836494" y="902135"/>
                </a:cubicBezTo>
                <a:cubicBezTo>
                  <a:pt x="810622" y="859177"/>
                  <a:pt x="810622" y="804190"/>
                  <a:pt x="836494" y="761230"/>
                </a:cubicBezTo>
                <a:cubicBezTo>
                  <a:pt x="836494" y="761230"/>
                  <a:pt x="836494" y="761230"/>
                  <a:pt x="1234904" y="72172"/>
                </a:cubicBezTo>
                <a:cubicBezTo>
                  <a:pt x="1260775" y="27495"/>
                  <a:pt x="1307343" y="0"/>
                  <a:pt x="1359084" y="0"/>
                </a:cubicBezTo>
                <a:close/>
              </a:path>
            </a:pathLst>
          </a:custGeom>
          <a:solidFill>
            <a:schemeClr val="tx1">
              <a:lumMod val="50000"/>
              <a:lumOff val="50000"/>
              <a:alpha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5" name="Grafik 4" descr="Tablet mit einfarbiger Füllung">
            <a:extLst>
              <a:ext uri="{FF2B5EF4-FFF2-40B4-BE49-F238E27FC236}">
                <a16:creationId xmlns:a16="http://schemas.microsoft.com/office/drawing/2014/main" id="{53FB556F-57FC-2377-112C-0ED4C1EA973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122222" y="1675341"/>
            <a:ext cx="2420410" cy="2420410"/>
          </a:xfrm>
          <a:prstGeom prst="rect">
            <a:avLst/>
          </a:prstGeom>
        </p:spPr>
      </p:pic>
      <p:pic>
        <p:nvPicPr>
          <p:cNvPr id="8" name="Grafik 7" descr="Tablet Silhouette">
            <a:extLst>
              <a:ext uri="{FF2B5EF4-FFF2-40B4-BE49-F238E27FC236}">
                <a16:creationId xmlns:a16="http://schemas.microsoft.com/office/drawing/2014/main" id="{F4F86777-5017-0E30-9D99-3B18D0BD3FA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7305559" y="2019301"/>
            <a:ext cx="3682278" cy="3682278"/>
          </a:xfrm>
          <a:prstGeom prst="rect">
            <a:avLst/>
          </a:prstGeom>
        </p:spPr>
      </p:pic>
      <p:sp>
        <p:nvSpPr>
          <p:cNvPr id="6" name="Rechteck 5">
            <a:extLst>
              <a:ext uri="{FF2B5EF4-FFF2-40B4-BE49-F238E27FC236}">
                <a16:creationId xmlns:a16="http://schemas.microsoft.com/office/drawing/2014/main" id="{94E958F8-B3D1-F858-C089-5AB69981E445}"/>
              </a:ext>
            </a:extLst>
          </p:cNvPr>
          <p:cNvSpPr/>
          <p:nvPr/>
        </p:nvSpPr>
        <p:spPr>
          <a:xfrm>
            <a:off x="2511972" y="1208690"/>
            <a:ext cx="7210097" cy="460353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9" name="Rechteck 8">
            <a:extLst>
              <a:ext uri="{FF2B5EF4-FFF2-40B4-BE49-F238E27FC236}">
                <a16:creationId xmlns:a16="http://schemas.microsoft.com/office/drawing/2014/main" id="{C2EFD872-AAFE-8C26-6CAF-27E735B44DE4}"/>
              </a:ext>
            </a:extLst>
          </p:cNvPr>
          <p:cNvSpPr/>
          <p:nvPr/>
        </p:nvSpPr>
        <p:spPr>
          <a:xfrm>
            <a:off x="7880931" y="3111062"/>
            <a:ext cx="2482269" cy="1502979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3600" b="1" dirty="0"/>
              <a:t>Regeln für die Arbeit am iPad</a:t>
            </a:r>
          </a:p>
        </p:txBody>
      </p:sp>
      <p:pic>
        <p:nvPicPr>
          <p:cNvPr id="3" name="Grafik 2" descr="Ein Bild, das Kunst, Grafiken, Grafikdesign, Rechteck enthält.&#10;&#10;Automatisch generierte Beschreibung">
            <a:extLst>
              <a:ext uri="{FF2B5EF4-FFF2-40B4-BE49-F238E27FC236}">
                <a16:creationId xmlns:a16="http://schemas.microsoft.com/office/drawing/2014/main" id="{B5550305-46A8-4313-B581-B29CE886D203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86503" y="2325198"/>
            <a:ext cx="1091847" cy="1103802"/>
          </a:xfrm>
          <a:prstGeom prst="rect">
            <a:avLst/>
          </a:prstGeom>
        </p:spPr>
      </p:pic>
      <p:sp>
        <p:nvSpPr>
          <p:cNvPr id="4" name="Rechteck 3">
            <a:extLst>
              <a:ext uri="{FF2B5EF4-FFF2-40B4-BE49-F238E27FC236}">
                <a16:creationId xmlns:a16="http://schemas.microsoft.com/office/drawing/2014/main" id="{3A64C9FF-30DE-855F-99B9-CCBAE10A8429}"/>
              </a:ext>
            </a:extLst>
          </p:cNvPr>
          <p:cNvSpPr/>
          <p:nvPr/>
        </p:nvSpPr>
        <p:spPr>
          <a:xfrm>
            <a:off x="2139971" y="3620596"/>
            <a:ext cx="2275597" cy="103421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b="1" dirty="0"/>
              <a:t>Sonderpädagogisches Förderzentrum Eggenfelden</a:t>
            </a:r>
          </a:p>
        </p:txBody>
      </p:sp>
      <p:sp>
        <p:nvSpPr>
          <p:cNvPr id="7" name="Rechteck 6">
            <a:extLst>
              <a:ext uri="{FF2B5EF4-FFF2-40B4-BE49-F238E27FC236}">
                <a16:creationId xmlns:a16="http://schemas.microsoft.com/office/drawing/2014/main" id="{1F8ADB01-42E8-8CD2-7CA3-D7E9C11834B5}"/>
              </a:ext>
            </a:extLst>
          </p:cNvPr>
          <p:cNvSpPr/>
          <p:nvPr/>
        </p:nvSpPr>
        <p:spPr>
          <a:xfrm>
            <a:off x="851075" y="629562"/>
            <a:ext cx="2275597" cy="103421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2000" b="1" dirty="0"/>
              <a:t>Schuljahr </a:t>
            </a:r>
          </a:p>
          <a:p>
            <a:pPr algn="ctr"/>
            <a:r>
              <a:rPr lang="de-DE" sz="2000" b="1" dirty="0"/>
              <a:t>2022/23</a:t>
            </a:r>
          </a:p>
        </p:txBody>
      </p:sp>
    </p:spTree>
    <p:extLst>
      <p:ext uri="{BB962C8B-B14F-4D97-AF65-F5344CB8AC3E}">
        <p14:creationId xmlns:p14="http://schemas.microsoft.com/office/powerpoint/2010/main" val="2067113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BF0F4E97-E194-4493-885A-6C7C34A446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9CF7FE1C-8BC5-4B0C-A2BC-93AB72C90F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768100" y="-1"/>
            <a:ext cx="10423900" cy="5920155"/>
          </a:xfrm>
          <a:custGeom>
            <a:avLst/>
            <a:gdLst>
              <a:gd name="connsiteX0" fmla="*/ 10423900 w 10423900"/>
              <a:gd name="connsiteY0" fmla="*/ 0 h 5491534"/>
              <a:gd name="connsiteX1" fmla="*/ 3493157 w 10423900"/>
              <a:gd name="connsiteY1" fmla="*/ 0 h 5491534"/>
              <a:gd name="connsiteX2" fmla="*/ 3493018 w 10423900"/>
              <a:gd name="connsiteY2" fmla="*/ 31 h 5491534"/>
              <a:gd name="connsiteX3" fmla="*/ 3245493 w 10423900"/>
              <a:gd name="connsiteY3" fmla="*/ 104839 h 5491534"/>
              <a:gd name="connsiteX4" fmla="*/ 4434802 w 10423900"/>
              <a:gd name="connsiteY4" fmla="*/ 284558 h 5491534"/>
              <a:gd name="connsiteX5" fmla="*/ 4011937 w 10423900"/>
              <a:gd name="connsiteY5" fmla="*/ 395559 h 5491534"/>
              <a:gd name="connsiteX6" fmla="*/ 3573213 w 10423900"/>
              <a:gd name="connsiteY6" fmla="*/ 474847 h 5491534"/>
              <a:gd name="connsiteX7" fmla="*/ 3097489 w 10423900"/>
              <a:gd name="connsiteY7" fmla="*/ 532990 h 5491534"/>
              <a:gd name="connsiteX8" fmla="*/ 2664052 w 10423900"/>
              <a:gd name="connsiteY8" fmla="*/ 649279 h 5491534"/>
              <a:gd name="connsiteX9" fmla="*/ 3795218 w 10423900"/>
              <a:gd name="connsiteY9" fmla="*/ 696852 h 5491534"/>
              <a:gd name="connsiteX10" fmla="*/ 3208492 w 10423900"/>
              <a:gd name="connsiteY10" fmla="*/ 802568 h 5491534"/>
              <a:gd name="connsiteX11" fmla="*/ 2727483 w 10423900"/>
              <a:gd name="connsiteY11" fmla="*/ 939999 h 5491534"/>
              <a:gd name="connsiteX12" fmla="*/ 2389190 w 10423900"/>
              <a:gd name="connsiteY12" fmla="*/ 1003429 h 5491534"/>
              <a:gd name="connsiteX13" fmla="*/ 2029754 w 10423900"/>
              <a:gd name="connsiteY13" fmla="*/ 1019287 h 5491534"/>
              <a:gd name="connsiteX14" fmla="*/ 1945181 w 10423900"/>
              <a:gd name="connsiteY14" fmla="*/ 1119716 h 5491534"/>
              <a:gd name="connsiteX15" fmla="*/ 2056184 w 10423900"/>
              <a:gd name="connsiteY15" fmla="*/ 1225434 h 5491534"/>
              <a:gd name="connsiteX16" fmla="*/ 2225329 w 10423900"/>
              <a:gd name="connsiteY16" fmla="*/ 1236004 h 5491534"/>
              <a:gd name="connsiteX17" fmla="*/ 3234920 w 10423900"/>
              <a:gd name="connsiteY17" fmla="*/ 1262435 h 5491534"/>
              <a:gd name="connsiteX18" fmla="*/ 0 w 10423900"/>
              <a:gd name="connsiteY18" fmla="*/ 1495009 h 5491534"/>
              <a:gd name="connsiteX19" fmla="*/ 438724 w 10423900"/>
              <a:gd name="connsiteY19" fmla="*/ 1637728 h 5491534"/>
              <a:gd name="connsiteX20" fmla="*/ 586726 w 10423900"/>
              <a:gd name="connsiteY20" fmla="*/ 2028877 h 5491534"/>
              <a:gd name="connsiteX21" fmla="*/ 1125878 w 10423900"/>
              <a:gd name="connsiteY21" fmla="*/ 2250882 h 5491534"/>
              <a:gd name="connsiteX22" fmla="*/ 1474744 w 10423900"/>
              <a:gd name="connsiteY22" fmla="*/ 2330169 h 5491534"/>
              <a:gd name="connsiteX23" fmla="*/ 2272901 w 10423900"/>
              <a:gd name="connsiteY23" fmla="*/ 2446458 h 5491534"/>
              <a:gd name="connsiteX24" fmla="*/ 2389190 w 10423900"/>
              <a:gd name="connsiteY24" fmla="*/ 2636747 h 5491534"/>
              <a:gd name="connsiteX25" fmla="*/ 2489621 w 10423900"/>
              <a:gd name="connsiteY25" fmla="*/ 2848179 h 5491534"/>
              <a:gd name="connsiteX26" fmla="*/ 2701053 w 10423900"/>
              <a:gd name="connsiteY26" fmla="*/ 2985611 h 5491534"/>
              <a:gd name="connsiteX27" fmla="*/ 1057165 w 10423900"/>
              <a:gd name="connsiteY27" fmla="*/ 2964468 h 5491534"/>
              <a:gd name="connsiteX28" fmla="*/ 2912485 w 10423900"/>
              <a:gd name="connsiteY28" fmla="*/ 3408477 h 5491534"/>
              <a:gd name="connsiteX29" fmla="*/ 2748626 w 10423900"/>
              <a:gd name="connsiteY29" fmla="*/ 3582909 h 5491534"/>
              <a:gd name="connsiteX30" fmla="*/ 3763503 w 10423900"/>
              <a:gd name="connsiteY30" fmla="*/ 3820771 h 5491534"/>
              <a:gd name="connsiteX31" fmla="*/ 3219063 w 10423900"/>
              <a:gd name="connsiteY31" fmla="*/ 3847199 h 5491534"/>
              <a:gd name="connsiteX32" fmla="*/ 6385269 w 10423900"/>
              <a:gd name="connsiteY32" fmla="*/ 4840933 h 5491534"/>
              <a:gd name="connsiteX33" fmla="*/ 10285854 w 10423900"/>
              <a:gd name="connsiteY33" fmla="*/ 5471118 h 5491534"/>
              <a:gd name="connsiteX34" fmla="*/ 10423900 w 10423900"/>
              <a:gd name="connsiteY34" fmla="*/ 5491534 h 54915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</a:cxnLst>
            <a:rect l="l" t="t" r="r" b="b"/>
            <a:pathLst>
              <a:path w="10423900" h="5491534">
                <a:moveTo>
                  <a:pt x="10423900" y="0"/>
                </a:moveTo>
                <a:lnTo>
                  <a:pt x="3493157" y="0"/>
                </a:lnTo>
                <a:lnTo>
                  <a:pt x="3493018" y="31"/>
                </a:lnTo>
                <a:cubicBezTo>
                  <a:pt x="3414969" y="12668"/>
                  <a:pt x="3328744" y="21588"/>
                  <a:pt x="3245493" y="104839"/>
                </a:cubicBezTo>
                <a:cubicBezTo>
                  <a:pt x="3668357" y="162984"/>
                  <a:pt x="4075366" y="51981"/>
                  <a:pt x="4434802" y="284558"/>
                </a:cubicBezTo>
                <a:cubicBezTo>
                  <a:pt x="4302656" y="400846"/>
                  <a:pt x="4154654" y="374416"/>
                  <a:pt x="4011937" y="395559"/>
                </a:cubicBezTo>
                <a:cubicBezTo>
                  <a:pt x="3863934" y="416704"/>
                  <a:pt x="3721217" y="453704"/>
                  <a:pt x="3573213" y="474847"/>
                </a:cubicBezTo>
                <a:cubicBezTo>
                  <a:pt x="3414639" y="501275"/>
                  <a:pt x="3256063" y="506562"/>
                  <a:pt x="3097489" y="532990"/>
                </a:cubicBezTo>
                <a:cubicBezTo>
                  <a:pt x="2965345" y="554135"/>
                  <a:pt x="2822627" y="517133"/>
                  <a:pt x="2664052" y="649279"/>
                </a:cubicBezTo>
                <a:cubicBezTo>
                  <a:pt x="3055203" y="744424"/>
                  <a:pt x="3409352" y="601706"/>
                  <a:pt x="3795218" y="696852"/>
                </a:cubicBezTo>
                <a:cubicBezTo>
                  <a:pt x="3567928" y="781425"/>
                  <a:pt x="3382924" y="754995"/>
                  <a:pt x="3208492" y="802568"/>
                </a:cubicBezTo>
                <a:cubicBezTo>
                  <a:pt x="3049916" y="850140"/>
                  <a:pt x="2859627" y="797282"/>
                  <a:pt x="2727483" y="939999"/>
                </a:cubicBezTo>
                <a:cubicBezTo>
                  <a:pt x="2627052" y="1051000"/>
                  <a:pt x="2521336" y="1066858"/>
                  <a:pt x="2389190" y="1003429"/>
                </a:cubicBezTo>
                <a:cubicBezTo>
                  <a:pt x="2272901" y="945284"/>
                  <a:pt x="2146043" y="961142"/>
                  <a:pt x="2029754" y="1019287"/>
                </a:cubicBezTo>
                <a:cubicBezTo>
                  <a:pt x="1987468" y="1040430"/>
                  <a:pt x="1945181" y="1066858"/>
                  <a:pt x="1945181" y="1119716"/>
                </a:cubicBezTo>
                <a:cubicBezTo>
                  <a:pt x="1945181" y="1193719"/>
                  <a:pt x="1998039" y="1214862"/>
                  <a:pt x="2056184" y="1225434"/>
                </a:cubicBezTo>
                <a:cubicBezTo>
                  <a:pt x="2109042" y="1236004"/>
                  <a:pt x="2172471" y="1246577"/>
                  <a:pt x="2225329" y="1236004"/>
                </a:cubicBezTo>
                <a:cubicBezTo>
                  <a:pt x="2563622" y="1177861"/>
                  <a:pt x="2896629" y="1273005"/>
                  <a:pt x="3234920" y="1262435"/>
                </a:cubicBezTo>
                <a:cubicBezTo>
                  <a:pt x="2172471" y="1489724"/>
                  <a:pt x="1099450" y="1415723"/>
                  <a:pt x="0" y="1495009"/>
                </a:cubicBezTo>
                <a:cubicBezTo>
                  <a:pt x="142717" y="1653583"/>
                  <a:pt x="327721" y="1521439"/>
                  <a:pt x="438724" y="1637728"/>
                </a:cubicBezTo>
                <a:cubicBezTo>
                  <a:pt x="333006" y="1880875"/>
                  <a:pt x="375293" y="2013020"/>
                  <a:pt x="586726" y="2028877"/>
                </a:cubicBezTo>
                <a:cubicBezTo>
                  <a:pt x="792873" y="2044734"/>
                  <a:pt x="1014877" y="1960161"/>
                  <a:pt x="1125878" y="2250882"/>
                </a:cubicBezTo>
                <a:cubicBezTo>
                  <a:pt x="1157593" y="2340740"/>
                  <a:pt x="1353170" y="2314312"/>
                  <a:pt x="1474744" y="2330169"/>
                </a:cubicBezTo>
                <a:cubicBezTo>
                  <a:pt x="1739034" y="2367170"/>
                  <a:pt x="2019183" y="2330169"/>
                  <a:pt x="2272901" y="2446458"/>
                </a:cubicBezTo>
                <a:cubicBezTo>
                  <a:pt x="2373332" y="2488744"/>
                  <a:pt x="2442048" y="2520459"/>
                  <a:pt x="2389190" y="2636747"/>
                </a:cubicBezTo>
                <a:cubicBezTo>
                  <a:pt x="2336332" y="2758321"/>
                  <a:pt x="2405048" y="2800607"/>
                  <a:pt x="2489621" y="2848179"/>
                </a:cubicBezTo>
                <a:cubicBezTo>
                  <a:pt x="2553051" y="2885180"/>
                  <a:pt x="2648195" y="2874609"/>
                  <a:pt x="2701053" y="2985611"/>
                </a:cubicBezTo>
                <a:cubicBezTo>
                  <a:pt x="2146043" y="2969753"/>
                  <a:pt x="1606888" y="2879895"/>
                  <a:pt x="1057165" y="2964468"/>
                </a:cubicBezTo>
                <a:cubicBezTo>
                  <a:pt x="1659748" y="3175900"/>
                  <a:pt x="2320474" y="3165328"/>
                  <a:pt x="2912485" y="3408477"/>
                </a:cubicBezTo>
                <a:cubicBezTo>
                  <a:pt x="2891342" y="3493050"/>
                  <a:pt x="2753911" y="3456048"/>
                  <a:pt x="2748626" y="3582909"/>
                </a:cubicBezTo>
                <a:cubicBezTo>
                  <a:pt x="3060489" y="3715055"/>
                  <a:pt x="3435782" y="3625195"/>
                  <a:pt x="3763503" y="3820771"/>
                </a:cubicBezTo>
                <a:cubicBezTo>
                  <a:pt x="3573213" y="3910629"/>
                  <a:pt x="3398782" y="3762626"/>
                  <a:pt x="3219063" y="3847199"/>
                </a:cubicBezTo>
                <a:cubicBezTo>
                  <a:pt x="3277208" y="3974060"/>
                  <a:pt x="5909545" y="4756360"/>
                  <a:pt x="6385269" y="4840933"/>
                </a:cubicBezTo>
                <a:cubicBezTo>
                  <a:pt x="7171204" y="4982659"/>
                  <a:pt x="9157515" y="5302348"/>
                  <a:pt x="10285854" y="5471118"/>
                </a:cubicBezTo>
                <a:lnTo>
                  <a:pt x="10423900" y="5491534"/>
                </a:lnTo>
                <a:close/>
              </a:path>
            </a:pathLst>
          </a:custGeom>
          <a:solidFill>
            <a:schemeClr val="bg2">
              <a:alpha val="50000"/>
            </a:scheme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pic>
        <p:nvPicPr>
          <p:cNvPr id="4" name="Grafik 3" descr="Tablet Silhouette">
            <a:extLst>
              <a:ext uri="{FF2B5EF4-FFF2-40B4-BE49-F238E27FC236}">
                <a16:creationId xmlns:a16="http://schemas.microsoft.com/office/drawing/2014/main" id="{10A743C9-4FD4-8D9B-367E-0B1898CB7B8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271207" y="680381"/>
            <a:ext cx="2587752" cy="2587752"/>
          </a:xfrm>
          <a:prstGeom prst="rect">
            <a:avLst/>
          </a:prstGeom>
        </p:spPr>
      </p:pic>
      <p:pic>
        <p:nvPicPr>
          <p:cNvPr id="2" name="Inhaltsplatzhalter 4" descr="Touchscreen Silhouette">
            <a:extLst>
              <a:ext uri="{FF2B5EF4-FFF2-40B4-BE49-F238E27FC236}">
                <a16:creationId xmlns:a16="http://schemas.microsoft.com/office/drawing/2014/main" id="{BC0E0970-D333-E4D8-030B-D487F60C69E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271312" y="3589867"/>
            <a:ext cx="2587542" cy="2587542"/>
          </a:xfrm>
          <a:prstGeom prst="rect">
            <a:avLst/>
          </a:prstGeom>
        </p:spPr>
      </p:pic>
      <p:sp>
        <p:nvSpPr>
          <p:cNvPr id="5" name="Rechteck 4">
            <a:extLst>
              <a:ext uri="{FF2B5EF4-FFF2-40B4-BE49-F238E27FC236}">
                <a16:creationId xmlns:a16="http://schemas.microsoft.com/office/drawing/2014/main" id="{85F66400-CC03-1B75-8272-6F323986F5BD}"/>
              </a:ext>
            </a:extLst>
          </p:cNvPr>
          <p:cNvSpPr/>
          <p:nvPr/>
        </p:nvSpPr>
        <p:spPr>
          <a:xfrm>
            <a:off x="4981903" y="1534511"/>
            <a:ext cx="6936828" cy="4642452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vert="horz" lIns="91440" tIns="45720" rIns="91440" bIns="45720" rtlCol="0" anchor="t">
            <a:normAutofit/>
          </a:bodyPr>
          <a:lstStyle/>
          <a:p>
            <a:pPr marL="514350" indent="-457200">
              <a:lnSpc>
                <a:spcPct val="200000"/>
              </a:lnSpc>
              <a:spcAft>
                <a:spcPts val="600"/>
              </a:spcAft>
              <a:buFont typeface="+mj-lt"/>
              <a:buAutoNum type="arabicParenR"/>
            </a:pPr>
            <a:r>
              <a:rPr lang="en-US" sz="2000" dirty="0">
                <a:solidFill>
                  <a:schemeClr val="tx1"/>
                </a:solidFill>
              </a:rPr>
              <a:t>Ich </a:t>
            </a:r>
            <a:r>
              <a:rPr lang="en-US" sz="2000" dirty="0" err="1">
                <a:solidFill>
                  <a:schemeClr val="tx1"/>
                </a:solidFill>
              </a:rPr>
              <a:t>wasche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meine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Hände</a:t>
            </a:r>
            <a:r>
              <a:rPr lang="en-US" sz="2000" dirty="0">
                <a:solidFill>
                  <a:schemeClr val="tx1"/>
                </a:solidFill>
              </a:rPr>
              <a:t> bevor ich das iPad </a:t>
            </a:r>
            <a:r>
              <a:rPr lang="en-US" sz="2000" dirty="0" err="1">
                <a:solidFill>
                  <a:schemeClr val="tx1"/>
                </a:solidFill>
              </a:rPr>
              <a:t>anfasse</a:t>
            </a:r>
            <a:r>
              <a:rPr lang="en-US" sz="2000" dirty="0">
                <a:solidFill>
                  <a:schemeClr val="tx1"/>
                </a:solidFill>
              </a:rPr>
              <a:t>.</a:t>
            </a:r>
          </a:p>
          <a:p>
            <a:pPr marL="514350" indent="-457200">
              <a:lnSpc>
                <a:spcPct val="200000"/>
              </a:lnSpc>
              <a:spcAft>
                <a:spcPts val="600"/>
              </a:spcAft>
              <a:buFont typeface="+mj-lt"/>
              <a:buAutoNum type="arabicParenR"/>
            </a:pPr>
            <a:r>
              <a:rPr lang="en-US" sz="2000" dirty="0">
                <a:solidFill>
                  <a:schemeClr val="tx1"/>
                </a:solidFill>
              </a:rPr>
              <a:t>Ich </a:t>
            </a:r>
            <a:r>
              <a:rPr lang="en-US" sz="2000" dirty="0" err="1">
                <a:solidFill>
                  <a:schemeClr val="tx1"/>
                </a:solidFill>
              </a:rPr>
              <a:t>gehe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vorsichtig</a:t>
            </a:r>
            <a:r>
              <a:rPr lang="en-US" sz="2000" dirty="0">
                <a:solidFill>
                  <a:schemeClr val="tx1"/>
                </a:solidFill>
              </a:rPr>
              <a:t> mit dem iPad und dem </a:t>
            </a:r>
            <a:r>
              <a:rPr lang="en-US" sz="2000" dirty="0" err="1">
                <a:solidFill>
                  <a:schemeClr val="tx1"/>
                </a:solidFill>
              </a:rPr>
              <a:t>Stift</a:t>
            </a:r>
            <a:r>
              <a:rPr lang="en-US" sz="2000" dirty="0">
                <a:solidFill>
                  <a:schemeClr val="tx1"/>
                </a:solidFill>
              </a:rPr>
              <a:t> um.</a:t>
            </a:r>
          </a:p>
          <a:p>
            <a:pPr marL="514350" indent="-457200">
              <a:lnSpc>
                <a:spcPct val="200000"/>
              </a:lnSpc>
              <a:spcAft>
                <a:spcPts val="600"/>
              </a:spcAft>
              <a:buFont typeface="+mj-lt"/>
              <a:buAutoNum type="arabicParenR"/>
            </a:pPr>
            <a:r>
              <a:rPr lang="en-US" sz="2000" dirty="0">
                <a:solidFill>
                  <a:schemeClr val="tx1"/>
                </a:solidFill>
              </a:rPr>
              <a:t>Ich </a:t>
            </a:r>
            <a:r>
              <a:rPr lang="en-US" sz="2000" dirty="0" err="1">
                <a:solidFill>
                  <a:schemeClr val="tx1"/>
                </a:solidFill>
              </a:rPr>
              <a:t>trage</a:t>
            </a:r>
            <a:r>
              <a:rPr lang="en-US" sz="2000" dirty="0">
                <a:solidFill>
                  <a:schemeClr val="tx1"/>
                </a:solidFill>
              </a:rPr>
              <a:t> das iPad </a:t>
            </a:r>
            <a:r>
              <a:rPr lang="en-US" sz="2000" dirty="0" err="1">
                <a:solidFill>
                  <a:schemeClr val="tx1"/>
                </a:solidFill>
              </a:rPr>
              <a:t>immer</a:t>
            </a:r>
            <a:r>
              <a:rPr lang="en-US" sz="2000" dirty="0">
                <a:solidFill>
                  <a:schemeClr val="tx1"/>
                </a:solidFill>
              </a:rPr>
              <a:t> mit </a:t>
            </a:r>
            <a:r>
              <a:rPr lang="en-US" sz="2000" dirty="0" err="1">
                <a:solidFill>
                  <a:schemeClr val="tx1"/>
                </a:solidFill>
              </a:rPr>
              <a:t>zwei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Händen</a:t>
            </a:r>
            <a:r>
              <a:rPr lang="en-US" sz="2000" dirty="0">
                <a:solidFill>
                  <a:schemeClr val="tx1"/>
                </a:solidFill>
              </a:rPr>
              <a:t>.</a:t>
            </a:r>
          </a:p>
          <a:p>
            <a:pPr marL="514350" indent="-457200">
              <a:lnSpc>
                <a:spcPct val="200000"/>
              </a:lnSpc>
              <a:spcAft>
                <a:spcPts val="600"/>
              </a:spcAft>
              <a:buFont typeface="+mj-lt"/>
              <a:buAutoNum type="arabicParenR"/>
            </a:pPr>
            <a:r>
              <a:rPr lang="en-US" sz="2000" dirty="0">
                <a:solidFill>
                  <a:schemeClr val="tx1"/>
                </a:solidFill>
              </a:rPr>
              <a:t>Ich </a:t>
            </a:r>
            <a:r>
              <a:rPr lang="en-US" sz="2000" dirty="0" err="1">
                <a:solidFill>
                  <a:schemeClr val="tx1"/>
                </a:solidFill>
              </a:rPr>
              <a:t>benutze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Kopfhörer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zum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Abspielen</a:t>
            </a:r>
            <a:r>
              <a:rPr lang="en-US" sz="2000" dirty="0">
                <a:solidFill>
                  <a:schemeClr val="tx1"/>
                </a:solidFill>
              </a:rPr>
              <a:t> von </a:t>
            </a:r>
            <a:r>
              <a:rPr lang="en-US" sz="2000" dirty="0" err="1">
                <a:solidFill>
                  <a:schemeClr val="tx1"/>
                </a:solidFill>
              </a:rPr>
              <a:t>Videoaufnahmen</a:t>
            </a:r>
            <a:r>
              <a:rPr lang="en-US" sz="2000" dirty="0">
                <a:solidFill>
                  <a:schemeClr val="tx1"/>
                </a:solidFill>
              </a:rPr>
              <a:t>.</a:t>
            </a:r>
          </a:p>
          <a:p>
            <a:pPr marL="514350" indent="-457200">
              <a:lnSpc>
                <a:spcPct val="200000"/>
              </a:lnSpc>
              <a:spcAft>
                <a:spcPts val="600"/>
              </a:spcAft>
              <a:buFont typeface="+mj-lt"/>
              <a:buAutoNum type="arabicParenR"/>
            </a:pPr>
            <a:r>
              <a:rPr lang="en-US" sz="2000" dirty="0">
                <a:solidFill>
                  <a:schemeClr val="tx1"/>
                </a:solidFill>
              </a:rPr>
              <a:t>Ich </a:t>
            </a:r>
            <a:r>
              <a:rPr lang="en-US" sz="2000" dirty="0" err="1">
                <a:solidFill>
                  <a:schemeClr val="tx1"/>
                </a:solidFill>
              </a:rPr>
              <a:t>trinke</a:t>
            </a:r>
            <a:r>
              <a:rPr lang="en-US" sz="2000" dirty="0">
                <a:solidFill>
                  <a:schemeClr val="tx1"/>
                </a:solidFill>
              </a:rPr>
              <a:t> und </a:t>
            </a:r>
            <a:r>
              <a:rPr lang="en-US" sz="2000" dirty="0" err="1">
                <a:solidFill>
                  <a:schemeClr val="tx1"/>
                </a:solidFill>
              </a:rPr>
              <a:t>esse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nicht</a:t>
            </a:r>
            <a:r>
              <a:rPr lang="en-US" sz="2000" dirty="0">
                <a:solidFill>
                  <a:schemeClr val="tx1"/>
                </a:solidFill>
              </a:rPr>
              <a:t>, </a:t>
            </a:r>
            <a:r>
              <a:rPr lang="en-US" sz="2000" dirty="0" err="1">
                <a:solidFill>
                  <a:schemeClr val="tx1"/>
                </a:solidFill>
              </a:rPr>
              <a:t>wenn</a:t>
            </a:r>
            <a:r>
              <a:rPr lang="en-US" sz="2000" dirty="0">
                <a:solidFill>
                  <a:schemeClr val="tx1"/>
                </a:solidFill>
              </a:rPr>
              <a:t> ich mit dem iPad </a:t>
            </a:r>
            <a:r>
              <a:rPr lang="en-US" sz="2000" dirty="0" err="1">
                <a:solidFill>
                  <a:schemeClr val="tx1"/>
                </a:solidFill>
              </a:rPr>
              <a:t>arbeite</a:t>
            </a:r>
            <a:r>
              <a:rPr lang="en-US" sz="2000">
                <a:solidFill>
                  <a:schemeClr val="tx1"/>
                </a:solidFill>
              </a:rPr>
              <a:t>.</a:t>
            </a:r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6" name="Rechteck 5">
            <a:extLst>
              <a:ext uri="{FF2B5EF4-FFF2-40B4-BE49-F238E27FC236}">
                <a16:creationId xmlns:a16="http://schemas.microsoft.com/office/drawing/2014/main" id="{7C71810A-D420-6843-4A37-72977C7C958D}"/>
              </a:ext>
            </a:extLst>
          </p:cNvPr>
          <p:cNvSpPr/>
          <p:nvPr/>
        </p:nvSpPr>
        <p:spPr>
          <a:xfrm>
            <a:off x="4978855" y="311065"/>
            <a:ext cx="5909822" cy="125356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3600" b="1" dirty="0"/>
              <a:t>Regeln für die Arbeit am iPad</a:t>
            </a:r>
          </a:p>
        </p:txBody>
      </p:sp>
    </p:spTree>
    <p:extLst>
      <p:ext uri="{BB962C8B-B14F-4D97-AF65-F5344CB8AC3E}">
        <p14:creationId xmlns:p14="http://schemas.microsoft.com/office/powerpoint/2010/main" val="30141118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68</Words>
  <Application>Microsoft Office PowerPoint</Application>
  <PresentationFormat>Breitbild</PresentationFormat>
  <Paragraphs>10</Paragraphs>
  <Slides>2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</vt:lpstr>
      <vt:lpstr>PowerPoint-Präsentation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Johannes Prinz</dc:creator>
  <cp:lastModifiedBy>Johannes Prinz</cp:lastModifiedBy>
  <cp:revision>3</cp:revision>
  <dcterms:created xsi:type="dcterms:W3CDTF">2023-07-12T07:52:46Z</dcterms:created>
  <dcterms:modified xsi:type="dcterms:W3CDTF">2023-07-12T10:09:26Z</dcterms:modified>
</cp:coreProperties>
</file>