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93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F204F8-99A6-5246-7B9A-61E5D357AF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10863E7-F78C-9E53-78F3-382E2953A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D795C1-E782-C1F2-5973-869DA796A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F3D9A9-97EB-7A3A-8B68-D4EC61C67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9F2FE8-F128-4601-22BA-903FE9E75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403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11D60-C2ED-46C0-AEAE-B085B345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1B01D61-7D1E-79C2-A226-4EFFA7504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F3B0B9-591A-4E3D-038F-9F59A42DB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EFE80B7-2C33-DE22-03CB-688BF575C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CCBE1C-2F1B-8A27-3192-826011877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2061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1F3A098-7692-2448-5936-0C03B46F00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C58DD31-C3C0-A8A4-612F-96204D5D8E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EB75D6-FC3F-D409-9615-28A0AF4B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A84CED-50ED-7DCE-0CD4-B8B3FB831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20C27C-467F-4824-4A6A-330CA9E8C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8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FEC5B-AFF5-64D7-D696-3CB3918B1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3536D5-6EE3-3F99-DA1A-F14275CF8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4B3FF7-BD4D-A213-F13B-4C968BE0B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BF2535-304A-C829-35AD-7541DD4AC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479A34-D774-CC9B-D6DF-B2B598323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5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CF9BAA-A6F4-D606-1F9C-E7EED0CE1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8ACB391-24B9-1E79-8CA8-15D134468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19CD81-C1B9-12E9-378E-205849AEA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06BC06-4827-D9A7-EB12-D2118280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00A01EC-0743-C101-7F9C-507C29A0A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32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17709E-CE0F-223B-3A16-EFA79842A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97BA94-8273-91D0-2BA7-DBFDD4309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07D719C-729C-17A8-E577-378D60B73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4F38D78-4725-D00E-C8F1-F455F217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E18B998-F6E6-4D17-DDF5-7E1DB5714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576599B-0FCF-06A9-1914-CE04967A0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2403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E53F97-1B20-19E5-08E2-E38311C97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F0113B1-11A1-9F30-3662-2BB3FCCA8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10D06C5-F4F6-5BE1-7B63-CC4FC0BCC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A541F85-2A1E-B35C-C841-0E2C54739C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5C87FD1-5CF3-9035-0521-E381D09FF0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DB2124-41D5-D96F-947C-03A607940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39A3738-8DE5-CB39-D2B4-947B724C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6A7F62F-B1F0-6FFC-298F-640B22EE8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3930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37F485-7834-59DE-37C9-604B7A13A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278B8CD-6165-3C09-6837-D98046C4D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89E469B-98CE-95FA-024C-CD680908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D95DCA7-5FA0-5152-FCDB-EEAFF6C01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572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1952E16-961B-D2DA-B786-0914B065A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6C67AC6-5F5B-F335-9B04-D56DF3D9A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044163B-BC02-B5F2-36AC-F9EA30ED6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404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3999D5-B105-98CF-512B-3AA95228D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A8C65D-DBFC-C5F2-474D-FE087744A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1F667A1-6472-C4C2-15EC-42BD6FEEB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09F704-F61C-B304-7062-87CBE4010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CC21644-75A7-2F71-E206-81CC6CA16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61DC5C-6878-82D1-9992-8210F036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9779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7F67CC-C83E-AA3A-6DFC-5EF4071DD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3826DD7-1088-E375-18AD-A9874B375A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040DBA8-9953-1D6F-78C1-21D9298BA8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93DA6F-6812-987B-D7F4-3FA45B02D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5B7820-6C9A-52E9-266D-37CC3F186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E44E91D-231B-D4AD-9B09-86793112D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334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2E74214-8C4E-E94C-1461-5EB5E7F3C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DFD822-ED82-25C6-678D-409F3EA04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ACA3AF-1221-3158-DD67-93CC1F6EB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8AB7F-BCD3-4439-A2E5-041054760596}" type="datetimeFigureOut">
              <a:rPr lang="de-DE" smtClean="0"/>
              <a:t>29.01.2025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8A4B1F-CB1E-1FC5-2697-6A6B23767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E566D1-2B70-8218-4EDC-3C3F658F7B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30487-371E-4459-86C5-36E4BA6BA6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91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E0AE797-8AA0-F6BD-F2DF-CD54C5AED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b="1" dirty="0"/>
              <a:t>Absprachen zur Arbeit mit dem iPad</a:t>
            </a:r>
            <a:br>
              <a:rPr lang="de-DE" dirty="0"/>
            </a:br>
            <a:r>
              <a:rPr lang="de-DE" sz="2400" dirty="0"/>
              <a:t>Methode „3 aus 12“ (bzw. „4 aus 15“//“6 aus 30“)</a:t>
            </a:r>
            <a:endParaRPr lang="de-DE" dirty="0"/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B0AD728A-32F9-E543-E3D7-40476A4B7D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5863716"/>
              </p:ext>
            </p:extLst>
          </p:nvPr>
        </p:nvGraphicFramePr>
        <p:xfrm>
          <a:off x="838200" y="1825625"/>
          <a:ext cx="10515600" cy="47244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1221">
                  <a:extLst>
                    <a:ext uri="{9D8B030D-6E8A-4147-A177-3AD203B41FA5}">
                      <a16:colId xmlns:a16="http://schemas.microsoft.com/office/drawing/2014/main" val="1253133302"/>
                    </a:ext>
                  </a:extLst>
                </a:gridCol>
                <a:gridCol w="8894379">
                  <a:extLst>
                    <a:ext uri="{9D8B030D-6E8A-4147-A177-3AD203B41FA5}">
                      <a16:colId xmlns:a16="http://schemas.microsoft.com/office/drawing/2014/main" val="2380311831"/>
                    </a:ext>
                  </a:extLst>
                </a:gridCol>
              </a:tblGrid>
              <a:tr h="14935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Jeder Lernende erhält ein Kuvert mit verschiedenen Aussagen und Leerkärtchen.</a:t>
                      </a:r>
                    </a:p>
                    <a:p>
                      <a:endParaRPr lang="de-DE" dirty="0"/>
                    </a:p>
                    <a:p>
                      <a:r>
                        <a:rPr lang="de-DE" dirty="0"/>
                        <a:t>Aufgabe: Suchen dir alleine für dich 4 Aussagen aus, die dir am wichtigsten erscheinen.</a:t>
                      </a:r>
                    </a:p>
                    <a:p>
                      <a:endParaRPr lang="de-DE" dirty="0"/>
                    </a:p>
                    <a:p>
                      <a:r>
                        <a:rPr lang="de-DE" dirty="0"/>
                        <a:t>Es können auf den Leerkärtchen auch eigene Aussagen formuliert werden.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2356154"/>
                  </a:ext>
                </a:extLst>
              </a:tr>
              <a:tr h="14935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Einige dich dann in Gruppen auf fünf Aussagen, die die Gruppe gemeinsam vertreten kann. </a:t>
                      </a:r>
                    </a:p>
                    <a:p>
                      <a:endParaRPr lang="de-DE" dirty="0"/>
                    </a:p>
                    <a:p>
                      <a:r>
                        <a:rPr lang="de-DE" dirty="0"/>
                        <a:t>Die Gruppeneinteilung entweder frei oder von der Lehrkraft bestimmt.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6060059"/>
                  </a:ext>
                </a:extLst>
              </a:tr>
              <a:tr h="1493527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(Stellt eure Ergebnisse als Gruppe im Plenum vor und begründet eure Auswahl.)</a:t>
                      </a:r>
                    </a:p>
                    <a:p>
                      <a:endParaRPr lang="de-DE" dirty="0"/>
                    </a:p>
                    <a:p>
                      <a:r>
                        <a:rPr lang="de-DE" dirty="0"/>
                        <a:t>Erstellt gemeinsam ein Cluster, indem ähnliche Aussagen zusammengelegt werden.</a:t>
                      </a:r>
                    </a:p>
                    <a:p>
                      <a:endParaRPr lang="de-DE" dirty="0"/>
                    </a:p>
                    <a:p>
                      <a:r>
                        <a:rPr lang="de-DE" dirty="0"/>
                        <a:t>Einigt euch in der Klasse bzw. klassenübergreifend auf 6 Aussagen, die zu einer Art „Gruppenregeln“ für die gemeinsame Arbeit am digitalen Endgerät erhoben werden können.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0061491"/>
                  </a:ext>
                </a:extLst>
              </a:tr>
            </a:tbl>
          </a:graphicData>
        </a:graphic>
      </p:graphicFrame>
      <p:pic>
        <p:nvPicPr>
          <p:cNvPr id="8" name="Grafik 7" descr="Glühbirne und Stift Silhouette">
            <a:extLst>
              <a:ext uri="{FF2B5EF4-FFF2-40B4-BE49-F238E27FC236}">
                <a16:creationId xmlns:a16="http://schemas.microsoft.com/office/drawing/2014/main" id="{0E7B4B8C-451C-0CE0-CCAD-A12A6ADCCB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82414" y="2125033"/>
            <a:ext cx="914400" cy="914400"/>
          </a:xfrm>
          <a:prstGeom prst="rect">
            <a:avLst/>
          </a:prstGeom>
        </p:spPr>
      </p:pic>
      <p:pic>
        <p:nvPicPr>
          <p:cNvPr id="10" name="Grafik 9" descr="Gabelung in der Straße Silhouette">
            <a:extLst>
              <a:ext uri="{FF2B5EF4-FFF2-40B4-BE49-F238E27FC236}">
                <a16:creationId xmlns:a16="http://schemas.microsoft.com/office/drawing/2014/main" id="{A19F8E3E-A5EF-E1A7-5074-DEC994BC02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82414" y="3608715"/>
            <a:ext cx="914400" cy="914400"/>
          </a:xfrm>
          <a:prstGeom prst="rect">
            <a:avLst/>
          </a:prstGeom>
        </p:spPr>
      </p:pic>
      <p:pic>
        <p:nvPicPr>
          <p:cNvPr id="12" name="Grafik 11" descr="Präsentation mit Checkliste Silhouette">
            <a:extLst>
              <a:ext uri="{FF2B5EF4-FFF2-40B4-BE49-F238E27FC236}">
                <a16:creationId xmlns:a16="http://schemas.microsoft.com/office/drawing/2014/main" id="{63C1303F-406C-5894-E775-54A5C1CDFB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82414" y="50923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58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Breitbild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Absprachen zur Arbeit mit dem iPad Methode „3 aus 12“ (bzw. „4 aus 15“//“6 aus 30“)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Absprachen zur Arbeit mit dem iPad Methode „3 aus 12“ (bzw. „4 aus 15“//“6 aus 30“)</dc:title>
  <dc:creator>Johannes Prinz</dc:creator>
  <cp:lastModifiedBy>Tjaart Stahler</cp:lastModifiedBy>
  <cp:revision>3</cp:revision>
  <dcterms:created xsi:type="dcterms:W3CDTF">2023-07-12T10:33:19Z</dcterms:created>
  <dcterms:modified xsi:type="dcterms:W3CDTF">2025-01-29T13:56:52Z</dcterms:modified>
</cp:coreProperties>
</file>