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0"/>
    <p:restoredTop sz="94729"/>
  </p:normalViewPr>
  <p:slideViewPr>
    <p:cSldViewPr snapToGrid="0">
      <p:cViewPr>
        <p:scale>
          <a:sx n="75" d="100"/>
          <a:sy n="75" d="100"/>
        </p:scale>
        <p:origin x="144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94AD-E7E5-704E-8B4B-FA8AE9309E1A}" type="datetimeFigureOut">
              <a:rPr lang="de-DE" smtClean="0"/>
              <a:t>21.03.25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3278A-453D-A94B-BCB8-1AAB699546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7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3278A-453D-A94B-BCB8-1AAB6995469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00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D56BA-5C3B-7297-A544-E25BBC1E7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DEDD705-6D3F-40C2-413A-B1A4D291C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4A8ECD-BD19-FEFD-A7AE-A85D3CEB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6F97-7C09-B347-96AC-B2D5A9760DF0}" type="datetimeFigureOut">
              <a:rPr lang="de-DE" smtClean="0"/>
              <a:t>21.03.25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79341-85DD-D6E5-1D3D-9CA13309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88F461-2CBC-EE60-E48E-BF06CF4A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3C1D-5119-5741-B9FA-5B3EDF7924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75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A863A-C1D3-7FE9-F7CF-980CDACC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CF1BE9C-C9E1-141F-2FD2-9511D3D79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56D827-98F4-171F-68C7-1DEA7A6D2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CDFA4E-E7C1-804F-7FEF-ECFCA1CA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6F97-7C09-B347-96AC-B2D5A9760DF0}" type="datetimeFigureOut">
              <a:rPr lang="de-DE" smtClean="0"/>
              <a:t>21.03.25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0FACCA-13ED-3D23-BB46-EF351AE5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A6DC54-A338-1F3D-57C6-C0B499A7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3C1D-5119-5741-B9FA-5B3EDF7924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01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26DAC-B08A-1ADC-697C-F742C6D4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FB774C-9F34-C037-5B0B-56FC4B81C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12693B-4B04-82B4-C480-88BBFC60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6F97-7C09-B347-96AC-B2D5A9760DF0}" type="datetimeFigureOut">
              <a:rPr lang="de-DE" smtClean="0"/>
              <a:t>21.03.25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1A1AC7-1293-3B83-0EC8-5C5BC676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76DEBA-B183-02CB-511A-439780BC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3C1D-5119-5741-B9FA-5B3EDF7924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60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97EE54D-2D17-A30E-843C-07A64A3B6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3E60DE-2006-D00D-07C9-C6FDF5860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86AF88-DF33-2C9F-FAD8-AC0D433F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6F97-7C09-B347-96AC-B2D5A9760DF0}" type="datetimeFigureOut">
              <a:rPr lang="de-DE" smtClean="0"/>
              <a:t>21.03.25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766931-EA59-F8E1-1F50-E867A289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AE776D-F257-EE19-A6B4-E40708CA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3C1D-5119-5741-B9FA-5B3EDF7924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39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DB6B3-DA6C-8A93-0460-FF42EB05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1AB5AF-838F-6AAF-3B1B-DC0F7133E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48B63C-21B7-C6FE-1430-98579C87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6F97-7C09-B347-96AC-B2D5A9760DF0}" type="datetimeFigureOut">
              <a:rPr lang="de-DE" smtClean="0"/>
              <a:t>21.03.25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088F3-D612-738C-6AF3-49FBFCD9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701EBF-F2D0-9B96-4D94-AC842E62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3C1D-5119-5741-B9FA-5B3EDF7924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06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7B988-6640-C441-A418-B2DDF46F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AC7D64-86F5-AD2D-B2E0-3C579E579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1901E8-3963-9B4D-57B2-B242F349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6F97-7C09-B347-96AC-B2D5A9760DF0}" type="datetimeFigureOut">
              <a:rPr lang="de-DE" smtClean="0"/>
              <a:t>21.03.25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9C5362-6473-E29E-8F5F-7432D002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DE6DF8-BF61-85E6-BD06-6B95B089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3C1D-5119-5741-B9FA-5B3EDF7924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99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C29C0-B9E3-9CE1-6582-2CE2F829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DC41B-6B12-1D76-9B75-A10F5BA9E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0C71F3-4C29-3515-FB8D-60BD46C0A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9321F2-D8FA-0132-AE5C-E00BBD1C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6F97-7C09-B347-96AC-B2D5A9760DF0}" type="datetimeFigureOut">
              <a:rPr lang="de-DE" smtClean="0"/>
              <a:t>21.03.25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AE3A12-D38D-6712-9F54-C0ED240D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0C801C-38EE-B856-BEF2-1DE335FD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3C1D-5119-5741-B9FA-5B3EDF7924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79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3B009-D294-82E4-D396-DB86EB3B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4CD784-A23C-E926-5020-D039B66D9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B9647B-DE0F-4BCF-C35E-F00E5D744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214560-79E4-53C1-C840-BABAF20CF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43F5C0-FFAC-44A4-260B-0D1C2FBD3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B1633BA-BF0A-084D-FF97-51356AFE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6F97-7C09-B347-96AC-B2D5A9760DF0}" type="datetimeFigureOut">
              <a:rPr lang="de-DE" smtClean="0"/>
              <a:t>21.03.25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5A24C0-2E6A-B38D-8DC4-B9A722B4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2A4E49-3D76-8E41-C368-8F78739D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3C1D-5119-5741-B9FA-5B3EDF7924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95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0DD22-BEAA-1DAD-6FE7-A20ECDE4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A34824-9655-2649-2F7F-1EB12A19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6F97-7C09-B347-96AC-B2D5A9760DF0}" type="datetimeFigureOut">
              <a:rPr lang="de-DE" smtClean="0"/>
              <a:t>21.03.25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E2E298-8033-51C2-69D5-FF3CDF03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714ECA-9AF1-8D95-B0E9-282E6CBB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3C1D-5119-5741-B9FA-5B3EDF7924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01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3DB4C0-1BC3-B86C-D6F7-9BA33954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6F97-7C09-B347-96AC-B2D5A9760DF0}" type="datetimeFigureOut">
              <a:rPr lang="de-DE" smtClean="0"/>
              <a:t>21.03.25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8221B1-2637-6C28-7A20-52299E50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18B74B-1B83-C991-AB53-4BCE4BD6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3C1D-5119-5741-B9FA-5B3EDF7924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19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Himmel, Screenshot, Electric Blue (Farbe), Wasser enthält.&#10;&#10;KI-generierte Inhalte können fehlerhaft sein.">
            <a:extLst>
              <a:ext uri="{FF2B5EF4-FFF2-40B4-BE49-F238E27FC236}">
                <a16:creationId xmlns:a16="http://schemas.microsoft.com/office/drawing/2014/main" id="{2C72EBF2-2B3D-9C0B-BE94-725FB135A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524"/>
            <a:ext cx="12241330" cy="683047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5C3F785-0A4B-5F6F-2203-ED753B5F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7105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725ED-E5A2-4C27-BB11-A9F956F8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0660DF-EBA6-A26A-0303-7DF1657D8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880E5A-F376-3A33-5B75-18DEEDFCC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D807FC-836D-1D92-D667-98FAF5A5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6F97-7C09-B347-96AC-B2D5A9760DF0}" type="datetimeFigureOut">
              <a:rPr lang="de-DE" smtClean="0"/>
              <a:t>21.03.25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52FFD0-0AA8-6DF8-E6FC-87E66E3C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87AFE6-1EB6-8319-1AB5-53CECF0E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3C1D-5119-5741-B9FA-5B3EDF7924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0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11729D-CFBA-F8B4-6A5D-2CFF1AC4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EF0FED-AAC9-6D4D-BE85-19A5FB43D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C3D9F5-EC95-4161-551A-EC8B25A2B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DA6F97-7C09-B347-96AC-B2D5A9760DF0}" type="datetimeFigureOut">
              <a:rPr lang="de-DE" smtClean="0"/>
              <a:t>21.03.25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068FB2-62ED-FA3F-336A-42A066E70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EF5091-3EE3-DD6E-DBB8-101FF4237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73C1D-5119-5741-B9FA-5B3EDF7924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31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46A66-4117-0CE3-BDC7-799589A6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256" y="2929422"/>
            <a:ext cx="411148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600" dirty="0"/>
              <a:t>PPT</a:t>
            </a:r>
            <a:br>
              <a:rPr lang="de-DE" dirty="0"/>
            </a:br>
            <a:r>
              <a:rPr lang="de-DE" sz="2800" dirty="0"/>
              <a:t>Prozessplanung an Förderschulen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34ABE15-2F90-7082-EFB2-526DFA41DA79}"/>
              </a:ext>
            </a:extLst>
          </p:cNvPr>
          <p:cNvSpPr txBox="1"/>
          <p:nvPr/>
        </p:nvSpPr>
        <p:spPr>
          <a:xfrm>
            <a:off x="10728518" y="6642556"/>
            <a:ext cx="2397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Helvetica" pitchFamily="2" charset="0"/>
              </a:rPr>
              <a:t>CC </a:t>
            </a:r>
            <a:r>
              <a:rPr lang="de-DE" sz="800" dirty="0">
                <a:solidFill>
                  <a:schemeClr val="bg1"/>
                </a:solidFill>
                <a:effectLst/>
                <a:latin typeface="Helvetica" pitchFamily="2" charset="0"/>
              </a:rPr>
              <a:t>BY-NC-ND ISB</a:t>
            </a:r>
          </a:p>
        </p:txBody>
      </p:sp>
    </p:spTree>
    <p:extLst>
      <p:ext uri="{BB962C8B-B14F-4D97-AF65-F5344CB8AC3E}">
        <p14:creationId xmlns:p14="http://schemas.microsoft.com/office/powerpoint/2010/main" val="54233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0F7B0-03A7-0C2B-A3F2-4440A056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 Material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26CE0A-0EB5-AEE5-1A4D-5D0D865BF2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1 x großer Tisch pro Schule</a:t>
            </a:r>
          </a:p>
          <a:p>
            <a:r>
              <a:rPr lang="de-DE" dirty="0"/>
              <a:t>5 x Schritte-Karten</a:t>
            </a:r>
          </a:p>
          <a:p>
            <a:r>
              <a:rPr lang="de-DE" dirty="0"/>
              <a:t>27 x Teilschritt-Karten </a:t>
            </a:r>
          </a:p>
          <a:p>
            <a:r>
              <a:rPr lang="de-DE" dirty="0"/>
              <a:t>1x </a:t>
            </a:r>
            <a:r>
              <a:rPr lang="de-DE" dirty="0" err="1"/>
              <a:t>Ablaufübersicht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pic>
        <p:nvPicPr>
          <p:cNvPr id="5" name="Grafik 4" descr="Ein Bild, das Text, Screenshot, Dokument, Schrift enthält.&#10;&#10;KI-generierte Inhalte können fehlerhaft sein.">
            <a:extLst>
              <a:ext uri="{FF2B5EF4-FFF2-40B4-BE49-F238E27FC236}">
                <a16:creationId xmlns:a16="http://schemas.microsoft.com/office/drawing/2014/main" id="{C3F5B323-4F63-EE5B-2BFB-0D6925203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1992">
            <a:off x="8402081" y="2367771"/>
            <a:ext cx="2799364" cy="36486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Grafik 6" descr="Ein Bild, das Text, Screenshot, Dokument, Schrift enthält.&#10;&#10;KI-generierte Inhalte können fehlerhaft sein.">
            <a:extLst>
              <a:ext uri="{FF2B5EF4-FFF2-40B4-BE49-F238E27FC236}">
                <a16:creationId xmlns:a16="http://schemas.microsoft.com/office/drawing/2014/main" id="{425BE813-FCB1-A6C8-E24C-CDF27E028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480" y="1193870"/>
            <a:ext cx="1400944" cy="300910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Grafik 9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5AB92FE5-BF5E-F13F-8B36-32568A6E4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816" y="851106"/>
            <a:ext cx="1400944" cy="298173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Inhaltsplatzhalter 5">
            <a:extLst>
              <a:ext uri="{FF2B5EF4-FFF2-40B4-BE49-F238E27FC236}">
                <a16:creationId xmlns:a16="http://schemas.microsoft.com/office/drawing/2014/main" id="{5D11FE58-2796-E1A6-13DC-8F3E9DC3A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34" y="4774141"/>
            <a:ext cx="1853459" cy="33391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F371729-FC98-AA11-A4EC-05FB146E6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102" y="5188670"/>
            <a:ext cx="1861008" cy="33391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134CB53-9BB0-CF33-A6C7-D746A7949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5603199"/>
            <a:ext cx="1853460" cy="33294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F0F1A3-C0A3-F51F-3F60-579452D5FF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576" y="4719814"/>
            <a:ext cx="1971463" cy="33391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3656F06-F02A-7C3A-32A3-0D874FF60F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2953" y="5166903"/>
            <a:ext cx="1908125" cy="34081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89360B0-D5B5-8D61-F79C-AE0BB96002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4576" y="5673592"/>
            <a:ext cx="2063536" cy="3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7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AE126-AC74-42D7-3E09-543EF52B8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DCBD9-F9EE-1C02-F96C-A62D0595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Ihre Aufgaben – in </a:t>
            </a:r>
            <a:r>
              <a:rPr lang="de-DE" dirty="0" err="1"/>
              <a:t>Kürze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C9053-EF69-E5B2-F4FE-7E93882B7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0346" y="1775082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5 Schritte zeitlich einordnen </a:t>
            </a:r>
          </a:p>
          <a:p>
            <a:r>
              <a:rPr lang="de-DE" dirty="0"/>
              <a:t>Teilschritte kennen lernen auf </a:t>
            </a:r>
          </a:p>
          <a:p>
            <a:r>
              <a:rPr lang="de-DE" dirty="0"/>
              <a:t>Zeitstrahl verorten </a:t>
            </a:r>
          </a:p>
          <a:p>
            <a:r>
              <a:rPr lang="de-DE" dirty="0"/>
              <a:t>Teilschritte reflektieren und konkretisieren </a:t>
            </a:r>
          </a:p>
          <a:p>
            <a:r>
              <a:rPr lang="de-DE" dirty="0"/>
              <a:t>Zeitplan erstellen, Meilensteine definieren </a:t>
            </a:r>
          </a:p>
          <a:p>
            <a:r>
              <a:rPr lang="de-DE" dirty="0" err="1"/>
              <a:t>Unterstützungs</a:t>
            </a:r>
            <a:r>
              <a:rPr lang="de-DE" dirty="0"/>
              <a:t>- + Vernetzungsbedarfe notieren 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B7CBA2-74AB-B966-6AFD-EC79FC45E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09" y="2387755"/>
            <a:ext cx="5225191" cy="2697420"/>
          </a:xfrm>
          <a:prstGeom prst="rect">
            <a:avLst/>
          </a:prstGeom>
        </p:spPr>
      </p:pic>
      <p:pic>
        <p:nvPicPr>
          <p:cNvPr id="10" name="Grafik 9" descr="Ein Bild, das Text, Screenshot, Dokument, Schrift enthält.&#10;&#10;KI-generierte Inhalte können fehlerhaft sein.">
            <a:extLst>
              <a:ext uri="{FF2B5EF4-FFF2-40B4-BE49-F238E27FC236}">
                <a16:creationId xmlns:a16="http://schemas.microsoft.com/office/drawing/2014/main" id="{40672780-1BED-A611-36EB-7CCC808C2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6200"/>
            <a:ext cx="1400944" cy="300910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Grafik 12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6D1B345D-0EEC-528A-F330-5EAA48685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36" y="2103436"/>
            <a:ext cx="1400944" cy="298173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0026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3EB19134-6AEC-F15E-8C2F-62404AB0970A}"/>
              </a:ext>
            </a:extLst>
          </p:cNvPr>
          <p:cNvSpPr/>
          <p:nvPr/>
        </p:nvSpPr>
        <p:spPr>
          <a:xfrm rot="3053398">
            <a:off x="11357064" y="2026510"/>
            <a:ext cx="370703" cy="126038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>
            <a:extLst>
              <a:ext uri="{FF2B5EF4-FFF2-40B4-BE49-F238E27FC236}">
                <a16:creationId xmlns:a16="http://schemas.microsoft.com/office/drawing/2014/main" id="{0193AFC0-BCE9-8EBE-FD77-1A613F00D19B}"/>
              </a:ext>
            </a:extLst>
          </p:cNvPr>
          <p:cNvSpPr/>
          <p:nvPr/>
        </p:nvSpPr>
        <p:spPr>
          <a:xfrm rot="3053398">
            <a:off x="11357064" y="3842323"/>
            <a:ext cx="370703" cy="126038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>
            <a:extLst>
              <a:ext uri="{FF2B5EF4-FFF2-40B4-BE49-F238E27FC236}">
                <a16:creationId xmlns:a16="http://schemas.microsoft.com/office/drawing/2014/main" id="{38A8FCED-10C8-2E11-0685-58B82F4C0A07}"/>
              </a:ext>
            </a:extLst>
          </p:cNvPr>
          <p:cNvSpPr/>
          <p:nvPr/>
        </p:nvSpPr>
        <p:spPr>
          <a:xfrm rot="3053398">
            <a:off x="11357064" y="4489423"/>
            <a:ext cx="370703" cy="126038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>
            <a:extLst>
              <a:ext uri="{FF2B5EF4-FFF2-40B4-BE49-F238E27FC236}">
                <a16:creationId xmlns:a16="http://schemas.microsoft.com/office/drawing/2014/main" id="{E5020A2E-A15A-9C58-C16E-A63B9B0DB9E9}"/>
              </a:ext>
            </a:extLst>
          </p:cNvPr>
          <p:cNvSpPr/>
          <p:nvPr/>
        </p:nvSpPr>
        <p:spPr>
          <a:xfrm rot="18426957">
            <a:off x="625094" y="3567515"/>
            <a:ext cx="370703" cy="126038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>
            <a:extLst>
              <a:ext uri="{FF2B5EF4-FFF2-40B4-BE49-F238E27FC236}">
                <a16:creationId xmlns:a16="http://schemas.microsoft.com/office/drawing/2014/main" id="{AB5AD694-F2CE-209C-A1AC-382130FA985A}"/>
              </a:ext>
            </a:extLst>
          </p:cNvPr>
          <p:cNvSpPr/>
          <p:nvPr/>
        </p:nvSpPr>
        <p:spPr>
          <a:xfrm rot="18426957">
            <a:off x="625094" y="4054980"/>
            <a:ext cx="370703" cy="126038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>
            <a:extLst>
              <a:ext uri="{FF2B5EF4-FFF2-40B4-BE49-F238E27FC236}">
                <a16:creationId xmlns:a16="http://schemas.microsoft.com/office/drawing/2014/main" id="{04227745-154D-5B9B-0B79-4F643D709DD1}"/>
              </a:ext>
            </a:extLst>
          </p:cNvPr>
          <p:cNvSpPr/>
          <p:nvPr/>
        </p:nvSpPr>
        <p:spPr>
          <a:xfrm rot="18426957">
            <a:off x="625094" y="4502698"/>
            <a:ext cx="370703" cy="126038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F5E72F8-4A76-6742-E6D5-63BF021E97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Ihre Aufgaben – in Kürze </a:t>
            </a:r>
            <a:br>
              <a:rPr lang="de-DE"/>
            </a:br>
            <a:endParaRPr lang="de-DE" dirty="0"/>
          </a:p>
        </p:txBody>
      </p:sp>
      <p:pic>
        <p:nvPicPr>
          <p:cNvPr id="11" name="Grafik 10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5192547E-D951-D3F4-43C9-4AE10CC2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64" y="1599790"/>
            <a:ext cx="9599039" cy="453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2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17FEF-2C06-D12D-438C-C308A290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Individuelle Standortbestimmung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830ECD-C66D-E673-CD8F-DA04F823A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Teil 1: Wo stehen wir bei diesem Thema?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10BA19-BAE7-65B8-BC15-06AD8D1F271D}"/>
              </a:ext>
            </a:extLst>
          </p:cNvPr>
          <p:cNvSpPr/>
          <p:nvPr/>
        </p:nvSpPr>
        <p:spPr>
          <a:xfrm>
            <a:off x="4942703" y="2570206"/>
            <a:ext cx="642551" cy="64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5C7E38-7A2E-8C06-DD02-4746238CACA2}"/>
              </a:ext>
            </a:extLst>
          </p:cNvPr>
          <p:cNvSpPr/>
          <p:nvPr/>
        </p:nvSpPr>
        <p:spPr>
          <a:xfrm>
            <a:off x="4946819" y="3389874"/>
            <a:ext cx="642551" cy="640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77701A-4D87-86C8-7297-86E28F7EC8EB}"/>
              </a:ext>
            </a:extLst>
          </p:cNvPr>
          <p:cNvSpPr/>
          <p:nvPr/>
        </p:nvSpPr>
        <p:spPr>
          <a:xfrm>
            <a:off x="4926221" y="4209542"/>
            <a:ext cx="642551" cy="64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E920B52D-DFFC-AAFE-3B34-0CF34FDB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1057" b="21159"/>
          <a:stretch/>
        </p:blipFill>
        <p:spPr>
          <a:xfrm>
            <a:off x="1748162" y="2382779"/>
            <a:ext cx="2267248" cy="384516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969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5C26B-985C-9933-B785-FD90B0ED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Dokumentation und Reflexion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7E80B-574B-22C7-2C77-242F80296919}"/>
              </a:ext>
            </a:extLst>
          </p:cNvPr>
          <p:cNvSpPr/>
          <p:nvPr/>
        </p:nvSpPr>
        <p:spPr>
          <a:xfrm>
            <a:off x="1764957" y="1690688"/>
            <a:ext cx="9588843" cy="447314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9DA319C-CFB9-B8E3-CB30-04718411E4F7}"/>
              </a:ext>
            </a:extLst>
          </p:cNvPr>
          <p:cNvCxnSpPr/>
          <p:nvPr/>
        </p:nvCxnSpPr>
        <p:spPr>
          <a:xfrm>
            <a:off x="2075935" y="3805881"/>
            <a:ext cx="8822724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Kamera Silhouette">
            <a:extLst>
              <a:ext uri="{FF2B5EF4-FFF2-40B4-BE49-F238E27FC236}">
                <a16:creationId xmlns:a16="http://schemas.microsoft.com/office/drawing/2014/main" id="{CEC72D8E-B9C1-A262-D711-44709D596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1278" y="365125"/>
            <a:ext cx="1134762" cy="1134762"/>
          </a:xfrm>
          <a:prstGeom prst="rect">
            <a:avLst/>
          </a:prstGeom>
        </p:spPr>
      </p:pic>
      <p:pic>
        <p:nvPicPr>
          <p:cNvPr id="5" name="Grafik 4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8B3689C9-D8B5-3786-5EA6-985A3AB1A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386" y="3927261"/>
            <a:ext cx="678739" cy="1450358"/>
          </a:xfrm>
          <a:prstGeom prst="rect">
            <a:avLst/>
          </a:prstGeom>
        </p:spPr>
      </p:pic>
      <p:pic>
        <p:nvPicPr>
          <p:cNvPr id="11" name="Grafik 10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A7CD1689-3611-851F-CA3C-93108B508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125" y="2445037"/>
            <a:ext cx="625503" cy="1331307"/>
          </a:xfrm>
          <a:prstGeom prst="rect">
            <a:avLst/>
          </a:prstGeom>
        </p:spPr>
      </p:pic>
      <p:pic>
        <p:nvPicPr>
          <p:cNvPr id="13" name="Grafik 12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EA1B1F08-22EF-F84B-D18D-B4E70EDE0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990" y="2445036"/>
            <a:ext cx="585023" cy="12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7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95F13-F8DF-3B0E-2451-F0BC1916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Individuelle Standortbestimmung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F7D122-FB8F-1478-88A5-1DD217FFE4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Teil 1:</a:t>
            </a:r>
          </a:p>
          <a:p>
            <a:pPr marL="0" indent="0">
              <a:buNone/>
            </a:pPr>
            <a:r>
              <a:rPr lang="de-DE" dirty="0"/>
              <a:t>Wo stehen wir bei diesem Thema?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4E386C-A1DC-154E-324F-37753D07C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91664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Teil 2: </a:t>
            </a:r>
          </a:p>
          <a:p>
            <a:pPr marL="0" indent="0">
              <a:buNone/>
            </a:pPr>
            <a:r>
              <a:rPr lang="de-DE" dirty="0"/>
              <a:t>Wo sehen wir bei uns Expertise? Wo können wir andere Schulen unterstützen? </a:t>
            </a:r>
          </a:p>
          <a:p>
            <a:endParaRPr lang="de-DE" dirty="0"/>
          </a:p>
        </p:txBody>
      </p:sp>
      <p:pic>
        <p:nvPicPr>
          <p:cNvPr id="5" name="Grafik 4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9302BE1F-1411-2AF7-40DE-5C3CBD0D6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1057" b="21159"/>
          <a:stretch/>
        </p:blipFill>
        <p:spPr>
          <a:xfrm>
            <a:off x="1877371" y="3429000"/>
            <a:ext cx="1720594" cy="2918062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8" name="Grafik 7" descr="Fragen Silhouette">
            <a:extLst>
              <a:ext uri="{FF2B5EF4-FFF2-40B4-BE49-F238E27FC236}">
                <a16:creationId xmlns:a16="http://schemas.microsoft.com/office/drawing/2014/main" id="{AC2991D4-B92D-FD5C-2691-347176CCE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7966" y="3526895"/>
            <a:ext cx="2650068" cy="26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4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415E2-2F5C-D734-0E52-4535BD0A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Gallery Walk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0C1203-B173-1942-1E9F-30CB52F343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Eigener Tisch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650720-A301-91DE-89E2-B5D4FDC657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Andere Schulen</a:t>
            </a:r>
          </a:p>
        </p:txBody>
      </p:sp>
      <p:pic>
        <p:nvPicPr>
          <p:cNvPr id="6" name="Grafik 5" descr="Verwirrte Person Silhouette">
            <a:extLst>
              <a:ext uri="{FF2B5EF4-FFF2-40B4-BE49-F238E27FC236}">
                <a16:creationId xmlns:a16="http://schemas.microsoft.com/office/drawing/2014/main" id="{8A2C6A76-CEA3-E622-978D-9224B20A6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27" y="5262563"/>
            <a:ext cx="914400" cy="914400"/>
          </a:xfrm>
          <a:prstGeom prst="rect">
            <a:avLst/>
          </a:prstGeom>
        </p:spPr>
      </p:pic>
      <p:pic>
        <p:nvPicPr>
          <p:cNvPr id="7" name="Grafik 6" descr="Verwirrte Person Silhouette">
            <a:extLst>
              <a:ext uri="{FF2B5EF4-FFF2-40B4-BE49-F238E27FC236}">
                <a16:creationId xmlns:a16="http://schemas.microsoft.com/office/drawing/2014/main" id="{7BF8DD2D-9463-21FF-3166-2E61BA8AD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8162" y="5262563"/>
            <a:ext cx="914400" cy="914400"/>
          </a:xfrm>
          <a:prstGeom prst="rect">
            <a:avLst/>
          </a:prstGeom>
        </p:spPr>
      </p:pic>
      <p:pic>
        <p:nvPicPr>
          <p:cNvPr id="8" name="Grafik 7" descr="Verwirrte Person Silhouette">
            <a:extLst>
              <a:ext uri="{FF2B5EF4-FFF2-40B4-BE49-F238E27FC236}">
                <a16:creationId xmlns:a16="http://schemas.microsoft.com/office/drawing/2014/main" id="{1B4287E7-5536-410B-F852-362245118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1562" y="5262563"/>
            <a:ext cx="914400" cy="9144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D49E279-16D2-D96B-9227-562FAE980DDE}"/>
              </a:ext>
            </a:extLst>
          </p:cNvPr>
          <p:cNvSpPr/>
          <p:nvPr/>
        </p:nvSpPr>
        <p:spPr>
          <a:xfrm>
            <a:off x="6172200" y="2850722"/>
            <a:ext cx="4168003" cy="183896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E99142-0846-2B11-C2B1-00F6B8E4E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99" y="2667327"/>
            <a:ext cx="4398065" cy="22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6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3093A-E764-390E-1E30-3704A564F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9D962-5410-26BD-60DE-077DC553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Dokumentation</a:t>
            </a:r>
          </a:p>
        </p:txBody>
      </p:sp>
      <p:pic>
        <p:nvPicPr>
          <p:cNvPr id="15" name="Grafik 14" descr="Ein Bild, das Screenshot, Text, Software, Multimedia-Software enthält.&#10;&#10;KI-generierte Inhalte können fehlerhaft sein.">
            <a:extLst>
              <a:ext uri="{FF2B5EF4-FFF2-40B4-BE49-F238E27FC236}">
                <a16:creationId xmlns:a16="http://schemas.microsoft.com/office/drawing/2014/main" id="{57769EAB-DB99-D4F6-4798-1E2AF3ECB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425"/>
            <a:ext cx="10178236" cy="5440575"/>
          </a:xfrm>
          <a:prstGeom prst="rect">
            <a:avLst/>
          </a:prstGeom>
        </p:spPr>
      </p:pic>
      <p:pic>
        <p:nvPicPr>
          <p:cNvPr id="17" name="Grafik 16" descr="Ein Bild, das Muster, Symmetrie, Kunst, Quadrat enthält.&#10;&#10;KI-generierte Inhalte können fehlerhaft sein.">
            <a:extLst>
              <a:ext uri="{FF2B5EF4-FFF2-40B4-BE49-F238E27FC236}">
                <a16:creationId xmlns:a16="http://schemas.microsoft.com/office/drawing/2014/main" id="{F4CDFD25-8C90-43BD-E5F5-8C243636C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093" y="279395"/>
            <a:ext cx="1138030" cy="11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Macintosh PowerPoint</Application>
  <PresentationFormat>Breitbild</PresentationFormat>
  <Paragraphs>29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Helvetica</vt:lpstr>
      <vt:lpstr>Office</vt:lpstr>
      <vt:lpstr>PPT Prozessplanung an Förderschulen</vt:lpstr>
      <vt:lpstr>Ihr Material  </vt:lpstr>
      <vt:lpstr>Ihre Aufgaben – in Kürze  </vt:lpstr>
      <vt:lpstr>PowerPoint-Präsentation</vt:lpstr>
      <vt:lpstr>Individuelle Standortbestimmung</vt:lpstr>
      <vt:lpstr>Dokumentation und Reflexion </vt:lpstr>
      <vt:lpstr>Individuelle Standortbestimmung </vt:lpstr>
      <vt:lpstr>Gallery Walk</vt:lpstr>
      <vt:lpstr>Digitale Dokumentation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Viola Bauer</dc:creator>
  <cp:lastModifiedBy>Viola Bauer</cp:lastModifiedBy>
  <cp:revision>3</cp:revision>
  <dcterms:created xsi:type="dcterms:W3CDTF">2025-03-13T20:38:08Z</dcterms:created>
  <dcterms:modified xsi:type="dcterms:W3CDTF">2025-03-21T14:09:49Z</dcterms:modified>
</cp:coreProperties>
</file>