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sldIdLst>
    <p:sldId id="256" r:id="rId2"/>
    <p:sldId id="258" r:id="rId3"/>
    <p:sldId id="257" r:id="rId4"/>
    <p:sldId id="306" r:id="rId5"/>
    <p:sldId id="260" r:id="rId6"/>
    <p:sldId id="296" r:id="rId7"/>
    <p:sldId id="297" r:id="rId8"/>
    <p:sldId id="299" r:id="rId9"/>
    <p:sldId id="300" r:id="rId10"/>
    <p:sldId id="265" r:id="rId11"/>
    <p:sldId id="266" r:id="rId12"/>
    <p:sldId id="301"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2" r:id="rId26"/>
    <p:sldId id="283" r:id="rId27"/>
    <p:sldId id="284" r:id="rId28"/>
    <p:sldId id="285" r:id="rId29"/>
    <p:sldId id="286" r:id="rId30"/>
    <p:sldId id="287" r:id="rId31"/>
    <p:sldId id="290" r:id="rId32"/>
    <p:sldId id="291" r:id="rId33"/>
    <p:sldId id="289" r:id="rId34"/>
  </p:sldIdLst>
  <p:sldSz cx="10691813" cy="7559675"/>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367">
          <p15:clr>
            <a:srgbClr val="A4A3A4"/>
          </p15:clr>
        </p15:guide>
        <p15:guide id="2" orient="horz" pos="23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edemann, Annika" initials="WA" lastIdx="27" clrIdx="0">
    <p:extLst>
      <p:ext uri="{19B8F6BF-5375-455C-9EA6-DF929625EA0E}">
        <p15:presenceInfo xmlns:p15="http://schemas.microsoft.com/office/powerpoint/2012/main" userId="Wiedemann, Anni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67D"/>
    <a:srgbClr val="009193"/>
    <a:srgbClr val="16456D"/>
    <a:srgbClr val="174B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8"/>
    <p:restoredTop sz="94658"/>
  </p:normalViewPr>
  <p:slideViewPr>
    <p:cSldViewPr snapToGrid="0">
      <p:cViewPr varScale="1">
        <p:scale>
          <a:sx n="108" d="100"/>
          <a:sy n="108" d="100"/>
        </p:scale>
        <p:origin x="666" y="108"/>
      </p:cViewPr>
      <p:guideLst>
        <p:guide pos="3367"/>
        <p:guide orient="horz"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3-21T13:33:59.874" idx="26">
    <p:pos x="6424" y="134"/>
    <p:text>PädagogischeN</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6CBB99BB-B8F1-0E40-A152-A8F6C68540E9}" type="datetimeFigureOut">
              <a:rPr lang="de-DE"/>
              <a:t>16.04.2025</a:t>
            </a:fld>
            <a:endParaRPr lang="de-DE"/>
          </a:p>
        </p:txBody>
      </p:sp>
      <p:sp>
        <p:nvSpPr>
          <p:cNvPr id="4" name="Folienbildplatzhalter 3"/>
          <p:cNvSpPr>
            <a:spLocks noGrp="1" noRot="1" noChangeAspect="1"/>
          </p:cNvSpPr>
          <p:nvPr>
            <p:ph type="sldImg" idx="2"/>
          </p:nvPr>
        </p:nvSpPr>
        <p:spPr bwMode="auto">
          <a:xfrm>
            <a:off x="1246187" y="1143000"/>
            <a:ext cx="4365625"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A0229DE6-6A06-C843-8A08-30F32989BC25}"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AEECCF4B-4C27-66DA-6B68-71C18B03FECF}" type="slidenum">
              <a:r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9072E6A-F8B2-BE81-75F7-47B9389A42A1}" type="slidenum">
              <a:rP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14</a:t>
            </a:fld>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5623F61-8046-35C1-E99B-77BC3D446E06}" type="slidenum">
              <a:rPr/>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16</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C0AAF2D-8343-943E-A5B0-D7914F11B86C}" type="slidenum">
              <a:rPr/>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18</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CA19194-D647-459B-00BB-FCAD0C743BA9}" type="slidenum">
              <a:rPr/>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20</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6832A14-D02A-10F9-560E-6AC7A710D288}" type="slidenum">
              <a:rPr/>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22</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0DA26FE-0F20-9089-87E4-45B7C2A73746}"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2327ED99-4196-4925-3AE7-E6F48EA1DB14}" type="slidenum">
              <a:rPr/>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24</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25</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26</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DAF511B-C346-605D-B04D-0B6D3CBD1075}" type="slidenum">
              <a:rPr/>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28</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295D681-9705-1D62-424A-DEC116A452D5}" type="slidenum">
              <a:rPr/>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246188" y="1143000"/>
            <a:ext cx="4365625" cy="3086100"/>
          </a:xfrm>
        </p:spPr>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A0229DE6-6A06-C843-8A08-30F32989BC25}" type="slidenum">
              <a:rPr lang="de-DE"/>
              <a:t>30</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72BC4-A5BE-25FF-0FC1-FAAD156A9921}"/>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FF54F5DE-98DE-7247-A323-2BB392A48AE8}"/>
              </a:ext>
            </a:extLst>
          </p:cNvPr>
          <p:cNvSpPr>
            <a:spLocks noGrp="1" noRot="1" noChangeAspect="1"/>
          </p:cNvSpPr>
          <p:nvPr>
            <p:ph type="sldImg"/>
          </p:nvPr>
        </p:nvSpPr>
        <p:spPr bwMode="auto">
          <a:xfrm>
            <a:off x="1246188" y="1143000"/>
            <a:ext cx="4365625" cy="3086100"/>
          </a:xfrm>
        </p:spPr>
      </p:sp>
      <p:sp>
        <p:nvSpPr>
          <p:cNvPr id="3" name="Notes Placeholder 2">
            <a:extLst>
              <a:ext uri="{FF2B5EF4-FFF2-40B4-BE49-F238E27FC236}">
                <a16:creationId xmlns:a16="http://schemas.microsoft.com/office/drawing/2014/main" id="{6BD7BE62-1D44-DC93-2841-C9CBEFBC681A}"/>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AB468D2D-0F25-3982-0923-DB364E6FD9AE}"/>
              </a:ext>
            </a:extLst>
          </p:cNvPr>
          <p:cNvSpPr>
            <a:spLocks noGrp="1"/>
          </p:cNvSpPr>
          <p:nvPr>
            <p:ph type="sldNum" sz="quarter" idx="10"/>
          </p:nvPr>
        </p:nvSpPr>
        <p:spPr bwMode="auto"/>
        <p:txBody>
          <a:bodyPr/>
          <a:lstStyle/>
          <a:p>
            <a:pPr>
              <a:defRPr/>
            </a:pPr>
            <a:fld id="{2327ED99-4196-4925-3AE7-E6F48EA1DB14}" type="slidenum">
              <a:rPr/>
              <a:t>31</a:t>
            </a:fld>
            <a:endParaRPr/>
          </a:p>
        </p:txBody>
      </p:sp>
    </p:spTree>
    <p:extLst>
      <p:ext uri="{BB962C8B-B14F-4D97-AF65-F5344CB8AC3E}">
        <p14:creationId xmlns:p14="http://schemas.microsoft.com/office/powerpoint/2010/main" val="4231262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719C7-794C-8DDA-9121-1BB2D124C631}"/>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021B1B65-5271-217D-D844-A088BA83EB49}"/>
              </a:ext>
            </a:extLst>
          </p:cNvPr>
          <p:cNvSpPr>
            <a:spLocks noGrp="1" noRot="1" noChangeAspect="1"/>
          </p:cNvSpPr>
          <p:nvPr>
            <p:ph type="sldImg"/>
          </p:nvPr>
        </p:nvSpPr>
        <p:spPr bwMode="auto">
          <a:xfrm>
            <a:off x="1246188" y="1143000"/>
            <a:ext cx="4365625" cy="3086100"/>
          </a:xfrm>
        </p:spPr>
      </p:sp>
      <p:sp>
        <p:nvSpPr>
          <p:cNvPr id="3" name="Notizenplatzhalter 2">
            <a:extLst>
              <a:ext uri="{FF2B5EF4-FFF2-40B4-BE49-F238E27FC236}">
                <a16:creationId xmlns:a16="http://schemas.microsoft.com/office/drawing/2014/main" id="{EC7B848E-BD3B-9448-A786-CB21A61E6D9E}"/>
              </a:ext>
            </a:extLst>
          </p:cNvPr>
          <p:cNvSpPr>
            <a:spLocks noGrp="1"/>
          </p:cNvSpPr>
          <p:nvPr>
            <p:ph type="body" idx="1"/>
          </p:nvPr>
        </p:nvSpPr>
        <p:spPr bwMode="auto"/>
        <p:txBody>
          <a:bodyPr/>
          <a:lstStyle/>
          <a:p>
            <a:pPr>
              <a:defRPr/>
            </a:pPr>
            <a:endParaRPr lang="de-DE"/>
          </a:p>
        </p:txBody>
      </p:sp>
      <p:sp>
        <p:nvSpPr>
          <p:cNvPr id="4" name="Foliennummernplatzhalter 3">
            <a:extLst>
              <a:ext uri="{FF2B5EF4-FFF2-40B4-BE49-F238E27FC236}">
                <a16:creationId xmlns:a16="http://schemas.microsoft.com/office/drawing/2014/main" id="{E5F2DDEF-FDF3-06BC-443F-906F9DDE861D}"/>
              </a:ext>
            </a:extLst>
          </p:cNvPr>
          <p:cNvSpPr>
            <a:spLocks noGrp="1"/>
          </p:cNvSpPr>
          <p:nvPr>
            <p:ph type="sldNum" sz="quarter" idx="5"/>
          </p:nvPr>
        </p:nvSpPr>
        <p:spPr bwMode="auto"/>
        <p:txBody>
          <a:bodyPr/>
          <a:lstStyle/>
          <a:p>
            <a:pPr>
              <a:defRPr/>
            </a:pPr>
            <a:fld id="{A0229DE6-6A06-C843-8A08-30F32989BC25}" type="slidenum">
              <a:rPr lang="de-DE"/>
              <a:t>32</a:t>
            </a:fld>
            <a:endParaRPr lang="de-DE"/>
          </a:p>
        </p:txBody>
      </p:sp>
    </p:spTree>
    <p:extLst>
      <p:ext uri="{BB962C8B-B14F-4D97-AF65-F5344CB8AC3E}">
        <p14:creationId xmlns:p14="http://schemas.microsoft.com/office/powerpoint/2010/main" val="380763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C26E7F2-21BD-9E6E-BA9B-FDBAD91F79BD}"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8C37A26-E94B-8D22-723F-D7253D9914A6}" type="slidenum">
              <a:rPr/>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049FB7E-357E-0248-C0A1-CC4F7F3692A7}" type="slidenum">
              <a:r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C2B9C8B-EC7F-08B6-4463-7C410DEA4A29}" type="slidenum">
              <a:r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7C182-7F3D-4F22-E81C-D211F11252D7}"/>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F108644E-75B1-4153-9840-85145778BAA0}"/>
              </a:ext>
            </a:extLst>
          </p:cNvPr>
          <p:cNvSpPr>
            <a:spLocks noGrp="1" noRot="1" noChangeAspect="1"/>
          </p:cNvSpPr>
          <p:nvPr>
            <p:ph type="sldImg"/>
          </p:nvPr>
        </p:nvSpPr>
        <p:spPr bwMode="auto">
          <a:xfrm>
            <a:off x="1246188" y="1143000"/>
            <a:ext cx="4365625" cy="3086100"/>
          </a:xfrm>
        </p:spPr>
      </p:sp>
      <p:sp>
        <p:nvSpPr>
          <p:cNvPr id="3" name="Notes Placeholder 2">
            <a:extLst>
              <a:ext uri="{FF2B5EF4-FFF2-40B4-BE49-F238E27FC236}">
                <a16:creationId xmlns:a16="http://schemas.microsoft.com/office/drawing/2014/main" id="{CB187AF5-FF7D-BC89-A605-81127F27D4EF}"/>
              </a:ext>
            </a:extLst>
          </p:cNvPr>
          <p:cNvSpPr>
            <a:spLocks noGrp="1"/>
          </p:cNvSpPr>
          <p:nvPr>
            <p:ph type="body" idx="1"/>
          </p:nvPr>
        </p:nvSpPr>
        <p:spPr bwMode="auto"/>
        <p:txBody>
          <a:bodyPr/>
          <a:lstStyle/>
          <a:p>
            <a:pPr>
              <a:defRPr/>
            </a:pPr>
            <a:endParaRPr dirty="0"/>
          </a:p>
        </p:txBody>
      </p:sp>
      <p:sp>
        <p:nvSpPr>
          <p:cNvPr id="4" name="Slide Number Placeholder 3">
            <a:extLst>
              <a:ext uri="{FF2B5EF4-FFF2-40B4-BE49-F238E27FC236}">
                <a16:creationId xmlns:a16="http://schemas.microsoft.com/office/drawing/2014/main" id="{0F68A733-A9E5-C082-A65C-89B01C628C5F}"/>
              </a:ext>
            </a:extLst>
          </p:cNvPr>
          <p:cNvSpPr>
            <a:spLocks noGrp="1"/>
          </p:cNvSpPr>
          <p:nvPr>
            <p:ph type="sldNum" sz="quarter" idx="10"/>
          </p:nvPr>
        </p:nvSpPr>
        <p:spPr bwMode="auto"/>
        <p:txBody>
          <a:bodyPr/>
          <a:lstStyle/>
          <a:p>
            <a:pPr>
              <a:defRPr/>
            </a:pPr>
            <a:fld id="{C040730E-8D0F-0F3D-7604-058984B49FBF}" type="slidenum">
              <a:rPr/>
              <a:t>7</a:t>
            </a:fld>
            <a:endParaRPr/>
          </a:p>
        </p:txBody>
      </p:sp>
    </p:spTree>
    <p:extLst>
      <p:ext uri="{BB962C8B-B14F-4D97-AF65-F5344CB8AC3E}">
        <p14:creationId xmlns:p14="http://schemas.microsoft.com/office/powerpoint/2010/main" val="242075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D7777B7-05E1-942F-57D2-A8E549F0DD1D}" type="slidenum">
              <a:rPr/>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7AD9F9C-2EDE-371B-38D9-7B66F4056CC2}" type="slidenum">
              <a:rPr/>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1246188" y="1143000"/>
            <a:ext cx="4365625" cy="30861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1297D29-04E0-E87F-0D73-CF7DFD51FC20}" type="slidenum">
              <a:rPr/>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3.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1_Titelfolie">
    <p:spTree>
      <p:nvGrpSpPr>
        <p:cNvPr id="1" name=""/>
        <p:cNvGrpSpPr/>
        <p:nvPr/>
      </p:nvGrpSpPr>
      <p:grpSpPr bwMode="auto">
        <a:xfrm>
          <a:off x="0" y="0"/>
          <a:ext cx="0" cy="0"/>
          <a:chOff x="0" y="0"/>
          <a:chExt cx="0" cy="0"/>
        </a:xfrm>
      </p:grpSpPr>
      <p:sp>
        <p:nvSpPr>
          <p:cNvPr id="12" name="Titel 1"/>
          <p:cNvSpPr txBox="1"/>
          <p:nvPr userDrawn="1"/>
        </p:nvSpPr>
        <p:spPr bwMode="auto">
          <a:xfrm>
            <a:off x="483026" y="2271704"/>
            <a:ext cx="4862825" cy="2857517"/>
          </a:xfrm>
          <a:prstGeom prst="rect">
            <a:avLst/>
          </a:prstGeom>
        </p:spPr>
        <p:txBody>
          <a:bodyPr lIns="0" tIns="0" rIns="0" bIns="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endParaRPr lang="de-DE" sz="1950" b="1">
              <a:solidFill>
                <a:srgbClr val="194D83"/>
              </a:solidFill>
              <a:latin typeface="Verdana"/>
              <a:ea typeface="Verdana"/>
              <a:cs typeface="Verdana"/>
            </a:endParaRPr>
          </a:p>
        </p:txBody>
      </p:sp>
      <p:sp>
        <p:nvSpPr>
          <p:cNvPr id="2" name="Rechteck 1">
            <a:extLst>
              <a:ext uri="{FF2B5EF4-FFF2-40B4-BE49-F238E27FC236}">
                <a16:creationId xmlns:a16="http://schemas.microsoft.com/office/drawing/2014/main" id="{F2CD453F-CE2C-4A95-933E-C1999925187B}"/>
              </a:ext>
            </a:extLst>
          </p:cNvPr>
          <p:cNvSpPr/>
          <p:nvPr userDrawn="1"/>
        </p:nvSpPr>
        <p:spPr>
          <a:xfrm>
            <a:off x="154236" y="352540"/>
            <a:ext cx="2776251" cy="117880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4" name="Grafik 3" descr="Ein Bild, das Schrift, Grafiken, Text, Typografie enthält.&#10;&#10;Automatisch generierte Beschreibung">
            <a:extLst>
              <a:ext uri="{FF2B5EF4-FFF2-40B4-BE49-F238E27FC236}">
                <a16:creationId xmlns:a16="http://schemas.microsoft.com/office/drawing/2014/main" id="{2E23900E-8EF8-46E3-B94E-AAD7A51F3095}"/>
              </a:ext>
            </a:extLst>
          </p:cNvPr>
          <p:cNvPicPr/>
          <p:nvPr userDrawn="1"/>
        </p:nvPicPr>
        <p:blipFill>
          <a:blip r:embed="rId2">
            <a:grayscl/>
            <a:extLst>
              <a:ext uri="{28A0092B-C50C-407E-A947-70E740481C1C}">
                <a14:useLocalDpi xmlns:a14="http://schemas.microsoft.com/office/drawing/2010/main" val="0"/>
              </a:ext>
            </a:extLst>
          </a:blip>
          <a:stretch>
            <a:fillRect/>
          </a:stretch>
        </p:blipFill>
        <p:spPr>
          <a:xfrm>
            <a:off x="491873" y="435666"/>
            <a:ext cx="1852316" cy="374001"/>
          </a:xfrm>
          <a:prstGeom prst="rect">
            <a:avLst/>
          </a:prstGeom>
        </p:spPr>
      </p:pic>
      <p:pic>
        <p:nvPicPr>
          <p:cNvPr id="5" name="Grafik 4">
            <a:extLst>
              <a:ext uri="{FF2B5EF4-FFF2-40B4-BE49-F238E27FC236}">
                <a16:creationId xmlns:a16="http://schemas.microsoft.com/office/drawing/2014/main" id="{B0D0E7A5-1D95-454F-AF4E-BAF27901730A}"/>
              </a:ext>
            </a:extLst>
          </p:cNvPr>
          <p:cNvPicPr>
            <a:picLocks noChangeAspect="1"/>
          </p:cNvPicPr>
          <p:nvPr userDrawn="1"/>
        </p:nvPicPr>
        <p:blipFill>
          <a:blip r:embed="rId3"/>
          <a:stretch>
            <a:fillRect/>
          </a:stretch>
        </p:blipFill>
        <p:spPr>
          <a:xfrm>
            <a:off x="5137264" y="352541"/>
            <a:ext cx="5320831" cy="661612"/>
          </a:xfrm>
          <a:prstGeom prst="rect">
            <a:avLst/>
          </a:prstGeom>
        </p:spPr>
      </p:pic>
      <p:pic>
        <p:nvPicPr>
          <p:cNvPr id="3" name="Grafik 2" descr="Ein Bild, das Cartoon, Maßstabsmodell, Spielzeug, Haus enthält.&#10;&#10;KI-generierte Inhalte können fehlerhaft sein.">
            <a:extLst>
              <a:ext uri="{FF2B5EF4-FFF2-40B4-BE49-F238E27FC236}">
                <a16:creationId xmlns:a16="http://schemas.microsoft.com/office/drawing/2014/main" id="{9D7E7DAD-BC37-29CD-49BC-A238846CD504}"/>
              </a:ext>
            </a:extLst>
          </p:cNvPr>
          <p:cNvPicPr>
            <a:picLocks noChangeAspect="1"/>
          </p:cNvPicPr>
          <p:nvPr userDrawn="1"/>
        </p:nvPicPr>
        <p:blipFill>
          <a:blip r:embed="rId4"/>
          <a:srcRect b="1134"/>
          <a:stretch/>
        </p:blipFill>
        <p:spPr bwMode="auto">
          <a:xfrm>
            <a:off x="3113362" y="2306129"/>
            <a:ext cx="6529402" cy="5256267"/>
          </a:xfrm>
          <a:prstGeom prst="rect">
            <a:avLst/>
          </a:prstGeom>
        </p:spPr>
      </p:pic>
      <p:pic>
        <p:nvPicPr>
          <p:cNvPr id="6" name="Grafik 5" descr="Ein Bild, das Schrift, Grafiken, Logo, Symbol enthält.&#10;&#10;KI-generierte Inhalte können fehlerhaft sein.">
            <a:extLst>
              <a:ext uri="{FF2B5EF4-FFF2-40B4-BE49-F238E27FC236}">
                <a16:creationId xmlns:a16="http://schemas.microsoft.com/office/drawing/2014/main" id="{BEE2892B-B471-3910-E6A3-9C148C8D883B}"/>
              </a:ext>
            </a:extLst>
          </p:cNvPr>
          <p:cNvPicPr>
            <a:picLocks noChangeAspect="1"/>
          </p:cNvPicPr>
          <p:nvPr userDrawn="1"/>
        </p:nvPicPr>
        <p:blipFill>
          <a:blip r:embed="rId5"/>
          <a:stretch>
            <a:fillRect/>
          </a:stretch>
        </p:blipFill>
        <p:spPr bwMode="auto">
          <a:xfrm>
            <a:off x="100361" y="6576500"/>
            <a:ext cx="1270792" cy="6618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4_Inhaltsseite_Kompakt">
    <p:spTree>
      <p:nvGrpSpPr>
        <p:cNvPr id="1" name=""/>
        <p:cNvGrpSpPr/>
        <p:nvPr/>
      </p:nvGrpSpPr>
      <p:grpSpPr bwMode="auto">
        <a:xfrm>
          <a:off x="0" y="0"/>
          <a:ext cx="0" cy="0"/>
          <a:chOff x="0" y="0"/>
          <a:chExt cx="0" cy="0"/>
        </a:xfrm>
      </p:grpSpPr>
      <p:pic>
        <p:nvPicPr>
          <p:cNvPr id="8" name="Grafik 7">
            <a:extLst>
              <a:ext uri="{FF2B5EF4-FFF2-40B4-BE49-F238E27FC236}">
                <a16:creationId xmlns:a16="http://schemas.microsoft.com/office/drawing/2014/main" id="{DB41D579-9B99-4D2E-ACBD-C52AA70FF88C}"/>
              </a:ext>
            </a:extLst>
          </p:cNvPr>
          <p:cNvPicPr>
            <a:picLocks noChangeAspect="1"/>
          </p:cNvPicPr>
          <p:nvPr userDrawn="1"/>
        </p:nvPicPr>
        <p:blipFill>
          <a:blip r:embed="rId2"/>
          <a:srcRect/>
          <a:stretch/>
        </p:blipFill>
        <p:spPr>
          <a:xfrm rot="851914">
            <a:off x="4234728" y="2731580"/>
            <a:ext cx="1663069" cy="3578300"/>
          </a:xfrm>
          <a:prstGeom prst="rect">
            <a:avLst/>
          </a:prstGeom>
          <a:ln>
            <a:solidFill>
              <a:schemeClr val="bg1">
                <a:lumMod val="85000"/>
              </a:schemeClr>
            </a:solidFill>
          </a:ln>
        </p:spPr>
      </p:pic>
      <p:sp>
        <p:nvSpPr>
          <p:cNvPr id="2"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3" name="Inhaltsplatzhalter 2"/>
          <p:cNvSpPr>
            <a:spLocks noGrp="1"/>
          </p:cNvSpPr>
          <p:nvPr>
            <p:ph idx="1"/>
          </p:nvPr>
        </p:nvSpPr>
        <p:spPr bwMode="auto">
          <a:xfrm>
            <a:off x="482171" y="1398577"/>
            <a:ext cx="9914986" cy="1708418"/>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16" name="Gerade Verbindung 15"/>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6"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pic>
        <p:nvPicPr>
          <p:cNvPr id="9" name="Grafik 8">
            <a:extLst>
              <a:ext uri="{FF2B5EF4-FFF2-40B4-BE49-F238E27FC236}">
                <a16:creationId xmlns:a16="http://schemas.microsoft.com/office/drawing/2014/main" id="{0BD20028-81C9-4C7C-A07E-33D06287DA07}"/>
              </a:ext>
            </a:extLst>
          </p:cNvPr>
          <p:cNvPicPr>
            <a:picLocks noChangeAspect="1"/>
          </p:cNvPicPr>
          <p:nvPr userDrawn="1"/>
        </p:nvPicPr>
        <p:blipFill>
          <a:blip r:embed="rId2"/>
          <a:srcRect/>
          <a:stretch/>
        </p:blipFill>
        <p:spPr>
          <a:xfrm rot="711963">
            <a:off x="4162433" y="2633453"/>
            <a:ext cx="1621337" cy="3488508"/>
          </a:xfrm>
          <a:prstGeom prst="rect">
            <a:avLst/>
          </a:prstGeom>
          <a:ln>
            <a:solidFill>
              <a:schemeClr val="bg1">
                <a:lumMod val="75000"/>
              </a:schemeClr>
            </a:solidFill>
          </a:ln>
        </p:spPr>
      </p:pic>
      <p:pic>
        <p:nvPicPr>
          <p:cNvPr id="10" name="Grafik 9">
            <a:extLst>
              <a:ext uri="{FF2B5EF4-FFF2-40B4-BE49-F238E27FC236}">
                <a16:creationId xmlns:a16="http://schemas.microsoft.com/office/drawing/2014/main" id="{0C8DBBFF-6182-4FF2-B080-2C3466AF4DE6}"/>
              </a:ext>
            </a:extLst>
          </p:cNvPr>
          <p:cNvPicPr>
            <a:picLocks noChangeAspect="1"/>
          </p:cNvPicPr>
          <p:nvPr userDrawn="1"/>
        </p:nvPicPr>
        <p:blipFill>
          <a:blip r:embed="rId3"/>
          <a:srcRect/>
          <a:stretch/>
        </p:blipFill>
        <p:spPr>
          <a:xfrm rot="514737">
            <a:off x="3967512" y="2722814"/>
            <a:ext cx="1598983" cy="3416774"/>
          </a:xfrm>
          <a:prstGeom prst="rect">
            <a:avLst/>
          </a:prstGeom>
          <a:ln>
            <a:solidFill>
              <a:schemeClr val="bg1">
                <a:lumMod val="75000"/>
              </a:schemeClr>
            </a:solidFill>
          </a:ln>
        </p:spPr>
      </p:pic>
      <p:sp>
        <p:nvSpPr>
          <p:cNvPr id="7" name="Rechteck 6">
            <a:extLst>
              <a:ext uri="{FF2B5EF4-FFF2-40B4-BE49-F238E27FC236}">
                <a16:creationId xmlns:a16="http://schemas.microsoft.com/office/drawing/2014/main" id="{B33B41F3-886F-5223-691A-AE82D2C5FC81}"/>
              </a:ext>
            </a:extLst>
          </p:cNvPr>
          <p:cNvSpPr/>
          <p:nvPr userDrawn="1"/>
        </p:nvSpPr>
        <p:spPr>
          <a:xfrm rot="842026">
            <a:off x="5844239" y="3066252"/>
            <a:ext cx="217061" cy="3719335"/>
          </a:xfrm>
          <a:prstGeom prst="rect">
            <a:avLst/>
          </a:prstGeom>
          <a:solidFill>
            <a:srgbClr val="1746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80FEC4FC-A7C5-D007-3CE8-8532671AB4C5}"/>
              </a:ext>
            </a:extLst>
          </p:cNvPr>
          <p:cNvSpPr/>
          <p:nvPr userDrawn="1"/>
        </p:nvSpPr>
        <p:spPr bwMode="auto">
          <a:xfrm rot="6272210" flipH="1">
            <a:off x="4478389" y="5422319"/>
            <a:ext cx="242643" cy="1884930"/>
          </a:xfrm>
          <a:prstGeom prst="rect">
            <a:avLst/>
          </a:prstGeom>
          <a:solidFill>
            <a:srgbClr val="1746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DD10E2D6-97CB-F122-2321-E30F2C18802E}"/>
              </a:ext>
            </a:extLst>
          </p:cNvPr>
          <p:cNvSpPr/>
          <p:nvPr userDrawn="1"/>
        </p:nvSpPr>
        <p:spPr bwMode="auto">
          <a:xfrm rot="2540717">
            <a:off x="3206575" y="5884655"/>
            <a:ext cx="323128" cy="2650049"/>
          </a:xfrm>
          <a:prstGeom prst="rect">
            <a:avLst/>
          </a:prstGeom>
          <a:solidFill>
            <a:srgbClr val="1746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8F2B96E4-8B3E-A63A-13EB-7E360B046D49}"/>
              </a:ext>
            </a:extLst>
          </p:cNvPr>
          <p:cNvSpPr/>
          <p:nvPr userDrawn="1"/>
        </p:nvSpPr>
        <p:spPr bwMode="auto">
          <a:xfrm rot="2540717">
            <a:off x="3127028" y="6591143"/>
            <a:ext cx="454868" cy="1472585"/>
          </a:xfrm>
          <a:prstGeom prst="rect">
            <a:avLst/>
          </a:prstGeom>
          <a:solidFill>
            <a:srgbClr val="1746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7500" l="9949" r="89966">
                        <a14:foregroundMark x1="30359" y1="85081" x2="30359" y2="85081"/>
                        <a14:foregroundMark x1="33153" y1="75484" x2="33153" y2="75484"/>
                        <a14:foregroundMark x1="33153" y1="75484" x2="33153" y2="75484"/>
                        <a14:foregroundMark x1="19840" y1="93548" x2="19840" y2="93548"/>
                        <a14:foregroundMark x1="19840" y1="93548" x2="19840" y2="93548"/>
                        <a14:foregroundMark x1="19840" y1="93548" x2="19840" y2="93548"/>
                        <a14:foregroundMark x1="23546" y1="97500" x2="23546" y2="97500"/>
                        <a14:foregroundMark x1="23546" y1="97500" x2="23546" y2="97500"/>
                        <a14:foregroundMark x1="23546" y1="97500" x2="18814" y2="97056"/>
                        <a14:foregroundMark x1="18814" y1="97056" x2="18814" y2="97056"/>
                        <a14:foregroundMark x1="29960" y1="86573" x2="32611" y2="92137"/>
                        <a14:foregroundMark x1="32611" y1="92137" x2="32725" y2="97500"/>
                        <a14:foregroundMark x1="32725" y1="97500" x2="32725" y2="97500"/>
                        <a14:foregroundMark x1="32725" y1="97500" x2="32725" y2="97500"/>
                        <a14:foregroundMark x1="51083" y1="42258" x2="51083" y2="42258"/>
                        <a14:foregroundMark x1="32925" y1="73145" x2="32925" y2="73145"/>
                        <a14:foregroundMark x1="32925" y1="73145" x2="32925" y2="73145"/>
                        <a14:foregroundMark x1="32925" y1="73145" x2="32925" y2="73145"/>
                        <a14:foregroundMark x1="32925" y1="73145" x2="32925" y2="73145"/>
                        <a14:foregroundMark x1="32925" y1="73145" x2="32925" y2="73145"/>
                        <a14:foregroundMark x1="32925" y1="73145" x2="32925" y2="73145"/>
                        <a14:foregroundMark x1="32925" y1="73145" x2="32925" y2="73145"/>
                        <a14:foregroundMark x1="32925" y1="73145" x2="32925" y2="73145"/>
                        <a14:foregroundMark x1="37685" y1="70685" x2="37685" y2="70685"/>
                        <a14:foregroundMark x1="37685" y1="70685" x2="33352" y2="73427"/>
                        <a14:backgroundMark x1="49544" y1="42097" x2="49544" y2="42097"/>
                        <a14:backgroundMark x1="49544" y1="42097" x2="49544" y2="42097"/>
                        <a14:backgroundMark x1="49544" y1="42097" x2="49544" y2="42097"/>
                        <a14:backgroundMark x1="49544" y1="42097" x2="49544" y2="42097"/>
                        <a14:backgroundMark x1="49544" y1="42097" x2="49544" y2="42097"/>
                        <a14:backgroundMark x1="49544" y1="42097" x2="49544" y2="42097"/>
                        <a14:backgroundMark x1="49544" y1="42097" x2="49544" y2="42097"/>
                        <a14:backgroundMark x1="45924" y1="46048" x2="45924" y2="46048"/>
                        <a14:backgroundMark x1="40365" y1="39194" x2="47691" y2="41653"/>
                        <a14:backgroundMark x1="47691" y1="41653" x2="50855" y2="46452"/>
                        <a14:backgroundMark x1="50855" y1="46452" x2="49772" y2="52742"/>
                        <a14:backgroundMark x1="49772" y1="52742" x2="45895" y2="57540"/>
                        <a14:backgroundMark x1="45895" y1="57540" x2="41277" y2="55242"/>
                        <a14:backgroundMark x1="41277" y1="55242" x2="39424" y2="49355"/>
                        <a14:backgroundMark x1="39424" y1="49355" x2="39738" y2="41895"/>
                        <a14:backgroundMark x1="39738" y1="41895" x2="44527" y2="39234"/>
                        <a14:backgroundMark x1="44527" y1="39234" x2="45525" y2="41694"/>
                        <a14:backgroundMark x1="45525" y1="41694" x2="45525" y2="41694"/>
                        <a14:backgroundMark x1="45525" y1="41694" x2="45525" y2="41694"/>
                        <a14:backgroundMark x1="45525" y1="41694" x2="45525" y2="41694"/>
                        <a14:backgroundMark x1="16420" y1="56331" x2="16819" y2="81532"/>
                        <a14:backgroundMark x1="16819" y1="81532" x2="20439" y2="64718"/>
                        <a14:backgroundMark x1="20439" y1="64718" x2="20496" y2="63669"/>
                        <a14:backgroundMark x1="20981" y1="58548" x2="18900" y2="75121"/>
                        <a14:backgroundMark x1="18900" y1="75121" x2="14937" y2="88105"/>
                        <a14:backgroundMark x1="14937" y1="88105" x2="20011" y2="86210"/>
                        <a14:backgroundMark x1="20011" y1="86210" x2="23831" y2="82742"/>
                        <a14:backgroundMark x1="23831" y1="82742" x2="24002" y2="82419"/>
                        <a14:backgroundMark x1="76796" y1="44758" x2="77879" y2="77097"/>
                        <a14:backgroundMark x1="77879" y1="77097" x2="83495" y2="44435"/>
                        <a14:backgroundMark x1="83495" y1="44435" x2="80160" y2="71895"/>
                        <a14:backgroundMark x1="80160" y1="71895" x2="76112" y2="64839"/>
                        <a14:backgroundMark x1="76112" y1="64839" x2="75456" y2="61774"/>
                        <a14:backgroundMark x1="47634" y1="56008" x2="47777" y2="72298"/>
                        <a14:backgroundMark x1="47777" y1="72298" x2="46152" y2="79113"/>
                        <a14:backgroundMark x1="46152" y1="79113" x2="41220" y2="78145"/>
                        <a14:backgroundMark x1="41220" y1="78145" x2="45239" y2="73387"/>
                        <a14:backgroundMark x1="45239" y1="73387" x2="47862" y2="66734"/>
                        <a14:backgroundMark x1="55331" y1="46452" x2="53962" y2="53306"/>
                        <a14:backgroundMark x1="53962" y1="53306" x2="55929" y2="45927"/>
                        <a14:backgroundMark x1="50513" y1="42702" x2="50884" y2="41694"/>
                        <a14:backgroundMark x1="39196" y1="72339" x2="42674" y2="70645"/>
                        <a14:backgroundMark x1="37970" y1="72500" x2="41591" y2="70806"/>
                        <a14:backgroundMark x1="37856" y1="67258" x2="38940" y2="66734"/>
                        <a14:backgroundMark x1="16363" y1="22661" x2="35861" y2="19274"/>
                        <a14:backgroundMark x1="35861" y1="19274" x2="42389" y2="19476"/>
                        <a14:backgroundMark x1="42389" y1="19476" x2="52052" y2="24960"/>
                        <a14:backgroundMark x1="52052" y1="24960" x2="56015" y2="20484"/>
                        <a14:backgroundMark x1="56015" y1="20484" x2="66135" y2="22137"/>
                        <a14:backgroundMark x1="73005" y1="24718" x2="31442" y2="26048"/>
                        <a14:backgroundMark x1="31442" y1="26048" x2="30587" y2="25726"/>
                        <a14:backgroundMark x1="12258" y1="13105" x2="13569" y2="37218"/>
                        <a14:backgroundMark x1="13569" y1="37218" x2="15564" y2="43145"/>
                        <a14:backgroundMark x1="15564" y1="43145" x2="20924" y2="33871"/>
                        <a14:backgroundMark x1="20924" y1="33871" x2="21123" y2="44879"/>
                        <a14:backgroundMark x1="21123" y1="44879" x2="24686" y2="52460"/>
                        <a14:backgroundMark x1="24686" y1="52460" x2="31842" y2="27823"/>
                        <a14:backgroundMark x1="31842" y1="27823" x2="34322" y2="48024"/>
                        <a14:backgroundMark x1="34322" y1="48024" x2="35120" y2="39556"/>
                        <a14:backgroundMark x1="35120" y1="39556" x2="33409" y2="58911"/>
                        <a14:backgroundMark x1="33409" y1="58911" x2="32155" y2="50847"/>
                        <a14:backgroundMark x1="32155" y1="50847" x2="28877" y2="56089"/>
                        <a14:backgroundMark x1="28877" y1="56089" x2="29532" y2="49839"/>
                        <a14:backgroundMark x1="29532" y1="49839" x2="31784" y2="60323"/>
                        <a14:backgroundMark x1="31784" y1="60323" x2="33780" y2="52177"/>
                        <a14:backgroundMark x1="33780" y1="52177" x2="35889" y2="48226"/>
                        <a14:backgroundMark x1="42275" y1="32016" x2="74829" y2="33145"/>
                        <a14:backgroundMark x1="74829" y1="33145" x2="72406" y2="47540"/>
                        <a14:backgroundMark x1="72406" y1="47540" x2="64510" y2="56331"/>
                        <a14:backgroundMark x1="64510" y1="56331" x2="67503" y2="45565"/>
                        <a14:backgroundMark x1="67503" y1="45565" x2="64795" y2="89556"/>
                        <a14:backgroundMark x1="64795" y1="89556" x2="57583" y2="88306"/>
                        <a14:backgroundMark x1="57583" y1="88306" x2="67930" y2="87540"/>
                        <a14:backgroundMark x1="67930" y1="87540" x2="52052" y2="95645"/>
                        <a14:backgroundMark x1="52052" y1="95645" x2="46266" y2="94839"/>
                        <a14:backgroundMark x1="46266" y1="94839" x2="49829" y2="87379"/>
                        <a14:backgroundMark x1="49829" y1="87379" x2="61716" y2="84516"/>
                        <a14:backgroundMark x1="61716" y1="84516" x2="70838" y2="90282"/>
                        <a14:backgroundMark x1="79989" y1="89960" x2="82070" y2="81774"/>
                        <a14:backgroundMark x1="82070" y1="81774" x2="86431" y2="84435"/>
                        <a14:backgroundMark x1="86431" y1="84435" x2="81556" y2="88226"/>
                        <a14:backgroundMark x1="81556" y1="88226" x2="76425" y2="88508"/>
                        <a14:backgroundMark x1="76425" y1="88508" x2="65821" y2="98065"/>
                        <a14:backgroundMark x1="65821" y1="98065" x2="77566" y2="89919"/>
                        <a14:backgroundMark x1="77566" y1="89919" x2="82754" y2="89758"/>
                        <a14:backgroundMark x1="82754" y1="89758" x2="55359" y2="93105"/>
                        <a14:backgroundMark x1="55359" y1="93105" x2="82725" y2="88427"/>
                        <a14:backgroundMark x1="82725" y1="88427" x2="82754" y2="88427"/>
                        <a14:backgroundMark x1="80103" y1="13468" x2="86688" y2="32298"/>
                        <a14:backgroundMark x1="86688" y1="32298" x2="86288" y2="6855"/>
                        <a14:backgroundMark x1="86288" y1="6855" x2="82782" y2="29113"/>
                        <a14:backgroundMark x1="82782" y1="29113" x2="75542" y2="22984"/>
                        <a14:backgroundMark x1="75542" y1="22984" x2="74373" y2="15968"/>
                        <a14:backgroundMark x1="74373" y1="15968" x2="81300" y2="40726"/>
                        <a14:backgroundMark x1="36345" y1="57742" x2="27765" y2="68508"/>
                        <a14:backgroundMark x1="27765" y1="68508" x2="27366" y2="61129"/>
                        <a14:backgroundMark x1="27366" y1="61129" x2="28050" y2="60121"/>
                        <a14:backgroundMark x1="10576" y1="54194" x2="9493" y2="96411"/>
                        <a14:backgroundMark x1="10091" y1="96250" x2="16106" y2="92661"/>
                      </a14:backgroundRemoval>
                    </a14:imgEffect>
                  </a14:imgLayer>
                </a14:imgProps>
              </a:ext>
            </a:extLst>
          </a:blip>
          <a:stretch/>
        </p:blipFill>
        <p:spPr bwMode="auto">
          <a:xfrm>
            <a:off x="0" y="-753"/>
            <a:ext cx="10686253" cy="7560428"/>
          </a:xfrm>
          <a:prstGeom prst="rect">
            <a:avLst/>
          </a:prstGeom>
          <a:ln>
            <a:solidFill>
              <a:schemeClr val="bg1">
                <a:lumMod val="75000"/>
              </a:schemeClr>
            </a:solidFill>
          </a:ln>
        </p:spPr>
      </p:pic>
      <p:sp>
        <p:nvSpPr>
          <p:cNvPr id="17" name="Rechteck 16">
            <a:extLst>
              <a:ext uri="{FF2B5EF4-FFF2-40B4-BE49-F238E27FC236}">
                <a16:creationId xmlns:a16="http://schemas.microsoft.com/office/drawing/2014/main" id="{3C9FE34B-DF34-72B9-3019-BA8E677BEF25}"/>
              </a:ext>
            </a:extLst>
          </p:cNvPr>
          <p:cNvSpPr/>
          <p:nvPr userDrawn="1"/>
        </p:nvSpPr>
        <p:spPr bwMode="auto">
          <a:xfrm rot="2540717">
            <a:off x="2971754" y="7015033"/>
            <a:ext cx="217666" cy="1472585"/>
          </a:xfrm>
          <a:prstGeom prst="rect">
            <a:avLst/>
          </a:prstGeom>
          <a:solidFill>
            <a:srgbClr val="1746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26339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03_Inhaltsseite_Kompakt">
    <p:spTree>
      <p:nvGrpSpPr>
        <p:cNvPr id="1" name=""/>
        <p:cNvGrpSpPr/>
        <p:nvPr/>
      </p:nvGrpSpPr>
      <p:grpSpPr bwMode="auto">
        <a:xfrm>
          <a:off x="0" y="0"/>
          <a:ext cx="0" cy="0"/>
          <a:chOff x="0" y="0"/>
          <a:chExt cx="0" cy="0"/>
        </a:xfrm>
      </p:grpSpPr>
      <p:pic>
        <p:nvPicPr>
          <p:cNvPr id="8" name="Grafik 7">
            <a:extLst>
              <a:ext uri="{FF2B5EF4-FFF2-40B4-BE49-F238E27FC236}">
                <a16:creationId xmlns:a16="http://schemas.microsoft.com/office/drawing/2014/main" id="{DB41D579-9B99-4D2E-ACBD-C52AA70FF88C}"/>
              </a:ext>
            </a:extLst>
          </p:cNvPr>
          <p:cNvPicPr>
            <a:picLocks noChangeAspect="1"/>
          </p:cNvPicPr>
          <p:nvPr userDrawn="1"/>
        </p:nvPicPr>
        <p:blipFill>
          <a:blip r:embed="rId2"/>
          <a:stretch>
            <a:fillRect/>
          </a:stretch>
        </p:blipFill>
        <p:spPr>
          <a:xfrm rot="851914">
            <a:off x="4234728" y="2721344"/>
            <a:ext cx="1663069" cy="3598772"/>
          </a:xfrm>
          <a:prstGeom prst="rect">
            <a:avLst/>
          </a:prstGeom>
        </p:spPr>
      </p:pic>
      <p:sp>
        <p:nvSpPr>
          <p:cNvPr id="2"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3" name="Inhaltsplatzhalter 2"/>
          <p:cNvSpPr>
            <a:spLocks noGrp="1"/>
          </p:cNvSpPr>
          <p:nvPr>
            <p:ph idx="1"/>
          </p:nvPr>
        </p:nvSpPr>
        <p:spPr bwMode="auto">
          <a:xfrm>
            <a:off x="482171" y="1398577"/>
            <a:ext cx="9914986" cy="1708418"/>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16" name="Gerade Verbindung 15"/>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7500" l="9949" r="89966">
                        <a14:foregroundMark x1="30359" y1="85081" x2="30359" y2="85081"/>
                        <a14:foregroundMark x1="33153" y1="75484" x2="33153" y2="75484"/>
                        <a14:foregroundMark x1="33153" y1="75484" x2="33153" y2="75484"/>
                        <a14:foregroundMark x1="19840" y1="93548" x2="19840" y2="93548"/>
                        <a14:foregroundMark x1="19840" y1="93548" x2="19840" y2="93548"/>
                        <a14:foregroundMark x1="19840" y1="93548" x2="19840" y2="93548"/>
                        <a14:foregroundMark x1="23546" y1="97500" x2="23546" y2="97500"/>
                        <a14:foregroundMark x1="23546" y1="97500" x2="23546" y2="97500"/>
                        <a14:foregroundMark x1="23546" y1="97500" x2="18814" y2="97056"/>
                        <a14:foregroundMark x1="18814" y1="97056" x2="18814" y2="97056"/>
                        <a14:foregroundMark x1="29960" y1="86573" x2="32611" y2="92137"/>
                        <a14:foregroundMark x1="32611" y1="92137" x2="32725" y2="97500"/>
                        <a14:foregroundMark x1="32725" y1="97500" x2="32725" y2="97500"/>
                        <a14:foregroundMark x1="32725" y1="97500" x2="32725" y2="97500"/>
                        <a14:foregroundMark x1="51083" y1="42258" x2="51083" y2="42258"/>
                        <a14:foregroundMark x1="32925" y1="73145" x2="32925" y2="73145"/>
                        <a14:foregroundMark x1="32925" y1="73145" x2="32925" y2="73145"/>
                        <a14:foregroundMark x1="32925" y1="73145" x2="32925" y2="73145"/>
                        <a14:foregroundMark x1="32925" y1="73145" x2="32925" y2="73145"/>
                        <a14:foregroundMark x1="32925" y1="73145" x2="32925" y2="73145"/>
                        <a14:foregroundMark x1="32925" y1="73145" x2="32925" y2="73145"/>
                        <a14:foregroundMark x1="32925" y1="73145" x2="32925" y2="73145"/>
                        <a14:foregroundMark x1="32925" y1="73145" x2="32925" y2="73145"/>
                        <a14:foregroundMark x1="37685" y1="70685" x2="37685" y2="70685"/>
                        <a14:foregroundMark x1="37685" y1="70685" x2="33352" y2="73427"/>
                        <a14:backgroundMark x1="49544" y1="42097" x2="49544" y2="42097"/>
                        <a14:backgroundMark x1="49544" y1="42097" x2="49544" y2="42097"/>
                        <a14:backgroundMark x1="49544" y1="42097" x2="49544" y2="42097"/>
                        <a14:backgroundMark x1="49544" y1="42097" x2="49544" y2="42097"/>
                        <a14:backgroundMark x1="49544" y1="42097" x2="49544" y2="42097"/>
                        <a14:backgroundMark x1="49544" y1="42097" x2="49544" y2="42097"/>
                        <a14:backgroundMark x1="49544" y1="42097" x2="49544" y2="42097"/>
                        <a14:backgroundMark x1="45924" y1="46048" x2="45924" y2="46048"/>
                        <a14:backgroundMark x1="40365" y1="39194" x2="47691" y2="41653"/>
                        <a14:backgroundMark x1="47691" y1="41653" x2="50855" y2="46452"/>
                        <a14:backgroundMark x1="50855" y1="46452" x2="49772" y2="52742"/>
                        <a14:backgroundMark x1="49772" y1="52742" x2="45895" y2="57540"/>
                        <a14:backgroundMark x1="45895" y1="57540" x2="41277" y2="55242"/>
                        <a14:backgroundMark x1="41277" y1="55242" x2="39424" y2="49355"/>
                        <a14:backgroundMark x1="39424" y1="49355" x2="39738" y2="41895"/>
                        <a14:backgroundMark x1="39738" y1="41895" x2="44527" y2="39234"/>
                        <a14:backgroundMark x1="44527" y1="39234" x2="45525" y2="41694"/>
                        <a14:backgroundMark x1="45525" y1="41694" x2="45525" y2="41694"/>
                        <a14:backgroundMark x1="45525" y1="41694" x2="45525" y2="41694"/>
                        <a14:backgroundMark x1="45525" y1="41694" x2="45525" y2="41694"/>
                      </a14:backgroundRemoval>
                    </a14:imgEffect>
                  </a14:imgLayer>
                </a14:imgProps>
              </a:ext>
            </a:extLst>
          </a:blip>
          <a:stretch/>
        </p:blipFill>
        <p:spPr bwMode="auto">
          <a:xfrm>
            <a:off x="1227738" y="145744"/>
            <a:ext cx="10686253" cy="7560428"/>
          </a:xfrm>
          <a:prstGeom prst="rect">
            <a:avLst/>
          </a:prstGeom>
          <a:ln>
            <a:solidFill>
              <a:schemeClr val="bg1">
                <a:lumMod val="75000"/>
              </a:schemeClr>
            </a:solidFill>
          </a:ln>
        </p:spPr>
      </p:pic>
      <p:sp>
        <p:nvSpPr>
          <p:cNvPr id="4"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6"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pic>
        <p:nvPicPr>
          <p:cNvPr id="9" name="Grafik 8">
            <a:extLst>
              <a:ext uri="{FF2B5EF4-FFF2-40B4-BE49-F238E27FC236}">
                <a16:creationId xmlns:a16="http://schemas.microsoft.com/office/drawing/2014/main" id="{0BD20028-81C9-4C7C-A07E-33D06287DA07}"/>
              </a:ext>
            </a:extLst>
          </p:cNvPr>
          <p:cNvPicPr>
            <a:picLocks noChangeAspect="1"/>
          </p:cNvPicPr>
          <p:nvPr userDrawn="1"/>
        </p:nvPicPr>
        <p:blipFill>
          <a:blip r:embed="rId5"/>
          <a:stretch>
            <a:fillRect/>
          </a:stretch>
        </p:blipFill>
        <p:spPr>
          <a:xfrm rot="823867">
            <a:off x="2060797" y="3071311"/>
            <a:ext cx="1414611" cy="3063429"/>
          </a:xfrm>
          <a:prstGeom prst="rect">
            <a:avLst/>
          </a:prstGeom>
          <a:ln>
            <a:solidFill>
              <a:schemeClr val="bg1">
                <a:lumMod val="75000"/>
              </a:schemeClr>
            </a:solid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03_Inhaltsseite_Zei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3" name="Inhaltsplatzhalter 2"/>
          <p:cNvSpPr>
            <a:spLocks noGrp="1"/>
          </p:cNvSpPr>
          <p:nvPr>
            <p:ph idx="1"/>
          </p:nvPr>
        </p:nvSpPr>
        <p:spPr bwMode="auto">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16" name="Gerade Verbindung 15"/>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5"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5_Inhaltsseite_Zeit">
    <p:spTree>
      <p:nvGrpSpPr>
        <p:cNvPr id="1" name=""/>
        <p:cNvGrpSpPr/>
        <p:nvPr/>
      </p:nvGrpSpPr>
      <p:grpSpPr bwMode="auto">
        <a:xfrm>
          <a:off x="0" y="0"/>
          <a:ext cx="0" cy="0"/>
          <a:chOff x="0" y="0"/>
          <a:chExt cx="0" cy="0"/>
        </a:xfrm>
      </p:grpSpPr>
      <p:pic>
        <p:nvPicPr>
          <p:cNvPr id="8" name="Grafik 7"/>
          <p:cNvPicPr>
            <a:picLocks noChangeAspect="1"/>
          </p:cNvPicPr>
          <p:nvPr userDrawn="1"/>
        </p:nvPicPr>
        <p:blipFill>
          <a:blip r:embed="rId2"/>
          <a:stretch/>
        </p:blipFill>
        <p:spPr bwMode="auto">
          <a:xfrm>
            <a:off x="5556" y="1587"/>
            <a:ext cx="10686252" cy="7560428"/>
          </a:xfrm>
          <a:prstGeom prst="rect">
            <a:avLst/>
          </a:prstGeom>
        </p:spPr>
      </p:pic>
      <p:sp>
        <p:nvSpPr>
          <p:cNvPr id="2"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3" name="Inhaltsplatzhalter 2"/>
          <p:cNvSpPr>
            <a:spLocks noGrp="1"/>
          </p:cNvSpPr>
          <p:nvPr>
            <p:ph idx="1"/>
          </p:nvPr>
        </p:nvSpPr>
        <p:spPr bwMode="auto">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16" name="Gerade Verbindung 15"/>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5"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spTree>
    <p:extLst>
      <p:ext uri="{BB962C8B-B14F-4D97-AF65-F5344CB8AC3E}">
        <p14:creationId xmlns:p14="http://schemas.microsoft.com/office/powerpoint/2010/main" val="3836197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4_Inhaltsseite_Zeit">
    <p:spTree>
      <p:nvGrpSpPr>
        <p:cNvPr id="1" name=""/>
        <p:cNvGrpSpPr/>
        <p:nvPr/>
      </p:nvGrpSpPr>
      <p:grpSpPr bwMode="auto">
        <a:xfrm>
          <a:off x="0" y="0"/>
          <a:ext cx="0" cy="0"/>
          <a:chOff x="0" y="0"/>
          <a:chExt cx="0" cy="0"/>
        </a:xfrm>
      </p:grpSpPr>
      <p:pic>
        <p:nvPicPr>
          <p:cNvPr id="8" name="Grafik 7"/>
          <p:cNvPicPr>
            <a:picLocks noChangeAspect="1"/>
          </p:cNvPicPr>
          <p:nvPr userDrawn="1"/>
        </p:nvPicPr>
        <p:blipFill>
          <a:blip r:embed="rId2"/>
          <a:stretch/>
        </p:blipFill>
        <p:spPr bwMode="auto">
          <a:xfrm>
            <a:off x="5556" y="1587"/>
            <a:ext cx="10686252" cy="7560428"/>
          </a:xfrm>
          <a:prstGeom prst="rect">
            <a:avLst/>
          </a:prstGeom>
        </p:spPr>
      </p:pic>
      <p:sp>
        <p:nvSpPr>
          <p:cNvPr id="2"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3" name="Inhaltsplatzhalter 2"/>
          <p:cNvSpPr>
            <a:spLocks noGrp="1"/>
          </p:cNvSpPr>
          <p:nvPr>
            <p:ph idx="1"/>
          </p:nvPr>
        </p:nvSpPr>
        <p:spPr bwMode="auto">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16" name="Gerade Verbindung 15"/>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5"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spTree>
    <p:extLst>
      <p:ext uri="{BB962C8B-B14F-4D97-AF65-F5344CB8AC3E}">
        <p14:creationId xmlns:p14="http://schemas.microsoft.com/office/powerpoint/2010/main" val="1559405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03_Inhaltsseite_Bedarf">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3" name="Inhaltsplatzhalter 2"/>
          <p:cNvSpPr>
            <a:spLocks noGrp="1"/>
          </p:cNvSpPr>
          <p:nvPr>
            <p:ph idx="1"/>
          </p:nvPr>
        </p:nvSpPr>
        <p:spPr bwMode="auto">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16" name="Gerade Verbindung 15"/>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5"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03_Inhaltsseite_Planun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3" name="Inhaltsplatzhalter 2"/>
          <p:cNvSpPr>
            <a:spLocks noGrp="1"/>
          </p:cNvSpPr>
          <p:nvPr>
            <p:ph idx="1"/>
          </p:nvPr>
        </p:nvSpPr>
        <p:spPr bwMode="auto">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16" name="Gerade Verbindung 15"/>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5"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04_Inhaltsseite_Prozess">
    <p:spTree>
      <p:nvGrpSpPr>
        <p:cNvPr id="1" name=""/>
        <p:cNvGrpSpPr/>
        <p:nvPr/>
      </p:nvGrpSpPr>
      <p:grpSpPr bwMode="auto">
        <a:xfrm>
          <a:off x="0" y="0"/>
          <a:ext cx="0" cy="0"/>
          <a:chOff x="0" y="0"/>
          <a:chExt cx="0" cy="0"/>
        </a:xfrm>
      </p:grpSpPr>
      <p:sp>
        <p:nvSpPr>
          <p:cNvPr id="44"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45" name="Inhaltsplatzhalter 2"/>
          <p:cNvSpPr>
            <a:spLocks noGrp="1"/>
          </p:cNvSpPr>
          <p:nvPr>
            <p:ph idx="1"/>
          </p:nvPr>
        </p:nvSpPr>
        <p:spPr bwMode="auto">
          <a:xfrm>
            <a:off x="482171"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9" name="Inhaltsplatzhalter 2"/>
          <p:cNvSpPr>
            <a:spLocks noGrp="1"/>
          </p:cNvSpPr>
          <p:nvPr>
            <p:ph idx="12"/>
          </p:nvPr>
        </p:nvSpPr>
        <p:spPr bwMode="auto">
          <a:xfrm>
            <a:off x="5613286"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50" name="Gerade Verbindung 49"/>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3"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 •</a:t>
            </a:r>
            <a:endParaRPr dirty="0"/>
          </a:p>
          <a:p>
            <a:pPr>
              <a:defRPr/>
            </a:pPr>
            <a:endParaRPr lang="de-DE" sz="800" dirty="0"/>
          </a:p>
        </p:txBody>
      </p:sp>
      <p:sp>
        <p:nvSpPr>
          <p:cNvPr id="4"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04_Kapitel_Rubriken">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tretch/>
        </p:blipFill>
        <p:spPr bwMode="auto">
          <a:xfrm>
            <a:off x="-1" y="2148"/>
            <a:ext cx="10691813" cy="755537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04_Karten_Rubriken_1">
    <p:spTree>
      <p:nvGrpSpPr>
        <p:cNvPr id="1" name=""/>
        <p:cNvGrpSpPr/>
        <p:nvPr/>
      </p:nvGrpSpPr>
      <p:grpSpPr bwMode="auto">
        <a:xfrm>
          <a:off x="0" y="0"/>
          <a:ext cx="0" cy="0"/>
          <a:chOff x="0" y="0"/>
          <a:chExt cx="0" cy="0"/>
        </a:xfrm>
      </p:grpSpPr>
      <p:sp>
        <p:nvSpPr>
          <p:cNvPr id="5" name="Abgerundetes Rechteck 4"/>
          <p:cNvSpPr/>
          <p:nvPr userDrawn="1"/>
        </p:nvSpPr>
        <p:spPr bwMode="auto">
          <a:xfrm>
            <a:off x="482600" y="604838"/>
            <a:ext cx="9914400" cy="1800000"/>
          </a:xfrm>
          <a:prstGeom prst="roundRect">
            <a:avLst>
              <a:gd name="adj" fmla="val 16667"/>
            </a:avLst>
          </a:prstGeom>
          <a:solidFill>
            <a:srgbClr val="194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Abgerundetes Rechteck 6"/>
          <p:cNvSpPr/>
          <p:nvPr userDrawn="1"/>
        </p:nvSpPr>
        <p:spPr bwMode="auto">
          <a:xfrm>
            <a:off x="482600" y="2855700"/>
            <a:ext cx="9914400" cy="1800000"/>
          </a:xfrm>
          <a:prstGeom prst="roundRect">
            <a:avLst>
              <a:gd name="adj" fmla="val 16667"/>
            </a:avLst>
          </a:prstGeom>
          <a:solidFill>
            <a:srgbClr val="2880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Abgerundetes Rechteck 7"/>
          <p:cNvSpPr/>
          <p:nvPr userDrawn="1"/>
        </p:nvSpPr>
        <p:spPr bwMode="auto">
          <a:xfrm>
            <a:off x="482600" y="4996088"/>
            <a:ext cx="9914400" cy="1800000"/>
          </a:xfrm>
          <a:prstGeom prst="roundRect">
            <a:avLst>
              <a:gd name="adj" fmla="val 16667"/>
            </a:avLst>
          </a:prstGeom>
          <a:solidFill>
            <a:srgbClr val="0082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9" name="Gerade Verbindung 8"/>
          <p:cNvCxnSpPr>
            <a:cxnSpLocks/>
          </p:cNvCxnSpPr>
          <p:nvPr userDrawn="1"/>
        </p:nvCxnSpPr>
        <p:spPr bwMode="auto">
          <a:xfrm flipH="1">
            <a:off x="0" y="6796390"/>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 Verbindung 9"/>
          <p:cNvCxnSpPr>
            <a:cxnSpLocks/>
          </p:cNvCxnSpPr>
          <p:nvPr userDrawn="1"/>
        </p:nvCxnSpPr>
        <p:spPr bwMode="auto">
          <a:xfrm flipH="1">
            <a:off x="0" y="49982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uppieren 10"/>
          <p:cNvGrpSpPr/>
          <p:nvPr userDrawn="1"/>
        </p:nvGrpSpPr>
        <p:grpSpPr bwMode="auto">
          <a:xfrm>
            <a:off x="0" y="2857400"/>
            <a:ext cx="10691813" cy="1798149"/>
            <a:chOff x="0" y="2917792"/>
            <a:chExt cx="10691813" cy="1798149"/>
          </a:xfrm>
        </p:grpSpPr>
        <p:cxnSp>
          <p:nvCxnSpPr>
            <p:cNvPr id="14" name="Gerade Verbindung 13"/>
            <p:cNvCxnSpPr>
              <a:cxnSpLocks/>
            </p:cNvCxnSpPr>
            <p:nvPr userDrawn="1"/>
          </p:nvCxnSpPr>
          <p:spPr bwMode="auto">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 Verbindung 14"/>
            <p:cNvCxnSpPr>
              <a:cxnSpLocks/>
            </p:cNvCxnSpPr>
            <p:nvPr userDrawn="1"/>
          </p:nvCxnSpPr>
          <p:spPr bwMode="auto">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uppieren 15"/>
          <p:cNvGrpSpPr/>
          <p:nvPr userDrawn="1"/>
        </p:nvGrpSpPr>
        <p:grpSpPr bwMode="auto">
          <a:xfrm>
            <a:off x="0" y="604536"/>
            <a:ext cx="10691813" cy="1798149"/>
            <a:chOff x="0" y="2917792"/>
            <a:chExt cx="10691813" cy="1798149"/>
          </a:xfrm>
        </p:grpSpPr>
        <p:cxnSp>
          <p:nvCxnSpPr>
            <p:cNvPr id="17" name="Gerade Verbindung 16"/>
            <p:cNvCxnSpPr>
              <a:cxnSpLocks/>
            </p:cNvCxnSpPr>
            <p:nvPr userDrawn="1"/>
          </p:nvCxnSpPr>
          <p:spPr bwMode="auto">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Gerade Verbindung 17"/>
            <p:cNvCxnSpPr>
              <a:cxnSpLocks/>
            </p:cNvCxnSpPr>
            <p:nvPr userDrawn="1"/>
          </p:nvCxnSpPr>
          <p:spPr bwMode="auto">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9" name="Gerade Verbindung 18"/>
          <p:cNvCxnSpPr>
            <a:cxnSpLocks/>
          </p:cNvCxnSpPr>
          <p:nvPr userDrawn="1"/>
        </p:nvCxnSpPr>
        <p:spPr bwMode="auto">
          <a:xfrm flipV="1">
            <a:off x="10398125"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 Verbindung 19"/>
          <p:cNvCxnSpPr>
            <a:cxnSpLocks/>
          </p:cNvCxnSpPr>
          <p:nvPr userDrawn="1"/>
        </p:nvCxnSpPr>
        <p:spPr bwMode="auto">
          <a:xfrm flipV="1">
            <a:off x="482600"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userDrawn="1"/>
        </p:nvPicPr>
        <p:blipFill>
          <a:blip r:embed="rId2"/>
          <a:stretch/>
        </p:blipFill>
        <p:spPr bwMode="auto">
          <a:xfrm>
            <a:off x="506404" y="471489"/>
            <a:ext cx="204721" cy="139339"/>
          </a:xfrm>
          <a:prstGeom prst="rect">
            <a:avLst/>
          </a:prstGeom>
        </p:spPr>
      </p:pic>
      <p:pic>
        <p:nvPicPr>
          <p:cNvPr id="24" name="Grafik 23"/>
          <p:cNvPicPr>
            <a:picLocks noChangeAspect="1"/>
          </p:cNvPicPr>
          <p:nvPr userDrawn="1"/>
        </p:nvPicPr>
        <p:blipFill>
          <a:blip r:embed="rId2"/>
          <a:stretch/>
        </p:blipFill>
        <p:spPr bwMode="auto">
          <a:xfrm rot="16199998">
            <a:off x="10224970" y="6848167"/>
            <a:ext cx="204721" cy="13933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2_Titelfolie">
    <p:spTree>
      <p:nvGrpSpPr>
        <p:cNvPr id="1" name=""/>
        <p:cNvGrpSpPr/>
        <p:nvPr/>
      </p:nvGrpSpPr>
      <p:grpSpPr bwMode="auto">
        <a:xfrm>
          <a:off x="0" y="0"/>
          <a:ext cx="0" cy="0"/>
          <a:chOff x="0" y="0"/>
          <a:chExt cx="0" cy="0"/>
        </a:xfrm>
      </p:grpSpPr>
      <p:sp>
        <p:nvSpPr>
          <p:cNvPr id="12" name="Titel 1"/>
          <p:cNvSpPr txBox="1"/>
          <p:nvPr userDrawn="1"/>
        </p:nvSpPr>
        <p:spPr bwMode="auto">
          <a:xfrm>
            <a:off x="483026" y="2271704"/>
            <a:ext cx="4862825" cy="2857517"/>
          </a:xfrm>
          <a:prstGeom prst="rect">
            <a:avLst/>
          </a:prstGeom>
        </p:spPr>
        <p:txBody>
          <a:bodyPr lIns="0" tIns="0" rIns="0" bIns="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endParaRPr lang="de-DE" sz="1950" b="1">
              <a:solidFill>
                <a:srgbClr val="194D83"/>
              </a:solidFill>
              <a:latin typeface="Verdana"/>
              <a:ea typeface="Verdana"/>
              <a:cs typeface="Verdana"/>
            </a:endParaRPr>
          </a:p>
        </p:txBody>
      </p:sp>
      <p:pic>
        <p:nvPicPr>
          <p:cNvPr id="18" name="Grafik 17"/>
          <p:cNvPicPr>
            <a:picLocks noChangeAspect="1"/>
          </p:cNvPicPr>
          <p:nvPr userDrawn="1"/>
        </p:nvPicPr>
        <p:blipFill>
          <a:blip r:embed="rId2"/>
          <a:stretch/>
        </p:blipFill>
        <p:spPr bwMode="auto">
          <a:xfrm>
            <a:off x="6348" y="2148"/>
            <a:ext cx="10679115" cy="7555379"/>
          </a:xfrm>
          <a:prstGeom prst="rect">
            <a:avLst/>
          </a:prstGeom>
        </p:spPr>
      </p:pic>
      <p:sp>
        <p:nvSpPr>
          <p:cNvPr id="2" name="Rechteck 1">
            <a:extLst>
              <a:ext uri="{FF2B5EF4-FFF2-40B4-BE49-F238E27FC236}">
                <a16:creationId xmlns:a16="http://schemas.microsoft.com/office/drawing/2014/main" id="{F2CD453F-CE2C-4A95-933E-C1999925187B}"/>
              </a:ext>
            </a:extLst>
          </p:cNvPr>
          <p:cNvSpPr/>
          <p:nvPr userDrawn="1"/>
        </p:nvSpPr>
        <p:spPr>
          <a:xfrm>
            <a:off x="154236" y="352540"/>
            <a:ext cx="2776251" cy="117880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4" name="Grafik 3" descr="Ein Bild, das Schrift, Grafiken, Text, Typografie enthält.&#10;&#10;Automatisch generierte Beschreibung">
            <a:extLst>
              <a:ext uri="{FF2B5EF4-FFF2-40B4-BE49-F238E27FC236}">
                <a16:creationId xmlns:a16="http://schemas.microsoft.com/office/drawing/2014/main" id="{2E23900E-8EF8-46E3-B94E-AAD7A51F309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9987" y="457221"/>
            <a:ext cx="2232966" cy="578364"/>
          </a:xfrm>
          <a:prstGeom prst="rect">
            <a:avLst/>
          </a:prstGeom>
        </p:spPr>
      </p:pic>
    </p:spTree>
    <p:extLst>
      <p:ext uri="{BB962C8B-B14F-4D97-AF65-F5344CB8AC3E}">
        <p14:creationId xmlns:p14="http://schemas.microsoft.com/office/powerpoint/2010/main" val="430536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04_Karten_Rubriken_2">
    <p:spTree>
      <p:nvGrpSpPr>
        <p:cNvPr id="1" name=""/>
        <p:cNvGrpSpPr/>
        <p:nvPr/>
      </p:nvGrpSpPr>
      <p:grpSpPr bwMode="auto">
        <a:xfrm>
          <a:off x="0" y="0"/>
          <a:ext cx="0" cy="0"/>
          <a:chOff x="0" y="0"/>
          <a:chExt cx="0" cy="0"/>
        </a:xfrm>
      </p:grpSpPr>
      <p:sp>
        <p:nvSpPr>
          <p:cNvPr id="5" name="Abgerundetes Rechteck 4"/>
          <p:cNvSpPr/>
          <p:nvPr userDrawn="1"/>
        </p:nvSpPr>
        <p:spPr bwMode="auto">
          <a:xfrm>
            <a:off x="482600" y="604838"/>
            <a:ext cx="9914400" cy="1800000"/>
          </a:xfrm>
          <a:prstGeom prst="roundRect">
            <a:avLst>
              <a:gd name="adj" fmla="val 16667"/>
            </a:avLst>
          </a:prstGeom>
          <a:solidFill>
            <a:srgbClr val="FFA3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Abgerundetes Rechteck 6"/>
          <p:cNvSpPr/>
          <p:nvPr userDrawn="1"/>
        </p:nvSpPr>
        <p:spPr bwMode="auto">
          <a:xfrm>
            <a:off x="482600" y="2855700"/>
            <a:ext cx="9914400" cy="1800000"/>
          </a:xfrm>
          <a:prstGeom prst="roundRect">
            <a:avLst>
              <a:gd name="adj" fmla="val 16667"/>
            </a:avLst>
          </a:prstGeom>
          <a:solidFill>
            <a:srgbClr val="FF6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Abgerundetes Rechteck 7"/>
          <p:cNvSpPr/>
          <p:nvPr userDrawn="1"/>
        </p:nvSpPr>
        <p:spPr bwMode="auto">
          <a:xfrm>
            <a:off x="482600" y="4996088"/>
            <a:ext cx="9914400" cy="1800000"/>
          </a:xfrm>
          <a:prstGeom prst="roundRect">
            <a:avLst>
              <a:gd name="adj" fmla="val 16667"/>
            </a:avLst>
          </a:prstGeom>
          <a:solidFill>
            <a:srgbClr val="00A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9" name="Gerade Verbindung 8"/>
          <p:cNvCxnSpPr>
            <a:cxnSpLocks/>
          </p:cNvCxnSpPr>
          <p:nvPr userDrawn="1"/>
        </p:nvCxnSpPr>
        <p:spPr bwMode="auto">
          <a:xfrm flipH="1">
            <a:off x="0" y="6796390"/>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 Verbindung 9"/>
          <p:cNvCxnSpPr>
            <a:cxnSpLocks/>
          </p:cNvCxnSpPr>
          <p:nvPr userDrawn="1"/>
        </p:nvCxnSpPr>
        <p:spPr bwMode="auto">
          <a:xfrm flipH="1">
            <a:off x="0" y="49982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uppieren 10"/>
          <p:cNvGrpSpPr/>
          <p:nvPr userDrawn="1"/>
        </p:nvGrpSpPr>
        <p:grpSpPr bwMode="auto">
          <a:xfrm>
            <a:off x="0" y="2857400"/>
            <a:ext cx="10691813" cy="1798149"/>
            <a:chOff x="0" y="2917792"/>
            <a:chExt cx="10691813" cy="1798149"/>
          </a:xfrm>
        </p:grpSpPr>
        <p:cxnSp>
          <p:nvCxnSpPr>
            <p:cNvPr id="14" name="Gerade Verbindung 13"/>
            <p:cNvCxnSpPr>
              <a:cxnSpLocks/>
            </p:cNvCxnSpPr>
            <p:nvPr userDrawn="1"/>
          </p:nvCxnSpPr>
          <p:spPr bwMode="auto">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 Verbindung 14"/>
            <p:cNvCxnSpPr>
              <a:cxnSpLocks/>
            </p:cNvCxnSpPr>
            <p:nvPr userDrawn="1"/>
          </p:nvCxnSpPr>
          <p:spPr bwMode="auto">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uppieren 15"/>
          <p:cNvGrpSpPr/>
          <p:nvPr userDrawn="1"/>
        </p:nvGrpSpPr>
        <p:grpSpPr bwMode="auto">
          <a:xfrm>
            <a:off x="0" y="604536"/>
            <a:ext cx="10691813" cy="1798149"/>
            <a:chOff x="0" y="2917792"/>
            <a:chExt cx="10691813" cy="1798149"/>
          </a:xfrm>
        </p:grpSpPr>
        <p:cxnSp>
          <p:nvCxnSpPr>
            <p:cNvPr id="17" name="Gerade Verbindung 16"/>
            <p:cNvCxnSpPr>
              <a:cxnSpLocks/>
            </p:cNvCxnSpPr>
            <p:nvPr userDrawn="1"/>
          </p:nvCxnSpPr>
          <p:spPr bwMode="auto">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Gerade Verbindung 17"/>
            <p:cNvCxnSpPr>
              <a:cxnSpLocks/>
            </p:cNvCxnSpPr>
            <p:nvPr userDrawn="1"/>
          </p:nvCxnSpPr>
          <p:spPr bwMode="auto">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9" name="Gerade Verbindung 18"/>
          <p:cNvCxnSpPr>
            <a:cxnSpLocks/>
          </p:cNvCxnSpPr>
          <p:nvPr userDrawn="1"/>
        </p:nvCxnSpPr>
        <p:spPr bwMode="auto">
          <a:xfrm flipV="1">
            <a:off x="10398125"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 Verbindung 19"/>
          <p:cNvCxnSpPr>
            <a:cxnSpLocks/>
          </p:cNvCxnSpPr>
          <p:nvPr userDrawn="1"/>
        </p:nvCxnSpPr>
        <p:spPr bwMode="auto">
          <a:xfrm flipV="1">
            <a:off x="482600"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userDrawn="1"/>
        </p:nvPicPr>
        <p:blipFill>
          <a:blip r:embed="rId2"/>
          <a:stretch/>
        </p:blipFill>
        <p:spPr bwMode="auto">
          <a:xfrm>
            <a:off x="506404" y="471489"/>
            <a:ext cx="204721" cy="139339"/>
          </a:xfrm>
          <a:prstGeom prst="rect">
            <a:avLst/>
          </a:prstGeom>
        </p:spPr>
      </p:pic>
      <p:pic>
        <p:nvPicPr>
          <p:cNvPr id="24" name="Grafik 23"/>
          <p:cNvPicPr>
            <a:picLocks noChangeAspect="1"/>
          </p:cNvPicPr>
          <p:nvPr userDrawn="1"/>
        </p:nvPicPr>
        <p:blipFill>
          <a:blip r:embed="rId2"/>
          <a:stretch/>
        </p:blipFill>
        <p:spPr bwMode="auto">
          <a:xfrm rot="16199998">
            <a:off x="10224970" y="6848167"/>
            <a:ext cx="204721" cy="13933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05_Kapitel_Teilbereich">
    <p:spTree>
      <p:nvGrpSpPr>
        <p:cNvPr id="1" name=""/>
        <p:cNvGrpSpPr/>
        <p:nvPr/>
      </p:nvGrpSpPr>
      <p:grpSpPr bwMode="auto">
        <a:xfrm>
          <a:off x="0" y="0"/>
          <a:ext cx="0" cy="0"/>
          <a:chOff x="0" y="0"/>
          <a:chExt cx="0" cy="0"/>
        </a:xfrm>
      </p:grpSpPr>
      <p:pic>
        <p:nvPicPr>
          <p:cNvPr id="2" name="Grafik 1"/>
          <p:cNvPicPr>
            <a:picLocks noChangeAspect="1"/>
          </p:cNvPicPr>
          <p:nvPr userDrawn="1"/>
        </p:nvPicPr>
        <p:blipFill>
          <a:blip r:embed="rId2"/>
          <a:stretch/>
        </p:blipFill>
        <p:spPr bwMode="auto">
          <a:xfrm>
            <a:off x="-1" y="2148"/>
            <a:ext cx="10691812" cy="755537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05_Karte_Teilbereich_Vorderseite">
    <p:spTree>
      <p:nvGrpSpPr>
        <p:cNvPr id="1" name=""/>
        <p:cNvGrpSpPr/>
        <p:nvPr/>
      </p:nvGrpSpPr>
      <p:grpSpPr bwMode="auto">
        <a:xfrm>
          <a:off x="0" y="0"/>
          <a:ext cx="0" cy="0"/>
          <a:chOff x="0" y="0"/>
          <a:chExt cx="0" cy="0"/>
        </a:xfrm>
      </p:grpSpPr>
      <p:cxnSp>
        <p:nvCxnSpPr>
          <p:cNvPr id="25" name="Gerade Verbindung 24"/>
          <p:cNvCxnSpPr>
            <a:cxnSpLocks/>
          </p:cNvCxnSpPr>
          <p:nvPr userDrawn="1"/>
        </p:nvCxnSpPr>
        <p:spPr bwMode="auto">
          <a:xfrm flipV="1">
            <a:off x="3545313"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0" name="Rechteck 139"/>
          <p:cNvSpPr/>
          <p:nvPr userDrawn="1"/>
        </p:nvSpPr>
        <p:spPr bwMode="auto">
          <a:xfrm>
            <a:off x="3568148"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6" name="Inhaltsplatzhalter 2"/>
          <p:cNvSpPr>
            <a:spLocks noGrp="1"/>
          </p:cNvSpPr>
          <p:nvPr>
            <p:ph idx="11"/>
          </p:nvPr>
        </p:nvSpPr>
        <p:spPr bwMode="auto">
          <a:xfrm>
            <a:off x="3909462" y="4531294"/>
            <a:ext cx="2843999" cy="905825"/>
          </a:xfrm>
        </p:spPr>
        <p:txBody>
          <a:bodyPr lIns="0" tIns="0" rIns="0" bIns="0">
            <a:noAutofit/>
          </a:bodyPr>
          <a:lstStyle>
            <a:lvl1pPr marL="0" indent="0" algn="l">
              <a:lnSpc>
                <a:spcPct val="120000"/>
              </a:lnSpc>
              <a:buNone/>
              <a:defRPr sz="1000">
                <a:solidFill>
                  <a:srgbClr val="194D83"/>
                </a:solidFill>
              </a:defRPr>
            </a:lvl1pPr>
            <a:lvl2pPr marL="651567" indent="-250603" algn="l">
              <a:lnSpc>
                <a:spcPct val="120000"/>
              </a:lnSpc>
              <a:buFont typeface="Arial"/>
              <a:buChar char="•"/>
              <a:defRPr sz="1000">
                <a:solidFill>
                  <a:srgbClr val="194D83"/>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147" name="Bildplatzhalter 14"/>
          <p:cNvSpPr>
            <a:spLocks noGrp="1"/>
          </p:cNvSpPr>
          <p:nvPr>
            <p:ph type="pic" sz="quarter" idx="12"/>
          </p:nvPr>
        </p:nvSpPr>
        <p:spPr bwMode="auto">
          <a:xfrm>
            <a:off x="3909461" y="358775"/>
            <a:ext cx="2844000" cy="2844000"/>
          </a:xfrm>
          <a:prstGeom prst="roundRect">
            <a:avLst>
              <a:gd name="adj" fmla="val 6345"/>
            </a:avLst>
          </a:prstGeom>
          <a:solidFill>
            <a:schemeClr val="bg1">
              <a:lumMod val="85000"/>
            </a:schemeClr>
          </a:solidFill>
        </p:spPr>
        <p:txBody>
          <a:bodyPr anchor="ctr"/>
          <a:lstStyle>
            <a:lvl1pPr algn="ctr">
              <a:defRPr sz="800"/>
            </a:lvl1pPr>
          </a:lstStyle>
          <a:p>
            <a:pPr>
              <a:defRPr/>
            </a:pPr>
            <a:endParaRPr lang="de-DE"/>
          </a:p>
        </p:txBody>
      </p:sp>
      <p:cxnSp>
        <p:nvCxnSpPr>
          <p:cNvPr id="148" name="Gerade Verbindung 147"/>
          <p:cNvCxnSpPr>
            <a:cxnSpLocks/>
          </p:cNvCxnSpPr>
          <p:nvPr userDrawn="1"/>
        </p:nvCxnSpPr>
        <p:spPr bwMode="auto">
          <a:xfrm>
            <a:off x="3909461" y="6007987"/>
            <a:ext cx="28440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p:cNvCxnSpPr>
            <a:cxnSpLocks/>
          </p:cNvCxnSpPr>
          <p:nvPr userDrawn="1"/>
        </p:nvCxnSpPr>
        <p:spPr bwMode="auto">
          <a:xfrm flipV="1">
            <a:off x="7113461"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1" name="Textfeld 150"/>
          <p:cNvSpPr txBox="1"/>
          <p:nvPr userDrawn="1"/>
        </p:nvSpPr>
        <p:spPr bwMode="auto">
          <a:xfrm>
            <a:off x="3909461" y="5527495"/>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Status</a:t>
            </a:r>
            <a:endParaRPr/>
          </a:p>
        </p:txBody>
      </p:sp>
      <p:cxnSp>
        <p:nvCxnSpPr>
          <p:cNvPr id="152" name="Gerade Verbindung 151"/>
          <p:cNvCxnSpPr>
            <a:cxnSpLocks/>
          </p:cNvCxnSpPr>
          <p:nvPr userDrawn="1"/>
        </p:nvCxnSpPr>
        <p:spPr bwMode="auto">
          <a:xfrm>
            <a:off x="3909461"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cxnSp>
        <p:nvCxnSpPr>
          <p:cNvPr id="153" name="Gerade Verbindung 152"/>
          <p:cNvCxnSpPr>
            <a:cxnSpLocks/>
          </p:cNvCxnSpPr>
          <p:nvPr userDrawn="1"/>
        </p:nvCxnSpPr>
        <p:spPr bwMode="auto">
          <a:xfrm>
            <a:off x="3909461" y="7188199"/>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54" name="Textfeld 153"/>
          <p:cNvSpPr txBox="1"/>
          <p:nvPr userDrawn="1"/>
        </p:nvSpPr>
        <p:spPr bwMode="auto">
          <a:xfrm>
            <a:off x="3915101" y="6071396"/>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Zuständigkeit</a:t>
            </a:r>
            <a:r>
              <a:rPr lang="de-DE" sz="800" b="1" baseline="30000">
                <a:solidFill>
                  <a:srgbClr val="194D83"/>
                </a:solidFill>
                <a:latin typeface="Verdana"/>
                <a:ea typeface="Verdana"/>
                <a:cs typeface="Verdana"/>
              </a:rPr>
              <a:t>*</a:t>
            </a:r>
            <a:endParaRPr lang="de-DE" sz="800" b="1">
              <a:solidFill>
                <a:srgbClr val="194D83"/>
              </a:solidFill>
              <a:latin typeface="Verdana"/>
              <a:ea typeface="Verdana"/>
              <a:cs typeface="Verdana"/>
            </a:endParaRPr>
          </a:p>
        </p:txBody>
      </p:sp>
      <p:sp>
        <p:nvSpPr>
          <p:cNvPr id="155" name="Textfeld 154"/>
          <p:cNvSpPr txBox="1"/>
          <p:nvPr userDrawn="1"/>
        </p:nvSpPr>
        <p:spPr bwMode="auto">
          <a:xfrm>
            <a:off x="3909461" y="6716389"/>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Zeithorizont</a:t>
            </a:r>
            <a:endParaRPr/>
          </a:p>
        </p:txBody>
      </p:sp>
      <p:sp>
        <p:nvSpPr>
          <p:cNvPr id="156" name="Textfeld 155"/>
          <p:cNvSpPr txBox="1"/>
          <p:nvPr userDrawn="1"/>
        </p:nvSpPr>
        <p:spPr bwMode="auto">
          <a:xfrm>
            <a:off x="6028559" y="5738143"/>
            <a:ext cx="702995" cy="123111"/>
          </a:xfrm>
          <a:prstGeom prst="rect">
            <a:avLst/>
          </a:prstGeom>
          <a:noFill/>
        </p:spPr>
        <p:txBody>
          <a:bodyPr wrap="square" lIns="0" tIns="0" rIns="0" bIns="0" rtlCol="0">
            <a:spAutoFit/>
          </a:bodyPr>
          <a:lstStyle/>
          <a:p>
            <a:pPr>
              <a:defRPr/>
            </a:pPr>
            <a:r>
              <a:rPr lang="de-DE" sz="800" b="1">
                <a:solidFill>
                  <a:schemeClr val="bg1"/>
                </a:solidFill>
                <a:latin typeface="Verdana"/>
                <a:ea typeface="Verdana"/>
                <a:cs typeface="Verdana"/>
              </a:rPr>
              <a:t>In Planung</a:t>
            </a:r>
            <a:endParaRPr/>
          </a:p>
        </p:txBody>
      </p:sp>
      <p:sp>
        <p:nvSpPr>
          <p:cNvPr id="157" name="Rechteck 156"/>
          <p:cNvSpPr/>
          <p:nvPr userDrawn="1"/>
        </p:nvSpPr>
        <p:spPr bwMode="auto">
          <a:xfrm>
            <a:off x="5861639"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8" name="Textfeld 157"/>
          <p:cNvSpPr txBox="1"/>
          <p:nvPr userDrawn="1"/>
        </p:nvSpPr>
        <p:spPr bwMode="auto">
          <a:xfrm>
            <a:off x="5077485" y="5738143"/>
            <a:ext cx="702995" cy="123111"/>
          </a:xfrm>
          <a:prstGeom prst="rect">
            <a:avLst/>
          </a:prstGeom>
          <a:noFill/>
        </p:spPr>
        <p:txBody>
          <a:bodyPr wrap="square" lIns="0" tIns="0" rIns="0" bIns="0" rtlCol="0">
            <a:spAutoFit/>
          </a:bodyPr>
          <a:lstStyle/>
          <a:p>
            <a:pPr>
              <a:defRPr/>
            </a:pPr>
            <a:r>
              <a:rPr lang="de-DE" sz="800" b="1">
                <a:solidFill>
                  <a:schemeClr val="bg1"/>
                </a:solidFill>
                <a:latin typeface="Verdana"/>
                <a:ea typeface="Verdana"/>
                <a:cs typeface="Verdana"/>
              </a:rPr>
              <a:t>In Arbeit</a:t>
            </a:r>
            <a:endParaRPr/>
          </a:p>
        </p:txBody>
      </p:sp>
      <p:sp>
        <p:nvSpPr>
          <p:cNvPr id="159" name="Rechteck 158"/>
          <p:cNvSpPr/>
          <p:nvPr userDrawn="1"/>
        </p:nvSpPr>
        <p:spPr bwMode="auto">
          <a:xfrm>
            <a:off x="4910565"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0" name="Textfeld 159"/>
          <p:cNvSpPr txBox="1"/>
          <p:nvPr userDrawn="1"/>
        </p:nvSpPr>
        <p:spPr bwMode="auto">
          <a:xfrm>
            <a:off x="4131341" y="5738143"/>
            <a:ext cx="702995" cy="123111"/>
          </a:xfrm>
          <a:prstGeom prst="rect">
            <a:avLst/>
          </a:prstGeom>
          <a:noFill/>
        </p:spPr>
        <p:txBody>
          <a:bodyPr wrap="square" lIns="0" tIns="0" rIns="0" bIns="0" rtlCol="0">
            <a:spAutoFit/>
          </a:bodyPr>
          <a:lstStyle/>
          <a:p>
            <a:pPr>
              <a:defRPr/>
            </a:pPr>
            <a:r>
              <a:rPr lang="de-DE" sz="800" b="1">
                <a:solidFill>
                  <a:schemeClr val="bg1"/>
                </a:solidFill>
                <a:latin typeface="Verdana"/>
                <a:ea typeface="Verdana"/>
                <a:cs typeface="Verdana"/>
              </a:rPr>
              <a:t>Erledigt</a:t>
            </a:r>
            <a:endParaRPr/>
          </a:p>
        </p:txBody>
      </p:sp>
      <p:sp>
        <p:nvSpPr>
          <p:cNvPr id="161" name="Rechteck 160"/>
          <p:cNvSpPr/>
          <p:nvPr userDrawn="1"/>
        </p:nvSpPr>
        <p:spPr bwMode="auto">
          <a:xfrm>
            <a:off x="3964421"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162" name="Gerade Verbindung 161"/>
          <p:cNvCxnSpPr>
            <a:cxnSpLocks/>
          </p:cNvCxnSpPr>
          <p:nvPr userDrawn="1"/>
        </p:nvCxnSpPr>
        <p:spPr bwMode="auto">
          <a:xfrm>
            <a:off x="5089117" y="7035137"/>
            <a:ext cx="1660932"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63" name="Textfeld 162"/>
          <p:cNvSpPr txBox="1"/>
          <p:nvPr userDrawn="1"/>
        </p:nvSpPr>
        <p:spPr bwMode="auto">
          <a:xfrm>
            <a:off x="3906525" y="6911651"/>
            <a:ext cx="938453"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bis / ab / um:</a:t>
            </a:r>
            <a:endParaRPr/>
          </a:p>
        </p:txBody>
      </p:sp>
      <p:cxnSp>
        <p:nvCxnSpPr>
          <p:cNvPr id="165" name="Gerade Verbindung 164"/>
          <p:cNvCxnSpPr>
            <a:cxnSpLocks/>
          </p:cNvCxnSpPr>
          <p:nvPr userDrawn="1"/>
        </p:nvCxnSpPr>
        <p:spPr bwMode="auto">
          <a:xfrm>
            <a:off x="3896605" y="6539590"/>
            <a:ext cx="285685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66" name="Rechteck 165"/>
          <p:cNvSpPr/>
          <p:nvPr userDrawn="1"/>
        </p:nvSpPr>
        <p:spPr bwMode="auto">
          <a:xfrm>
            <a:off x="7146234"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2" name="Inhaltsplatzhalter 2"/>
          <p:cNvSpPr>
            <a:spLocks noGrp="1"/>
          </p:cNvSpPr>
          <p:nvPr>
            <p:ph idx="13"/>
          </p:nvPr>
        </p:nvSpPr>
        <p:spPr bwMode="auto">
          <a:xfrm>
            <a:off x="7487548" y="4531294"/>
            <a:ext cx="2843999" cy="905825"/>
          </a:xfrm>
        </p:spPr>
        <p:txBody>
          <a:bodyPr lIns="0" tIns="0" rIns="0" bIns="0">
            <a:noAutofit/>
          </a:bodyPr>
          <a:lstStyle>
            <a:lvl1pPr marL="0" indent="0" algn="l">
              <a:lnSpc>
                <a:spcPct val="120000"/>
              </a:lnSpc>
              <a:buNone/>
              <a:defRPr sz="1000">
                <a:solidFill>
                  <a:srgbClr val="194D83"/>
                </a:solidFill>
              </a:defRPr>
            </a:lvl1pPr>
            <a:lvl2pPr marL="651567" indent="-250603" algn="l">
              <a:lnSpc>
                <a:spcPct val="120000"/>
              </a:lnSpc>
              <a:buFont typeface="Arial"/>
              <a:buChar char="•"/>
              <a:defRPr sz="1000">
                <a:solidFill>
                  <a:srgbClr val="194D83"/>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173" name="Bildplatzhalter 14"/>
          <p:cNvSpPr>
            <a:spLocks noGrp="1"/>
          </p:cNvSpPr>
          <p:nvPr>
            <p:ph type="pic" sz="quarter" idx="14"/>
          </p:nvPr>
        </p:nvSpPr>
        <p:spPr bwMode="auto">
          <a:xfrm>
            <a:off x="7487547" y="358775"/>
            <a:ext cx="2844000" cy="2844000"/>
          </a:xfrm>
          <a:prstGeom prst="roundRect">
            <a:avLst>
              <a:gd name="adj" fmla="val 6345"/>
            </a:avLst>
          </a:prstGeom>
          <a:solidFill>
            <a:schemeClr val="bg1">
              <a:lumMod val="85000"/>
            </a:schemeClr>
          </a:solidFill>
        </p:spPr>
        <p:txBody>
          <a:bodyPr anchor="ctr"/>
          <a:lstStyle>
            <a:lvl1pPr algn="ctr">
              <a:defRPr sz="800"/>
            </a:lvl1pPr>
          </a:lstStyle>
          <a:p>
            <a:pPr>
              <a:defRPr/>
            </a:pPr>
            <a:endParaRPr lang="de-DE"/>
          </a:p>
        </p:txBody>
      </p:sp>
      <p:cxnSp>
        <p:nvCxnSpPr>
          <p:cNvPr id="174" name="Gerade Verbindung 173"/>
          <p:cNvCxnSpPr>
            <a:cxnSpLocks/>
          </p:cNvCxnSpPr>
          <p:nvPr userDrawn="1"/>
        </p:nvCxnSpPr>
        <p:spPr bwMode="auto">
          <a:xfrm>
            <a:off x="7487547" y="6007987"/>
            <a:ext cx="28440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77" name="Textfeld 176"/>
          <p:cNvSpPr txBox="1"/>
          <p:nvPr userDrawn="1"/>
        </p:nvSpPr>
        <p:spPr bwMode="auto">
          <a:xfrm>
            <a:off x="7487547" y="5527495"/>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Status</a:t>
            </a:r>
            <a:endParaRPr/>
          </a:p>
        </p:txBody>
      </p:sp>
      <p:cxnSp>
        <p:nvCxnSpPr>
          <p:cNvPr id="178" name="Gerade Verbindung 177"/>
          <p:cNvCxnSpPr>
            <a:cxnSpLocks/>
          </p:cNvCxnSpPr>
          <p:nvPr userDrawn="1"/>
        </p:nvCxnSpPr>
        <p:spPr bwMode="auto">
          <a:xfrm>
            <a:off x="7487547"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p:cNvCxnSpPr>
            <a:cxnSpLocks/>
          </p:cNvCxnSpPr>
          <p:nvPr userDrawn="1"/>
        </p:nvCxnSpPr>
        <p:spPr bwMode="auto">
          <a:xfrm>
            <a:off x="7487547" y="7188199"/>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80" name="Textfeld 179"/>
          <p:cNvSpPr txBox="1"/>
          <p:nvPr userDrawn="1"/>
        </p:nvSpPr>
        <p:spPr bwMode="auto">
          <a:xfrm>
            <a:off x="7493187" y="6071396"/>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Zuständigkeit</a:t>
            </a:r>
            <a:r>
              <a:rPr lang="de-DE" sz="800" b="1" baseline="30000">
                <a:solidFill>
                  <a:srgbClr val="194D83"/>
                </a:solidFill>
                <a:latin typeface="Verdana"/>
                <a:ea typeface="Verdana"/>
                <a:cs typeface="Verdana"/>
              </a:rPr>
              <a:t>*</a:t>
            </a:r>
            <a:endParaRPr lang="de-DE" sz="800" b="1">
              <a:solidFill>
                <a:srgbClr val="194D83"/>
              </a:solidFill>
              <a:latin typeface="Verdana"/>
              <a:ea typeface="Verdana"/>
              <a:cs typeface="Verdana"/>
            </a:endParaRPr>
          </a:p>
        </p:txBody>
      </p:sp>
      <p:sp>
        <p:nvSpPr>
          <p:cNvPr id="181" name="Textfeld 180"/>
          <p:cNvSpPr txBox="1"/>
          <p:nvPr userDrawn="1"/>
        </p:nvSpPr>
        <p:spPr bwMode="auto">
          <a:xfrm>
            <a:off x="7487547" y="6716389"/>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Zeithorizont</a:t>
            </a:r>
            <a:endParaRPr/>
          </a:p>
        </p:txBody>
      </p:sp>
      <p:sp>
        <p:nvSpPr>
          <p:cNvPr id="187" name="Rechteck 186"/>
          <p:cNvSpPr/>
          <p:nvPr userDrawn="1"/>
        </p:nvSpPr>
        <p:spPr bwMode="auto">
          <a:xfrm>
            <a:off x="7542507"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188" name="Gerade Verbindung 187"/>
          <p:cNvCxnSpPr>
            <a:cxnSpLocks/>
          </p:cNvCxnSpPr>
          <p:nvPr userDrawn="1"/>
        </p:nvCxnSpPr>
        <p:spPr bwMode="auto">
          <a:xfrm>
            <a:off x="8667203" y="7035137"/>
            <a:ext cx="1650995"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89" name="Textfeld 188"/>
          <p:cNvSpPr txBox="1"/>
          <p:nvPr userDrawn="1"/>
        </p:nvSpPr>
        <p:spPr bwMode="auto">
          <a:xfrm>
            <a:off x="7484611" y="6911651"/>
            <a:ext cx="938453"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bis / ab / um:</a:t>
            </a:r>
            <a:endParaRPr/>
          </a:p>
        </p:txBody>
      </p:sp>
      <p:cxnSp>
        <p:nvCxnSpPr>
          <p:cNvPr id="191" name="Gerade Verbindung 190"/>
          <p:cNvCxnSpPr>
            <a:cxnSpLocks/>
          </p:cNvCxnSpPr>
          <p:nvPr userDrawn="1"/>
        </p:nvCxnSpPr>
        <p:spPr bwMode="auto">
          <a:xfrm>
            <a:off x="7470775" y="6539590"/>
            <a:ext cx="2847423"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99" name="Textplatzhalter 198"/>
          <p:cNvSpPr>
            <a:spLocks noGrp="1"/>
          </p:cNvSpPr>
          <p:nvPr>
            <p:ph type="body" sz="quarter" idx="15"/>
          </p:nvPr>
        </p:nvSpPr>
        <p:spPr bwMode="auto">
          <a:xfrm>
            <a:off x="3896605" y="3387576"/>
            <a:ext cx="2834949" cy="966919"/>
          </a:xfrm>
        </p:spPr>
        <p:txBody>
          <a:bodyPr>
            <a:normAutofit/>
          </a:bodyPr>
          <a:lstStyle>
            <a:lvl1pPr>
              <a:lnSpc>
                <a:spcPct val="100000"/>
              </a:lnSpc>
              <a:defRPr sz="2000" b="1">
                <a:solidFill>
                  <a:srgbClr val="194D83"/>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defRPr/>
            </a:pPr>
            <a:r>
              <a:rPr lang="de-DE"/>
              <a:t>Mastertextformat bearbeiten</a:t>
            </a:r>
            <a:endParaRPr/>
          </a:p>
        </p:txBody>
      </p:sp>
      <p:sp>
        <p:nvSpPr>
          <p:cNvPr id="200" name="Textplatzhalter 198"/>
          <p:cNvSpPr>
            <a:spLocks noGrp="1"/>
          </p:cNvSpPr>
          <p:nvPr>
            <p:ph type="body" sz="quarter" idx="16"/>
          </p:nvPr>
        </p:nvSpPr>
        <p:spPr bwMode="auto">
          <a:xfrm>
            <a:off x="7483249" y="3387576"/>
            <a:ext cx="2834949" cy="966919"/>
          </a:xfrm>
        </p:spPr>
        <p:txBody>
          <a:bodyPr>
            <a:normAutofit/>
          </a:bodyPr>
          <a:lstStyle>
            <a:lvl1pPr>
              <a:lnSpc>
                <a:spcPct val="100000"/>
              </a:lnSpc>
              <a:defRPr sz="2000" b="1">
                <a:solidFill>
                  <a:srgbClr val="194D83"/>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defRPr/>
            </a:pPr>
            <a:r>
              <a:rPr lang="de-DE"/>
              <a:t>Mastertextformat bearbeiten</a:t>
            </a:r>
            <a:endParaRPr/>
          </a:p>
        </p:txBody>
      </p:sp>
      <p:sp>
        <p:nvSpPr>
          <p:cNvPr id="255" name="Inhaltsplatzhalter 2"/>
          <p:cNvSpPr>
            <a:spLocks noGrp="1"/>
          </p:cNvSpPr>
          <p:nvPr>
            <p:ph idx="24"/>
          </p:nvPr>
        </p:nvSpPr>
        <p:spPr bwMode="auto">
          <a:xfrm>
            <a:off x="338490" y="4531294"/>
            <a:ext cx="2843999" cy="905825"/>
          </a:xfrm>
        </p:spPr>
        <p:txBody>
          <a:bodyPr lIns="0" tIns="0" rIns="0" bIns="0">
            <a:noAutofit/>
          </a:bodyPr>
          <a:lstStyle>
            <a:lvl1pPr marL="0" indent="0" algn="l">
              <a:lnSpc>
                <a:spcPct val="120000"/>
              </a:lnSpc>
              <a:buNone/>
              <a:defRPr sz="1000">
                <a:solidFill>
                  <a:srgbClr val="194D83"/>
                </a:solidFill>
              </a:defRPr>
            </a:lvl1pPr>
            <a:lvl2pPr marL="651567" indent="-250603" algn="l">
              <a:lnSpc>
                <a:spcPct val="120000"/>
              </a:lnSpc>
              <a:buFont typeface="Arial"/>
              <a:buChar char="•"/>
              <a:defRPr sz="1000">
                <a:solidFill>
                  <a:srgbClr val="194D83"/>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256" name="Bildplatzhalter 14"/>
          <p:cNvSpPr>
            <a:spLocks noGrp="1"/>
          </p:cNvSpPr>
          <p:nvPr>
            <p:ph type="pic" sz="quarter" idx="25"/>
          </p:nvPr>
        </p:nvSpPr>
        <p:spPr bwMode="auto">
          <a:xfrm>
            <a:off x="338489" y="358775"/>
            <a:ext cx="2844000" cy="2844000"/>
          </a:xfrm>
          <a:prstGeom prst="roundRect">
            <a:avLst>
              <a:gd name="adj" fmla="val 6345"/>
            </a:avLst>
          </a:prstGeom>
          <a:solidFill>
            <a:schemeClr val="bg1">
              <a:lumMod val="85000"/>
            </a:schemeClr>
          </a:solidFill>
        </p:spPr>
        <p:txBody>
          <a:bodyPr anchor="ctr"/>
          <a:lstStyle>
            <a:lvl1pPr algn="ctr">
              <a:defRPr sz="800"/>
            </a:lvl1pPr>
          </a:lstStyle>
          <a:p>
            <a:pPr>
              <a:defRPr/>
            </a:pPr>
            <a:endParaRPr lang="de-DE"/>
          </a:p>
        </p:txBody>
      </p:sp>
      <p:cxnSp>
        <p:nvCxnSpPr>
          <p:cNvPr id="257" name="Gerade Verbindung 256"/>
          <p:cNvCxnSpPr>
            <a:cxnSpLocks/>
          </p:cNvCxnSpPr>
          <p:nvPr userDrawn="1"/>
        </p:nvCxnSpPr>
        <p:spPr bwMode="auto">
          <a:xfrm>
            <a:off x="338489" y="6007987"/>
            <a:ext cx="28440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58" name="Textfeld 257"/>
          <p:cNvSpPr txBox="1"/>
          <p:nvPr userDrawn="1"/>
        </p:nvSpPr>
        <p:spPr bwMode="auto">
          <a:xfrm>
            <a:off x="338489" y="5527495"/>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Status</a:t>
            </a:r>
            <a:endParaRPr/>
          </a:p>
        </p:txBody>
      </p:sp>
      <p:cxnSp>
        <p:nvCxnSpPr>
          <p:cNvPr id="259" name="Gerade Verbindung 258"/>
          <p:cNvCxnSpPr>
            <a:cxnSpLocks/>
          </p:cNvCxnSpPr>
          <p:nvPr userDrawn="1"/>
        </p:nvCxnSpPr>
        <p:spPr bwMode="auto">
          <a:xfrm>
            <a:off x="338489"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p:cNvCxnSpPr>
            <a:cxnSpLocks/>
          </p:cNvCxnSpPr>
          <p:nvPr userDrawn="1"/>
        </p:nvCxnSpPr>
        <p:spPr bwMode="auto">
          <a:xfrm>
            <a:off x="338489" y="7188199"/>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61" name="Textfeld 260"/>
          <p:cNvSpPr txBox="1"/>
          <p:nvPr userDrawn="1"/>
        </p:nvSpPr>
        <p:spPr bwMode="auto">
          <a:xfrm>
            <a:off x="344129" y="6071396"/>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Zuständigkeit</a:t>
            </a:r>
            <a:r>
              <a:rPr lang="de-DE" sz="800" b="1" baseline="30000">
                <a:solidFill>
                  <a:srgbClr val="194D83"/>
                </a:solidFill>
                <a:latin typeface="Verdana"/>
                <a:ea typeface="Verdana"/>
                <a:cs typeface="Verdana"/>
              </a:rPr>
              <a:t>*</a:t>
            </a:r>
            <a:endParaRPr lang="de-DE" sz="800" b="1">
              <a:solidFill>
                <a:srgbClr val="194D83"/>
              </a:solidFill>
              <a:latin typeface="Verdana"/>
              <a:ea typeface="Verdana"/>
              <a:cs typeface="Verdana"/>
            </a:endParaRPr>
          </a:p>
        </p:txBody>
      </p:sp>
      <p:sp>
        <p:nvSpPr>
          <p:cNvPr id="262" name="Textfeld 261"/>
          <p:cNvSpPr txBox="1"/>
          <p:nvPr userDrawn="1"/>
        </p:nvSpPr>
        <p:spPr bwMode="auto">
          <a:xfrm>
            <a:off x="338489" y="6716389"/>
            <a:ext cx="170338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Zeithorizont</a:t>
            </a:r>
            <a:endParaRPr/>
          </a:p>
        </p:txBody>
      </p:sp>
      <p:grpSp>
        <p:nvGrpSpPr>
          <p:cNvPr id="6" name="Gruppieren 5"/>
          <p:cNvGrpSpPr/>
          <p:nvPr userDrawn="1"/>
        </p:nvGrpSpPr>
        <p:grpSpPr bwMode="auto">
          <a:xfrm>
            <a:off x="344129" y="5675527"/>
            <a:ext cx="2838361" cy="242797"/>
            <a:chOff x="344129" y="5675527"/>
            <a:chExt cx="2838361" cy="242797"/>
          </a:xfrm>
        </p:grpSpPr>
        <p:sp>
          <p:nvSpPr>
            <p:cNvPr id="251" name="Rechteck 250"/>
            <p:cNvSpPr/>
            <p:nvPr userDrawn="1"/>
          </p:nvSpPr>
          <p:spPr bwMode="auto">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0"/>
            </a:p>
          </p:txBody>
        </p:sp>
        <p:grpSp>
          <p:nvGrpSpPr>
            <p:cNvPr id="252" name="Gruppieren 251"/>
            <p:cNvGrpSpPr/>
            <p:nvPr userDrawn="1"/>
          </p:nvGrpSpPr>
          <p:grpSpPr bwMode="auto">
            <a:xfrm>
              <a:off x="344129" y="5675527"/>
              <a:ext cx="2838361" cy="242797"/>
              <a:chOff x="346953" y="5710427"/>
              <a:chExt cx="2950216" cy="178545"/>
            </a:xfrm>
          </p:grpSpPr>
          <p:sp>
            <p:nvSpPr>
              <p:cNvPr id="253" name="Rechteck 252"/>
              <p:cNvSpPr/>
              <p:nvPr userDrawn="1"/>
            </p:nvSpPr>
            <p:spPr bwMode="auto">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1"/>
              </a:p>
            </p:txBody>
          </p:sp>
          <p:sp>
            <p:nvSpPr>
              <p:cNvPr id="254" name="Rechteck 253"/>
              <p:cNvSpPr/>
              <p:nvPr userDrawn="1"/>
            </p:nvSpPr>
            <p:spPr bwMode="auto">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1"/>
              </a:p>
            </p:txBody>
          </p:sp>
        </p:grpSp>
        <p:sp>
          <p:nvSpPr>
            <p:cNvPr id="263" name="Textfeld 262"/>
            <p:cNvSpPr txBox="1"/>
            <p:nvPr userDrawn="1"/>
          </p:nvSpPr>
          <p:spPr bwMode="auto">
            <a:xfrm>
              <a:off x="2267147" y="5738143"/>
              <a:ext cx="893436" cy="123111"/>
            </a:xfrm>
            <a:prstGeom prst="rect">
              <a:avLst/>
            </a:prstGeom>
            <a:noFill/>
          </p:spPr>
          <p:txBody>
            <a:bodyPr wrap="square" lIns="0" tIns="0" rIns="0" bIns="0" rtlCol="0">
              <a:spAutoFit/>
            </a:bodyPr>
            <a:lstStyle/>
            <a:p>
              <a:pPr algn="ctr">
                <a:defRPr/>
              </a:pPr>
              <a:r>
                <a:rPr lang="de-DE" sz="800" b="1">
                  <a:solidFill>
                    <a:srgbClr val="FF6161"/>
                  </a:solidFill>
                  <a:latin typeface="Verdana"/>
                  <a:ea typeface="Verdana"/>
                  <a:cs typeface="Verdana"/>
                </a:rPr>
                <a:t>In Planung</a:t>
              </a:r>
              <a:endParaRPr/>
            </a:p>
          </p:txBody>
        </p:sp>
        <p:sp>
          <p:nvSpPr>
            <p:cNvPr id="265" name="Textfeld 264"/>
            <p:cNvSpPr txBox="1"/>
            <p:nvPr userDrawn="1"/>
          </p:nvSpPr>
          <p:spPr bwMode="auto">
            <a:xfrm>
              <a:off x="1267905" y="5738143"/>
              <a:ext cx="956821" cy="123111"/>
            </a:xfrm>
            <a:prstGeom prst="rect">
              <a:avLst/>
            </a:prstGeom>
            <a:noFill/>
          </p:spPr>
          <p:txBody>
            <a:bodyPr wrap="square" lIns="0" tIns="0" rIns="0" bIns="0" rtlCol="0">
              <a:spAutoFit/>
            </a:bodyPr>
            <a:lstStyle/>
            <a:p>
              <a:pPr algn="ctr">
                <a:defRPr/>
              </a:pPr>
              <a:r>
                <a:rPr lang="de-DE" sz="800" b="1">
                  <a:solidFill>
                    <a:srgbClr val="FFA312"/>
                  </a:solidFill>
                  <a:latin typeface="Verdana"/>
                  <a:ea typeface="Verdana"/>
                  <a:cs typeface="Verdana"/>
                </a:rPr>
                <a:t>In Arbeit</a:t>
              </a:r>
              <a:endParaRPr/>
            </a:p>
          </p:txBody>
        </p:sp>
        <p:sp>
          <p:nvSpPr>
            <p:cNvPr id="267" name="Textfeld 266"/>
            <p:cNvSpPr txBox="1"/>
            <p:nvPr userDrawn="1"/>
          </p:nvSpPr>
          <p:spPr bwMode="auto">
            <a:xfrm>
              <a:off x="349135" y="5738143"/>
              <a:ext cx="914229" cy="123111"/>
            </a:xfrm>
            <a:prstGeom prst="rect">
              <a:avLst/>
            </a:prstGeom>
            <a:noFill/>
          </p:spPr>
          <p:txBody>
            <a:bodyPr wrap="square" lIns="0" tIns="0" rIns="0" bIns="0" rtlCol="0">
              <a:spAutoFit/>
            </a:bodyPr>
            <a:lstStyle/>
            <a:p>
              <a:pPr algn="ctr">
                <a:defRPr/>
              </a:pPr>
              <a:r>
                <a:rPr lang="de-DE" sz="800" b="1" dirty="0">
                  <a:solidFill>
                    <a:srgbClr val="008204"/>
                  </a:solidFill>
                  <a:latin typeface="Verdana"/>
                  <a:ea typeface="Verdana"/>
                  <a:cs typeface="Verdana"/>
                </a:rPr>
                <a:t>Erledigt</a:t>
              </a:r>
              <a:endParaRPr dirty="0"/>
            </a:p>
          </p:txBody>
        </p:sp>
      </p:grpSp>
      <p:cxnSp>
        <p:nvCxnSpPr>
          <p:cNvPr id="269" name="Gerade Verbindung 268"/>
          <p:cNvCxnSpPr>
            <a:cxnSpLocks/>
          </p:cNvCxnSpPr>
          <p:nvPr userDrawn="1"/>
        </p:nvCxnSpPr>
        <p:spPr bwMode="auto">
          <a:xfrm>
            <a:off x="1518145" y="7035137"/>
            <a:ext cx="1660932"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70" name="Textfeld 269"/>
          <p:cNvSpPr txBox="1"/>
          <p:nvPr userDrawn="1"/>
        </p:nvSpPr>
        <p:spPr bwMode="auto">
          <a:xfrm>
            <a:off x="335553" y="6911651"/>
            <a:ext cx="938453"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bis / ab / um:</a:t>
            </a:r>
            <a:endParaRPr/>
          </a:p>
        </p:txBody>
      </p:sp>
      <p:cxnSp>
        <p:nvCxnSpPr>
          <p:cNvPr id="272" name="Gerade Verbindung 271"/>
          <p:cNvCxnSpPr>
            <a:cxnSpLocks/>
          </p:cNvCxnSpPr>
          <p:nvPr userDrawn="1"/>
        </p:nvCxnSpPr>
        <p:spPr bwMode="auto">
          <a:xfrm>
            <a:off x="325633" y="6539590"/>
            <a:ext cx="285685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73" name="Textplatzhalter 198"/>
          <p:cNvSpPr>
            <a:spLocks noGrp="1"/>
          </p:cNvSpPr>
          <p:nvPr>
            <p:ph type="body" sz="quarter" idx="26"/>
          </p:nvPr>
        </p:nvSpPr>
        <p:spPr bwMode="auto">
          <a:xfrm>
            <a:off x="325633" y="3387576"/>
            <a:ext cx="2834949" cy="966919"/>
          </a:xfrm>
        </p:spPr>
        <p:txBody>
          <a:bodyPr>
            <a:normAutofit/>
          </a:bodyPr>
          <a:lstStyle>
            <a:lvl1pPr>
              <a:lnSpc>
                <a:spcPct val="100000"/>
              </a:lnSpc>
              <a:defRPr sz="2000" b="1">
                <a:solidFill>
                  <a:srgbClr val="194D83"/>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defRPr/>
            </a:pPr>
            <a:r>
              <a:rPr lang="de-DE"/>
              <a:t>Mastertextformat bearbeiten</a:t>
            </a:r>
            <a:endParaRPr/>
          </a:p>
        </p:txBody>
      </p:sp>
      <p:sp>
        <p:nvSpPr>
          <p:cNvPr id="35" name="Inhaltsplatzhalter 2"/>
          <p:cNvSpPr>
            <a:spLocks noGrp="1"/>
          </p:cNvSpPr>
          <p:nvPr>
            <p:ph idx="30"/>
          </p:nvPr>
        </p:nvSpPr>
        <p:spPr bwMode="auto">
          <a:xfrm>
            <a:off x="3905746" y="450760"/>
            <a:ext cx="2843999" cy="165481"/>
          </a:xfrm>
        </p:spPr>
        <p:txBody>
          <a:bodyPr lIns="0" tIns="0" rIns="0" bIns="0" anchor="ctr">
            <a:noAutofit/>
          </a:bodyPr>
          <a:lstStyle>
            <a:lvl1pPr marL="0" indent="0" algn="ctr">
              <a:lnSpc>
                <a:spcPct val="120000"/>
              </a:lnSpc>
              <a:buNone/>
              <a:defRPr sz="1200" b="1">
                <a:solidFill>
                  <a:schemeClr val="bg1"/>
                </a:solidFill>
              </a:defRPr>
            </a:lvl1pPr>
            <a:lvl2pPr marL="651567" indent="-250603" algn="l">
              <a:lnSpc>
                <a:spcPct val="120000"/>
              </a:lnSpc>
              <a:buFont typeface="Arial"/>
              <a:buChar char="•"/>
              <a:defRPr sz="1000">
                <a:solidFill>
                  <a:schemeClr val="bg1"/>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algn="ctr">
              <a:defRPr/>
            </a:pPr>
            <a:endParaRPr lang="de-DE" sz="1000">
              <a:solidFill>
                <a:schemeClr val="bg1"/>
              </a:solidFill>
              <a:latin typeface="Verdana"/>
              <a:ea typeface="Verdana"/>
              <a:cs typeface="Verdana"/>
            </a:endParaRPr>
          </a:p>
        </p:txBody>
      </p:sp>
      <p:sp>
        <p:nvSpPr>
          <p:cNvPr id="36" name="Inhaltsplatzhalter 2"/>
          <p:cNvSpPr>
            <a:spLocks noGrp="1"/>
          </p:cNvSpPr>
          <p:nvPr>
            <p:ph idx="31"/>
          </p:nvPr>
        </p:nvSpPr>
        <p:spPr bwMode="auto">
          <a:xfrm>
            <a:off x="7506146" y="450760"/>
            <a:ext cx="2843999" cy="165481"/>
          </a:xfrm>
        </p:spPr>
        <p:txBody>
          <a:bodyPr lIns="0" tIns="0" rIns="0" bIns="0" anchor="ctr">
            <a:noAutofit/>
          </a:bodyPr>
          <a:lstStyle>
            <a:lvl1pPr marL="0" indent="0" algn="ctr">
              <a:lnSpc>
                <a:spcPct val="120000"/>
              </a:lnSpc>
              <a:buNone/>
              <a:defRPr sz="1200" b="1">
                <a:solidFill>
                  <a:schemeClr val="bg1"/>
                </a:solidFill>
              </a:defRPr>
            </a:lvl1pPr>
            <a:lvl2pPr marL="651567" indent="-250603" algn="l">
              <a:lnSpc>
                <a:spcPct val="120000"/>
              </a:lnSpc>
              <a:buFont typeface="Arial"/>
              <a:buChar char="•"/>
              <a:defRPr sz="1000">
                <a:solidFill>
                  <a:schemeClr val="bg1"/>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algn="ctr">
              <a:defRPr/>
            </a:pPr>
            <a:endParaRPr lang="de-DE" sz="1000">
              <a:solidFill>
                <a:schemeClr val="bg1"/>
              </a:solidFill>
              <a:latin typeface="Verdana"/>
              <a:ea typeface="Verdana"/>
              <a:cs typeface="Verdana"/>
            </a:endParaRPr>
          </a:p>
        </p:txBody>
      </p:sp>
      <p:grpSp>
        <p:nvGrpSpPr>
          <p:cNvPr id="37" name="Gruppieren 36"/>
          <p:cNvGrpSpPr/>
          <p:nvPr userDrawn="1"/>
        </p:nvGrpSpPr>
        <p:grpSpPr bwMode="auto">
          <a:xfrm>
            <a:off x="3917622" y="5675527"/>
            <a:ext cx="2838361" cy="242797"/>
            <a:chOff x="344129" y="5675527"/>
            <a:chExt cx="2838361" cy="242797"/>
          </a:xfrm>
        </p:grpSpPr>
        <p:sp>
          <p:nvSpPr>
            <p:cNvPr id="38" name="Rechteck 37"/>
            <p:cNvSpPr/>
            <p:nvPr userDrawn="1"/>
          </p:nvSpPr>
          <p:spPr bwMode="auto">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0"/>
            </a:p>
          </p:txBody>
        </p:sp>
        <p:grpSp>
          <p:nvGrpSpPr>
            <p:cNvPr id="39" name="Gruppieren 38"/>
            <p:cNvGrpSpPr/>
            <p:nvPr userDrawn="1"/>
          </p:nvGrpSpPr>
          <p:grpSpPr bwMode="auto">
            <a:xfrm>
              <a:off x="344129" y="5675527"/>
              <a:ext cx="2838361" cy="242797"/>
              <a:chOff x="346953" y="5710427"/>
              <a:chExt cx="2950216" cy="178545"/>
            </a:xfrm>
          </p:grpSpPr>
          <p:sp>
            <p:nvSpPr>
              <p:cNvPr id="43" name="Rechteck 42"/>
              <p:cNvSpPr/>
              <p:nvPr userDrawn="1"/>
            </p:nvSpPr>
            <p:spPr bwMode="auto">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1"/>
              </a:p>
            </p:txBody>
          </p:sp>
          <p:sp>
            <p:nvSpPr>
              <p:cNvPr id="44" name="Rechteck 43"/>
              <p:cNvSpPr/>
              <p:nvPr userDrawn="1"/>
            </p:nvSpPr>
            <p:spPr bwMode="auto">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1"/>
              </a:p>
            </p:txBody>
          </p:sp>
        </p:grpSp>
        <p:sp>
          <p:nvSpPr>
            <p:cNvPr id="40" name="Textfeld 39"/>
            <p:cNvSpPr txBox="1"/>
            <p:nvPr userDrawn="1"/>
          </p:nvSpPr>
          <p:spPr bwMode="auto">
            <a:xfrm>
              <a:off x="2267147" y="5738143"/>
              <a:ext cx="893436" cy="123111"/>
            </a:xfrm>
            <a:prstGeom prst="rect">
              <a:avLst/>
            </a:prstGeom>
            <a:noFill/>
          </p:spPr>
          <p:txBody>
            <a:bodyPr wrap="square" lIns="0" tIns="0" rIns="0" bIns="0" rtlCol="0">
              <a:spAutoFit/>
            </a:bodyPr>
            <a:lstStyle/>
            <a:p>
              <a:pPr algn="ctr">
                <a:defRPr/>
              </a:pPr>
              <a:r>
                <a:rPr lang="de-DE" sz="800" b="1">
                  <a:solidFill>
                    <a:srgbClr val="FF6161"/>
                  </a:solidFill>
                  <a:latin typeface="Verdana"/>
                  <a:ea typeface="Verdana"/>
                  <a:cs typeface="Verdana"/>
                </a:rPr>
                <a:t>In Planung</a:t>
              </a:r>
              <a:endParaRPr/>
            </a:p>
          </p:txBody>
        </p:sp>
        <p:sp>
          <p:nvSpPr>
            <p:cNvPr id="41" name="Textfeld 40"/>
            <p:cNvSpPr txBox="1"/>
            <p:nvPr userDrawn="1"/>
          </p:nvSpPr>
          <p:spPr bwMode="auto">
            <a:xfrm>
              <a:off x="1267905" y="5738143"/>
              <a:ext cx="956821" cy="123111"/>
            </a:xfrm>
            <a:prstGeom prst="rect">
              <a:avLst/>
            </a:prstGeom>
            <a:noFill/>
          </p:spPr>
          <p:txBody>
            <a:bodyPr wrap="square" lIns="0" tIns="0" rIns="0" bIns="0" rtlCol="0">
              <a:spAutoFit/>
            </a:bodyPr>
            <a:lstStyle/>
            <a:p>
              <a:pPr algn="ctr">
                <a:defRPr/>
              </a:pPr>
              <a:r>
                <a:rPr lang="de-DE" sz="800" b="1">
                  <a:solidFill>
                    <a:srgbClr val="FFA312"/>
                  </a:solidFill>
                  <a:latin typeface="Verdana"/>
                  <a:ea typeface="Verdana"/>
                  <a:cs typeface="Verdana"/>
                </a:rPr>
                <a:t>In Arbeit</a:t>
              </a:r>
              <a:endParaRPr/>
            </a:p>
          </p:txBody>
        </p:sp>
        <p:sp>
          <p:nvSpPr>
            <p:cNvPr id="42" name="Textfeld 41"/>
            <p:cNvSpPr txBox="1"/>
            <p:nvPr userDrawn="1"/>
          </p:nvSpPr>
          <p:spPr bwMode="auto">
            <a:xfrm>
              <a:off x="349135" y="5738143"/>
              <a:ext cx="914229" cy="123111"/>
            </a:xfrm>
            <a:prstGeom prst="rect">
              <a:avLst/>
            </a:prstGeom>
            <a:noFill/>
          </p:spPr>
          <p:txBody>
            <a:bodyPr wrap="square" lIns="0" tIns="0" rIns="0" bIns="0" rtlCol="0">
              <a:spAutoFit/>
            </a:bodyPr>
            <a:lstStyle/>
            <a:p>
              <a:pPr algn="ctr">
                <a:defRPr/>
              </a:pPr>
              <a:r>
                <a:rPr lang="de-DE" sz="800" b="1">
                  <a:solidFill>
                    <a:srgbClr val="008204"/>
                  </a:solidFill>
                  <a:latin typeface="Verdana"/>
                  <a:ea typeface="Verdana"/>
                  <a:cs typeface="Verdana"/>
                </a:rPr>
                <a:t>Erledigt</a:t>
              </a:r>
              <a:endParaRPr/>
            </a:p>
          </p:txBody>
        </p:sp>
      </p:grpSp>
      <p:grpSp>
        <p:nvGrpSpPr>
          <p:cNvPr id="45" name="Gruppieren 44"/>
          <p:cNvGrpSpPr/>
          <p:nvPr userDrawn="1"/>
        </p:nvGrpSpPr>
        <p:grpSpPr bwMode="auto">
          <a:xfrm>
            <a:off x="7500208" y="5675527"/>
            <a:ext cx="2838361" cy="242797"/>
            <a:chOff x="344129" y="5675527"/>
            <a:chExt cx="2838361" cy="242797"/>
          </a:xfrm>
        </p:grpSpPr>
        <p:sp>
          <p:nvSpPr>
            <p:cNvPr id="46" name="Rechteck 45"/>
            <p:cNvSpPr/>
            <p:nvPr userDrawn="1"/>
          </p:nvSpPr>
          <p:spPr bwMode="auto">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0"/>
            </a:p>
          </p:txBody>
        </p:sp>
        <p:grpSp>
          <p:nvGrpSpPr>
            <p:cNvPr id="47" name="Gruppieren 46"/>
            <p:cNvGrpSpPr/>
            <p:nvPr userDrawn="1"/>
          </p:nvGrpSpPr>
          <p:grpSpPr bwMode="auto">
            <a:xfrm>
              <a:off x="344129" y="5675527"/>
              <a:ext cx="2838361" cy="242797"/>
              <a:chOff x="346953" y="5710427"/>
              <a:chExt cx="2950216" cy="178545"/>
            </a:xfrm>
          </p:grpSpPr>
          <p:sp>
            <p:nvSpPr>
              <p:cNvPr id="51" name="Rechteck 50"/>
              <p:cNvSpPr/>
              <p:nvPr userDrawn="1"/>
            </p:nvSpPr>
            <p:spPr bwMode="auto">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1"/>
              </a:p>
            </p:txBody>
          </p:sp>
          <p:sp>
            <p:nvSpPr>
              <p:cNvPr id="52" name="Rechteck 51"/>
              <p:cNvSpPr/>
              <p:nvPr userDrawn="1"/>
            </p:nvSpPr>
            <p:spPr bwMode="auto">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b="1"/>
              </a:p>
            </p:txBody>
          </p:sp>
        </p:grpSp>
        <p:sp>
          <p:nvSpPr>
            <p:cNvPr id="48" name="Textfeld 47"/>
            <p:cNvSpPr txBox="1"/>
            <p:nvPr userDrawn="1"/>
          </p:nvSpPr>
          <p:spPr bwMode="auto">
            <a:xfrm>
              <a:off x="2267147" y="5738143"/>
              <a:ext cx="893436" cy="123111"/>
            </a:xfrm>
            <a:prstGeom prst="rect">
              <a:avLst/>
            </a:prstGeom>
            <a:noFill/>
          </p:spPr>
          <p:txBody>
            <a:bodyPr wrap="square" lIns="0" tIns="0" rIns="0" bIns="0" rtlCol="0">
              <a:spAutoFit/>
            </a:bodyPr>
            <a:lstStyle/>
            <a:p>
              <a:pPr algn="ctr">
                <a:defRPr/>
              </a:pPr>
              <a:r>
                <a:rPr lang="de-DE" sz="800" b="1">
                  <a:solidFill>
                    <a:srgbClr val="FF6161"/>
                  </a:solidFill>
                  <a:latin typeface="Verdana"/>
                  <a:ea typeface="Verdana"/>
                  <a:cs typeface="Verdana"/>
                </a:rPr>
                <a:t>In Planung</a:t>
              </a:r>
              <a:endParaRPr/>
            </a:p>
          </p:txBody>
        </p:sp>
        <p:sp>
          <p:nvSpPr>
            <p:cNvPr id="49" name="Textfeld 48"/>
            <p:cNvSpPr txBox="1"/>
            <p:nvPr userDrawn="1"/>
          </p:nvSpPr>
          <p:spPr bwMode="auto">
            <a:xfrm>
              <a:off x="1267905" y="5738143"/>
              <a:ext cx="956821" cy="123111"/>
            </a:xfrm>
            <a:prstGeom prst="rect">
              <a:avLst/>
            </a:prstGeom>
            <a:noFill/>
          </p:spPr>
          <p:txBody>
            <a:bodyPr wrap="square" lIns="0" tIns="0" rIns="0" bIns="0" rtlCol="0">
              <a:spAutoFit/>
            </a:bodyPr>
            <a:lstStyle/>
            <a:p>
              <a:pPr algn="ctr">
                <a:defRPr/>
              </a:pPr>
              <a:r>
                <a:rPr lang="de-DE" sz="800" b="1">
                  <a:solidFill>
                    <a:srgbClr val="FFA312"/>
                  </a:solidFill>
                  <a:latin typeface="Verdana"/>
                  <a:ea typeface="Verdana"/>
                  <a:cs typeface="Verdana"/>
                </a:rPr>
                <a:t>In Arbeit</a:t>
              </a:r>
              <a:endParaRPr/>
            </a:p>
          </p:txBody>
        </p:sp>
        <p:sp>
          <p:nvSpPr>
            <p:cNvPr id="50" name="Textfeld 49"/>
            <p:cNvSpPr txBox="1"/>
            <p:nvPr userDrawn="1"/>
          </p:nvSpPr>
          <p:spPr bwMode="auto">
            <a:xfrm>
              <a:off x="349135" y="5738143"/>
              <a:ext cx="914229" cy="123111"/>
            </a:xfrm>
            <a:prstGeom prst="rect">
              <a:avLst/>
            </a:prstGeom>
            <a:noFill/>
          </p:spPr>
          <p:txBody>
            <a:bodyPr wrap="square" lIns="0" tIns="0" rIns="0" bIns="0" rtlCol="0">
              <a:spAutoFit/>
            </a:bodyPr>
            <a:lstStyle/>
            <a:p>
              <a:pPr algn="ctr">
                <a:defRPr/>
              </a:pPr>
              <a:r>
                <a:rPr lang="de-DE" sz="800" b="1">
                  <a:solidFill>
                    <a:srgbClr val="008204"/>
                  </a:solidFill>
                  <a:latin typeface="Verdana"/>
                  <a:ea typeface="Verdana"/>
                  <a:cs typeface="Verdana"/>
                </a:rPr>
                <a:t>Erledigt</a:t>
              </a:r>
              <a:endParaRPr/>
            </a:p>
          </p:txBody>
        </p:sp>
      </p:grpSp>
      <p:sp>
        <p:nvSpPr>
          <p:cNvPr id="2" name="Inhaltsplatzhalter 2"/>
          <p:cNvSpPr>
            <a:spLocks noGrp="1"/>
          </p:cNvSpPr>
          <p:nvPr>
            <p:ph idx="29"/>
          </p:nvPr>
        </p:nvSpPr>
        <p:spPr bwMode="auto">
          <a:xfrm>
            <a:off x="344129" y="450760"/>
            <a:ext cx="2843999" cy="165481"/>
          </a:xfrm>
        </p:spPr>
        <p:txBody>
          <a:bodyPr lIns="0" tIns="0" rIns="0" bIns="0" anchor="ctr">
            <a:noAutofit/>
          </a:bodyPr>
          <a:lstStyle>
            <a:lvl1pPr marL="0" indent="0" algn="ctr">
              <a:lnSpc>
                <a:spcPct val="120000"/>
              </a:lnSpc>
              <a:buNone/>
              <a:defRPr sz="1400" b="1">
                <a:solidFill>
                  <a:schemeClr val="bg1"/>
                </a:solidFill>
              </a:defRPr>
            </a:lvl1pPr>
            <a:lvl2pPr marL="651567" indent="-250603" algn="l">
              <a:lnSpc>
                <a:spcPct val="120000"/>
              </a:lnSpc>
              <a:buFont typeface="Arial"/>
              <a:buChar char="•"/>
              <a:defRPr sz="1000">
                <a:solidFill>
                  <a:schemeClr val="bg1"/>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algn="ctr">
              <a:defRPr/>
            </a:pPr>
            <a:endParaRPr lang="de-DE" sz="1000">
              <a:solidFill>
                <a:schemeClr val="bg1"/>
              </a:solidFill>
              <a:latin typeface="Verdana"/>
              <a:ea typeface="Verdana"/>
              <a:cs typeface="Verdana"/>
            </a:endParaRPr>
          </a:p>
        </p:txBody>
      </p:sp>
      <p:sp>
        <p:nvSpPr>
          <p:cNvPr id="4" name="Inhaltsplatzhalter 2"/>
          <p:cNvSpPr>
            <a:spLocks noGrp="1"/>
          </p:cNvSpPr>
          <p:nvPr>
            <p:ph idx="28"/>
          </p:nvPr>
        </p:nvSpPr>
        <p:spPr bwMode="auto">
          <a:xfrm rot="16199998">
            <a:off x="5646652" y="1655766"/>
            <a:ext cx="2548186" cy="207795"/>
          </a:xfrm>
        </p:spPr>
        <p:txBody>
          <a:bodyPr lIns="0" tIns="0" rIns="0" bIns="0">
            <a:noAutofit/>
          </a:bodyPr>
          <a:lstStyle>
            <a:lvl1pPr marL="9525" indent="-9525" algn="l">
              <a:lnSpc>
                <a:spcPct val="100000"/>
              </a:lnSpc>
              <a:buNone/>
              <a:defRPr sz="500">
                <a:solidFill>
                  <a:srgbClr val="AABAC5"/>
                </a:solidFill>
              </a:defRPr>
            </a:lvl1pPr>
            <a:lvl2pPr marL="9525" indent="-9525" algn="l">
              <a:lnSpc>
                <a:spcPct val="100000"/>
              </a:lnSpc>
              <a:buFont typeface="Arial"/>
              <a:buChar char="•"/>
              <a:defRPr sz="500">
                <a:solidFill>
                  <a:srgbClr val="AABAC5"/>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5" name="Inhaltsplatzhalter 2"/>
          <p:cNvSpPr>
            <a:spLocks noGrp="1"/>
          </p:cNvSpPr>
          <p:nvPr>
            <p:ph idx="32"/>
          </p:nvPr>
        </p:nvSpPr>
        <p:spPr bwMode="auto">
          <a:xfrm rot="16199998">
            <a:off x="9201472" y="1689719"/>
            <a:ext cx="2548186" cy="139889"/>
          </a:xfrm>
        </p:spPr>
        <p:txBody>
          <a:bodyPr lIns="0" tIns="0" rIns="0" bIns="0">
            <a:noAutofit/>
          </a:bodyPr>
          <a:lstStyle>
            <a:lvl1pPr marL="9525" indent="0" algn="l">
              <a:lnSpc>
                <a:spcPct val="100000"/>
              </a:lnSpc>
              <a:buNone/>
              <a:defRPr sz="500">
                <a:solidFill>
                  <a:srgbClr val="AABAC5"/>
                </a:solidFill>
              </a:defRPr>
            </a:lvl1pPr>
            <a:lvl2pPr marL="9525" indent="0" algn="l">
              <a:lnSpc>
                <a:spcPct val="100000"/>
              </a:lnSpc>
              <a:buFont typeface="Arial"/>
              <a:buChar char="•"/>
              <a:defRPr sz="500">
                <a:solidFill>
                  <a:srgbClr val="AABAC5"/>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9" name="Inhaltsplatzhalter 2"/>
          <p:cNvSpPr>
            <a:spLocks noGrp="1"/>
          </p:cNvSpPr>
          <p:nvPr>
            <p:ph idx="27"/>
          </p:nvPr>
        </p:nvSpPr>
        <p:spPr bwMode="auto">
          <a:xfrm rot="16199998">
            <a:off x="2061181" y="1667758"/>
            <a:ext cx="2548186" cy="183812"/>
          </a:xfrm>
        </p:spPr>
        <p:txBody>
          <a:bodyPr lIns="0" tIns="0" rIns="0" bIns="0">
            <a:noAutofit/>
          </a:bodyPr>
          <a:lstStyle>
            <a:lvl1pPr marL="9525" indent="0" algn="l">
              <a:lnSpc>
                <a:spcPct val="100000"/>
              </a:lnSpc>
              <a:buNone/>
              <a:defRPr sz="500">
                <a:solidFill>
                  <a:srgbClr val="AABAC5"/>
                </a:solidFill>
              </a:defRPr>
            </a:lvl1pPr>
            <a:lvl2pPr marL="9525" indent="0" algn="l">
              <a:lnSpc>
                <a:spcPct val="100000"/>
              </a:lnSpc>
              <a:buFont typeface="Arial"/>
              <a:buChar char="•"/>
              <a:defRPr sz="500">
                <a:solidFill>
                  <a:srgbClr val="AABAC5"/>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05_Karte_Teilbereich_Rückseite">
    <p:spTree>
      <p:nvGrpSpPr>
        <p:cNvPr id="1" name=""/>
        <p:cNvGrpSpPr/>
        <p:nvPr/>
      </p:nvGrpSpPr>
      <p:grpSpPr bwMode="auto">
        <a:xfrm>
          <a:off x="0" y="0"/>
          <a:ext cx="0" cy="0"/>
          <a:chOff x="0" y="0"/>
          <a:chExt cx="0" cy="0"/>
        </a:xfrm>
      </p:grpSpPr>
      <p:sp>
        <p:nvSpPr>
          <p:cNvPr id="226" name="Rechteck 225"/>
          <p:cNvSpPr/>
          <p:nvPr userDrawn="1"/>
        </p:nvSpPr>
        <p:spPr bwMode="auto">
          <a:xfrm>
            <a:off x="-15119" y="-1"/>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7" name="Rechteck 226"/>
          <p:cNvSpPr/>
          <p:nvPr userDrawn="1"/>
        </p:nvSpPr>
        <p:spPr bwMode="auto">
          <a:xfrm>
            <a:off x="3568148"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8" name="Rechteck 227"/>
          <p:cNvSpPr/>
          <p:nvPr userDrawn="1"/>
        </p:nvSpPr>
        <p:spPr bwMode="auto">
          <a:xfrm>
            <a:off x="7146234"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 name="Inhaltsplatzhalter 2"/>
          <p:cNvSpPr>
            <a:spLocks noGrp="1"/>
          </p:cNvSpPr>
          <p:nvPr>
            <p:ph idx="1"/>
          </p:nvPr>
        </p:nvSpPr>
        <p:spPr bwMode="auto">
          <a:xfrm>
            <a:off x="341314" y="485574"/>
            <a:ext cx="2843999" cy="4880369"/>
          </a:xfrm>
        </p:spPr>
        <p:txBody>
          <a:bodyPr lIns="0" tIns="0" rIns="0" bIns="0">
            <a:noAutofit/>
          </a:bodyPr>
          <a:lstStyle>
            <a:lvl1pPr marL="9525" indent="0" algn="l">
              <a:lnSpc>
                <a:spcPct val="100000"/>
              </a:lnSpc>
              <a:spcBef>
                <a:spcPts val="400"/>
              </a:spcBef>
              <a:buNone/>
              <a:defRPr sz="800">
                <a:solidFill>
                  <a:schemeClr val="tx1"/>
                </a:solidFill>
              </a:defRPr>
            </a:lvl1pPr>
            <a:lvl2pPr marL="96838" indent="-87313" algn="l">
              <a:lnSpc>
                <a:spcPct val="100000"/>
              </a:lnSpc>
              <a:spcBef>
                <a:spcPts val="400"/>
              </a:spcBef>
              <a:buFont typeface="Arial"/>
              <a:buChar char="•"/>
              <a:defRPr sz="800">
                <a:solidFill>
                  <a:schemeClr val="tx1"/>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27" name="Textfeld 26"/>
          <p:cNvSpPr txBox="1"/>
          <p:nvPr userDrawn="1"/>
        </p:nvSpPr>
        <p:spPr bwMode="auto">
          <a:xfrm>
            <a:off x="341313" y="5527495"/>
            <a:ext cx="267581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Bestehende anschlussfähige Konzepte</a:t>
            </a:r>
            <a:r>
              <a:rPr lang="de-DE" sz="800" b="1" baseline="30000">
                <a:solidFill>
                  <a:srgbClr val="194D83"/>
                </a:solidFill>
                <a:latin typeface="Verdana"/>
                <a:ea typeface="Verdana"/>
                <a:cs typeface="Verdana"/>
              </a:rPr>
              <a:t>**</a:t>
            </a:r>
            <a:r>
              <a:rPr lang="de-DE" sz="800" b="1">
                <a:solidFill>
                  <a:srgbClr val="194D83"/>
                </a:solidFill>
                <a:latin typeface="Verdana"/>
                <a:ea typeface="Verdana"/>
                <a:cs typeface="Verdana"/>
              </a:rPr>
              <a:t>:</a:t>
            </a:r>
            <a:endParaRPr/>
          </a:p>
        </p:txBody>
      </p:sp>
      <p:cxnSp>
        <p:nvCxnSpPr>
          <p:cNvPr id="31" name="Gerade Verbindung 30"/>
          <p:cNvCxnSpPr>
            <a:cxnSpLocks/>
          </p:cNvCxnSpPr>
          <p:nvPr userDrawn="1"/>
        </p:nvCxnSpPr>
        <p:spPr bwMode="auto">
          <a:xfrm>
            <a:off x="341313"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3" name="Textfeld 42"/>
          <p:cNvSpPr txBox="1"/>
          <p:nvPr userDrawn="1"/>
        </p:nvSpPr>
        <p:spPr bwMode="auto">
          <a:xfrm>
            <a:off x="1509337" y="5738143"/>
            <a:ext cx="702995" cy="123111"/>
          </a:xfrm>
          <a:prstGeom prst="rect">
            <a:avLst/>
          </a:prstGeom>
          <a:noFill/>
        </p:spPr>
        <p:txBody>
          <a:bodyPr wrap="square" lIns="0" tIns="0" rIns="0" bIns="0" rtlCol="0">
            <a:spAutoFit/>
          </a:bodyPr>
          <a:lstStyle/>
          <a:p>
            <a:pPr>
              <a:defRPr/>
            </a:pPr>
            <a:r>
              <a:rPr lang="de-DE" sz="800" b="1">
                <a:solidFill>
                  <a:schemeClr val="bg1"/>
                </a:solidFill>
                <a:latin typeface="Verdana"/>
                <a:ea typeface="Verdana"/>
                <a:cs typeface="Verdana"/>
              </a:rPr>
              <a:t>In Arbeit</a:t>
            </a:r>
            <a:endParaRPr/>
          </a:p>
        </p:txBody>
      </p:sp>
      <p:sp>
        <p:nvSpPr>
          <p:cNvPr id="44" name="Rechteck 43"/>
          <p:cNvSpPr/>
          <p:nvPr userDrawn="1"/>
        </p:nvSpPr>
        <p:spPr bwMode="auto">
          <a:xfrm>
            <a:off x="1342417"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6" name="Textfeld 155"/>
          <p:cNvSpPr txBox="1"/>
          <p:nvPr userDrawn="1"/>
        </p:nvSpPr>
        <p:spPr bwMode="auto">
          <a:xfrm>
            <a:off x="6028559" y="5738143"/>
            <a:ext cx="702995" cy="123111"/>
          </a:xfrm>
          <a:prstGeom prst="rect">
            <a:avLst/>
          </a:prstGeom>
          <a:noFill/>
        </p:spPr>
        <p:txBody>
          <a:bodyPr wrap="square" lIns="0" tIns="0" rIns="0" bIns="0" rtlCol="0">
            <a:spAutoFit/>
          </a:bodyPr>
          <a:lstStyle/>
          <a:p>
            <a:pPr>
              <a:defRPr/>
            </a:pPr>
            <a:r>
              <a:rPr lang="de-DE" sz="800" b="1">
                <a:solidFill>
                  <a:schemeClr val="bg1"/>
                </a:solidFill>
                <a:latin typeface="Verdana"/>
                <a:ea typeface="Verdana"/>
                <a:cs typeface="Verdana"/>
              </a:rPr>
              <a:t>In Planung</a:t>
            </a:r>
            <a:endParaRPr/>
          </a:p>
        </p:txBody>
      </p:sp>
      <p:sp>
        <p:nvSpPr>
          <p:cNvPr id="161" name="Rechteck 160"/>
          <p:cNvSpPr/>
          <p:nvPr userDrawn="1"/>
        </p:nvSpPr>
        <p:spPr bwMode="auto">
          <a:xfrm>
            <a:off x="3964421"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7" name="Rechteck 186"/>
          <p:cNvSpPr/>
          <p:nvPr userDrawn="1"/>
        </p:nvSpPr>
        <p:spPr bwMode="auto">
          <a:xfrm>
            <a:off x="7542507"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 name="Gerade Verbindung 1"/>
          <p:cNvCxnSpPr>
            <a:cxnSpLocks/>
          </p:cNvCxnSpPr>
          <p:nvPr userDrawn="1"/>
        </p:nvCxnSpPr>
        <p:spPr bwMode="auto">
          <a:xfrm>
            <a:off x="341313"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0" name="Inhaltsplatzhalter 2"/>
          <p:cNvSpPr>
            <a:spLocks noGrp="1"/>
          </p:cNvSpPr>
          <p:nvPr>
            <p:ph idx="10" hasCustomPrompt="1"/>
          </p:nvPr>
        </p:nvSpPr>
        <p:spPr bwMode="auto">
          <a:xfrm>
            <a:off x="2196311" y="6901729"/>
            <a:ext cx="984250" cy="275257"/>
          </a:xfrm>
        </p:spPr>
        <p:txBody>
          <a:bodyPr lIns="0" tIns="0" rIns="0" bIns="0">
            <a:noAutofit/>
          </a:bodyPr>
          <a:lstStyle>
            <a:lvl1pPr marL="0" indent="0" algn="l">
              <a:lnSpc>
                <a:spcPct val="100000"/>
              </a:lnSpc>
              <a:buNone/>
              <a:defRPr sz="600">
                <a:solidFill>
                  <a:srgbClr val="194D83"/>
                </a:solidFill>
              </a:defRPr>
            </a:lvl1pPr>
            <a:lvl2pPr marL="400963" indent="0" algn="l">
              <a:lnSpc>
                <a:spcPct val="100000"/>
              </a:lnSpc>
              <a:buFont typeface="Arial"/>
              <a:buNone/>
              <a:defRPr sz="600">
                <a:solidFill>
                  <a:srgbClr val="194D83"/>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Hier steht ein Link</a:t>
            </a:r>
            <a:endParaRPr/>
          </a:p>
        </p:txBody>
      </p:sp>
      <p:sp>
        <p:nvSpPr>
          <p:cNvPr id="16" name="Textfeld 15"/>
          <p:cNvSpPr txBox="1"/>
          <p:nvPr userDrawn="1"/>
        </p:nvSpPr>
        <p:spPr bwMode="auto">
          <a:xfrm>
            <a:off x="2194825" y="6651589"/>
            <a:ext cx="1053102" cy="184666"/>
          </a:xfrm>
          <a:prstGeom prst="rect">
            <a:avLst/>
          </a:prstGeom>
          <a:noFill/>
        </p:spPr>
        <p:txBody>
          <a:bodyPr wrap="square" lIns="0" tIns="0" rIns="0" bIns="0" rtlCol="0">
            <a:spAutoFit/>
          </a:bodyPr>
          <a:lstStyle/>
          <a:p>
            <a:pPr>
              <a:defRPr/>
            </a:pPr>
            <a:r>
              <a:rPr lang="de-DE" sz="600" b="1" dirty="0">
                <a:solidFill>
                  <a:srgbClr val="194D83"/>
                </a:solidFill>
                <a:latin typeface="Verdana"/>
                <a:ea typeface="Verdana"/>
                <a:cs typeface="Verdana"/>
              </a:rPr>
              <a:t>Mehr zu diesen Themen im mebis Magazin</a:t>
            </a:r>
            <a:endParaRPr dirty="0"/>
          </a:p>
        </p:txBody>
      </p:sp>
      <p:grpSp>
        <p:nvGrpSpPr>
          <p:cNvPr id="4" name="Gruppieren 3"/>
          <p:cNvGrpSpPr/>
          <p:nvPr userDrawn="1"/>
        </p:nvGrpSpPr>
        <p:grpSpPr bwMode="auto">
          <a:xfrm>
            <a:off x="341313" y="6316949"/>
            <a:ext cx="2675817" cy="912679"/>
            <a:chOff x="341313" y="6266149"/>
            <a:chExt cx="2675817" cy="912679"/>
          </a:xfrm>
        </p:grpSpPr>
        <p:sp>
          <p:nvSpPr>
            <p:cNvPr id="48" name="Textfeld 47"/>
            <p:cNvSpPr txBox="1"/>
            <p:nvPr userDrawn="1"/>
          </p:nvSpPr>
          <p:spPr bwMode="auto">
            <a:xfrm>
              <a:off x="518624" y="6583303"/>
              <a:ext cx="477591" cy="123111"/>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ja</a:t>
              </a:r>
              <a:endParaRPr/>
            </a:p>
          </p:txBody>
        </p:sp>
        <p:sp>
          <p:nvSpPr>
            <p:cNvPr id="49" name="Rechteck 48"/>
            <p:cNvSpPr/>
            <p:nvPr userDrawn="1"/>
          </p:nvSpPr>
          <p:spPr bwMode="auto">
            <a:xfrm>
              <a:off x="351704" y="6575717"/>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Textfeld 19"/>
            <p:cNvSpPr txBox="1"/>
            <p:nvPr userDrawn="1"/>
          </p:nvSpPr>
          <p:spPr bwMode="auto">
            <a:xfrm>
              <a:off x="518624" y="6809496"/>
              <a:ext cx="597799" cy="369332"/>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Interne Ressource vorhanden</a:t>
              </a:r>
              <a:endParaRPr/>
            </a:p>
          </p:txBody>
        </p:sp>
        <p:sp>
          <p:nvSpPr>
            <p:cNvPr id="21" name="Rechteck 20"/>
            <p:cNvSpPr/>
            <p:nvPr userDrawn="1"/>
          </p:nvSpPr>
          <p:spPr bwMode="auto">
            <a:xfrm>
              <a:off x="351704" y="680191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3" name="Textfeld 22"/>
            <p:cNvSpPr txBox="1"/>
            <p:nvPr userDrawn="1"/>
          </p:nvSpPr>
          <p:spPr bwMode="auto">
            <a:xfrm>
              <a:off x="1287131" y="6602702"/>
              <a:ext cx="702995" cy="123111"/>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nein</a:t>
              </a:r>
              <a:endParaRPr/>
            </a:p>
          </p:txBody>
        </p:sp>
        <p:sp>
          <p:nvSpPr>
            <p:cNvPr id="24" name="Rechteck 23"/>
            <p:cNvSpPr/>
            <p:nvPr userDrawn="1"/>
          </p:nvSpPr>
          <p:spPr bwMode="auto">
            <a:xfrm>
              <a:off x="1116423" y="658120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8" name="Textfeld 27"/>
            <p:cNvSpPr txBox="1"/>
            <p:nvPr userDrawn="1"/>
          </p:nvSpPr>
          <p:spPr bwMode="auto">
            <a:xfrm>
              <a:off x="1288639" y="6809496"/>
              <a:ext cx="810651" cy="369332"/>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Externe </a:t>
              </a:r>
              <a:br>
                <a:rPr lang="de-DE" sz="800" b="0">
                  <a:solidFill>
                    <a:schemeClr val="tx1"/>
                  </a:solidFill>
                  <a:latin typeface="Verdana"/>
                  <a:ea typeface="Verdana"/>
                  <a:cs typeface="Verdana"/>
                </a:rPr>
              </a:br>
              <a:r>
                <a:rPr lang="de-DE" sz="800" b="0">
                  <a:solidFill>
                    <a:schemeClr val="tx1"/>
                  </a:solidFill>
                  <a:latin typeface="Verdana"/>
                  <a:ea typeface="Verdana"/>
                  <a:cs typeface="Verdana"/>
                </a:rPr>
                <a:t>Unterstützung</a:t>
              </a:r>
              <a:br>
                <a:rPr lang="de-DE" sz="800" b="0">
                  <a:solidFill>
                    <a:schemeClr val="tx1"/>
                  </a:solidFill>
                  <a:latin typeface="Verdana"/>
                  <a:ea typeface="Verdana"/>
                  <a:cs typeface="Verdana"/>
                </a:rPr>
              </a:br>
              <a:r>
                <a:rPr lang="de-DE" sz="800" b="0">
                  <a:solidFill>
                    <a:schemeClr val="tx1"/>
                  </a:solidFill>
                  <a:latin typeface="Verdana"/>
                  <a:ea typeface="Verdana"/>
                  <a:cs typeface="Verdana"/>
                </a:rPr>
                <a:t>benötigt</a:t>
              </a:r>
              <a:r>
                <a:rPr lang="de-DE" sz="800" b="0" baseline="30000">
                  <a:solidFill>
                    <a:schemeClr val="tx1"/>
                  </a:solidFill>
                  <a:latin typeface="Verdana"/>
                  <a:ea typeface="Verdana"/>
                  <a:cs typeface="Verdana"/>
                </a:rPr>
                <a:t>***</a:t>
              </a:r>
              <a:endParaRPr/>
            </a:p>
          </p:txBody>
        </p:sp>
        <p:sp>
          <p:nvSpPr>
            <p:cNvPr id="29" name="Rechteck 28"/>
            <p:cNvSpPr/>
            <p:nvPr userDrawn="1"/>
          </p:nvSpPr>
          <p:spPr bwMode="auto">
            <a:xfrm>
              <a:off x="1121720" y="680191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0" name="Textfeld 29"/>
            <p:cNvSpPr txBox="1"/>
            <p:nvPr userDrawn="1"/>
          </p:nvSpPr>
          <p:spPr bwMode="auto">
            <a:xfrm>
              <a:off x="341313" y="6266149"/>
              <a:ext cx="2675817" cy="24622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Beratungs- oder </a:t>
              </a:r>
              <a:br>
                <a:rPr lang="de-DE" sz="800" b="1">
                  <a:solidFill>
                    <a:srgbClr val="194D83"/>
                  </a:solidFill>
                  <a:latin typeface="Verdana"/>
                  <a:ea typeface="Verdana"/>
                  <a:cs typeface="Verdana"/>
                </a:rPr>
              </a:br>
              <a:r>
                <a:rPr lang="de-DE" sz="800" b="1">
                  <a:solidFill>
                    <a:srgbClr val="194D83"/>
                  </a:solidFill>
                  <a:latin typeface="Verdana"/>
                  <a:ea typeface="Verdana"/>
                  <a:cs typeface="Verdana"/>
                </a:rPr>
                <a:t>Fortbildungsbedarf?</a:t>
              </a:r>
              <a:endParaRPr/>
            </a:p>
          </p:txBody>
        </p:sp>
      </p:grpSp>
      <p:cxnSp>
        <p:nvCxnSpPr>
          <p:cNvPr id="46" name="Gerade Verbindung 45"/>
          <p:cNvCxnSpPr>
            <a:cxnSpLocks/>
          </p:cNvCxnSpPr>
          <p:nvPr userDrawn="1"/>
        </p:nvCxnSpPr>
        <p:spPr bwMode="auto">
          <a:xfrm>
            <a:off x="351704"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58" name="Inhaltsplatzhalter 2"/>
          <p:cNvSpPr>
            <a:spLocks noGrp="1"/>
          </p:cNvSpPr>
          <p:nvPr>
            <p:ph idx="14"/>
          </p:nvPr>
        </p:nvSpPr>
        <p:spPr bwMode="auto">
          <a:xfrm>
            <a:off x="3923500" y="485574"/>
            <a:ext cx="2843999" cy="4880369"/>
          </a:xfrm>
        </p:spPr>
        <p:txBody>
          <a:bodyPr lIns="0" tIns="0" rIns="0" bIns="0">
            <a:noAutofit/>
          </a:bodyPr>
          <a:lstStyle>
            <a:lvl1pPr marL="9525" indent="0" algn="l">
              <a:lnSpc>
                <a:spcPct val="120000"/>
              </a:lnSpc>
              <a:spcBef>
                <a:spcPts val="400"/>
              </a:spcBef>
              <a:buNone/>
              <a:defRPr sz="800">
                <a:solidFill>
                  <a:schemeClr val="tx1"/>
                </a:solidFill>
              </a:defRPr>
            </a:lvl1pPr>
            <a:lvl2pPr marL="96838" indent="-87313" algn="l">
              <a:lnSpc>
                <a:spcPct val="120000"/>
              </a:lnSpc>
              <a:spcBef>
                <a:spcPts val="400"/>
              </a:spcBef>
              <a:buFont typeface="Arial"/>
              <a:buChar char="•"/>
              <a:defRPr sz="800">
                <a:solidFill>
                  <a:schemeClr val="tx1"/>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60" name="Textfeld 59"/>
          <p:cNvSpPr txBox="1"/>
          <p:nvPr userDrawn="1"/>
        </p:nvSpPr>
        <p:spPr bwMode="auto">
          <a:xfrm>
            <a:off x="3923499" y="5527495"/>
            <a:ext cx="267581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Bestehende anschlussfähige Konzepte</a:t>
            </a:r>
            <a:r>
              <a:rPr lang="de-DE" sz="800" b="1" baseline="30000">
                <a:solidFill>
                  <a:srgbClr val="194D83"/>
                </a:solidFill>
                <a:latin typeface="Verdana"/>
                <a:ea typeface="Verdana"/>
                <a:cs typeface="Verdana"/>
              </a:rPr>
              <a:t>**</a:t>
            </a:r>
            <a:r>
              <a:rPr lang="de-DE" sz="800" b="1">
                <a:solidFill>
                  <a:srgbClr val="194D83"/>
                </a:solidFill>
                <a:latin typeface="Verdana"/>
                <a:ea typeface="Verdana"/>
                <a:cs typeface="Verdana"/>
              </a:rPr>
              <a:t>:</a:t>
            </a:r>
            <a:endParaRPr/>
          </a:p>
        </p:txBody>
      </p:sp>
      <p:cxnSp>
        <p:nvCxnSpPr>
          <p:cNvPr id="61" name="Gerade Verbindung 60"/>
          <p:cNvCxnSpPr>
            <a:cxnSpLocks/>
          </p:cNvCxnSpPr>
          <p:nvPr userDrawn="1"/>
        </p:nvCxnSpPr>
        <p:spPr bwMode="auto">
          <a:xfrm>
            <a:off x="3923499"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63" name="Textfeld 62"/>
          <p:cNvSpPr txBox="1"/>
          <p:nvPr userDrawn="1"/>
        </p:nvSpPr>
        <p:spPr bwMode="auto">
          <a:xfrm>
            <a:off x="5091523" y="5738143"/>
            <a:ext cx="702995" cy="123111"/>
          </a:xfrm>
          <a:prstGeom prst="rect">
            <a:avLst/>
          </a:prstGeom>
          <a:noFill/>
        </p:spPr>
        <p:txBody>
          <a:bodyPr wrap="square" lIns="0" tIns="0" rIns="0" bIns="0" rtlCol="0">
            <a:spAutoFit/>
          </a:bodyPr>
          <a:lstStyle/>
          <a:p>
            <a:pPr>
              <a:defRPr/>
            </a:pPr>
            <a:r>
              <a:rPr lang="de-DE" sz="800" b="1">
                <a:solidFill>
                  <a:schemeClr val="bg1"/>
                </a:solidFill>
                <a:latin typeface="Verdana"/>
                <a:ea typeface="Verdana"/>
                <a:cs typeface="Verdana"/>
              </a:rPr>
              <a:t>In Arbeit</a:t>
            </a:r>
            <a:endParaRPr/>
          </a:p>
        </p:txBody>
      </p:sp>
      <p:sp>
        <p:nvSpPr>
          <p:cNvPr id="128" name="Rechteck 127"/>
          <p:cNvSpPr/>
          <p:nvPr userDrawn="1"/>
        </p:nvSpPr>
        <p:spPr bwMode="auto">
          <a:xfrm>
            <a:off x="4924603"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133" name="Gerade Verbindung 132"/>
          <p:cNvCxnSpPr>
            <a:cxnSpLocks/>
          </p:cNvCxnSpPr>
          <p:nvPr userDrawn="1"/>
        </p:nvCxnSpPr>
        <p:spPr bwMode="auto">
          <a:xfrm>
            <a:off x="3923499"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02" name="Inhaltsplatzhalter 2"/>
          <p:cNvSpPr>
            <a:spLocks noGrp="1"/>
          </p:cNvSpPr>
          <p:nvPr>
            <p:ph idx="19"/>
          </p:nvPr>
        </p:nvSpPr>
        <p:spPr bwMode="auto">
          <a:xfrm>
            <a:off x="7477406" y="485574"/>
            <a:ext cx="2843999" cy="4880369"/>
          </a:xfrm>
        </p:spPr>
        <p:txBody>
          <a:bodyPr lIns="0" tIns="0" rIns="0" bIns="0">
            <a:noAutofit/>
          </a:bodyPr>
          <a:lstStyle>
            <a:lvl1pPr marL="9525" indent="0" algn="l">
              <a:lnSpc>
                <a:spcPct val="120000"/>
              </a:lnSpc>
              <a:spcBef>
                <a:spcPts val="400"/>
              </a:spcBef>
              <a:buNone/>
              <a:defRPr sz="800">
                <a:solidFill>
                  <a:schemeClr val="tx1"/>
                </a:solidFill>
              </a:defRPr>
            </a:lvl1pPr>
            <a:lvl2pPr marL="96838" indent="-87313" algn="l">
              <a:lnSpc>
                <a:spcPct val="120000"/>
              </a:lnSpc>
              <a:spcBef>
                <a:spcPts val="400"/>
              </a:spcBef>
              <a:buFont typeface="Arial"/>
              <a:buChar char="•"/>
              <a:defRPr sz="800">
                <a:solidFill>
                  <a:schemeClr val="tx1"/>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203" name="Textfeld 202"/>
          <p:cNvSpPr txBox="1"/>
          <p:nvPr userDrawn="1"/>
        </p:nvSpPr>
        <p:spPr bwMode="auto">
          <a:xfrm>
            <a:off x="7477405" y="5527495"/>
            <a:ext cx="2675817" cy="12311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Bestehende anschlussfähige Konzepte</a:t>
            </a:r>
            <a:r>
              <a:rPr lang="de-DE" sz="800" b="1" baseline="30000">
                <a:solidFill>
                  <a:srgbClr val="194D83"/>
                </a:solidFill>
                <a:latin typeface="Verdana"/>
                <a:ea typeface="Verdana"/>
                <a:cs typeface="Verdana"/>
              </a:rPr>
              <a:t>**</a:t>
            </a:r>
            <a:r>
              <a:rPr lang="de-DE" sz="800" b="1">
                <a:solidFill>
                  <a:srgbClr val="194D83"/>
                </a:solidFill>
                <a:latin typeface="Verdana"/>
                <a:ea typeface="Verdana"/>
                <a:cs typeface="Verdana"/>
              </a:rPr>
              <a:t>:</a:t>
            </a:r>
            <a:endParaRPr/>
          </a:p>
        </p:txBody>
      </p:sp>
      <p:cxnSp>
        <p:nvCxnSpPr>
          <p:cNvPr id="204" name="Gerade Verbindung 203"/>
          <p:cNvCxnSpPr>
            <a:cxnSpLocks/>
          </p:cNvCxnSpPr>
          <p:nvPr userDrawn="1"/>
        </p:nvCxnSpPr>
        <p:spPr bwMode="auto">
          <a:xfrm>
            <a:off x="7477405"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06" name="Textfeld 205"/>
          <p:cNvSpPr txBox="1"/>
          <p:nvPr userDrawn="1"/>
        </p:nvSpPr>
        <p:spPr bwMode="auto">
          <a:xfrm>
            <a:off x="8645429" y="5738143"/>
            <a:ext cx="702995" cy="123111"/>
          </a:xfrm>
          <a:prstGeom prst="rect">
            <a:avLst/>
          </a:prstGeom>
          <a:noFill/>
        </p:spPr>
        <p:txBody>
          <a:bodyPr wrap="square" lIns="0" tIns="0" rIns="0" bIns="0" rtlCol="0">
            <a:spAutoFit/>
          </a:bodyPr>
          <a:lstStyle/>
          <a:p>
            <a:pPr>
              <a:defRPr/>
            </a:pPr>
            <a:r>
              <a:rPr lang="de-DE" sz="800" b="1">
                <a:solidFill>
                  <a:schemeClr val="bg1"/>
                </a:solidFill>
                <a:latin typeface="Verdana"/>
                <a:ea typeface="Verdana"/>
                <a:cs typeface="Verdana"/>
              </a:rPr>
              <a:t>In Arbeit</a:t>
            </a:r>
            <a:endParaRPr/>
          </a:p>
        </p:txBody>
      </p:sp>
      <p:sp>
        <p:nvSpPr>
          <p:cNvPr id="207" name="Rechteck 206"/>
          <p:cNvSpPr/>
          <p:nvPr userDrawn="1"/>
        </p:nvSpPr>
        <p:spPr bwMode="auto">
          <a:xfrm>
            <a:off x="8478509" y="5740497"/>
            <a:ext cx="120756" cy="120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210" name="Gerade Verbindung 209"/>
          <p:cNvCxnSpPr>
            <a:cxnSpLocks/>
          </p:cNvCxnSpPr>
          <p:nvPr userDrawn="1"/>
        </p:nvCxnSpPr>
        <p:spPr bwMode="auto">
          <a:xfrm>
            <a:off x="7477405"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32" name="Bildplatzhalter 13"/>
          <p:cNvSpPr>
            <a:spLocks noGrp="1"/>
          </p:cNvSpPr>
          <p:nvPr>
            <p:ph type="pic" sz="quarter" idx="24"/>
          </p:nvPr>
        </p:nvSpPr>
        <p:spPr bwMode="auto">
          <a:xfrm>
            <a:off x="2165405" y="5803866"/>
            <a:ext cx="791789" cy="791789"/>
          </a:xfrm>
        </p:spPr>
        <p:txBody>
          <a:bodyPr anchor="ctr"/>
          <a:lstStyle>
            <a:lvl1pPr algn="ctr">
              <a:defRPr sz="600"/>
            </a:lvl1pPr>
          </a:lstStyle>
          <a:p>
            <a:pPr>
              <a:defRPr/>
            </a:pPr>
            <a:endParaRPr lang="de-DE"/>
          </a:p>
        </p:txBody>
      </p:sp>
      <p:sp>
        <p:nvSpPr>
          <p:cNvPr id="5" name="Inhaltsplatzhalter 2"/>
          <p:cNvSpPr>
            <a:spLocks noGrp="1"/>
          </p:cNvSpPr>
          <p:nvPr>
            <p:ph idx="27"/>
          </p:nvPr>
        </p:nvSpPr>
        <p:spPr bwMode="auto">
          <a:xfrm rot="16199998">
            <a:off x="-17518" y="3746457"/>
            <a:ext cx="6715328" cy="193556"/>
          </a:xfrm>
        </p:spPr>
        <p:txBody>
          <a:bodyPr lIns="0" tIns="0" rIns="0" bIns="0">
            <a:noAutofit/>
          </a:bodyPr>
          <a:lstStyle>
            <a:lvl1pPr marL="9525" indent="0" algn="l">
              <a:lnSpc>
                <a:spcPct val="100000"/>
              </a:lnSpc>
              <a:buNone/>
              <a:defRPr sz="500">
                <a:solidFill>
                  <a:srgbClr val="AABAC5"/>
                </a:solidFill>
              </a:defRPr>
            </a:lvl1pPr>
            <a:lvl2pPr marL="9525" indent="0" algn="l">
              <a:lnSpc>
                <a:spcPct val="100000"/>
              </a:lnSpc>
              <a:buFont typeface="Arial"/>
              <a:buChar char="•"/>
              <a:defRPr sz="500">
                <a:solidFill>
                  <a:srgbClr val="AABAC5"/>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6" name="Inhaltsplatzhalter 2"/>
          <p:cNvSpPr>
            <a:spLocks noGrp="1"/>
          </p:cNvSpPr>
          <p:nvPr>
            <p:ph idx="28"/>
          </p:nvPr>
        </p:nvSpPr>
        <p:spPr bwMode="auto">
          <a:xfrm rot="16199998">
            <a:off x="3555962" y="3746457"/>
            <a:ext cx="6715328" cy="193556"/>
          </a:xfrm>
        </p:spPr>
        <p:txBody>
          <a:bodyPr lIns="0" tIns="0" rIns="0" bIns="0">
            <a:noAutofit/>
          </a:bodyPr>
          <a:lstStyle>
            <a:lvl1pPr marL="9525" indent="-9525" algn="l">
              <a:lnSpc>
                <a:spcPct val="100000"/>
              </a:lnSpc>
              <a:buNone/>
              <a:defRPr sz="500">
                <a:solidFill>
                  <a:srgbClr val="AABAC5"/>
                </a:solidFill>
              </a:defRPr>
            </a:lvl1pPr>
            <a:lvl2pPr marL="9525" indent="-9525" algn="l">
              <a:lnSpc>
                <a:spcPct val="100000"/>
              </a:lnSpc>
              <a:buFont typeface="Arial"/>
              <a:buChar char="•"/>
              <a:defRPr sz="500">
                <a:solidFill>
                  <a:srgbClr val="AABAC5"/>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7" name="Inhaltsplatzhalter 2"/>
          <p:cNvSpPr>
            <a:spLocks noGrp="1"/>
          </p:cNvSpPr>
          <p:nvPr>
            <p:ph idx="29"/>
          </p:nvPr>
        </p:nvSpPr>
        <p:spPr bwMode="auto">
          <a:xfrm rot="16199998">
            <a:off x="7144736" y="3746457"/>
            <a:ext cx="6715328" cy="193556"/>
          </a:xfrm>
        </p:spPr>
        <p:txBody>
          <a:bodyPr lIns="0" tIns="0" rIns="0" bIns="0">
            <a:noAutofit/>
          </a:bodyPr>
          <a:lstStyle>
            <a:lvl1pPr marL="9525" indent="0" algn="l">
              <a:lnSpc>
                <a:spcPct val="100000"/>
              </a:lnSpc>
              <a:buNone/>
              <a:defRPr sz="500">
                <a:solidFill>
                  <a:srgbClr val="AABAC5"/>
                </a:solidFill>
              </a:defRPr>
            </a:lvl1pPr>
            <a:lvl2pPr marL="9525" indent="0" algn="l">
              <a:lnSpc>
                <a:spcPct val="100000"/>
              </a:lnSpc>
              <a:buFont typeface="Arial"/>
              <a:buChar char="•"/>
              <a:defRPr sz="500">
                <a:solidFill>
                  <a:srgbClr val="AABAC5"/>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Mastertextformat bearbeiten</a:t>
            </a:r>
            <a:endParaRPr/>
          </a:p>
          <a:p>
            <a:pPr lvl="1">
              <a:defRPr/>
            </a:pPr>
            <a:r>
              <a:rPr lang="de-DE"/>
              <a:t>Zweite Ebene</a:t>
            </a:r>
            <a:endParaRPr/>
          </a:p>
        </p:txBody>
      </p:sp>
      <p:sp>
        <p:nvSpPr>
          <p:cNvPr id="12" name="Inhaltsplatzhalter 2"/>
          <p:cNvSpPr>
            <a:spLocks noGrp="1"/>
          </p:cNvSpPr>
          <p:nvPr>
            <p:ph idx="30" hasCustomPrompt="1"/>
          </p:nvPr>
        </p:nvSpPr>
        <p:spPr bwMode="auto">
          <a:xfrm>
            <a:off x="5765593" y="6901729"/>
            <a:ext cx="984250" cy="275257"/>
          </a:xfrm>
        </p:spPr>
        <p:txBody>
          <a:bodyPr lIns="0" tIns="0" rIns="0" bIns="0">
            <a:noAutofit/>
          </a:bodyPr>
          <a:lstStyle>
            <a:lvl1pPr marL="0" indent="0" algn="l">
              <a:lnSpc>
                <a:spcPct val="100000"/>
              </a:lnSpc>
              <a:buNone/>
              <a:defRPr sz="600">
                <a:solidFill>
                  <a:srgbClr val="194D83"/>
                </a:solidFill>
              </a:defRPr>
            </a:lvl1pPr>
            <a:lvl2pPr marL="400963" indent="0" algn="l">
              <a:lnSpc>
                <a:spcPct val="100000"/>
              </a:lnSpc>
              <a:buFont typeface="Arial"/>
              <a:buNone/>
              <a:defRPr sz="600">
                <a:solidFill>
                  <a:srgbClr val="194D83"/>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Hier steht ein Link</a:t>
            </a:r>
            <a:endParaRPr/>
          </a:p>
        </p:txBody>
      </p:sp>
      <p:sp>
        <p:nvSpPr>
          <p:cNvPr id="13" name="Textfeld 12"/>
          <p:cNvSpPr txBox="1"/>
          <p:nvPr userDrawn="1"/>
        </p:nvSpPr>
        <p:spPr bwMode="auto">
          <a:xfrm>
            <a:off x="5764107" y="6651589"/>
            <a:ext cx="1053102" cy="184666"/>
          </a:xfrm>
          <a:prstGeom prst="rect">
            <a:avLst/>
          </a:prstGeom>
          <a:noFill/>
        </p:spPr>
        <p:txBody>
          <a:bodyPr wrap="square" lIns="0" tIns="0" rIns="0" bIns="0" rtlCol="0">
            <a:spAutoFit/>
          </a:bodyPr>
          <a:lstStyle/>
          <a:p>
            <a:pPr>
              <a:defRPr/>
            </a:pPr>
            <a:r>
              <a:rPr lang="de-DE" sz="600" b="1" dirty="0">
                <a:solidFill>
                  <a:srgbClr val="194D83"/>
                </a:solidFill>
                <a:latin typeface="Verdana"/>
                <a:ea typeface="Verdana"/>
                <a:cs typeface="Verdana"/>
              </a:rPr>
              <a:t>Mehr zu diesen Themen im mebis Magazin</a:t>
            </a:r>
            <a:endParaRPr dirty="0"/>
          </a:p>
        </p:txBody>
      </p:sp>
      <p:cxnSp>
        <p:nvCxnSpPr>
          <p:cNvPr id="14" name="Gerade Verbindung 13"/>
          <p:cNvCxnSpPr>
            <a:cxnSpLocks/>
          </p:cNvCxnSpPr>
          <p:nvPr userDrawn="1"/>
        </p:nvCxnSpPr>
        <p:spPr bwMode="auto">
          <a:xfrm>
            <a:off x="3920986"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5" name="Bildplatzhalter 13"/>
          <p:cNvSpPr>
            <a:spLocks noGrp="1"/>
          </p:cNvSpPr>
          <p:nvPr>
            <p:ph type="pic" sz="quarter" idx="31"/>
          </p:nvPr>
        </p:nvSpPr>
        <p:spPr bwMode="auto">
          <a:xfrm>
            <a:off x="5734687" y="5803866"/>
            <a:ext cx="791789" cy="791789"/>
          </a:xfrm>
        </p:spPr>
        <p:txBody>
          <a:bodyPr anchor="ctr"/>
          <a:lstStyle>
            <a:lvl1pPr algn="ctr">
              <a:defRPr sz="600"/>
            </a:lvl1pPr>
          </a:lstStyle>
          <a:p>
            <a:pPr>
              <a:defRPr/>
            </a:pPr>
            <a:endParaRPr lang="de-DE"/>
          </a:p>
        </p:txBody>
      </p:sp>
      <p:sp>
        <p:nvSpPr>
          <p:cNvPr id="17" name="Inhaltsplatzhalter 2"/>
          <p:cNvSpPr>
            <a:spLocks noGrp="1"/>
          </p:cNvSpPr>
          <p:nvPr>
            <p:ph idx="32" hasCustomPrompt="1"/>
          </p:nvPr>
        </p:nvSpPr>
        <p:spPr bwMode="auto">
          <a:xfrm>
            <a:off x="9327893" y="6901729"/>
            <a:ext cx="984250" cy="275257"/>
          </a:xfrm>
        </p:spPr>
        <p:txBody>
          <a:bodyPr lIns="0" tIns="0" rIns="0" bIns="0">
            <a:noAutofit/>
          </a:bodyPr>
          <a:lstStyle>
            <a:lvl1pPr marL="0" indent="0" algn="l">
              <a:lnSpc>
                <a:spcPct val="100000"/>
              </a:lnSpc>
              <a:buNone/>
              <a:defRPr sz="600">
                <a:solidFill>
                  <a:srgbClr val="194D83"/>
                </a:solidFill>
              </a:defRPr>
            </a:lvl1pPr>
            <a:lvl2pPr marL="400963" indent="0" algn="l">
              <a:lnSpc>
                <a:spcPct val="100000"/>
              </a:lnSpc>
              <a:buFont typeface="Arial"/>
              <a:buNone/>
              <a:defRPr sz="600">
                <a:solidFill>
                  <a:srgbClr val="194D83"/>
                </a:solidFill>
              </a:defRPr>
            </a:lvl2pPr>
            <a:lvl3pPr marL="1052532" indent="-250603" algn="l">
              <a:lnSpc>
                <a:spcPct val="120000"/>
              </a:lnSpc>
              <a:buFont typeface="Arial"/>
              <a:buChar char="•"/>
              <a:defRPr sz="1200"/>
            </a:lvl3pPr>
            <a:lvl4pPr marL="1453496" indent="-250603" algn="l">
              <a:lnSpc>
                <a:spcPct val="120000"/>
              </a:lnSpc>
              <a:buFont typeface="Arial"/>
              <a:buChar char="•"/>
              <a:defRPr sz="1200"/>
            </a:lvl4pPr>
            <a:lvl5pPr marL="1854460" indent="-250603" algn="l">
              <a:lnSpc>
                <a:spcPct val="120000"/>
              </a:lnSpc>
              <a:buFont typeface="Arial"/>
              <a:buChar char="•"/>
              <a:defRPr sz="1200"/>
            </a:lvl5pPr>
          </a:lstStyle>
          <a:p>
            <a:pPr lvl="0">
              <a:defRPr/>
            </a:pPr>
            <a:r>
              <a:rPr lang="de-DE"/>
              <a:t>Hier steht ein Link</a:t>
            </a:r>
            <a:endParaRPr/>
          </a:p>
        </p:txBody>
      </p:sp>
      <p:sp>
        <p:nvSpPr>
          <p:cNvPr id="18" name="Textfeld 17"/>
          <p:cNvSpPr txBox="1"/>
          <p:nvPr userDrawn="1"/>
        </p:nvSpPr>
        <p:spPr bwMode="auto">
          <a:xfrm>
            <a:off x="9326407" y="6651589"/>
            <a:ext cx="1053102" cy="184666"/>
          </a:xfrm>
          <a:prstGeom prst="rect">
            <a:avLst/>
          </a:prstGeom>
          <a:noFill/>
        </p:spPr>
        <p:txBody>
          <a:bodyPr wrap="square" lIns="0" tIns="0" rIns="0" bIns="0" rtlCol="0">
            <a:spAutoFit/>
          </a:bodyPr>
          <a:lstStyle/>
          <a:p>
            <a:pPr>
              <a:defRPr/>
            </a:pPr>
            <a:r>
              <a:rPr lang="de-DE" sz="600" b="1" dirty="0">
                <a:solidFill>
                  <a:srgbClr val="194D83"/>
                </a:solidFill>
                <a:latin typeface="Verdana"/>
                <a:ea typeface="Verdana"/>
                <a:cs typeface="Verdana"/>
              </a:rPr>
              <a:t>Mehr zu diesen Themen im mebis Magazin</a:t>
            </a:r>
            <a:endParaRPr dirty="0"/>
          </a:p>
        </p:txBody>
      </p:sp>
      <p:cxnSp>
        <p:nvCxnSpPr>
          <p:cNvPr id="19" name="Gerade Verbindung 18"/>
          <p:cNvCxnSpPr>
            <a:cxnSpLocks/>
          </p:cNvCxnSpPr>
          <p:nvPr userDrawn="1"/>
        </p:nvCxnSpPr>
        <p:spPr bwMode="auto">
          <a:xfrm>
            <a:off x="7483286"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2" name="Bildplatzhalter 13"/>
          <p:cNvSpPr>
            <a:spLocks noGrp="1"/>
          </p:cNvSpPr>
          <p:nvPr>
            <p:ph type="pic" sz="quarter" idx="33"/>
          </p:nvPr>
        </p:nvSpPr>
        <p:spPr bwMode="auto">
          <a:xfrm>
            <a:off x="9296987" y="5803866"/>
            <a:ext cx="791789" cy="791789"/>
          </a:xfrm>
        </p:spPr>
        <p:txBody>
          <a:bodyPr anchor="ctr"/>
          <a:lstStyle>
            <a:lvl1pPr algn="ctr">
              <a:defRPr sz="600"/>
            </a:lvl1pPr>
          </a:lstStyle>
          <a:p>
            <a:pPr>
              <a:defRPr/>
            </a:pPr>
            <a:endParaRPr lang="de-DE"/>
          </a:p>
        </p:txBody>
      </p:sp>
      <p:cxnSp>
        <p:nvCxnSpPr>
          <p:cNvPr id="8" name="Gerade Verbindung 7"/>
          <p:cNvCxnSpPr>
            <a:cxnSpLocks/>
          </p:cNvCxnSpPr>
          <p:nvPr userDrawn="1"/>
        </p:nvCxnSpPr>
        <p:spPr bwMode="auto">
          <a:xfrm>
            <a:off x="351704"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grpSp>
        <p:nvGrpSpPr>
          <p:cNvPr id="11" name="Gruppieren 10"/>
          <p:cNvGrpSpPr/>
          <p:nvPr userDrawn="1"/>
        </p:nvGrpSpPr>
        <p:grpSpPr bwMode="auto">
          <a:xfrm>
            <a:off x="3915906" y="6316949"/>
            <a:ext cx="2675817" cy="912679"/>
            <a:chOff x="341313" y="6266149"/>
            <a:chExt cx="2675817" cy="912679"/>
          </a:xfrm>
        </p:grpSpPr>
        <p:sp>
          <p:nvSpPr>
            <p:cNvPr id="25" name="Textfeld 24"/>
            <p:cNvSpPr txBox="1"/>
            <p:nvPr userDrawn="1"/>
          </p:nvSpPr>
          <p:spPr bwMode="auto">
            <a:xfrm>
              <a:off x="518624" y="6583303"/>
              <a:ext cx="477591" cy="123111"/>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ja</a:t>
              </a:r>
              <a:endParaRPr/>
            </a:p>
          </p:txBody>
        </p:sp>
        <p:sp>
          <p:nvSpPr>
            <p:cNvPr id="26" name="Rechteck 25"/>
            <p:cNvSpPr/>
            <p:nvPr userDrawn="1"/>
          </p:nvSpPr>
          <p:spPr bwMode="auto">
            <a:xfrm>
              <a:off x="351704" y="6575717"/>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2" name="Textfeld 31"/>
            <p:cNvSpPr txBox="1"/>
            <p:nvPr userDrawn="1"/>
          </p:nvSpPr>
          <p:spPr bwMode="auto">
            <a:xfrm>
              <a:off x="518624" y="6809496"/>
              <a:ext cx="597799" cy="369332"/>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Interne Ressource vorhanden</a:t>
              </a:r>
              <a:endParaRPr/>
            </a:p>
          </p:txBody>
        </p:sp>
        <p:sp>
          <p:nvSpPr>
            <p:cNvPr id="33" name="Rechteck 32"/>
            <p:cNvSpPr/>
            <p:nvPr userDrawn="1"/>
          </p:nvSpPr>
          <p:spPr bwMode="auto">
            <a:xfrm>
              <a:off x="351704" y="680191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4" name="Textfeld 33"/>
            <p:cNvSpPr txBox="1"/>
            <p:nvPr userDrawn="1"/>
          </p:nvSpPr>
          <p:spPr bwMode="auto">
            <a:xfrm>
              <a:off x="1287131" y="6602702"/>
              <a:ext cx="702995" cy="123111"/>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nein</a:t>
              </a:r>
              <a:endParaRPr/>
            </a:p>
          </p:txBody>
        </p:sp>
        <p:sp>
          <p:nvSpPr>
            <p:cNvPr id="35" name="Rechteck 34"/>
            <p:cNvSpPr/>
            <p:nvPr userDrawn="1"/>
          </p:nvSpPr>
          <p:spPr bwMode="auto">
            <a:xfrm>
              <a:off x="1116423" y="658120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6" name="Textfeld 35"/>
            <p:cNvSpPr txBox="1"/>
            <p:nvPr userDrawn="1"/>
          </p:nvSpPr>
          <p:spPr bwMode="auto">
            <a:xfrm>
              <a:off x="1288639" y="6809496"/>
              <a:ext cx="810651" cy="369332"/>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Externe </a:t>
              </a:r>
              <a:br>
                <a:rPr lang="de-DE" sz="800" b="0">
                  <a:solidFill>
                    <a:schemeClr val="tx1"/>
                  </a:solidFill>
                  <a:latin typeface="Verdana"/>
                  <a:ea typeface="Verdana"/>
                  <a:cs typeface="Verdana"/>
                </a:rPr>
              </a:br>
              <a:r>
                <a:rPr lang="de-DE" sz="800" b="0">
                  <a:solidFill>
                    <a:schemeClr val="tx1"/>
                  </a:solidFill>
                  <a:latin typeface="Verdana"/>
                  <a:ea typeface="Verdana"/>
                  <a:cs typeface="Verdana"/>
                </a:rPr>
                <a:t>Unterstützung</a:t>
              </a:r>
              <a:br>
                <a:rPr lang="de-DE" sz="800" b="0">
                  <a:solidFill>
                    <a:schemeClr val="tx1"/>
                  </a:solidFill>
                  <a:latin typeface="Verdana"/>
                  <a:ea typeface="Verdana"/>
                  <a:cs typeface="Verdana"/>
                </a:rPr>
              </a:br>
              <a:r>
                <a:rPr lang="de-DE" sz="800" b="0">
                  <a:solidFill>
                    <a:schemeClr val="tx1"/>
                  </a:solidFill>
                  <a:latin typeface="Verdana"/>
                  <a:ea typeface="Verdana"/>
                  <a:cs typeface="Verdana"/>
                </a:rPr>
                <a:t>benötigt</a:t>
              </a:r>
              <a:r>
                <a:rPr lang="de-DE" sz="800" b="0" baseline="30000">
                  <a:solidFill>
                    <a:schemeClr val="tx1"/>
                  </a:solidFill>
                  <a:latin typeface="Verdana"/>
                  <a:ea typeface="Verdana"/>
                  <a:cs typeface="Verdana"/>
                </a:rPr>
                <a:t>***</a:t>
              </a:r>
              <a:endParaRPr/>
            </a:p>
          </p:txBody>
        </p:sp>
        <p:sp>
          <p:nvSpPr>
            <p:cNvPr id="37" name="Rechteck 36"/>
            <p:cNvSpPr/>
            <p:nvPr userDrawn="1"/>
          </p:nvSpPr>
          <p:spPr bwMode="auto">
            <a:xfrm>
              <a:off x="1121720" y="680191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 name="Textfeld 37"/>
            <p:cNvSpPr txBox="1"/>
            <p:nvPr userDrawn="1"/>
          </p:nvSpPr>
          <p:spPr bwMode="auto">
            <a:xfrm>
              <a:off x="341313" y="6266149"/>
              <a:ext cx="2675817" cy="24622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Beratungs- oder </a:t>
              </a:r>
              <a:br>
                <a:rPr lang="de-DE" sz="800" b="1">
                  <a:solidFill>
                    <a:srgbClr val="194D83"/>
                  </a:solidFill>
                  <a:latin typeface="Verdana"/>
                  <a:ea typeface="Verdana"/>
                  <a:cs typeface="Verdana"/>
                </a:rPr>
              </a:br>
              <a:r>
                <a:rPr lang="de-DE" sz="800" b="1">
                  <a:solidFill>
                    <a:srgbClr val="194D83"/>
                  </a:solidFill>
                  <a:latin typeface="Verdana"/>
                  <a:ea typeface="Verdana"/>
                  <a:cs typeface="Verdana"/>
                </a:rPr>
                <a:t>Fortbildungsbedarf?</a:t>
              </a:r>
              <a:endParaRPr/>
            </a:p>
          </p:txBody>
        </p:sp>
      </p:grpSp>
      <p:grpSp>
        <p:nvGrpSpPr>
          <p:cNvPr id="41" name="Gruppieren 40"/>
          <p:cNvGrpSpPr/>
          <p:nvPr userDrawn="1"/>
        </p:nvGrpSpPr>
        <p:grpSpPr bwMode="auto">
          <a:xfrm>
            <a:off x="7479922" y="6316949"/>
            <a:ext cx="2675817" cy="912679"/>
            <a:chOff x="341313" y="6266149"/>
            <a:chExt cx="2675817" cy="912679"/>
          </a:xfrm>
        </p:grpSpPr>
        <p:sp>
          <p:nvSpPr>
            <p:cNvPr id="42" name="Textfeld 41"/>
            <p:cNvSpPr txBox="1"/>
            <p:nvPr userDrawn="1"/>
          </p:nvSpPr>
          <p:spPr bwMode="auto">
            <a:xfrm>
              <a:off x="518624" y="6583303"/>
              <a:ext cx="477591" cy="123111"/>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ja</a:t>
              </a:r>
              <a:endParaRPr/>
            </a:p>
          </p:txBody>
        </p:sp>
        <p:sp>
          <p:nvSpPr>
            <p:cNvPr id="45" name="Rechteck 44"/>
            <p:cNvSpPr/>
            <p:nvPr userDrawn="1"/>
          </p:nvSpPr>
          <p:spPr bwMode="auto">
            <a:xfrm>
              <a:off x="351704" y="6575717"/>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7" name="Textfeld 46"/>
            <p:cNvSpPr txBox="1"/>
            <p:nvPr userDrawn="1"/>
          </p:nvSpPr>
          <p:spPr bwMode="auto">
            <a:xfrm>
              <a:off x="518624" y="6809496"/>
              <a:ext cx="597799" cy="369332"/>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Interne Ressource vorhanden</a:t>
              </a:r>
              <a:endParaRPr/>
            </a:p>
          </p:txBody>
        </p:sp>
        <p:sp>
          <p:nvSpPr>
            <p:cNvPr id="50" name="Rechteck 49"/>
            <p:cNvSpPr/>
            <p:nvPr userDrawn="1"/>
          </p:nvSpPr>
          <p:spPr bwMode="auto">
            <a:xfrm>
              <a:off x="351704" y="680191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1" name="Textfeld 50"/>
            <p:cNvSpPr txBox="1"/>
            <p:nvPr userDrawn="1"/>
          </p:nvSpPr>
          <p:spPr bwMode="auto">
            <a:xfrm>
              <a:off x="1287131" y="6602702"/>
              <a:ext cx="702995" cy="123111"/>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nein</a:t>
              </a:r>
              <a:endParaRPr/>
            </a:p>
          </p:txBody>
        </p:sp>
        <p:sp>
          <p:nvSpPr>
            <p:cNvPr id="52" name="Rechteck 51"/>
            <p:cNvSpPr/>
            <p:nvPr userDrawn="1"/>
          </p:nvSpPr>
          <p:spPr bwMode="auto">
            <a:xfrm>
              <a:off x="1116423" y="658120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3" name="Textfeld 52"/>
            <p:cNvSpPr txBox="1"/>
            <p:nvPr userDrawn="1"/>
          </p:nvSpPr>
          <p:spPr bwMode="auto">
            <a:xfrm>
              <a:off x="1288639" y="6809496"/>
              <a:ext cx="810651" cy="369332"/>
            </a:xfrm>
            <a:prstGeom prst="rect">
              <a:avLst/>
            </a:prstGeom>
            <a:noFill/>
          </p:spPr>
          <p:txBody>
            <a:bodyPr wrap="square" lIns="0" tIns="0" rIns="0" bIns="0" rtlCol="0">
              <a:spAutoFit/>
            </a:bodyPr>
            <a:lstStyle/>
            <a:p>
              <a:pPr>
                <a:defRPr/>
              </a:pPr>
              <a:r>
                <a:rPr lang="de-DE" sz="800" b="0">
                  <a:solidFill>
                    <a:schemeClr val="tx1"/>
                  </a:solidFill>
                  <a:latin typeface="Verdana"/>
                  <a:ea typeface="Verdana"/>
                  <a:cs typeface="Verdana"/>
                </a:rPr>
                <a:t>Externe </a:t>
              </a:r>
              <a:br>
                <a:rPr lang="de-DE" sz="800" b="0">
                  <a:solidFill>
                    <a:schemeClr val="tx1"/>
                  </a:solidFill>
                  <a:latin typeface="Verdana"/>
                  <a:ea typeface="Verdana"/>
                  <a:cs typeface="Verdana"/>
                </a:rPr>
              </a:br>
              <a:r>
                <a:rPr lang="de-DE" sz="800" b="0">
                  <a:solidFill>
                    <a:schemeClr val="tx1"/>
                  </a:solidFill>
                  <a:latin typeface="Verdana"/>
                  <a:ea typeface="Verdana"/>
                  <a:cs typeface="Verdana"/>
                </a:rPr>
                <a:t>Unterstützung</a:t>
              </a:r>
              <a:br>
                <a:rPr lang="de-DE" sz="800" b="0">
                  <a:solidFill>
                    <a:schemeClr val="tx1"/>
                  </a:solidFill>
                  <a:latin typeface="Verdana"/>
                  <a:ea typeface="Verdana"/>
                  <a:cs typeface="Verdana"/>
                </a:rPr>
              </a:br>
              <a:r>
                <a:rPr lang="de-DE" sz="800" b="0">
                  <a:solidFill>
                    <a:schemeClr val="tx1"/>
                  </a:solidFill>
                  <a:latin typeface="Verdana"/>
                  <a:ea typeface="Verdana"/>
                  <a:cs typeface="Verdana"/>
                </a:rPr>
                <a:t>benötigt</a:t>
              </a:r>
              <a:r>
                <a:rPr lang="de-DE" sz="800" b="0" baseline="30000">
                  <a:solidFill>
                    <a:schemeClr val="tx1"/>
                  </a:solidFill>
                  <a:latin typeface="Verdana"/>
                  <a:ea typeface="Verdana"/>
                  <a:cs typeface="Verdana"/>
                </a:rPr>
                <a:t>***</a:t>
              </a:r>
              <a:endParaRPr/>
            </a:p>
          </p:txBody>
        </p:sp>
        <p:sp>
          <p:nvSpPr>
            <p:cNvPr id="54" name="Rechteck 53"/>
            <p:cNvSpPr/>
            <p:nvPr userDrawn="1"/>
          </p:nvSpPr>
          <p:spPr bwMode="auto">
            <a:xfrm>
              <a:off x="1121720" y="6801911"/>
              <a:ext cx="120756" cy="120756"/>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5" name="Textfeld 54"/>
            <p:cNvSpPr txBox="1"/>
            <p:nvPr userDrawn="1"/>
          </p:nvSpPr>
          <p:spPr bwMode="auto">
            <a:xfrm>
              <a:off x="341313" y="6266149"/>
              <a:ext cx="2675817" cy="246221"/>
            </a:xfrm>
            <a:prstGeom prst="rect">
              <a:avLst/>
            </a:prstGeom>
            <a:noFill/>
          </p:spPr>
          <p:txBody>
            <a:bodyPr wrap="square" lIns="0" tIns="0" rIns="0" bIns="0" rtlCol="0">
              <a:spAutoFit/>
            </a:bodyPr>
            <a:lstStyle/>
            <a:p>
              <a:pPr>
                <a:defRPr/>
              </a:pPr>
              <a:r>
                <a:rPr lang="de-DE" sz="800" b="1">
                  <a:solidFill>
                    <a:srgbClr val="194D83"/>
                  </a:solidFill>
                  <a:latin typeface="Verdana"/>
                  <a:ea typeface="Verdana"/>
                  <a:cs typeface="Verdana"/>
                </a:rPr>
                <a:t>Beratungs- oder </a:t>
              </a:r>
              <a:br>
                <a:rPr lang="de-DE" sz="800" b="1">
                  <a:solidFill>
                    <a:srgbClr val="194D83"/>
                  </a:solidFill>
                  <a:latin typeface="Verdana"/>
                  <a:ea typeface="Verdana"/>
                  <a:cs typeface="Verdana"/>
                </a:rPr>
              </a:br>
              <a:r>
                <a:rPr lang="de-DE" sz="800" b="1">
                  <a:solidFill>
                    <a:srgbClr val="194D83"/>
                  </a:solidFill>
                  <a:latin typeface="Verdana"/>
                  <a:ea typeface="Verdana"/>
                  <a:cs typeface="Verdana"/>
                </a:rPr>
                <a:t>Fortbildungsbedarf?</a:t>
              </a:r>
              <a:endParaRPr/>
            </a:p>
          </p:txBody>
        </p:sp>
      </p:grpSp>
      <p:cxnSp>
        <p:nvCxnSpPr>
          <p:cNvPr id="56" name="Gerade Verbindung 55"/>
          <p:cNvCxnSpPr>
            <a:cxnSpLocks/>
          </p:cNvCxnSpPr>
          <p:nvPr userDrawn="1"/>
        </p:nvCxnSpPr>
        <p:spPr bwMode="auto">
          <a:xfrm>
            <a:off x="3926954"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a:cxnSpLocks/>
          </p:cNvCxnSpPr>
          <p:nvPr userDrawn="1"/>
        </p:nvCxnSpPr>
        <p:spPr bwMode="auto">
          <a:xfrm>
            <a:off x="7485826"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06_Impressum">
    <p:spTree>
      <p:nvGrpSpPr>
        <p:cNvPr id="1" name=""/>
        <p:cNvGrpSpPr/>
        <p:nvPr/>
      </p:nvGrpSpPr>
      <p:grpSpPr bwMode="auto">
        <a:xfrm>
          <a:off x="0" y="0"/>
          <a:ext cx="0" cy="0"/>
          <a:chOff x="0" y="0"/>
          <a:chExt cx="0" cy="0"/>
        </a:xfrm>
      </p:grpSpPr>
      <p:pic>
        <p:nvPicPr>
          <p:cNvPr id="2" name="Grafik 1"/>
          <p:cNvPicPr>
            <a:picLocks noChangeAspect="1"/>
          </p:cNvPicPr>
          <p:nvPr userDrawn="1"/>
        </p:nvPicPr>
        <p:blipFill>
          <a:blip r:embed="rId2"/>
          <a:stretch/>
        </p:blipFill>
        <p:spPr bwMode="auto">
          <a:xfrm>
            <a:off x="6348" y="2148"/>
            <a:ext cx="10679114" cy="7555378"/>
          </a:xfrm>
          <a:prstGeom prst="rect">
            <a:avLst/>
          </a:prstGeom>
        </p:spPr>
      </p:pic>
      <p:sp>
        <p:nvSpPr>
          <p:cNvPr id="12" name="Titel 1"/>
          <p:cNvSpPr txBox="1"/>
          <p:nvPr userDrawn="1"/>
        </p:nvSpPr>
        <p:spPr bwMode="auto">
          <a:xfrm>
            <a:off x="483026" y="2271704"/>
            <a:ext cx="4862825" cy="2857517"/>
          </a:xfrm>
          <a:prstGeom prst="rect">
            <a:avLst/>
          </a:prstGeom>
        </p:spPr>
        <p:txBody>
          <a:bodyPr lIns="0" tIns="0" rIns="0" bIns="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endParaRPr lang="de-DE" sz="1950" b="1">
              <a:solidFill>
                <a:srgbClr val="194D83"/>
              </a:solidFill>
              <a:latin typeface="Verdana"/>
              <a:ea typeface="Verdana"/>
              <a:cs typeface="Verdana"/>
            </a:endParaRPr>
          </a:p>
        </p:txBody>
      </p:sp>
      <p:sp>
        <p:nvSpPr>
          <p:cNvPr id="3" name="Rechteck 2">
            <a:extLst>
              <a:ext uri="{FF2B5EF4-FFF2-40B4-BE49-F238E27FC236}">
                <a16:creationId xmlns:a16="http://schemas.microsoft.com/office/drawing/2014/main" id="{2E195C1B-DF3A-8F5F-3BC4-C653CF2AEE81}"/>
              </a:ext>
            </a:extLst>
          </p:cNvPr>
          <p:cNvSpPr/>
          <p:nvPr userDrawn="1"/>
        </p:nvSpPr>
        <p:spPr>
          <a:xfrm>
            <a:off x="228600" y="457200"/>
            <a:ext cx="2311400" cy="1003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B9CA5273-EE21-5303-B2D6-6D825731A20A}"/>
              </a:ext>
            </a:extLst>
          </p:cNvPr>
          <p:cNvPicPr>
            <a:picLocks noChangeAspect="1"/>
          </p:cNvPicPr>
          <p:nvPr userDrawn="1"/>
        </p:nvPicPr>
        <p:blipFill>
          <a:blip r:embed="rId3"/>
          <a:stretch>
            <a:fillRect/>
          </a:stretch>
        </p:blipFill>
        <p:spPr>
          <a:xfrm>
            <a:off x="483026" y="484285"/>
            <a:ext cx="1929974" cy="41816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068F9-18FE-4F87-9630-54E56BD27972}"/>
              </a:ext>
            </a:extLst>
          </p:cNvPr>
          <p:cNvSpPr>
            <a:spLocks noGrp="1"/>
          </p:cNvSpPr>
          <p:nvPr>
            <p:ph type="title"/>
          </p:nvPr>
        </p:nvSpPr>
        <p:spPr/>
        <p:txBody>
          <a:bodyPr/>
          <a:lstStyle/>
          <a:p>
            <a:r>
              <a:rPr lang="de-DE" dirty="0"/>
              <a:t>Mastertitelformat bearbeiten</a:t>
            </a:r>
          </a:p>
        </p:txBody>
      </p:sp>
      <p:sp>
        <p:nvSpPr>
          <p:cNvPr id="3" name="Fußzeilenplatzhalter 2">
            <a:extLst>
              <a:ext uri="{FF2B5EF4-FFF2-40B4-BE49-F238E27FC236}">
                <a16:creationId xmlns:a16="http://schemas.microsoft.com/office/drawing/2014/main" id="{1E711E18-3AA0-49C2-9CEB-20E0CC7B711A}"/>
              </a:ext>
            </a:extLst>
          </p:cNvPr>
          <p:cNvSpPr>
            <a:spLocks noGrp="1"/>
          </p:cNvSpPr>
          <p:nvPr>
            <p:ph type="ftr" sz="quarter" idx="10"/>
          </p:nvPr>
        </p:nvSpPr>
        <p:spPr/>
        <p:txBody>
          <a:bodyPr/>
          <a:lstStyle>
            <a:lvl1pPr>
              <a:defRPr>
                <a:solidFill>
                  <a:schemeClr val="bg1"/>
                </a:solidFill>
              </a:defRPr>
            </a:lvl1pPr>
          </a:lstStyle>
          <a:p>
            <a:pPr>
              <a:defRPr/>
            </a:pPr>
            <a:r>
              <a:rPr lang="de-DE" dirty="0"/>
              <a:t>Kartendeck – Lernen mit mobilen Endgeräten in Förderschulen</a:t>
            </a:r>
          </a:p>
        </p:txBody>
      </p:sp>
      <p:sp>
        <p:nvSpPr>
          <p:cNvPr id="4" name="Foliennummernplatzhalter 3">
            <a:extLst>
              <a:ext uri="{FF2B5EF4-FFF2-40B4-BE49-F238E27FC236}">
                <a16:creationId xmlns:a16="http://schemas.microsoft.com/office/drawing/2014/main" id="{B96C8157-C8DA-4E37-96BD-0511E81B62E8}"/>
              </a:ext>
            </a:extLst>
          </p:cNvPr>
          <p:cNvSpPr>
            <a:spLocks noGrp="1"/>
          </p:cNvSpPr>
          <p:nvPr>
            <p:ph type="sldNum" sz="quarter" idx="11"/>
          </p:nvPr>
        </p:nvSpPr>
        <p:spPr/>
        <p:txBody>
          <a:bodyPr/>
          <a:lstStyle>
            <a:lvl1pPr>
              <a:defRPr>
                <a:solidFill>
                  <a:schemeClr val="bg1"/>
                </a:solidFill>
              </a:defRPr>
            </a:lvl1pPr>
          </a:lstStyle>
          <a:p>
            <a:pPr>
              <a:defRPr/>
            </a:pPr>
            <a:fld id="{AFCD61B8-2B04-8344-B9B9-20662426C861}" type="slidenum">
              <a:rPr lang="de-DE" smtClean="0"/>
              <a:pPr>
                <a:defRPr/>
              </a:pPr>
              <a:t>‹Nr.›</a:t>
            </a:fld>
            <a:endParaRPr lang="de-DE" dirty="0"/>
          </a:p>
        </p:txBody>
      </p:sp>
    </p:spTree>
    <p:extLst>
      <p:ext uri="{BB962C8B-B14F-4D97-AF65-F5344CB8AC3E}">
        <p14:creationId xmlns:p14="http://schemas.microsoft.com/office/powerpoint/2010/main" val="1175744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E711E18-3AA0-49C2-9CEB-20E0CC7B711A}"/>
              </a:ext>
            </a:extLst>
          </p:cNvPr>
          <p:cNvSpPr>
            <a:spLocks noGrp="1"/>
          </p:cNvSpPr>
          <p:nvPr>
            <p:ph type="ftr" sz="quarter" idx="10"/>
          </p:nvPr>
        </p:nvSpPr>
        <p:spPr/>
        <p:txBody>
          <a:bodyPr/>
          <a:lstStyle>
            <a:lvl1pPr>
              <a:defRPr>
                <a:solidFill>
                  <a:schemeClr val="bg1"/>
                </a:solidFill>
              </a:defRPr>
            </a:lvl1pPr>
          </a:lstStyle>
          <a:p>
            <a:pPr>
              <a:defRPr/>
            </a:pPr>
            <a:r>
              <a:rPr lang="de-DE" dirty="0"/>
              <a:t>Kartendeck – Lernen mit mobilen Endgeräten in Förderschulen</a:t>
            </a:r>
          </a:p>
        </p:txBody>
      </p:sp>
      <p:sp>
        <p:nvSpPr>
          <p:cNvPr id="4" name="Foliennummernplatzhalter 3">
            <a:extLst>
              <a:ext uri="{FF2B5EF4-FFF2-40B4-BE49-F238E27FC236}">
                <a16:creationId xmlns:a16="http://schemas.microsoft.com/office/drawing/2014/main" id="{B96C8157-C8DA-4E37-96BD-0511E81B62E8}"/>
              </a:ext>
            </a:extLst>
          </p:cNvPr>
          <p:cNvSpPr>
            <a:spLocks noGrp="1"/>
          </p:cNvSpPr>
          <p:nvPr>
            <p:ph type="sldNum" sz="quarter" idx="11"/>
          </p:nvPr>
        </p:nvSpPr>
        <p:spPr/>
        <p:txBody>
          <a:bodyPr/>
          <a:lstStyle>
            <a:lvl1pPr>
              <a:defRPr>
                <a:solidFill>
                  <a:schemeClr val="bg1"/>
                </a:solidFill>
              </a:defRPr>
            </a:lvl1pPr>
          </a:lstStyle>
          <a:p>
            <a:pPr>
              <a:defRPr/>
            </a:pPr>
            <a:fld id="{AFCD61B8-2B04-8344-B9B9-20662426C861}" type="slidenum">
              <a:rPr lang="de-DE" smtClean="0"/>
              <a:pPr>
                <a:defRPr/>
              </a:pPr>
              <a:t>‹Nr.›</a:t>
            </a:fld>
            <a:endParaRPr lang="de-DE" dirty="0"/>
          </a:p>
        </p:txBody>
      </p:sp>
      <p:pic>
        <p:nvPicPr>
          <p:cNvPr id="6" name="Grafik 5" descr="Ein Bild, das Blau, Screenshot, Electric Blue (Farbe), Azurblau enthält.&#10;&#10;KI-generierte Inhalte können fehlerhaft sein.">
            <a:extLst>
              <a:ext uri="{FF2B5EF4-FFF2-40B4-BE49-F238E27FC236}">
                <a16:creationId xmlns:a16="http://schemas.microsoft.com/office/drawing/2014/main" id="{B27987D4-F450-EDB2-9B36-CAA24A3F819A}"/>
              </a:ext>
            </a:extLst>
          </p:cNvPr>
          <p:cNvPicPr>
            <a:picLocks noChangeAspect="1"/>
          </p:cNvPicPr>
          <p:nvPr userDrawn="1"/>
        </p:nvPicPr>
        <p:blipFill>
          <a:blip r:embed="rId2"/>
          <a:srcRect l="5374" r="14708"/>
          <a:stretch/>
        </p:blipFill>
        <p:spPr>
          <a:xfrm>
            <a:off x="0" y="0"/>
            <a:ext cx="10691813" cy="7559675"/>
          </a:xfrm>
          <a:prstGeom prst="rect">
            <a:avLst/>
          </a:prstGeom>
        </p:spPr>
      </p:pic>
      <p:sp>
        <p:nvSpPr>
          <p:cNvPr id="2" name="Titel 1">
            <a:extLst>
              <a:ext uri="{FF2B5EF4-FFF2-40B4-BE49-F238E27FC236}">
                <a16:creationId xmlns:a16="http://schemas.microsoft.com/office/drawing/2014/main" id="{FFF068F9-18FE-4F87-9630-54E56BD27972}"/>
              </a:ext>
            </a:extLst>
          </p:cNvPr>
          <p:cNvSpPr>
            <a:spLocks noGrp="1"/>
          </p:cNvSpPr>
          <p:nvPr>
            <p:ph type="title"/>
          </p:nvPr>
        </p:nvSpPr>
        <p:spPr/>
        <p:txBody>
          <a:bodyPr/>
          <a:lstStyle>
            <a:lvl1pPr>
              <a:defRPr>
                <a:solidFill>
                  <a:schemeClr val="bg1"/>
                </a:solidFill>
              </a:defRPr>
            </a:lvl1pPr>
          </a:lstStyle>
          <a:p>
            <a:r>
              <a:rPr lang="de-DE" dirty="0"/>
              <a:t>Mastertitelformat bearbeiten</a:t>
            </a:r>
          </a:p>
        </p:txBody>
      </p:sp>
      <p:pic>
        <p:nvPicPr>
          <p:cNvPr id="7" name="Grafik 6" descr="Ein Bild, das Design, Büroausstattung, Drucker enthält.&#10;&#10;KI-generierte Inhalte können fehlerhaft sein.">
            <a:extLst>
              <a:ext uri="{FF2B5EF4-FFF2-40B4-BE49-F238E27FC236}">
                <a16:creationId xmlns:a16="http://schemas.microsoft.com/office/drawing/2014/main" id="{1CF7F8C5-6E6C-CD45-F551-F73DB812AA7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08" b="95479" l="9816" r="92791">
                        <a14:foregroundMark x1="34969" y1="9041" x2="43865" y2="12740"/>
                        <a14:foregroundMark x1="43865" y1="12740" x2="47546" y2="28767"/>
                        <a14:foregroundMark x1="47546" y1="28767" x2="47546" y2="36301"/>
                        <a14:foregroundMark x1="47546" y1="36301" x2="42791" y2="42877"/>
                        <a14:foregroundMark x1="42791" y1="42877" x2="33436" y2="40822"/>
                        <a14:foregroundMark x1="33436" y1="40822" x2="26227" y2="36438"/>
                        <a14:foregroundMark x1="26227" y1="36438" x2="26074" y2="12055"/>
                        <a14:foregroundMark x1="26074" y1="12055" x2="32362" y2="7260"/>
                        <a14:foregroundMark x1="32362" y1="7260" x2="41258" y2="8219"/>
                        <a14:foregroundMark x1="41258" y1="8219" x2="48160" y2="12877"/>
                        <a14:foregroundMark x1="48160" y1="12877" x2="50153" y2="36301"/>
                        <a14:foregroundMark x1="50153" y1="36301" x2="47699" y2="40137"/>
                        <a14:foregroundMark x1="46012" y1="90274" x2="53988" y2="93014"/>
                        <a14:foregroundMark x1="53988" y1="93014" x2="59969" y2="89726"/>
                        <a14:foregroundMark x1="47853" y1="95205" x2="53988" y2="95616"/>
                        <a14:foregroundMark x1="50613" y1="56301" x2="52301" y2="57808"/>
                        <a14:foregroundMark x1="58896" y1="77534" x2="67485" y2="74521"/>
                        <a14:foregroundMark x1="67485" y1="74521" x2="68252" y2="73973"/>
                        <a14:foregroundMark x1="60276" y1="22329" x2="62883" y2="17671"/>
                        <a14:foregroundMark x1="9816" y1="19178" x2="12577" y2="18082"/>
                        <a14:foregroundMark x1="88804" y1="74658" x2="92791" y2="74521"/>
                        <a14:foregroundMark x1="74540" y1="40548" x2="79294" y2="43288"/>
                        <a14:backgroundMark x1="86043" y1="69726" x2="86963" y2="69589"/>
                        <a14:backgroundMark x1="75767" y1="63973" x2="77761" y2="65068"/>
                      </a14:backgroundRemoval>
                    </a14:imgEffect>
                  </a14:imgLayer>
                </a14:imgProps>
              </a:ext>
            </a:extLst>
          </a:blip>
          <a:stretch>
            <a:fillRect/>
          </a:stretch>
        </p:blipFill>
        <p:spPr>
          <a:xfrm>
            <a:off x="6545095" y="2760133"/>
            <a:ext cx="3821049" cy="4278168"/>
          </a:xfrm>
          <a:prstGeom prst="rect">
            <a:avLst/>
          </a:prstGeom>
        </p:spPr>
      </p:pic>
    </p:spTree>
    <p:extLst>
      <p:ext uri="{BB962C8B-B14F-4D97-AF65-F5344CB8AC3E}">
        <p14:creationId xmlns:p14="http://schemas.microsoft.com/office/powerpoint/2010/main" val="255007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E711E18-3AA0-49C2-9CEB-20E0CC7B711A}"/>
              </a:ext>
            </a:extLst>
          </p:cNvPr>
          <p:cNvSpPr>
            <a:spLocks noGrp="1"/>
          </p:cNvSpPr>
          <p:nvPr>
            <p:ph type="ftr" sz="quarter" idx="10"/>
          </p:nvPr>
        </p:nvSpPr>
        <p:spPr/>
        <p:txBody>
          <a:bodyPr/>
          <a:lstStyle>
            <a:lvl1pPr>
              <a:defRPr>
                <a:solidFill>
                  <a:schemeClr val="bg1"/>
                </a:solidFill>
              </a:defRPr>
            </a:lvl1pPr>
          </a:lstStyle>
          <a:p>
            <a:pPr>
              <a:defRPr/>
            </a:pPr>
            <a:r>
              <a:rPr lang="de-DE" dirty="0"/>
              <a:t>Kartendeck – Lernen mit mobilen Endgeräten in Förderschulen</a:t>
            </a:r>
          </a:p>
        </p:txBody>
      </p:sp>
      <p:sp>
        <p:nvSpPr>
          <p:cNvPr id="4" name="Foliennummernplatzhalter 3">
            <a:extLst>
              <a:ext uri="{FF2B5EF4-FFF2-40B4-BE49-F238E27FC236}">
                <a16:creationId xmlns:a16="http://schemas.microsoft.com/office/drawing/2014/main" id="{B96C8157-C8DA-4E37-96BD-0511E81B62E8}"/>
              </a:ext>
            </a:extLst>
          </p:cNvPr>
          <p:cNvSpPr>
            <a:spLocks noGrp="1"/>
          </p:cNvSpPr>
          <p:nvPr>
            <p:ph type="sldNum" sz="quarter" idx="11"/>
          </p:nvPr>
        </p:nvSpPr>
        <p:spPr/>
        <p:txBody>
          <a:bodyPr/>
          <a:lstStyle>
            <a:lvl1pPr>
              <a:defRPr>
                <a:solidFill>
                  <a:schemeClr val="bg1"/>
                </a:solidFill>
              </a:defRPr>
            </a:lvl1pPr>
          </a:lstStyle>
          <a:p>
            <a:pPr>
              <a:defRPr/>
            </a:pPr>
            <a:fld id="{AFCD61B8-2B04-8344-B9B9-20662426C861}" type="slidenum">
              <a:rPr lang="de-DE" smtClean="0"/>
              <a:pPr>
                <a:defRPr/>
              </a:pPr>
              <a:t>‹Nr.›</a:t>
            </a:fld>
            <a:endParaRPr lang="de-DE" dirty="0"/>
          </a:p>
        </p:txBody>
      </p:sp>
      <p:pic>
        <p:nvPicPr>
          <p:cNvPr id="6" name="Grafik 5" descr="Ein Bild, das Blau, Screenshot, Electric Blue (Farbe), Azurblau enthält.&#10;&#10;KI-generierte Inhalte können fehlerhaft sein.">
            <a:extLst>
              <a:ext uri="{FF2B5EF4-FFF2-40B4-BE49-F238E27FC236}">
                <a16:creationId xmlns:a16="http://schemas.microsoft.com/office/drawing/2014/main" id="{B27987D4-F450-EDB2-9B36-CAA24A3F819A}"/>
              </a:ext>
            </a:extLst>
          </p:cNvPr>
          <p:cNvPicPr>
            <a:picLocks noChangeAspect="1"/>
          </p:cNvPicPr>
          <p:nvPr userDrawn="1"/>
        </p:nvPicPr>
        <p:blipFill>
          <a:blip r:embed="rId2"/>
          <a:srcRect l="5374" r="14708"/>
          <a:stretch/>
        </p:blipFill>
        <p:spPr>
          <a:xfrm>
            <a:off x="0" y="0"/>
            <a:ext cx="10691813" cy="7559675"/>
          </a:xfrm>
          <a:prstGeom prst="rect">
            <a:avLst/>
          </a:prstGeom>
        </p:spPr>
      </p:pic>
      <p:sp>
        <p:nvSpPr>
          <p:cNvPr id="2" name="Titel 1">
            <a:extLst>
              <a:ext uri="{FF2B5EF4-FFF2-40B4-BE49-F238E27FC236}">
                <a16:creationId xmlns:a16="http://schemas.microsoft.com/office/drawing/2014/main" id="{FFF068F9-18FE-4F87-9630-54E56BD27972}"/>
              </a:ext>
            </a:extLst>
          </p:cNvPr>
          <p:cNvSpPr>
            <a:spLocks noGrp="1"/>
          </p:cNvSpPr>
          <p:nvPr>
            <p:ph type="title"/>
          </p:nvPr>
        </p:nvSpPr>
        <p:spPr/>
        <p:txBody>
          <a:bodyPr/>
          <a:lstStyle>
            <a:lvl1pPr>
              <a:defRPr>
                <a:solidFill>
                  <a:schemeClr val="bg1"/>
                </a:solidFill>
              </a:defRPr>
            </a:lvl1pPr>
          </a:lstStyle>
          <a:p>
            <a:r>
              <a:rPr lang="de-DE" dirty="0"/>
              <a:t>Mastertitelformat bearbeiten</a:t>
            </a:r>
          </a:p>
        </p:txBody>
      </p:sp>
      <p:pic>
        <p:nvPicPr>
          <p:cNvPr id="5" name="Grafik 4" descr="Ein Bild, das Text, Screenshot, Design, Computer enthält.&#10;&#10;KI-generierte Inhalte können fehlerhaft sein.">
            <a:extLst>
              <a:ext uri="{FF2B5EF4-FFF2-40B4-BE49-F238E27FC236}">
                <a16:creationId xmlns:a16="http://schemas.microsoft.com/office/drawing/2014/main" id="{7F780628-860D-FC3B-3CF5-CB7DB43B7E23}"/>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892" b="94851" l="8488" r="93981">
                        <a14:foregroundMark x1="20679" y1="37940" x2="35957" y2="45935"/>
                        <a14:foregroundMark x1="35957" y1="45935" x2="43981" y2="43767"/>
                        <a14:foregroundMark x1="43981" y1="43767" x2="50772" y2="39566"/>
                        <a14:foregroundMark x1="50772" y1="39566" x2="44753" y2="35095"/>
                        <a14:foregroundMark x1="37654" y1="31978" x2="36574" y2="24797"/>
                        <a14:foregroundMark x1="36574" y1="24797" x2="31173" y2="18970"/>
                        <a14:foregroundMark x1="31173" y1="18970" x2="22994" y2="21951"/>
                        <a14:foregroundMark x1="22994" y1="21951" x2="24228" y2="29133"/>
                        <a14:foregroundMark x1="24228" y1="29133" x2="36111" y2="33198"/>
                        <a14:foregroundMark x1="61111" y1="70325" x2="73611" y2="76829"/>
                        <a14:foregroundMark x1="56790" y1="71680" x2="69907" y2="77913"/>
                        <a14:foregroundMark x1="71759" y1="78997" x2="55864" y2="86450"/>
                        <a14:foregroundMark x1="44753" y1="89837" x2="53241" y2="91734"/>
                        <a14:foregroundMark x1="53241" y1="91734" x2="57870" y2="89702"/>
                        <a14:foregroundMark x1="61728" y1="84959" x2="42438" y2="83604"/>
                        <a14:foregroundMark x1="42438" y1="83604" x2="35340" y2="79946"/>
                        <a14:foregroundMark x1="35340" y1="79946" x2="26080" y2="78591"/>
                        <a14:foregroundMark x1="26080" y1="78591" x2="19907" y2="73577"/>
                        <a14:foregroundMark x1="19907" y1="73577" x2="25772" y2="67073"/>
                        <a14:foregroundMark x1="25772" y1="67073" x2="44444" y2="57182"/>
                        <a14:foregroundMark x1="44444" y1="57182" x2="52469" y2="55420"/>
                        <a14:foregroundMark x1="52469" y1="55420" x2="60031" y2="61247"/>
                        <a14:foregroundMark x1="60031" y1="61247" x2="78086" y2="68428"/>
                        <a14:foregroundMark x1="78086" y1="68428" x2="84568" y2="73306"/>
                        <a14:foregroundMark x1="84568" y1="73306" x2="77778" y2="78591"/>
                        <a14:foregroundMark x1="77778" y1="78591" x2="67130" y2="84011"/>
                        <a14:foregroundMark x1="64815" y1="85095" x2="52778" y2="88889"/>
                        <a14:foregroundMark x1="52778" y1="88889" x2="43210" y2="88076"/>
                        <a14:foregroundMark x1="43210" y1="88076" x2="29012" y2="81165"/>
                        <a14:foregroundMark x1="21142" y1="75881" x2="12500" y2="73713"/>
                        <a14:foregroundMark x1="12500" y1="73713" x2="18519" y2="68157"/>
                        <a14:foregroundMark x1="18519" y1="68157" x2="20988" y2="67480"/>
                        <a14:foregroundMark x1="82253" y1="69377" x2="91049" y2="71816"/>
                        <a14:foregroundMark x1="91049" y1="71816" x2="85031" y2="76829"/>
                        <a14:foregroundMark x1="85031" y1="76829" x2="84259" y2="77100"/>
                        <a14:foregroundMark x1="75309" y1="38618" x2="80710" y2="41870"/>
                        <a14:foregroundMark x1="71914" y1="33875" x2="71914" y2="41328"/>
                        <a14:foregroundMark x1="71914" y1="41328" x2="78241" y2="46206"/>
                        <a14:foregroundMark x1="78241" y1="46206" x2="79630" y2="38889"/>
                        <a14:foregroundMark x1="79630" y1="38889" x2="74074" y2="36585"/>
                        <a14:foregroundMark x1="71914" y1="34688" x2="71759" y2="33198"/>
                        <a14:foregroundMark x1="10802" y1="17209" x2="11883" y2="17073"/>
                        <a14:foregroundMark x1="10340" y1="73171" x2="8488" y2="73306"/>
                        <a14:foregroundMark x1="49846" y1="94986" x2="51235" y2="94986"/>
                        <a14:foregroundMark x1="44907" y1="32520" x2="44907" y2="22222"/>
                        <a14:foregroundMark x1="43364" y1="20867" x2="31019" y2="14499"/>
                        <a14:foregroundMark x1="30401" y1="14092" x2="22685" y2="10027"/>
                        <a14:foregroundMark x1="35340" y1="26287" x2="35957" y2="26016"/>
                        <a14:foregroundMark x1="58488" y1="52846" x2="51235" y2="50136"/>
                        <a14:foregroundMark x1="44599" y1="54607" x2="45216" y2="55285"/>
                        <a14:foregroundMark x1="93519" y1="73306" x2="93981" y2="73171"/>
                        <a14:foregroundMark x1="46296" y1="82927" x2="26698" y2="72222"/>
                        <a14:foregroundMark x1="81790" y1="39160" x2="81790" y2="46477"/>
                        <a14:foregroundMark x1="81790" y1="46477" x2="73611" y2="45393"/>
                        <a14:foregroundMark x1="73611" y1="45393" x2="80247" y2="42547"/>
                        <a14:foregroundMark x1="82099" y1="48916" x2="77932" y2="46341"/>
                        <a14:foregroundMark x1="60031" y1="55691" x2="61265" y2="56369"/>
                        <a14:foregroundMark x1="27623" y1="27778" x2="36420" y2="31030"/>
                      </a14:backgroundRemoval>
                    </a14:imgEffect>
                  </a14:imgLayer>
                </a14:imgProps>
              </a:ext>
            </a:extLst>
          </a:blip>
          <a:stretch>
            <a:fillRect/>
          </a:stretch>
        </p:blipFill>
        <p:spPr>
          <a:xfrm>
            <a:off x="6463301" y="2992334"/>
            <a:ext cx="3618679" cy="4121274"/>
          </a:xfrm>
          <a:prstGeom prst="rect">
            <a:avLst/>
          </a:prstGeom>
        </p:spPr>
      </p:pic>
    </p:spTree>
    <p:extLst>
      <p:ext uri="{BB962C8B-B14F-4D97-AF65-F5344CB8AC3E}">
        <p14:creationId xmlns:p14="http://schemas.microsoft.com/office/powerpoint/2010/main" val="180999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068F9-18FE-4F87-9630-54E56BD27972}"/>
              </a:ext>
            </a:extLst>
          </p:cNvPr>
          <p:cNvSpPr>
            <a:spLocks noGrp="1"/>
          </p:cNvSpPr>
          <p:nvPr>
            <p:ph type="title"/>
          </p:nvPr>
        </p:nvSpPr>
        <p:spPr/>
        <p:txBody>
          <a:bodyPr/>
          <a:lstStyle/>
          <a:p>
            <a:r>
              <a:rPr lang="de-DE" dirty="0"/>
              <a:t>Mastertitelformat bearbeiten</a:t>
            </a:r>
          </a:p>
        </p:txBody>
      </p:sp>
      <p:sp>
        <p:nvSpPr>
          <p:cNvPr id="3" name="Fußzeilenplatzhalter 2">
            <a:extLst>
              <a:ext uri="{FF2B5EF4-FFF2-40B4-BE49-F238E27FC236}">
                <a16:creationId xmlns:a16="http://schemas.microsoft.com/office/drawing/2014/main" id="{1E711E18-3AA0-49C2-9CEB-20E0CC7B711A}"/>
              </a:ext>
            </a:extLst>
          </p:cNvPr>
          <p:cNvSpPr>
            <a:spLocks noGrp="1"/>
          </p:cNvSpPr>
          <p:nvPr>
            <p:ph type="ftr" sz="quarter" idx="10"/>
          </p:nvPr>
        </p:nvSpPr>
        <p:spPr/>
        <p:txBody>
          <a:bodyPr/>
          <a:lstStyle>
            <a:lvl1pPr>
              <a:defRPr>
                <a:solidFill>
                  <a:schemeClr val="bg1"/>
                </a:solidFill>
              </a:defRPr>
            </a:lvl1pPr>
          </a:lstStyle>
          <a:p>
            <a:pPr>
              <a:defRPr/>
            </a:pPr>
            <a:r>
              <a:rPr lang="de-DE" dirty="0"/>
              <a:t>Kartendeck – Lernen mit mobilen Endgeräten in Förderschulen</a:t>
            </a:r>
          </a:p>
        </p:txBody>
      </p:sp>
      <p:sp>
        <p:nvSpPr>
          <p:cNvPr id="4" name="Foliennummernplatzhalter 3">
            <a:extLst>
              <a:ext uri="{FF2B5EF4-FFF2-40B4-BE49-F238E27FC236}">
                <a16:creationId xmlns:a16="http://schemas.microsoft.com/office/drawing/2014/main" id="{B96C8157-C8DA-4E37-96BD-0511E81B62E8}"/>
              </a:ext>
            </a:extLst>
          </p:cNvPr>
          <p:cNvSpPr>
            <a:spLocks noGrp="1"/>
          </p:cNvSpPr>
          <p:nvPr>
            <p:ph type="sldNum" sz="quarter" idx="11"/>
          </p:nvPr>
        </p:nvSpPr>
        <p:spPr/>
        <p:txBody>
          <a:bodyPr/>
          <a:lstStyle>
            <a:lvl1pPr>
              <a:defRPr>
                <a:solidFill>
                  <a:schemeClr val="bg1"/>
                </a:solidFill>
              </a:defRPr>
            </a:lvl1pPr>
          </a:lstStyle>
          <a:p>
            <a:pPr>
              <a:defRPr/>
            </a:pPr>
            <a:fld id="{AFCD61B8-2B04-8344-B9B9-20662426C861}" type="slidenum">
              <a:rPr lang="de-DE" smtClean="0"/>
              <a:pPr>
                <a:defRPr/>
              </a:pPr>
              <a:t>‹Nr.›</a:t>
            </a:fld>
            <a:endParaRPr lang="de-DE" dirty="0"/>
          </a:p>
        </p:txBody>
      </p:sp>
    </p:spTree>
    <p:extLst>
      <p:ext uri="{BB962C8B-B14F-4D97-AF65-F5344CB8AC3E}">
        <p14:creationId xmlns:p14="http://schemas.microsoft.com/office/powerpoint/2010/main" val="21368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01_Kapitel_Rubriken_mebis">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tretch/>
        </p:blipFill>
        <p:spPr bwMode="auto">
          <a:xfrm>
            <a:off x="6348" y="2148"/>
            <a:ext cx="10679114" cy="755537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02_Inhaltsseite_1Sp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3" name="Inhaltsplatzhalter 2"/>
          <p:cNvSpPr>
            <a:spLocks noGrp="1"/>
          </p:cNvSpPr>
          <p:nvPr>
            <p:ph idx="1"/>
          </p:nvPr>
        </p:nvSpPr>
        <p:spPr bwMode="auto"/>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dirty="0"/>
              <a:t>Mastertextformat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cxnSp>
        <p:nvCxnSpPr>
          <p:cNvPr id="16" name="Gerade Verbindung 15"/>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1"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4"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02_Inhaltsseite_2Spalten">
    <p:spTree>
      <p:nvGrpSpPr>
        <p:cNvPr id="1" name=""/>
        <p:cNvGrpSpPr/>
        <p:nvPr/>
      </p:nvGrpSpPr>
      <p:grpSpPr bwMode="auto">
        <a:xfrm>
          <a:off x="0" y="0"/>
          <a:ext cx="0" cy="0"/>
          <a:chOff x="0" y="0"/>
          <a:chExt cx="0" cy="0"/>
        </a:xfrm>
      </p:grpSpPr>
      <p:sp>
        <p:nvSpPr>
          <p:cNvPr id="44" name="Titel 1"/>
          <p:cNvSpPr>
            <a:spLocks noGrp="1"/>
          </p:cNvSpPr>
          <p:nvPr>
            <p:ph type="title"/>
          </p:nvPr>
        </p:nvSpPr>
        <p:spPr bwMode="auto">
          <a:xfrm>
            <a:off x="483080" y="605475"/>
            <a:ext cx="9914077" cy="634348"/>
          </a:xfrm>
          <a:prstGeom prst="rect">
            <a:avLst/>
          </a:prstGeom>
        </p:spPr>
        <p:txBody>
          <a:bodyPr/>
          <a:lstStyle>
            <a:lvl1pPr>
              <a:defRPr>
                <a:solidFill>
                  <a:srgbClr val="194D83"/>
                </a:solidFill>
              </a:defRPr>
            </a:lvl1pPr>
          </a:lstStyle>
          <a:p>
            <a:pPr>
              <a:defRPr/>
            </a:pPr>
            <a:r>
              <a:rPr lang="de-DE"/>
              <a:t>Mastertitelformat bearbeiten</a:t>
            </a:r>
            <a:endParaRPr/>
          </a:p>
        </p:txBody>
      </p:sp>
      <p:sp>
        <p:nvSpPr>
          <p:cNvPr id="45" name="Inhaltsplatzhalter 2"/>
          <p:cNvSpPr>
            <a:spLocks noGrp="1"/>
          </p:cNvSpPr>
          <p:nvPr>
            <p:ph idx="1"/>
          </p:nvPr>
        </p:nvSpPr>
        <p:spPr bwMode="auto">
          <a:xfrm>
            <a:off x="482171"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9" name="Inhaltsplatzhalter 2"/>
          <p:cNvSpPr>
            <a:spLocks noGrp="1"/>
          </p:cNvSpPr>
          <p:nvPr>
            <p:ph idx="12"/>
          </p:nvPr>
        </p:nvSpPr>
        <p:spPr bwMode="auto">
          <a:xfrm>
            <a:off x="5613286"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a:buChar char="•"/>
              <a:defRPr/>
            </a:lvl2pPr>
            <a:lvl3pPr marL="1052532" indent="-250603">
              <a:lnSpc>
                <a:spcPct val="120000"/>
              </a:lnSpc>
              <a:buFont typeface="Arial"/>
              <a:buChar char="•"/>
              <a:defRPr/>
            </a:lvl3pPr>
            <a:lvl4pPr marL="1453496" indent="-250603">
              <a:lnSpc>
                <a:spcPct val="120000"/>
              </a:lnSpc>
              <a:buFont typeface="Arial"/>
              <a:buChar char="•"/>
              <a:defRPr/>
            </a:lvl4pPr>
            <a:lvl5pPr marL="1854460" indent="-250603">
              <a:lnSpc>
                <a:spcPct val="120000"/>
              </a:lnSpc>
              <a:buFont typeface="Arial"/>
              <a:buChar char="•"/>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cxnSp>
        <p:nvCxnSpPr>
          <p:cNvPr id="50" name="Gerade Verbindung 49"/>
          <p:cNvCxnSpPr>
            <a:cxnSpLocks/>
          </p:cNvCxnSpPr>
          <p:nvPr userDrawn="1"/>
        </p:nvCxnSpPr>
        <p:spPr bwMode="auto">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 name="Fußzeilenplatzhalter 4"/>
          <p:cNvSpPr txBox="1"/>
          <p:nvPr userDrawn="1"/>
        </p:nvSpPr>
        <p:spPr bwMode="auto">
          <a:xfrm>
            <a:off x="5985831" y="7113608"/>
            <a:ext cx="4096149" cy="145844"/>
          </a:xfrm>
          <a:prstGeom prst="rect">
            <a:avLst/>
          </a:prstGeom>
        </p:spPr>
        <p:txBody>
          <a:bodyPr vert="horz" lIns="0" tIns="0" rIns="0" bIns="0" rtlCol="0" anchor="t" anchorCtr="0"/>
          <a:lstStyle>
            <a:defPPr>
              <a:defRPr lang="de-DE"/>
            </a:defPPr>
            <a:lvl1pPr marL="0" algn="r" defTabSz="914400">
              <a:defRPr sz="900">
                <a:solidFill>
                  <a:srgbClr val="194D83"/>
                </a:solidFill>
                <a:latin typeface="Verdana"/>
                <a:ea typeface="Verdana"/>
                <a:cs typeface="Verdana"/>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800" dirty="0"/>
              <a:t>Kartendeck – Lernen mit mobilen Endgeräten in Förderschulen</a:t>
            </a:r>
          </a:p>
        </p:txBody>
      </p:sp>
      <p:sp>
        <p:nvSpPr>
          <p:cNvPr id="3" name="Foliennummernplatzhalter 5"/>
          <p:cNvSpPr txBox="1"/>
          <p:nvPr userDrawn="1"/>
        </p:nvSpPr>
        <p:spPr bwMode="auto">
          <a:xfrm>
            <a:off x="10145127" y="7111327"/>
            <a:ext cx="442034" cy="180000"/>
          </a:xfrm>
          <a:prstGeom prst="rect">
            <a:avLst/>
          </a:prstGeom>
        </p:spPr>
        <p:txBody>
          <a:bodyPr vert="horz" lIns="0" tIns="0" rIns="0" bIns="0" rtlCol="0" anchor="t" anchorCtr="0"/>
          <a:lstStyle>
            <a:defPPr>
              <a:defRPr lang="de-DE"/>
            </a:defPPr>
            <a:lvl1pPr marL="0" algn="l" defTabSz="914400">
              <a:defRPr sz="900">
                <a:solidFill>
                  <a:srgbClr val="194D83"/>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FCD61B8-2B04-8344-B9B9-20662426C861}" type="slidenum">
              <a:rPr lang="de-DE" sz="800">
                <a:latin typeface="Verdana"/>
                <a:ea typeface="Verdana"/>
                <a:cs typeface="Verdana"/>
              </a:rPr>
              <a:t>‹Nr.›</a:t>
            </a:fld>
            <a:endParaRPr lang="de-DE" sz="800">
              <a:latin typeface="Verdana"/>
              <a:ea typeface="Verdana"/>
              <a:cs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482172" y="402483"/>
            <a:ext cx="9914985" cy="757964"/>
          </a:xfrm>
          <a:prstGeom prst="rect">
            <a:avLst/>
          </a:prstGeom>
        </p:spPr>
        <p:txBody>
          <a:bodyPr vert="horz" lIns="0" tIns="0" rIns="0" bIns="0" rtlCol="0" anchor="t" anchorCtr="0">
            <a:noAutofit/>
          </a:bodyPr>
          <a:lstStyle/>
          <a:p>
            <a:pPr>
              <a:defRPr/>
            </a:pPr>
            <a:r>
              <a:rPr lang="de-DE"/>
              <a:t>Mastertitelformat bearbeiten</a:t>
            </a:r>
            <a:endParaRPr/>
          </a:p>
        </p:txBody>
      </p:sp>
      <p:sp>
        <p:nvSpPr>
          <p:cNvPr id="3" name="Textplatzhalter 2"/>
          <p:cNvSpPr>
            <a:spLocks noGrp="1"/>
          </p:cNvSpPr>
          <p:nvPr>
            <p:ph type="body" idx="1"/>
          </p:nvPr>
        </p:nvSpPr>
        <p:spPr bwMode="auto">
          <a:xfrm>
            <a:off x="482171" y="1398576"/>
            <a:ext cx="9914986" cy="5410383"/>
          </a:xfrm>
          <a:prstGeom prst="rect">
            <a:avLst/>
          </a:prstGeom>
        </p:spPr>
        <p:txBody>
          <a:bodyPr vert="horz" lIns="0" tIns="0" rIns="0" bIns="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Fußzeilenplatzhalter 4"/>
          <p:cNvSpPr>
            <a:spLocks noGrp="1"/>
          </p:cNvSpPr>
          <p:nvPr>
            <p:ph type="ftr" sz="quarter" idx="3"/>
          </p:nvPr>
        </p:nvSpPr>
        <p:spPr bwMode="auto">
          <a:xfrm>
            <a:off x="6166826" y="7113608"/>
            <a:ext cx="3915154" cy="145844"/>
          </a:xfrm>
          <a:prstGeom prst="rect">
            <a:avLst/>
          </a:prstGeom>
        </p:spPr>
        <p:txBody>
          <a:bodyPr vert="horz" lIns="0" tIns="0" rIns="0" bIns="0" rtlCol="0" anchor="t" anchorCtr="0"/>
          <a:lstStyle>
            <a:lvl1pPr algn="r">
              <a:defRPr sz="900">
                <a:solidFill>
                  <a:srgbClr val="194D83"/>
                </a:solidFill>
                <a:latin typeface="Verdana"/>
                <a:ea typeface="Verdana"/>
                <a:cs typeface="Verdana"/>
              </a:defRPr>
            </a:lvl1pPr>
          </a:lstStyle>
          <a:p>
            <a:pPr>
              <a:defRPr/>
            </a:pPr>
            <a:r>
              <a:rPr lang="de-DE" dirty="0"/>
              <a:t>Kartendeck – Lernen mit mobilen Endgeräten in Förderschulen</a:t>
            </a:r>
          </a:p>
        </p:txBody>
      </p:sp>
      <p:sp>
        <p:nvSpPr>
          <p:cNvPr id="6" name="Foliennummernplatzhalter 5"/>
          <p:cNvSpPr>
            <a:spLocks noGrp="1"/>
          </p:cNvSpPr>
          <p:nvPr>
            <p:ph type="sldNum" sz="quarter" idx="4"/>
          </p:nvPr>
        </p:nvSpPr>
        <p:spPr bwMode="auto">
          <a:xfrm>
            <a:off x="10145127" y="7113608"/>
            <a:ext cx="442034" cy="180000"/>
          </a:xfrm>
          <a:prstGeom prst="rect">
            <a:avLst/>
          </a:prstGeom>
        </p:spPr>
        <p:txBody>
          <a:bodyPr vert="horz" lIns="0" tIns="0" rIns="0" bIns="0" rtlCol="0" anchor="ctr" anchorCtr="0"/>
          <a:lstStyle>
            <a:lvl1pPr algn="l">
              <a:defRPr sz="900">
                <a:solidFill>
                  <a:srgbClr val="194D83"/>
                </a:solidFill>
              </a:defRPr>
            </a:lvl1pPr>
          </a:lstStyle>
          <a:p>
            <a:pPr>
              <a:defRPr/>
            </a:pPr>
            <a:fld id="{AFCD61B8-2B04-8344-B9B9-20662426C861}" type="slidenum">
              <a:rPr lang="de-DE"/>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71" r:id="rId4"/>
    <p:sldLayoutId id="2147483672" r:id="rId5"/>
    <p:sldLayoutId id="2147483670" r:id="rId6"/>
    <p:sldLayoutId id="2147483650" r:id="rId7"/>
    <p:sldLayoutId id="2147483651" r:id="rId8"/>
    <p:sldLayoutId id="2147483652" r:id="rId9"/>
    <p:sldLayoutId id="2147483669" r:id="rId10"/>
    <p:sldLayoutId id="2147483653" r:id="rId11"/>
    <p:sldLayoutId id="2147483654" r:id="rId12"/>
    <p:sldLayoutId id="2147483668" r:id="rId13"/>
    <p:sldLayoutId id="2147483667" r:id="rId14"/>
    <p:sldLayoutId id="2147483655" r:id="rId15"/>
    <p:sldLayoutId id="2147483656" r:id="rId16"/>
    <p:sldLayoutId id="2147483657" r:id="rId17"/>
    <p:sldLayoutId id="2147483658" r:id="rId18"/>
    <p:sldLayoutId id="2147483659" r:id="rId19"/>
    <p:sldLayoutId id="2147483660" r:id="rId20"/>
    <p:sldLayoutId id="2147483661" r:id="rId21"/>
    <p:sldLayoutId id="2147483662" r:id="rId22"/>
    <p:sldLayoutId id="2147483663" r:id="rId23"/>
    <p:sldLayoutId id="2147483664" r:id="rId24"/>
  </p:sldLayoutIdLst>
  <p:hf hdr="0" dt="0"/>
  <p:txStyles>
    <p:titleStyle>
      <a:lvl1pPr algn="l" defTabSz="801929">
        <a:lnSpc>
          <a:spcPct val="90000"/>
        </a:lnSpc>
        <a:spcBef>
          <a:spcPts val="0"/>
        </a:spcBef>
        <a:buNone/>
        <a:defRPr sz="3500" b="1">
          <a:solidFill>
            <a:srgbClr val="194D83"/>
          </a:solidFill>
          <a:latin typeface="Verdana"/>
          <a:ea typeface="Verdana"/>
          <a:cs typeface="Verdana"/>
        </a:defRPr>
      </a:lvl1pPr>
    </p:titleStyle>
    <p:bodyStyle>
      <a:lvl1pPr marL="0" indent="0" algn="l" defTabSz="801929">
        <a:lnSpc>
          <a:spcPct val="120000"/>
        </a:lnSpc>
        <a:spcBef>
          <a:spcPts val="877"/>
        </a:spcBef>
        <a:buFont typeface="Arial"/>
        <a:buNone/>
        <a:defRPr sz="1600">
          <a:solidFill>
            <a:schemeClr val="tx1"/>
          </a:solidFill>
          <a:latin typeface="Verdana"/>
          <a:ea typeface="Verdana"/>
          <a:cs typeface="Verdana"/>
        </a:defRPr>
      </a:lvl1pPr>
      <a:lvl2pPr marL="400963" indent="0" algn="l" defTabSz="801929">
        <a:lnSpc>
          <a:spcPct val="120000"/>
        </a:lnSpc>
        <a:spcBef>
          <a:spcPts val="439"/>
        </a:spcBef>
        <a:buFont typeface="Arial"/>
        <a:buNone/>
        <a:defRPr sz="1600">
          <a:solidFill>
            <a:schemeClr val="tx1"/>
          </a:solidFill>
          <a:latin typeface="Verdana"/>
          <a:ea typeface="Verdana"/>
          <a:cs typeface="Verdana"/>
        </a:defRPr>
      </a:lvl2pPr>
      <a:lvl3pPr marL="801929" indent="0" algn="l" defTabSz="801929">
        <a:lnSpc>
          <a:spcPct val="120000"/>
        </a:lnSpc>
        <a:spcBef>
          <a:spcPts val="439"/>
        </a:spcBef>
        <a:buFont typeface="Arial"/>
        <a:buNone/>
        <a:defRPr sz="1600">
          <a:solidFill>
            <a:schemeClr val="tx1"/>
          </a:solidFill>
          <a:latin typeface="Verdana"/>
          <a:ea typeface="Verdana"/>
          <a:cs typeface="Verdana"/>
        </a:defRPr>
      </a:lvl3pPr>
      <a:lvl4pPr marL="1202893" indent="0" algn="l" defTabSz="801929">
        <a:lnSpc>
          <a:spcPct val="120000"/>
        </a:lnSpc>
        <a:spcBef>
          <a:spcPts val="439"/>
        </a:spcBef>
        <a:buFont typeface="Arial"/>
        <a:buNone/>
        <a:defRPr sz="1600">
          <a:solidFill>
            <a:schemeClr val="tx1"/>
          </a:solidFill>
          <a:latin typeface="Verdana"/>
          <a:ea typeface="Verdana"/>
          <a:cs typeface="Verdana"/>
        </a:defRPr>
      </a:lvl4pPr>
      <a:lvl5pPr marL="1603858" indent="0" algn="l" defTabSz="801929">
        <a:lnSpc>
          <a:spcPct val="120000"/>
        </a:lnSpc>
        <a:spcBef>
          <a:spcPts val="439"/>
        </a:spcBef>
        <a:buFont typeface="Arial"/>
        <a:buNone/>
        <a:defRPr sz="16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p:bodyStyle>
    <p:otherStyle>
      <a:defPPr>
        <a:defRPr lang="de-DE"/>
      </a:defPPr>
      <a:lvl1pPr marL="0" algn="l" defTabSz="801929">
        <a:defRPr sz="1600">
          <a:solidFill>
            <a:schemeClr val="tx1"/>
          </a:solidFill>
          <a:latin typeface="+mn-lt"/>
          <a:ea typeface="+mn-ea"/>
          <a:cs typeface="+mn-cs"/>
        </a:defRPr>
      </a:lvl1pPr>
      <a:lvl2pPr marL="400963" algn="l" defTabSz="801929">
        <a:defRPr sz="1600">
          <a:solidFill>
            <a:schemeClr val="tx1"/>
          </a:solidFill>
          <a:latin typeface="+mn-lt"/>
          <a:ea typeface="+mn-ea"/>
          <a:cs typeface="+mn-cs"/>
        </a:defRPr>
      </a:lvl2pPr>
      <a:lvl3pPr marL="801929" algn="l" defTabSz="801929">
        <a:defRPr sz="1600">
          <a:solidFill>
            <a:schemeClr val="tx1"/>
          </a:solidFill>
          <a:latin typeface="+mn-lt"/>
          <a:ea typeface="+mn-ea"/>
          <a:cs typeface="+mn-cs"/>
        </a:defRPr>
      </a:lvl3pPr>
      <a:lvl4pPr marL="1202893" algn="l" defTabSz="801929">
        <a:defRPr sz="1600">
          <a:solidFill>
            <a:schemeClr val="tx1"/>
          </a:solidFill>
          <a:latin typeface="+mn-lt"/>
          <a:ea typeface="+mn-ea"/>
          <a:cs typeface="+mn-cs"/>
        </a:defRPr>
      </a:lvl4pPr>
      <a:lvl5pPr marL="1603858" algn="l" defTabSz="801929">
        <a:defRPr sz="1600">
          <a:solidFill>
            <a:schemeClr val="tx1"/>
          </a:solidFill>
          <a:latin typeface="+mn-lt"/>
          <a:ea typeface="+mn-ea"/>
          <a:cs typeface="+mn-cs"/>
        </a:defRPr>
      </a:lvl5pPr>
      <a:lvl6pPr marL="2004822" algn="l" defTabSz="801929">
        <a:defRPr sz="1600">
          <a:solidFill>
            <a:schemeClr val="tx1"/>
          </a:solidFill>
          <a:latin typeface="+mn-lt"/>
          <a:ea typeface="+mn-ea"/>
          <a:cs typeface="+mn-cs"/>
        </a:defRPr>
      </a:lvl6pPr>
      <a:lvl7pPr marL="2405786" algn="l" defTabSz="801929">
        <a:defRPr sz="1600">
          <a:solidFill>
            <a:schemeClr val="tx1"/>
          </a:solidFill>
          <a:latin typeface="+mn-lt"/>
          <a:ea typeface="+mn-ea"/>
          <a:cs typeface="+mn-cs"/>
        </a:defRPr>
      </a:lvl7pPr>
      <a:lvl8pPr marL="2806751" algn="l" defTabSz="801929">
        <a:defRPr sz="1600">
          <a:solidFill>
            <a:schemeClr val="tx1"/>
          </a:solidFill>
          <a:latin typeface="+mn-lt"/>
          <a:ea typeface="+mn-ea"/>
          <a:cs typeface="+mn-cs"/>
        </a:defRPr>
      </a:lvl8pPr>
      <a:lvl9pPr marL="3207715" algn="l" defTabSz="801929">
        <a:defRPr sz="16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hyperlink" Target="https://mebis.bycs.de/dsdz/11010"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hyperlink" Target="https://mebis.bycs.de/dsdz/11020" TargetMode="External"/><Relationship Id="rId11" Type="http://schemas.openxmlformats.org/officeDocument/2006/relationships/image" Target="../media/image45.png"/><Relationship Id="rId5" Type="http://schemas.openxmlformats.org/officeDocument/2006/relationships/hyperlink" Target="https://mebis.bycs.de/dsdz/11030" TargetMode="Externa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mebis.bycs.de/dsdz/12030" TargetMode="External"/><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hyperlink" Target="https://mebis.bycs.de/dsdz/12010" TargetMode="External"/><Relationship Id="rId4" Type="http://schemas.openxmlformats.org/officeDocument/2006/relationships/hyperlink" Target="https://mebis.bycs.de/dsdz/1202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mebis.bycs.de/dsdz/12030" TargetMode="External"/><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hyperlink" Target="https://mebis.bycs.de/dsdz/12010" TargetMode="External"/><Relationship Id="rId4" Type="http://schemas.openxmlformats.org/officeDocument/2006/relationships/hyperlink" Target="https://mebis.bycs.de/dsdz/1202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hyperlink" Target="https://mebis.bycs.de/fs/24031" TargetMode="Externa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hyperlink" Target="https://mebis.bycs.de/dsdz/14010" TargetMode="External"/><Relationship Id="rId9" Type="http://schemas.openxmlformats.org/officeDocument/2006/relationships/image" Target="../media/image72.png"/><Relationship Id="rId1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hyperlink" Target="https://mebis.bycs.de/dsdz/14010" TargetMode="External"/><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hyperlink" Target="https://mebis.bycs.de/dsdz/14032" TargetMode="External"/><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76.png"/><Relationship Id="rId5" Type="http://schemas.openxmlformats.org/officeDocument/2006/relationships/image" Target="../media/image96.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s://mebis.bycs.de/dsdz/16012" TargetMode="External"/><Relationship Id="rId7"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mebis.bycs.de/fs/24033" TargetMode="External"/><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s://mebis.bycs.de/dsdz/14010" TargetMode="External"/><Relationship Id="rId7"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km.bayern.de/" TargetMode="External"/><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mebis.bycs.de/fs" TargetMode="Externa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2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txBox="1"/>
          <p:nvPr/>
        </p:nvSpPr>
        <p:spPr bwMode="auto">
          <a:xfrm>
            <a:off x="416119" y="1549401"/>
            <a:ext cx="4304874" cy="3300001"/>
          </a:xfrm>
          <a:prstGeom prst="rect">
            <a:avLst/>
          </a:prstGeom>
        </p:spPr>
        <p:txBody>
          <a:bodyPr lIns="0" tIns="0" rIns="0" bIns="0" anchor="ctr">
            <a:noAutofit/>
          </a:bodyPr>
          <a:lstStyle>
            <a:lvl1pPr algn="l" defTabSz="914400">
              <a:lnSpc>
                <a:spcPct val="90000"/>
              </a:lnSpc>
              <a:spcBef>
                <a:spcPts val="0"/>
              </a:spcBef>
              <a:buNone/>
              <a:defRPr sz="4400">
                <a:solidFill>
                  <a:schemeClr val="tx1"/>
                </a:solidFill>
                <a:latin typeface="+mj-lt"/>
                <a:ea typeface="+mj-ea"/>
                <a:cs typeface="+mj-cs"/>
              </a:defRPr>
            </a:lvl1pPr>
          </a:lstStyle>
          <a:p>
            <a:pPr>
              <a:lnSpc>
                <a:spcPct val="120000"/>
              </a:lnSpc>
              <a:defRPr/>
            </a:pPr>
            <a:r>
              <a:rPr lang="de-DE" sz="5000" b="1" dirty="0">
                <a:solidFill>
                  <a:srgbClr val="17467D"/>
                </a:solidFill>
                <a:latin typeface="Verdana"/>
                <a:ea typeface="Verdana"/>
                <a:cs typeface="Verdana"/>
              </a:rPr>
              <a:t>Kartendeck</a:t>
            </a:r>
            <a:br>
              <a:rPr lang="de-DE" sz="1600" b="1" dirty="0">
                <a:solidFill>
                  <a:srgbClr val="17467D"/>
                </a:solidFill>
                <a:latin typeface="Verdana"/>
                <a:ea typeface="Verdana"/>
                <a:cs typeface="Verdana"/>
              </a:rPr>
            </a:br>
            <a:r>
              <a:rPr lang="de-DE" sz="1200" dirty="0">
                <a:solidFill>
                  <a:srgbClr val="17467D"/>
                </a:solidFill>
                <a:latin typeface="Verdana"/>
                <a:ea typeface="Verdana"/>
                <a:cs typeface="Verdana"/>
              </a:rPr>
              <a:t>zum Praxisleitfaden </a:t>
            </a:r>
          </a:p>
          <a:p>
            <a:pPr>
              <a:lnSpc>
                <a:spcPct val="120000"/>
              </a:lnSpc>
              <a:defRPr/>
            </a:pPr>
            <a:r>
              <a:rPr lang="de-DE" sz="1200" dirty="0">
                <a:solidFill>
                  <a:srgbClr val="17467D"/>
                </a:solidFill>
                <a:latin typeface="Verdana"/>
                <a:ea typeface="Verdana"/>
                <a:cs typeface="Verdana"/>
              </a:rPr>
              <a:t>„Lernen mit mobilen Endgeräten in Förderschulen“ </a:t>
            </a:r>
            <a:endParaRPr lang="de-DE" sz="1200" b="1" dirty="0">
              <a:solidFill>
                <a:srgbClr val="17467D"/>
              </a:solidFill>
              <a:latin typeface="Verdana"/>
              <a:ea typeface="Verdana"/>
              <a:cs typeface="Verdana"/>
            </a:endParaRPr>
          </a:p>
        </p:txBody>
      </p:sp>
      <p:pic>
        <p:nvPicPr>
          <p:cNvPr id="7" name="Grafik 6" descr="Ein Bild, das Schrift, Grafiken, Logo, Symbol enthält.&#10;&#10;KI-generierte Inhalte können fehlerhaft sein.">
            <a:extLst>
              <a:ext uri="{FF2B5EF4-FFF2-40B4-BE49-F238E27FC236}">
                <a16:creationId xmlns:a16="http://schemas.microsoft.com/office/drawing/2014/main" id="{2A9BE62F-4F78-EEC9-6AEB-E9B22BC44CD9}"/>
              </a:ext>
            </a:extLst>
          </p:cNvPr>
          <p:cNvPicPr>
            <a:picLocks noChangeAspect="1"/>
          </p:cNvPicPr>
          <p:nvPr/>
        </p:nvPicPr>
        <p:blipFill>
          <a:blip r:embed="rId3"/>
          <a:stretch>
            <a:fillRect/>
          </a:stretch>
        </p:blipFill>
        <p:spPr>
          <a:xfrm>
            <a:off x="100361" y="6576500"/>
            <a:ext cx="1270792" cy="6618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el 1"/>
          <p:cNvSpPr txBox="1"/>
          <p:nvPr/>
        </p:nvSpPr>
        <p:spPr bwMode="auto">
          <a:xfrm>
            <a:off x="483080" y="605475"/>
            <a:ext cx="9914077" cy="1806210"/>
          </a:xfrm>
          <a:prstGeom prst="rect">
            <a:avLst/>
          </a:prstGeom>
        </p:spPr>
        <p:txBody>
          <a:bodyPr anchor="ctr">
            <a:noAutofit/>
          </a:bodyPr>
          <a:lstStyle>
            <a:lvl1pPr algn="l" defTabSz="801929">
              <a:lnSpc>
                <a:spcPct val="90000"/>
              </a:lnSpc>
              <a:spcBef>
                <a:spcPts val="0"/>
              </a:spcBef>
              <a:buNone/>
              <a:defRPr sz="3500" b="1">
                <a:solidFill>
                  <a:srgbClr val="194D83"/>
                </a:solidFill>
                <a:latin typeface="Verdana"/>
                <a:ea typeface="Verdana"/>
                <a:cs typeface="Verdana"/>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5500">
                <a:solidFill>
                  <a:schemeClr val="bg1"/>
                </a:solidFill>
              </a:rPr>
              <a:t>1. Start</a:t>
            </a:r>
            <a:endParaRPr/>
          </a:p>
        </p:txBody>
      </p:sp>
      <p:sp>
        <p:nvSpPr>
          <p:cNvPr id="7" name="Titel 1"/>
          <p:cNvSpPr txBox="1"/>
          <p:nvPr/>
        </p:nvSpPr>
        <p:spPr bwMode="auto">
          <a:xfrm>
            <a:off x="483080" y="2867908"/>
            <a:ext cx="9914077" cy="1806210"/>
          </a:xfrm>
          <a:prstGeom prst="rect">
            <a:avLst/>
          </a:prstGeom>
        </p:spPr>
        <p:txBody>
          <a:bodyPr anchor="ctr">
            <a:noAutofit/>
          </a:bodyPr>
          <a:lstStyle>
            <a:lvl1pPr algn="l" defTabSz="801929">
              <a:lnSpc>
                <a:spcPct val="90000"/>
              </a:lnSpc>
              <a:spcBef>
                <a:spcPts val="0"/>
              </a:spcBef>
              <a:buNone/>
              <a:defRPr sz="3500" b="1">
                <a:solidFill>
                  <a:srgbClr val="194D83"/>
                </a:solidFill>
                <a:latin typeface="Verdana"/>
                <a:ea typeface="Verdana"/>
                <a:cs typeface="Verdana"/>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5500">
                <a:solidFill>
                  <a:schemeClr val="bg1"/>
                </a:solidFill>
              </a:rPr>
              <a:t>2. Ausstattung</a:t>
            </a:r>
            <a:endParaRPr/>
          </a:p>
        </p:txBody>
      </p:sp>
      <p:sp>
        <p:nvSpPr>
          <p:cNvPr id="8" name="Titel 1"/>
          <p:cNvSpPr txBox="1"/>
          <p:nvPr/>
        </p:nvSpPr>
        <p:spPr bwMode="auto">
          <a:xfrm>
            <a:off x="483080" y="4988938"/>
            <a:ext cx="9914077" cy="1806210"/>
          </a:xfrm>
          <a:prstGeom prst="rect">
            <a:avLst/>
          </a:prstGeom>
        </p:spPr>
        <p:txBody>
          <a:bodyPr anchor="ctr">
            <a:noAutofit/>
          </a:bodyPr>
          <a:lstStyle>
            <a:lvl1pPr algn="l" defTabSz="801929">
              <a:lnSpc>
                <a:spcPct val="90000"/>
              </a:lnSpc>
              <a:spcBef>
                <a:spcPts val="0"/>
              </a:spcBef>
              <a:buNone/>
              <a:defRPr sz="3500" b="1">
                <a:solidFill>
                  <a:srgbClr val="194D83"/>
                </a:solidFill>
                <a:latin typeface="Verdana"/>
                <a:ea typeface="Verdana"/>
                <a:cs typeface="Verdana"/>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5500">
                <a:solidFill>
                  <a:schemeClr val="bg1"/>
                </a:solidFill>
              </a:rPr>
              <a:t>3. Rahmenbedingungen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txBox="1"/>
          <p:nvPr/>
        </p:nvSpPr>
        <p:spPr bwMode="auto">
          <a:xfrm>
            <a:off x="483080" y="605475"/>
            <a:ext cx="9914077" cy="1806210"/>
          </a:xfrm>
          <a:prstGeom prst="rect">
            <a:avLst/>
          </a:prstGeom>
        </p:spPr>
        <p:txBody>
          <a:bodyPr anchor="ctr">
            <a:noAutofit/>
          </a:bodyPr>
          <a:lstStyle>
            <a:lvl1pPr algn="l" defTabSz="801929">
              <a:lnSpc>
                <a:spcPct val="90000"/>
              </a:lnSpc>
              <a:spcBef>
                <a:spcPts val="0"/>
              </a:spcBef>
              <a:buNone/>
              <a:defRPr sz="3500" b="1">
                <a:solidFill>
                  <a:srgbClr val="194D83"/>
                </a:solidFill>
                <a:latin typeface="Verdana"/>
                <a:ea typeface="Verdana"/>
                <a:cs typeface="Verdana"/>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5500">
                <a:solidFill>
                  <a:schemeClr val="bg1"/>
                </a:solidFill>
              </a:rPr>
              <a:t>4. Planung</a:t>
            </a:r>
            <a:endParaRPr/>
          </a:p>
        </p:txBody>
      </p:sp>
      <p:sp>
        <p:nvSpPr>
          <p:cNvPr id="3" name="Titel 1"/>
          <p:cNvSpPr txBox="1"/>
          <p:nvPr/>
        </p:nvSpPr>
        <p:spPr bwMode="auto">
          <a:xfrm>
            <a:off x="483080" y="2867908"/>
            <a:ext cx="9914077" cy="1806210"/>
          </a:xfrm>
          <a:prstGeom prst="rect">
            <a:avLst/>
          </a:prstGeom>
        </p:spPr>
        <p:txBody>
          <a:bodyPr anchor="ctr">
            <a:noAutofit/>
          </a:bodyPr>
          <a:lstStyle>
            <a:lvl1pPr algn="l" defTabSz="801929">
              <a:lnSpc>
                <a:spcPct val="90000"/>
              </a:lnSpc>
              <a:spcBef>
                <a:spcPts val="0"/>
              </a:spcBef>
              <a:buNone/>
              <a:defRPr sz="3500" b="1">
                <a:solidFill>
                  <a:srgbClr val="194D83"/>
                </a:solidFill>
                <a:latin typeface="Verdana"/>
                <a:ea typeface="Verdana"/>
                <a:cs typeface="Verdana"/>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5500">
                <a:solidFill>
                  <a:schemeClr val="bg1"/>
                </a:solidFill>
              </a:rPr>
              <a:t>5. Unterricht</a:t>
            </a:r>
            <a:endParaRPr/>
          </a:p>
        </p:txBody>
      </p:sp>
      <p:sp>
        <p:nvSpPr>
          <p:cNvPr id="4" name="Titel 1"/>
          <p:cNvSpPr txBox="1"/>
          <p:nvPr/>
        </p:nvSpPr>
        <p:spPr bwMode="auto">
          <a:xfrm>
            <a:off x="483080" y="4988938"/>
            <a:ext cx="9914077" cy="1806210"/>
          </a:xfrm>
          <a:prstGeom prst="rect">
            <a:avLst/>
          </a:prstGeom>
        </p:spPr>
        <p:txBody>
          <a:bodyPr anchor="ctr">
            <a:noAutofit/>
          </a:bodyPr>
          <a:lstStyle>
            <a:lvl1pPr algn="l" defTabSz="801929">
              <a:lnSpc>
                <a:spcPct val="90000"/>
              </a:lnSpc>
              <a:spcBef>
                <a:spcPts val="0"/>
              </a:spcBef>
              <a:buNone/>
              <a:defRPr sz="3500" b="1">
                <a:solidFill>
                  <a:srgbClr val="194D83"/>
                </a:solidFill>
                <a:latin typeface="Verdana"/>
                <a:ea typeface="Verdana"/>
                <a:cs typeface="Verdana"/>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5500">
                <a:solidFill>
                  <a:schemeClr val="bg1"/>
                </a:solidFill>
              </a:rPr>
              <a:t>Qualitätsentwicklung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B39706E7-C656-4EE0-9430-9BF2D6193DB8}"/>
              </a:ext>
            </a:extLst>
          </p:cNvPr>
          <p:cNvSpPr>
            <a:spLocks noGrp="1"/>
          </p:cNvSpPr>
          <p:nvPr>
            <p:ph type="ftr" sz="quarter" idx="10"/>
          </p:nvPr>
        </p:nvSpPr>
        <p:spPr/>
        <p:txBody>
          <a:bodyPr/>
          <a:lstStyle/>
          <a:p>
            <a:pPr>
              <a:defRPr/>
            </a:pPr>
            <a:r>
              <a:rPr lang="de-DE"/>
              <a:t>Kartendeck – Lernen mit mobilen Endgeräten in Förderschulen</a:t>
            </a:r>
            <a:endParaRPr lang="de-DE" dirty="0"/>
          </a:p>
        </p:txBody>
      </p:sp>
      <p:sp>
        <p:nvSpPr>
          <p:cNvPr id="4" name="Foliennummernplatzhalter 3">
            <a:extLst>
              <a:ext uri="{FF2B5EF4-FFF2-40B4-BE49-F238E27FC236}">
                <a16:creationId xmlns:a16="http://schemas.microsoft.com/office/drawing/2014/main" id="{18806B17-73F9-4529-8CD5-8EAF10DCDC11}"/>
              </a:ext>
            </a:extLst>
          </p:cNvPr>
          <p:cNvSpPr>
            <a:spLocks noGrp="1"/>
          </p:cNvSpPr>
          <p:nvPr>
            <p:ph type="sldNum" sz="quarter" idx="11"/>
          </p:nvPr>
        </p:nvSpPr>
        <p:spPr/>
        <p:txBody>
          <a:bodyPr/>
          <a:lstStyle/>
          <a:p>
            <a:pPr>
              <a:defRPr/>
            </a:pPr>
            <a:fld id="{AFCD61B8-2B04-8344-B9B9-20662426C861}" type="slidenum">
              <a:rPr lang="de-DE" smtClean="0"/>
              <a:t>12</a:t>
            </a:fld>
            <a:endParaRPr lang="de-DE"/>
          </a:p>
        </p:txBody>
      </p:sp>
      <p:sp>
        <p:nvSpPr>
          <p:cNvPr id="5" name="Titel 1">
            <a:extLst>
              <a:ext uri="{FF2B5EF4-FFF2-40B4-BE49-F238E27FC236}">
                <a16:creationId xmlns:a16="http://schemas.microsoft.com/office/drawing/2014/main" id="{B46D1727-24F1-49F8-BB73-72BB7E918717}"/>
              </a:ext>
            </a:extLst>
          </p:cNvPr>
          <p:cNvSpPr>
            <a:spLocks noGrp="1"/>
          </p:cNvSpPr>
          <p:nvPr>
            <p:ph type="title"/>
          </p:nvPr>
        </p:nvSpPr>
        <p:spPr bwMode="auto">
          <a:xfrm>
            <a:off x="482600" y="403225"/>
            <a:ext cx="9913938" cy="757238"/>
          </a:xfrm>
        </p:spPr>
        <p:txBody>
          <a:bodyPr>
            <a:noAutofit/>
          </a:bodyPr>
          <a:lstStyle/>
          <a:p>
            <a:pPr marL="0" indent="0">
              <a:lnSpc>
                <a:spcPct val="10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200" b="1" dirty="0">
                <a:solidFill>
                  <a:srgbClr val="17467D"/>
                </a:solidFill>
              </a:rPr>
              <a:t>Es geht weiter!</a:t>
            </a:r>
            <a:br>
              <a:rPr lang="de-DE" sz="4000" b="1" dirty="0">
                <a:solidFill>
                  <a:srgbClr val="17467D"/>
                </a:solidFill>
              </a:rPr>
            </a:br>
            <a:r>
              <a:rPr lang="de-DE" sz="4000" b="1" dirty="0">
                <a:solidFill>
                  <a:srgbClr val="17467D"/>
                </a:solidFill>
              </a:rPr>
              <a:t>Karten für die Teilbereiche</a:t>
            </a:r>
            <a:endParaRPr lang="de-DE" sz="4000" dirty="0">
              <a:solidFill>
                <a:srgbClr val="17467D"/>
              </a:solidFill>
            </a:endParaRPr>
          </a:p>
        </p:txBody>
      </p:sp>
      <p:sp>
        <p:nvSpPr>
          <p:cNvPr id="6" name="Inhaltsplatzhalter 8">
            <a:extLst>
              <a:ext uri="{FF2B5EF4-FFF2-40B4-BE49-F238E27FC236}">
                <a16:creationId xmlns:a16="http://schemas.microsoft.com/office/drawing/2014/main" id="{25829451-8DDB-4FC5-9C0E-A4B1A924F735}"/>
              </a:ext>
            </a:extLst>
          </p:cNvPr>
          <p:cNvSpPr txBox="1"/>
          <p:nvPr/>
        </p:nvSpPr>
        <p:spPr bwMode="auto">
          <a:xfrm>
            <a:off x="481012" y="1410152"/>
            <a:ext cx="4938886" cy="4803775"/>
          </a:xfrm>
          <a:prstGeom prst="rect">
            <a:avLst/>
          </a:prstGeom>
        </p:spPr>
        <p:txBody>
          <a:bodyPr vert="horz" lIns="0" tIns="0" rIns="0" bIns="0" rtlCol="0">
            <a:noAutofit/>
          </a:bodyPr>
          <a:lstStyle>
            <a:lvl1pPr marL="0" indent="0" algn="l" defTabSz="801929">
              <a:lnSpc>
                <a:spcPct val="120000"/>
              </a:lnSpc>
              <a:spcBef>
                <a:spcPts val="877"/>
              </a:spcBef>
              <a:buFont typeface="Arial"/>
              <a:buNone/>
              <a:defRPr sz="1600">
                <a:solidFill>
                  <a:schemeClr val="tx1"/>
                </a:solidFill>
                <a:latin typeface="Verdana"/>
                <a:ea typeface="Verdana"/>
                <a:cs typeface="Verdana"/>
              </a:defRPr>
            </a:lvl1pPr>
            <a:lvl2pPr marL="400963" indent="0" algn="l" defTabSz="801929">
              <a:lnSpc>
                <a:spcPct val="120000"/>
              </a:lnSpc>
              <a:spcBef>
                <a:spcPts val="439"/>
              </a:spcBef>
              <a:buFont typeface="Arial"/>
              <a:buNone/>
              <a:defRPr sz="1600">
                <a:solidFill>
                  <a:schemeClr val="tx1"/>
                </a:solidFill>
                <a:latin typeface="Verdana"/>
                <a:ea typeface="Verdana"/>
                <a:cs typeface="Verdana"/>
              </a:defRPr>
            </a:lvl2pPr>
            <a:lvl3pPr marL="801929" indent="0" algn="l" defTabSz="801929">
              <a:lnSpc>
                <a:spcPct val="120000"/>
              </a:lnSpc>
              <a:spcBef>
                <a:spcPts val="439"/>
              </a:spcBef>
              <a:buFont typeface="Arial"/>
              <a:buNone/>
              <a:defRPr sz="1600">
                <a:solidFill>
                  <a:schemeClr val="tx1"/>
                </a:solidFill>
                <a:latin typeface="Verdana"/>
                <a:ea typeface="Verdana"/>
                <a:cs typeface="Verdana"/>
              </a:defRPr>
            </a:lvl3pPr>
            <a:lvl4pPr marL="1202893" indent="0" algn="l" defTabSz="801929">
              <a:lnSpc>
                <a:spcPct val="120000"/>
              </a:lnSpc>
              <a:spcBef>
                <a:spcPts val="439"/>
              </a:spcBef>
              <a:buFont typeface="Arial"/>
              <a:buNone/>
              <a:defRPr sz="1600">
                <a:solidFill>
                  <a:schemeClr val="tx1"/>
                </a:solidFill>
                <a:latin typeface="Verdana"/>
                <a:ea typeface="Verdana"/>
                <a:cs typeface="Verdana"/>
              </a:defRPr>
            </a:lvl4pPr>
            <a:lvl5pPr marL="1603858" indent="0" algn="l" defTabSz="801929">
              <a:lnSpc>
                <a:spcPct val="120000"/>
              </a:lnSpc>
              <a:spcBef>
                <a:spcPts val="439"/>
              </a:spcBef>
              <a:buFont typeface="Arial"/>
              <a:buNone/>
              <a:defRPr sz="16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br>
              <a:rPr lang="de-DE" sz="1400" b="1" dirty="0">
                <a:solidFill>
                  <a:srgbClr val="17467D"/>
                </a:solidFill>
              </a:rPr>
            </a:br>
            <a:r>
              <a:rPr lang="de-DE" sz="1400" b="1" dirty="0">
                <a:solidFill>
                  <a:srgbClr val="17467D"/>
                </a:solidFill>
              </a:rPr>
              <a:t>Inhalt:</a:t>
            </a:r>
            <a:br>
              <a:rPr lang="de-DE" sz="1400" dirty="0">
                <a:solidFill>
                  <a:srgbClr val="17467D"/>
                </a:solidFill>
              </a:rPr>
            </a:br>
            <a:r>
              <a:rPr lang="de-DE" sz="1400" dirty="0">
                <a:solidFill>
                  <a:srgbClr val="17467D"/>
                </a:solidFill>
              </a:rPr>
              <a:t>19 Karten für die 29 Teilbereiche der fünf einzelnen Schritte sowie 6 Karten für die Qualitätsentwicklung</a:t>
            </a:r>
            <a:br>
              <a:rPr lang="de-DE" sz="1400" dirty="0">
                <a:solidFill>
                  <a:srgbClr val="17467D"/>
                </a:solidFill>
              </a:rPr>
            </a:br>
            <a:endParaRPr lang="de-DE" sz="1400" dirty="0">
              <a:solidFill>
                <a:srgbClr val="17467D"/>
              </a:solidFill>
            </a:endParaRPr>
          </a:p>
          <a:p>
            <a:pPr>
              <a:defRPr/>
            </a:pPr>
            <a:r>
              <a:rPr lang="de-DE" sz="1400" b="1" dirty="0">
                <a:solidFill>
                  <a:srgbClr val="17467D"/>
                </a:solidFill>
              </a:rPr>
              <a:t>Vorbereitung:</a:t>
            </a:r>
            <a:br>
              <a:rPr lang="de-DE" sz="1400" b="1" dirty="0">
                <a:solidFill>
                  <a:srgbClr val="17467D"/>
                </a:solidFill>
              </a:rPr>
            </a:br>
            <a:r>
              <a:rPr lang="de-DE" sz="1400" dirty="0">
                <a:solidFill>
                  <a:srgbClr val="17467D"/>
                </a:solidFill>
              </a:rPr>
              <a:t>Karten farbig beidseitig über die kurze Seite ausdrucken und mit einem Papierschneider ausschneiden</a:t>
            </a:r>
            <a:endParaRPr dirty="0">
              <a:solidFill>
                <a:srgbClr val="17467D"/>
              </a:solidFill>
            </a:endParaRPr>
          </a:p>
        </p:txBody>
      </p:sp>
      <p:sp>
        <p:nvSpPr>
          <p:cNvPr id="7" name="Oval 14">
            <a:extLst>
              <a:ext uri="{FF2B5EF4-FFF2-40B4-BE49-F238E27FC236}">
                <a16:creationId xmlns:a16="http://schemas.microsoft.com/office/drawing/2014/main" id="{965B1F27-9A40-41B8-9DC9-40501128D756}"/>
              </a:ext>
            </a:extLst>
          </p:cNvPr>
          <p:cNvSpPr/>
          <p:nvPr/>
        </p:nvSpPr>
        <p:spPr bwMode="auto">
          <a:xfrm>
            <a:off x="481011" y="4985886"/>
            <a:ext cx="1823073" cy="1821599"/>
          </a:xfrm>
          <a:prstGeom prst="ellipse">
            <a:avLst/>
          </a:prstGeom>
          <a:solidFill>
            <a:srgbClr val="194D83"/>
          </a:solidFill>
          <a:ln>
            <a:solidFill>
              <a:srgbClr val="17467D"/>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defRPr/>
            </a:pPr>
            <a:r>
              <a:rPr lang="de-DE" sz="1200" b="1" dirty="0">
                <a:latin typeface="Verdana"/>
                <a:ea typeface="Verdana"/>
                <a:cs typeface="Verdana"/>
              </a:rPr>
              <a:t>Bitte beachten Sie:</a:t>
            </a:r>
            <a:br>
              <a:rPr lang="de-DE" sz="1200" b="1" dirty="0">
                <a:latin typeface="Verdana"/>
                <a:ea typeface="Verdana"/>
                <a:cs typeface="Verdana"/>
              </a:rPr>
            </a:br>
            <a:r>
              <a:rPr lang="de-DE" sz="1200" b="1" dirty="0">
                <a:latin typeface="Verdana"/>
                <a:ea typeface="Verdana"/>
                <a:cs typeface="Verdana"/>
              </a:rPr>
              <a:t>Hier </a:t>
            </a:r>
            <a:r>
              <a:rPr lang="de-DE" sz="1200" b="1" u="sng" dirty="0">
                <a:latin typeface="Verdana"/>
                <a:ea typeface="Verdana"/>
                <a:cs typeface="Verdana"/>
              </a:rPr>
              <a:t>beidseitig </a:t>
            </a:r>
            <a:r>
              <a:rPr lang="de-DE" sz="1200" b="1" dirty="0">
                <a:latin typeface="Verdana"/>
                <a:ea typeface="Verdana"/>
                <a:cs typeface="Verdana"/>
              </a:rPr>
              <a:t>über </a:t>
            </a:r>
            <a:br>
              <a:rPr lang="de-DE" sz="1200" b="1" dirty="0">
                <a:latin typeface="Verdana"/>
                <a:ea typeface="Verdana"/>
                <a:cs typeface="Verdana"/>
              </a:rPr>
            </a:br>
            <a:r>
              <a:rPr lang="de-DE" sz="1200" b="1" u="sng" dirty="0">
                <a:latin typeface="Verdana"/>
                <a:ea typeface="Verdana"/>
                <a:cs typeface="Verdana"/>
              </a:rPr>
              <a:t>die kurze Seite</a:t>
            </a:r>
            <a:br>
              <a:rPr lang="de-DE" sz="1200" b="1" u="sng" dirty="0">
                <a:latin typeface="Verdana"/>
                <a:ea typeface="Verdana"/>
                <a:cs typeface="Verdana"/>
              </a:rPr>
            </a:br>
            <a:r>
              <a:rPr lang="de-DE" sz="1200" b="1" dirty="0">
                <a:latin typeface="Verdana"/>
                <a:ea typeface="Verdana"/>
                <a:cs typeface="Verdana"/>
              </a:rPr>
              <a:t>drucken!</a:t>
            </a:r>
            <a:endParaRPr dirty="0"/>
          </a:p>
        </p:txBody>
      </p:sp>
      <p:pic>
        <p:nvPicPr>
          <p:cNvPr id="2" name="Grafik 1" descr="Ein Bild, das Design, Büroausstattung, Drucker enthält.&#10;&#10;KI-generierte Inhalte können fehlerhaft sein.">
            <a:extLst>
              <a:ext uri="{FF2B5EF4-FFF2-40B4-BE49-F238E27FC236}">
                <a16:creationId xmlns:a16="http://schemas.microsoft.com/office/drawing/2014/main" id="{C4789A0E-1028-9BB7-2456-5A247A0CE5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08" b="95479" l="9816" r="92791">
                        <a14:foregroundMark x1="34969" y1="9041" x2="43865" y2="12740"/>
                        <a14:foregroundMark x1="43865" y1="12740" x2="47546" y2="28767"/>
                        <a14:foregroundMark x1="47546" y1="28767" x2="47546" y2="36301"/>
                        <a14:foregroundMark x1="47546" y1="36301" x2="42791" y2="42877"/>
                        <a14:foregroundMark x1="42791" y1="42877" x2="33436" y2="40822"/>
                        <a14:foregroundMark x1="33436" y1="40822" x2="26227" y2="36438"/>
                        <a14:foregroundMark x1="26227" y1="36438" x2="26074" y2="12055"/>
                        <a14:foregroundMark x1="26074" y1="12055" x2="32362" y2="7260"/>
                        <a14:foregroundMark x1="32362" y1="7260" x2="41258" y2="8219"/>
                        <a14:foregroundMark x1="41258" y1="8219" x2="48160" y2="12877"/>
                        <a14:foregroundMark x1="48160" y1="12877" x2="50153" y2="36301"/>
                        <a14:foregroundMark x1="50153" y1="36301" x2="47699" y2="40137"/>
                        <a14:foregroundMark x1="46012" y1="90274" x2="53988" y2="93014"/>
                        <a14:foregroundMark x1="53988" y1="93014" x2="59969" y2="89726"/>
                        <a14:foregroundMark x1="47853" y1="95205" x2="53988" y2="95616"/>
                        <a14:foregroundMark x1="50613" y1="56301" x2="52301" y2="57808"/>
                        <a14:foregroundMark x1="58896" y1="77534" x2="67485" y2="74521"/>
                        <a14:foregroundMark x1="67485" y1="74521" x2="68252" y2="73973"/>
                        <a14:foregroundMark x1="60276" y1="22329" x2="62883" y2="17671"/>
                        <a14:foregroundMark x1="9816" y1="19178" x2="12577" y2="18082"/>
                        <a14:foregroundMark x1="88804" y1="74658" x2="92791" y2="74521"/>
                        <a14:foregroundMark x1="74540" y1="40548" x2="79294" y2="43288"/>
                        <a14:backgroundMark x1="86043" y1="69726" x2="86963" y2="69589"/>
                        <a14:backgroundMark x1="75767" y1="63973" x2="77761" y2="65068"/>
                      </a14:backgroundRemoval>
                    </a14:imgEffect>
                  </a14:imgLayer>
                </a14:imgProps>
              </a:ext>
            </a:extLst>
          </a:blip>
          <a:stretch>
            <a:fillRect/>
          </a:stretch>
        </p:blipFill>
        <p:spPr>
          <a:xfrm>
            <a:off x="6545095" y="2760133"/>
            <a:ext cx="3821049" cy="4278168"/>
          </a:xfrm>
          <a:prstGeom prst="rect">
            <a:avLst/>
          </a:prstGeom>
        </p:spPr>
      </p:pic>
    </p:spTree>
    <p:extLst>
      <p:ext uri="{BB962C8B-B14F-4D97-AF65-F5344CB8AC3E}">
        <p14:creationId xmlns:p14="http://schemas.microsoft.com/office/powerpoint/2010/main" val="243830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 name="Bildplatzhalter 25">
            <a:extLst>
              <a:ext uri="{FF2B5EF4-FFF2-40B4-BE49-F238E27FC236}">
                <a16:creationId xmlns:a16="http://schemas.microsoft.com/office/drawing/2014/main" id="{21A5D67D-C77B-4F68-8B16-A0B7B8026286}"/>
              </a:ext>
            </a:extLst>
          </p:cNvPr>
          <p:cNvPicPr>
            <a:picLocks noGrp="1" noChangeAspect="1"/>
          </p:cNvPicPr>
          <p:nvPr>
            <p:ph type="pic" sz="quarter" idx="14"/>
          </p:nvPr>
        </p:nvPicPr>
        <p:blipFill>
          <a:blip r:embed="rId3"/>
          <a:srcRect t="285" b="285"/>
          <a:stretch/>
        </p:blipFill>
        <p:spPr>
          <a:xfrm>
            <a:off x="7487547" y="311150"/>
            <a:ext cx="2844000" cy="2844000"/>
          </a:xfrm>
        </p:spPr>
      </p:pic>
      <p:pic>
        <p:nvPicPr>
          <p:cNvPr id="21" name="Bildplatzhalter 20">
            <a:extLst>
              <a:ext uri="{FF2B5EF4-FFF2-40B4-BE49-F238E27FC236}">
                <a16:creationId xmlns:a16="http://schemas.microsoft.com/office/drawing/2014/main" id="{EA79D8B8-1637-4E84-8D60-3CEB402FA15B}"/>
              </a:ext>
            </a:extLst>
          </p:cNvPr>
          <p:cNvPicPr>
            <a:picLocks noGrp="1" noChangeAspect="1"/>
          </p:cNvPicPr>
          <p:nvPr>
            <p:ph type="pic" sz="quarter" idx="12"/>
          </p:nvPr>
        </p:nvPicPr>
        <p:blipFill>
          <a:blip r:embed="rId4"/>
          <a:srcRect t="746" b="746"/>
          <a:stretch/>
        </p:blipFill>
        <p:spPr/>
      </p:pic>
      <p:pic>
        <p:nvPicPr>
          <p:cNvPr id="15" name="Bildplatzhalter 14">
            <a:extLst>
              <a:ext uri="{FF2B5EF4-FFF2-40B4-BE49-F238E27FC236}">
                <a16:creationId xmlns:a16="http://schemas.microsoft.com/office/drawing/2014/main" id="{74DC39BA-5878-4E2E-BBBF-FE67045B7FF1}"/>
              </a:ext>
            </a:extLst>
          </p:cNvPr>
          <p:cNvPicPr>
            <a:picLocks noGrp="1" noChangeAspect="1"/>
          </p:cNvPicPr>
          <p:nvPr>
            <p:ph type="pic" sz="quarter" idx="25"/>
          </p:nvPr>
        </p:nvPicPr>
        <p:blipFill>
          <a:blip r:embed="rId5"/>
          <a:srcRect t="595" b="595"/>
          <a:stretch/>
        </p:blipFill>
        <p:spPr>
          <a:xfrm>
            <a:off x="338138" y="311150"/>
            <a:ext cx="2844800" cy="2844800"/>
          </a:xfrm>
        </p:spPr>
      </p:pic>
      <p:sp>
        <p:nvSpPr>
          <p:cNvPr id="5" name="Inhaltsplatzhalter 4"/>
          <p:cNvSpPr>
            <a:spLocks noGrp="1"/>
          </p:cNvSpPr>
          <p:nvPr>
            <p:ph idx="11"/>
          </p:nvPr>
        </p:nvSpPr>
        <p:spPr bwMode="auto"/>
        <p:txBody>
          <a:bodyPr/>
          <a:lstStyle/>
          <a:p>
            <a:pPr>
              <a:defRPr/>
            </a:pPr>
            <a:r>
              <a:rPr lang="de-DE" sz="1000" dirty="0">
                <a:solidFill>
                  <a:srgbClr val="17467D"/>
                </a:solidFill>
              </a:rPr>
              <a:t>Bildung einer Steuergruppe </a:t>
            </a:r>
            <a:endParaRPr dirty="0">
              <a:solidFill>
                <a:srgbClr val="17467D"/>
              </a:solidFill>
            </a:endParaRPr>
          </a:p>
        </p:txBody>
      </p:sp>
      <p:sp>
        <p:nvSpPr>
          <p:cNvPr id="7" name="Inhaltsplatzhalter 6"/>
          <p:cNvSpPr>
            <a:spLocks noGrp="1"/>
          </p:cNvSpPr>
          <p:nvPr>
            <p:ph idx="13"/>
          </p:nvPr>
        </p:nvSpPr>
        <p:spPr bwMode="auto"/>
        <p:txBody>
          <a:bodyPr/>
          <a:lstStyle/>
          <a:p>
            <a:pPr>
              <a:defRPr/>
            </a:pPr>
            <a:r>
              <a:rPr lang="de-DE" sz="1000"/>
              <a:t>Gezielte Kommunikation am </a:t>
            </a:r>
            <a:br>
              <a:rPr lang="de-DE" sz="1000"/>
            </a:br>
            <a:r>
              <a:rPr lang="de-DE" sz="1000"/>
              <a:t>Anfang des Prozesses</a:t>
            </a:r>
            <a:endParaRPr/>
          </a:p>
        </p:txBody>
      </p:sp>
      <p:sp>
        <p:nvSpPr>
          <p:cNvPr id="9" name="Textplatzhalter 8"/>
          <p:cNvSpPr>
            <a:spLocks noGrp="1"/>
          </p:cNvSpPr>
          <p:nvPr>
            <p:ph type="body" sz="quarter" idx="15"/>
          </p:nvPr>
        </p:nvSpPr>
        <p:spPr bwMode="auto">
          <a:xfrm>
            <a:off x="3896605" y="3387576"/>
            <a:ext cx="2920241" cy="966919"/>
          </a:xfrm>
        </p:spPr>
        <p:txBody>
          <a:bodyPr>
            <a:noAutofit/>
          </a:bodyPr>
          <a:lstStyle/>
          <a:p>
            <a:pPr>
              <a:lnSpc>
                <a:spcPct val="100000"/>
              </a:lnSpc>
              <a:defRPr/>
            </a:pPr>
            <a:r>
              <a:rPr lang="de-DE" sz="1500" dirty="0">
                <a:solidFill>
                  <a:srgbClr val="17467D"/>
                </a:solidFill>
              </a:rPr>
              <a:t>1.2 Überblick über Prozessschritte, Aufgaben und Zuständigkeiten</a:t>
            </a:r>
            <a:br>
              <a:rPr lang="de-DE" sz="1500" dirty="0">
                <a:solidFill>
                  <a:srgbClr val="17467D"/>
                </a:solidFill>
              </a:rPr>
            </a:br>
            <a:r>
              <a:rPr lang="de-DE" sz="1500" dirty="0">
                <a:solidFill>
                  <a:srgbClr val="17467D"/>
                </a:solidFill>
              </a:rPr>
              <a:t>gewinnen</a:t>
            </a:r>
            <a:endParaRPr sz="1500" dirty="0">
              <a:solidFill>
                <a:srgbClr val="17467D"/>
              </a:solidFill>
            </a:endParaRPr>
          </a:p>
        </p:txBody>
      </p:sp>
      <p:sp>
        <p:nvSpPr>
          <p:cNvPr id="10" name="Textplatzhalter 9"/>
          <p:cNvSpPr>
            <a:spLocks noGrp="1"/>
          </p:cNvSpPr>
          <p:nvPr>
            <p:ph type="body" sz="quarter" idx="16"/>
          </p:nvPr>
        </p:nvSpPr>
        <p:spPr bwMode="auto"/>
        <p:txBody>
          <a:bodyPr>
            <a:noAutofit/>
          </a:bodyPr>
          <a:lstStyle/>
          <a:p>
            <a:pPr>
              <a:lnSpc>
                <a:spcPct val="100000"/>
              </a:lnSpc>
              <a:defRPr/>
            </a:pPr>
            <a:r>
              <a:rPr lang="de-DE" sz="1600" dirty="0"/>
              <a:t>1.3 Transparente Kommunikation</a:t>
            </a:r>
            <a:br>
              <a:rPr lang="de-DE" sz="1600" dirty="0"/>
            </a:br>
            <a:r>
              <a:rPr lang="de-DE" sz="1600" dirty="0"/>
              <a:t>vorbereiten</a:t>
            </a:r>
            <a:endParaRPr sz="1600" dirty="0"/>
          </a:p>
        </p:txBody>
      </p:sp>
      <p:sp>
        <p:nvSpPr>
          <p:cNvPr id="12" name="Inhaltsplatzhalter 11"/>
          <p:cNvSpPr>
            <a:spLocks noGrp="1"/>
          </p:cNvSpPr>
          <p:nvPr>
            <p:ph idx="24"/>
          </p:nvPr>
        </p:nvSpPr>
        <p:spPr bwMode="auto"/>
        <p:txBody>
          <a:bodyPr/>
          <a:lstStyle/>
          <a:p>
            <a:pPr>
              <a:defRPr/>
            </a:pPr>
            <a:r>
              <a:rPr lang="de-DE" sz="1000" dirty="0">
                <a:solidFill>
                  <a:srgbClr val="17467D"/>
                </a:solidFill>
              </a:rPr>
              <a:t>Vorüberlegungen zur Entwicklung eines tragfähigen Schulentwicklungsprozesses zum Lernen mit mobilen Endgeräten</a:t>
            </a:r>
            <a:endParaRPr dirty="0">
              <a:solidFill>
                <a:srgbClr val="17467D"/>
              </a:solidFill>
            </a:endParaRPr>
          </a:p>
          <a:p>
            <a:pPr>
              <a:defRPr/>
            </a:pPr>
            <a:endParaRPr lang="de-DE" sz="1000" dirty="0"/>
          </a:p>
          <a:p>
            <a:pPr>
              <a:defRPr/>
            </a:pPr>
            <a:endParaRPr lang="de-DE" sz="1000" dirty="0"/>
          </a:p>
        </p:txBody>
      </p:sp>
      <p:sp>
        <p:nvSpPr>
          <p:cNvPr id="14" name="Textplatzhalter 13"/>
          <p:cNvSpPr>
            <a:spLocks noGrp="1"/>
          </p:cNvSpPr>
          <p:nvPr>
            <p:ph type="body" sz="quarter" idx="26"/>
          </p:nvPr>
        </p:nvSpPr>
        <p:spPr bwMode="auto">
          <a:xfrm>
            <a:off x="373615" y="3387845"/>
            <a:ext cx="2834949" cy="966919"/>
          </a:xfrm>
        </p:spPr>
        <p:txBody>
          <a:bodyPr>
            <a:noAutofit/>
          </a:bodyPr>
          <a:lstStyle/>
          <a:p>
            <a:pPr>
              <a:lnSpc>
                <a:spcPct val="100000"/>
              </a:lnSpc>
              <a:defRPr/>
            </a:pPr>
            <a:r>
              <a:rPr lang="de-DE" sz="1600" dirty="0">
                <a:solidFill>
                  <a:srgbClr val="17467D"/>
                </a:solidFill>
              </a:rPr>
              <a:t>1.1 Potenziale identifizieren und </a:t>
            </a:r>
            <a:br>
              <a:rPr lang="de-DE" sz="1600" dirty="0">
                <a:solidFill>
                  <a:srgbClr val="17467D"/>
                </a:solidFill>
              </a:rPr>
            </a:br>
            <a:r>
              <a:rPr lang="de-DE" sz="1600" dirty="0">
                <a:solidFill>
                  <a:srgbClr val="17467D"/>
                </a:solidFill>
              </a:rPr>
              <a:t>Ist-Stand erfassen</a:t>
            </a:r>
            <a:endParaRPr sz="1600" dirty="0">
              <a:solidFill>
                <a:srgbClr val="17467D"/>
              </a:solidFill>
            </a:endParaRPr>
          </a:p>
        </p:txBody>
      </p:sp>
      <p:sp>
        <p:nvSpPr>
          <p:cNvPr id="71" name="Inhaltsplatzhalter 70"/>
          <p:cNvSpPr>
            <a:spLocks noGrp="1"/>
          </p:cNvSpPr>
          <p:nvPr>
            <p:ph idx="30"/>
          </p:nvPr>
        </p:nvSpPr>
        <p:spPr bwMode="auto"/>
        <p:txBody>
          <a:bodyPr/>
          <a:lstStyle/>
          <a:p>
            <a:pPr>
              <a:defRPr/>
            </a:pPr>
            <a:r>
              <a:rPr lang="de-DE"/>
              <a:t>Start</a:t>
            </a:r>
            <a:endParaRPr lang="de-DE" b="1"/>
          </a:p>
        </p:txBody>
      </p:sp>
      <p:sp>
        <p:nvSpPr>
          <p:cNvPr id="60" name="Inhaltsplatzhalter 59"/>
          <p:cNvSpPr>
            <a:spLocks noGrp="1"/>
          </p:cNvSpPr>
          <p:nvPr>
            <p:ph idx="29"/>
          </p:nvPr>
        </p:nvSpPr>
        <p:spPr bwMode="auto"/>
        <p:txBody>
          <a:bodyPr/>
          <a:lstStyle/>
          <a:p>
            <a:pPr>
              <a:defRPr/>
            </a:pPr>
            <a:r>
              <a:rPr lang="de-DE" sz="1200" b="1" dirty="0"/>
              <a:t>Start</a:t>
            </a:r>
            <a:endParaRPr dirty="0"/>
          </a:p>
        </p:txBody>
      </p:sp>
      <p:sp>
        <p:nvSpPr>
          <p:cNvPr id="4" name="Inhaltsplatzhalter 3"/>
          <p:cNvSpPr>
            <a:spLocks noGrp="1"/>
          </p:cNvSpPr>
          <p:nvPr>
            <p:ph idx="28"/>
          </p:nvPr>
        </p:nvSpPr>
        <p:spPr bwMode="auto"/>
        <p:txBody>
          <a:bodyPr/>
          <a:lstStyle/>
          <a:p>
            <a:pPr>
              <a:defRPr/>
            </a:pPr>
            <a:r>
              <a:rPr lang="de-DE" dirty="0" err="1"/>
              <a:t>iStock.com</a:t>
            </a:r>
            <a:r>
              <a:rPr lang="de-DE" dirty="0"/>
              <a:t>/Oksana Latysheva, SpicyTruffel</a:t>
            </a:r>
            <a:endParaRPr dirty="0"/>
          </a:p>
          <a:p>
            <a:pPr>
              <a:defRPr/>
            </a:pPr>
            <a:endParaRPr lang="de-DE" dirty="0"/>
          </a:p>
        </p:txBody>
      </p:sp>
      <p:sp>
        <p:nvSpPr>
          <p:cNvPr id="8" name="Inhaltsplatzhalter 7"/>
          <p:cNvSpPr>
            <a:spLocks noGrp="1"/>
          </p:cNvSpPr>
          <p:nvPr>
            <p:ph idx="32"/>
          </p:nvPr>
        </p:nvSpPr>
        <p:spPr bwMode="auto"/>
        <p:txBody>
          <a:bodyPr/>
          <a:lstStyle/>
          <a:p>
            <a:pPr>
              <a:defRPr/>
            </a:pPr>
            <a:r>
              <a:rPr lang="de-DE" dirty="0"/>
              <a:t>iStock.com/Oksana Latysheva</a:t>
            </a:r>
            <a:endParaRPr dirty="0"/>
          </a:p>
          <a:p>
            <a:pPr>
              <a:defRPr/>
            </a:pPr>
            <a:endParaRPr lang="de-DE" dirty="0"/>
          </a:p>
        </p:txBody>
      </p:sp>
      <p:sp>
        <p:nvSpPr>
          <p:cNvPr id="3" name="Inhaltsplatzhalter 2"/>
          <p:cNvSpPr>
            <a:spLocks noGrp="1"/>
          </p:cNvSpPr>
          <p:nvPr>
            <p:ph idx="27"/>
          </p:nvPr>
        </p:nvSpPr>
        <p:spPr bwMode="auto"/>
        <p:txBody>
          <a:bodyPr/>
          <a:lstStyle/>
          <a:p>
            <a:pPr>
              <a:defRPr/>
            </a:pPr>
            <a:r>
              <a:rPr lang="de-DE" dirty="0"/>
              <a:t>iStock.com/Medesulda, Oksana Latysheva, SpicyTruffel</a:t>
            </a:r>
            <a:endParaRPr dirty="0"/>
          </a:p>
        </p:txBody>
      </p:sp>
      <p:sp>
        <p:nvSpPr>
          <p:cNvPr id="13" name="Inhaltsplatzhalter 70"/>
          <p:cNvSpPr txBox="1"/>
          <p:nvPr/>
        </p:nvSpPr>
        <p:spPr bwMode="auto">
          <a:xfrm>
            <a:off x="75061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a:t>Start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 name="Inhaltsplatzhalter 51"/>
          <p:cNvSpPr>
            <a:spLocks noGrp="1"/>
          </p:cNvSpPr>
          <p:nvPr>
            <p:ph idx="1"/>
          </p:nvPr>
        </p:nvSpPr>
        <p:spPr bwMode="auto">
          <a:xfrm>
            <a:off x="341314" y="485574"/>
            <a:ext cx="2902051" cy="4880369"/>
          </a:xfrm>
        </p:spPr>
        <p:txBody>
          <a:bodyPr/>
          <a:lstStyle/>
          <a:p>
            <a:pPr>
              <a:lnSpc>
                <a:spcPct val="100000"/>
              </a:lnSpc>
              <a:defRPr/>
            </a:pPr>
            <a:r>
              <a:rPr lang="de-DE" b="1" dirty="0">
                <a:solidFill>
                  <a:srgbClr val="194D83"/>
                </a:solidFill>
              </a:rPr>
              <a:t>Einbindung von erweiterter Schulgemeinschaft:</a:t>
            </a:r>
            <a:br>
              <a:rPr lang="de-DE" b="1" dirty="0">
                <a:solidFill>
                  <a:srgbClr val="194D83"/>
                </a:solidFill>
              </a:rPr>
            </a:br>
            <a:r>
              <a:rPr lang="de-DE" b="1" dirty="0">
                <a:solidFill>
                  <a:srgbClr val="194D83"/>
                </a:solidFill>
              </a:rPr>
              <a:t>Lernende, Lehrende, Erziehungsberechtigte, Schulaufwandsträger, relevante Gremien</a:t>
            </a:r>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dirty="0"/>
          </a:p>
          <a:p>
            <a:pPr marL="88900" indent="-88900">
              <a:lnSpc>
                <a:spcPct val="100000"/>
              </a:lnSpc>
              <a:spcBef>
                <a:spcPts val="400"/>
              </a:spcBef>
              <a:buFont typeface="Arial"/>
              <a:buChar char="•"/>
              <a:defRPr/>
            </a:pPr>
            <a:r>
              <a:rPr lang="de-DE" dirty="0">
                <a:solidFill>
                  <a:schemeClr val="tx1"/>
                </a:solidFill>
              </a:rPr>
              <a:t>Sinn vermitteln (z. B. Potenziale benennen, klare Position beziehen, Fortschritte/Erfolge sichtbar machen) </a:t>
            </a:r>
            <a:endParaRPr dirty="0"/>
          </a:p>
          <a:p>
            <a:pPr marL="88900" indent="-88900">
              <a:lnSpc>
                <a:spcPct val="100000"/>
              </a:lnSpc>
              <a:spcBef>
                <a:spcPts val="400"/>
              </a:spcBef>
              <a:buFont typeface="Arial"/>
              <a:buChar char="•"/>
              <a:defRPr/>
            </a:pPr>
            <a:r>
              <a:rPr lang="de-DE" dirty="0">
                <a:solidFill>
                  <a:schemeClr val="tx1"/>
                </a:solidFill>
              </a:rPr>
              <a:t>Einfluss gewähren (z. B. in den Veränderungsprozess einbeziehen, Gestaltungsmöglichkeiten einräumen), </a:t>
            </a:r>
            <a:endParaRPr dirty="0"/>
          </a:p>
          <a:p>
            <a:pPr marL="88900" indent="-88900">
              <a:lnSpc>
                <a:spcPct val="100000"/>
              </a:lnSpc>
              <a:spcBef>
                <a:spcPts val="400"/>
              </a:spcBef>
              <a:buFont typeface="Arial"/>
              <a:buChar char="•"/>
              <a:defRPr/>
            </a:pPr>
            <a:r>
              <a:rPr lang="de-DE" dirty="0"/>
              <a:t>S</a:t>
            </a:r>
            <a:r>
              <a:rPr lang="de-DE" dirty="0">
                <a:solidFill>
                  <a:schemeClr val="tx1"/>
                </a:solidFill>
              </a:rPr>
              <a:t>ich auf die Stärken und Potenziale des Kollegiums fokussieren</a:t>
            </a:r>
            <a:endParaRPr dirty="0"/>
          </a:p>
          <a:p>
            <a:pPr marL="88900" indent="-88900">
              <a:lnSpc>
                <a:spcPct val="100000"/>
              </a:lnSpc>
              <a:spcBef>
                <a:spcPts val="400"/>
              </a:spcBef>
              <a:buFont typeface="Arial"/>
              <a:buChar char="•"/>
              <a:defRPr/>
            </a:pPr>
            <a:r>
              <a:rPr lang="de-DE" dirty="0">
                <a:solidFill>
                  <a:schemeClr val="tx1"/>
                </a:solidFill>
              </a:rPr>
              <a:t>Informationsangebot für Lernende und </a:t>
            </a:r>
            <a:br>
              <a:rPr lang="de-DE" dirty="0">
                <a:solidFill>
                  <a:schemeClr val="tx1"/>
                </a:solidFill>
              </a:rPr>
            </a:br>
            <a:r>
              <a:rPr lang="de-DE" dirty="0"/>
              <a:t>Eltern</a:t>
            </a:r>
            <a:r>
              <a:rPr lang="de-DE" dirty="0">
                <a:solidFill>
                  <a:schemeClr val="tx1"/>
                </a:solidFill>
              </a:rPr>
              <a:t> schaffen</a:t>
            </a:r>
          </a:p>
          <a:p>
            <a:pPr marL="0">
              <a:defRPr/>
            </a:pPr>
            <a:endParaRPr lang="de-DE" dirty="0"/>
          </a:p>
          <a:p>
            <a:pPr marL="0">
              <a:defRPr/>
            </a:pPr>
            <a:r>
              <a:rPr lang="de-DE" b="1" dirty="0">
                <a:solidFill>
                  <a:srgbClr val="194D83"/>
                </a:solidFill>
              </a:rPr>
              <a:t>Spezifische Veränderungen mit den Beteiligten reflektieren</a:t>
            </a:r>
            <a:br>
              <a:rPr lang="de-DE" b="1" dirty="0"/>
            </a:br>
            <a:br>
              <a:rPr lang="de-DE" b="1" dirty="0"/>
            </a:br>
            <a:br>
              <a:rPr lang="de-DE" b="1" dirty="0"/>
            </a:br>
            <a:endParaRPr lang="de-DE" b="1" dirty="0"/>
          </a:p>
          <a:p>
            <a:pPr marL="0">
              <a:defRPr/>
            </a:pPr>
            <a:endParaRPr lang="de-DE" dirty="0">
              <a:solidFill>
                <a:schemeClr val="tx1"/>
              </a:solidFill>
            </a:endParaRPr>
          </a:p>
          <a:p>
            <a:pPr>
              <a:defRPr/>
            </a:pPr>
            <a:r>
              <a:rPr lang="de-DE" b="1" dirty="0">
                <a:solidFill>
                  <a:srgbClr val="194D83"/>
                </a:solidFill>
              </a:rPr>
              <a:t>Impulse, Argumentationshilfen und Tipps </a:t>
            </a:r>
            <a:r>
              <a:rPr lang="de-DE" dirty="0">
                <a:solidFill>
                  <a:schemeClr val="tx1"/>
                </a:solidFill>
              </a:rPr>
              <a:t>finden Sie unter dem Link im mebis Magazin.</a:t>
            </a:r>
            <a:endParaRPr lang="de-DE" b="1" dirty="0"/>
          </a:p>
          <a:p>
            <a:pPr>
              <a:defRPr/>
            </a:pPr>
            <a:endParaRPr lang="de-DE" dirty="0">
              <a:solidFill>
                <a:schemeClr val="tx1"/>
              </a:solidFill>
            </a:endParaRPr>
          </a:p>
        </p:txBody>
      </p:sp>
      <p:sp>
        <p:nvSpPr>
          <p:cNvPr id="30" name="Inhaltsplatzhalter 54"/>
          <p:cNvSpPr>
            <a:spLocks noGrp="1"/>
          </p:cNvSpPr>
          <p:nvPr>
            <p:ph idx="14"/>
          </p:nvPr>
        </p:nvSpPr>
        <p:spPr bwMode="auto">
          <a:xfrm>
            <a:off x="3963453" y="481403"/>
            <a:ext cx="2843999" cy="4880369"/>
          </a:xfrm>
        </p:spPr>
        <p:txBody>
          <a:bodyPr/>
          <a:lstStyle/>
          <a:p>
            <a:pPr>
              <a:lnSpc>
                <a:spcPct val="100000"/>
              </a:lnSpc>
              <a:defRPr/>
            </a:pPr>
            <a:r>
              <a:rPr lang="de-DE" b="1" dirty="0">
                <a:solidFill>
                  <a:srgbClr val="194D83"/>
                </a:solidFill>
              </a:rPr>
              <a:t>Einrichtung einer Steuergruppe zur gezielten Umsetzung von Planungsschritten</a:t>
            </a:r>
            <a:br>
              <a:rPr lang="de-DE" b="1" dirty="0">
                <a:solidFill>
                  <a:srgbClr val="194D83"/>
                </a:solidFill>
              </a:rPr>
            </a:br>
            <a:endParaRPr lang="de-DE" b="1" dirty="0">
              <a:solidFill>
                <a:srgbClr val="194D83"/>
              </a:solidFill>
            </a:endParaRPr>
          </a:p>
          <a:p>
            <a:pPr>
              <a:lnSpc>
                <a:spcPct val="100000"/>
              </a:lnSpc>
              <a:spcBef>
                <a:spcPts val="400"/>
              </a:spcBef>
              <a:defRPr/>
            </a:pPr>
            <a:r>
              <a:rPr lang="de-DE" b="1" dirty="0">
                <a:solidFill>
                  <a:srgbClr val="194D83"/>
                </a:solidFill>
              </a:rPr>
              <a:t>Aufgaben und Fragen</a:t>
            </a:r>
            <a:endParaRPr dirty="0"/>
          </a:p>
          <a:p>
            <a:pPr marL="88900" indent="-88900">
              <a:lnSpc>
                <a:spcPct val="100000"/>
              </a:lnSpc>
              <a:spcBef>
                <a:spcPts val="400"/>
              </a:spcBef>
              <a:buFont typeface="Arial"/>
              <a:buChar char="•"/>
              <a:defRPr/>
            </a:pPr>
            <a:r>
              <a:rPr lang="de-DE" dirty="0">
                <a:solidFill>
                  <a:schemeClr val="tx1"/>
                </a:solidFill>
              </a:rPr>
              <a:t>Welche Prozessschritte müssen gegangen werden? </a:t>
            </a:r>
            <a:endParaRPr dirty="0"/>
          </a:p>
          <a:p>
            <a:pPr marL="88900" indent="-88900">
              <a:lnSpc>
                <a:spcPct val="100000"/>
              </a:lnSpc>
              <a:spcBef>
                <a:spcPts val="400"/>
              </a:spcBef>
              <a:buFont typeface="Arial"/>
              <a:buChar char="•"/>
              <a:defRPr/>
            </a:pPr>
            <a:r>
              <a:rPr lang="de-DE" dirty="0">
                <a:solidFill>
                  <a:schemeClr val="tx1"/>
                </a:solidFill>
              </a:rPr>
              <a:t>Wer ist für die Aufgabenbereiche verantwortlich? </a:t>
            </a:r>
            <a:br>
              <a:rPr lang="de-DE" dirty="0">
                <a:solidFill>
                  <a:schemeClr val="tx1"/>
                </a:solidFill>
              </a:rPr>
            </a:br>
            <a:r>
              <a:rPr lang="de-DE" dirty="0">
                <a:solidFill>
                  <a:schemeClr val="tx1"/>
                </a:solidFill>
              </a:rPr>
              <a:t>(</a:t>
            </a:r>
            <a:r>
              <a:rPr lang="de-DE" dirty="0">
                <a:solidFill>
                  <a:schemeClr val="tx1"/>
                </a:solidFill>
                <a:sym typeface="Wingdings" panose="05000000000000000000" pitchFamily="2" charset="2"/>
              </a:rPr>
              <a:t></a:t>
            </a:r>
            <a:r>
              <a:rPr lang="de-DE" dirty="0">
                <a:solidFill>
                  <a:schemeClr val="tx1"/>
                </a:solidFill>
              </a:rPr>
              <a:t> Planungsvorlage im mebis Magazin)</a:t>
            </a:r>
            <a:endParaRPr dirty="0"/>
          </a:p>
          <a:p>
            <a:pPr marL="88900" indent="-88900">
              <a:lnSpc>
                <a:spcPct val="100000"/>
              </a:lnSpc>
              <a:spcBef>
                <a:spcPts val="400"/>
              </a:spcBef>
              <a:buFont typeface="Arial"/>
              <a:buChar char="•"/>
              <a:defRPr/>
            </a:pPr>
            <a:r>
              <a:rPr lang="de-DE" dirty="0">
                <a:solidFill>
                  <a:schemeClr val="tx1"/>
                </a:solidFill>
              </a:rPr>
              <a:t>Welche Personen können zum Gelingen beitragen?</a:t>
            </a:r>
            <a:endParaRPr dirty="0"/>
          </a:p>
          <a:p>
            <a:pPr marL="88900" indent="-88900">
              <a:lnSpc>
                <a:spcPct val="100000"/>
              </a:lnSpc>
              <a:spcBef>
                <a:spcPts val="400"/>
              </a:spcBef>
              <a:buFont typeface="Arial"/>
              <a:buChar char="•"/>
              <a:defRPr/>
            </a:pPr>
            <a:r>
              <a:rPr lang="de-DE" dirty="0">
                <a:solidFill>
                  <a:schemeClr val="tx1"/>
                </a:solidFill>
              </a:rPr>
              <a:t>Wie organisiert sich die Steuergruppe? </a:t>
            </a:r>
            <a:endParaRPr dirty="0"/>
          </a:p>
          <a:p>
            <a:pPr marL="88900" indent="-88900">
              <a:lnSpc>
                <a:spcPct val="100000"/>
              </a:lnSpc>
              <a:spcBef>
                <a:spcPts val="400"/>
              </a:spcBef>
              <a:buFont typeface="Arial"/>
              <a:buChar char="•"/>
              <a:defRPr/>
            </a:pPr>
            <a:r>
              <a:rPr lang="de-DE" dirty="0">
                <a:solidFill>
                  <a:schemeClr val="tx1"/>
                </a:solidFill>
              </a:rPr>
              <a:t>Wo findet die Steuergruppe Hilfe bei der Umsetzung? (</a:t>
            </a:r>
            <a:r>
              <a:rPr lang="de-DE" dirty="0">
                <a:solidFill>
                  <a:schemeClr val="tx1"/>
                </a:solidFill>
                <a:sym typeface="Wingdings" panose="05000000000000000000" pitchFamily="2" charset="2"/>
              </a:rPr>
              <a:t></a:t>
            </a:r>
            <a:r>
              <a:rPr lang="de-DE" dirty="0">
                <a:solidFill>
                  <a:schemeClr val="tx1"/>
                </a:solidFill>
              </a:rPr>
              <a:t> z. B. mebis Magazin, Praxisleitfaden, Innovationsteam, BdB, ALP etc.)</a:t>
            </a:r>
          </a:p>
          <a:p>
            <a:pPr marL="88900" indent="-88900">
              <a:lnSpc>
                <a:spcPct val="100000"/>
              </a:lnSpc>
              <a:spcBef>
                <a:spcPts val="400"/>
              </a:spcBef>
              <a:buFont typeface="Arial"/>
              <a:buChar char="•"/>
              <a:defRPr/>
            </a:pPr>
            <a:endParaRPr lang="de-DE" dirty="0"/>
          </a:p>
          <a:p>
            <a:pPr>
              <a:lnSpc>
                <a:spcPct val="100000"/>
              </a:lnSpc>
              <a:defRPr/>
            </a:pPr>
            <a:r>
              <a:rPr lang="de-DE" b="1" dirty="0">
                <a:solidFill>
                  <a:srgbClr val="194D83"/>
                </a:solidFill>
              </a:rPr>
              <a:t>Werkzeuge zur Prozessgestaltung nutzen</a:t>
            </a:r>
          </a:p>
          <a:p>
            <a:pPr marL="0">
              <a:lnSpc>
                <a:spcPct val="100000"/>
              </a:lnSpc>
              <a:spcBef>
                <a:spcPts val="400"/>
              </a:spcBef>
              <a:defRPr/>
            </a:pPr>
            <a:endParaRPr lang="de-DE" dirty="0">
              <a:solidFill>
                <a:schemeClr val="tx1"/>
              </a:solidFill>
            </a:endParaRPr>
          </a:p>
          <a:p>
            <a:pPr marL="88900" indent="-88900">
              <a:lnSpc>
                <a:spcPct val="100000"/>
              </a:lnSpc>
              <a:spcBef>
                <a:spcPts val="400"/>
              </a:spcBef>
              <a:buFont typeface="Arial"/>
              <a:buChar char="•"/>
              <a:defRPr/>
            </a:pPr>
            <a:endParaRPr lang="de-DE" dirty="0"/>
          </a:p>
          <a:p>
            <a:pPr marL="0">
              <a:lnSpc>
                <a:spcPct val="100000"/>
              </a:lnSpc>
              <a:spcBef>
                <a:spcPts val="400"/>
              </a:spcBef>
              <a:defRPr/>
            </a:pPr>
            <a:endParaRPr lang="de-DE" dirty="0"/>
          </a:p>
          <a:p>
            <a:pPr marL="0">
              <a:lnSpc>
                <a:spcPct val="100000"/>
              </a:lnSpc>
              <a:spcBef>
                <a:spcPts val="400"/>
              </a:spcBef>
              <a:defRPr/>
            </a:pPr>
            <a:br>
              <a:rPr lang="de-DE" dirty="0">
                <a:solidFill>
                  <a:schemeClr val="tx1"/>
                </a:solidFill>
              </a:rPr>
            </a:br>
            <a:endParaRPr lang="de-DE" dirty="0">
              <a:solidFill>
                <a:schemeClr val="tx1"/>
              </a:solidFil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endParaRPr lang="de-DE" b="1" dirty="0">
              <a:solidFill>
                <a:srgbClr val="194D83"/>
              </a:solidFill>
              <a:ea typeface="Arial"/>
              <a:cs typeface="Arial"/>
            </a:endParaRPr>
          </a:p>
          <a:p>
            <a:pPr marL="0" defTabSz="914400">
              <a:lnSpc>
                <a:spcPct val="100000"/>
              </a:lnSpc>
              <a:spcBef>
                <a:spcPts val="0"/>
              </a:spcBef>
              <a:defRPr/>
            </a:pPr>
            <a:r>
              <a:rPr lang="de-DE" b="1" dirty="0">
                <a:solidFill>
                  <a:srgbClr val="194D83"/>
                </a:solidFill>
                <a:ea typeface="Arial"/>
                <a:cs typeface="Arial"/>
              </a:rPr>
              <a:t>Die e</a:t>
            </a:r>
            <a:r>
              <a:rPr lang="de-DE" b="1" i="0" u="none" strike="noStrike" cap="none" spc="0" dirty="0">
                <a:ln>
                  <a:noFill/>
                </a:ln>
                <a:solidFill>
                  <a:srgbClr val="194D83"/>
                </a:solidFill>
                <a:ea typeface="Arial"/>
                <a:cs typeface="Arial"/>
              </a:rPr>
              <a:t>ditierbare Vorlage „Aufgaben und Verantwortlichkeiten“ sowie Werkzeuge zur Prozessgestaltung </a:t>
            </a:r>
            <a:r>
              <a:rPr lang="de-DE" dirty="0">
                <a:solidFill>
                  <a:schemeClr val="tx1"/>
                </a:solidFill>
              </a:rPr>
              <a:t>finden Sie unter dem Link im mebis Magazin.</a:t>
            </a:r>
            <a:endParaRPr lang="de-DE" b="1" i="0" u="none" strike="noStrike" dirty="0">
              <a:solidFill>
                <a:srgbClr val="1C1D2F"/>
              </a:solidFill>
              <a:latin typeface="Calibri"/>
              <a:cs typeface="Calibri"/>
            </a:endParaRPr>
          </a:p>
        </p:txBody>
      </p:sp>
      <p:pic>
        <p:nvPicPr>
          <p:cNvPr id="33" name="Inhaltsplatzhalter 26"/>
          <p:cNvPicPr>
            <a:picLocks noChangeAspect="1"/>
          </p:cNvPicPr>
          <p:nvPr/>
        </p:nvPicPr>
        <p:blipFill>
          <a:blip r:embed="rId3"/>
          <a:srcRect/>
          <a:stretch/>
        </p:blipFill>
        <p:spPr bwMode="auto">
          <a:xfrm>
            <a:off x="7748936" y="521738"/>
            <a:ext cx="2300938" cy="1054214"/>
          </a:xfrm>
          <a:prstGeom prst="rect">
            <a:avLst/>
          </a:prstGeom>
        </p:spPr>
      </p:pic>
      <p:pic>
        <p:nvPicPr>
          <p:cNvPr id="22" name="Grafik 21"/>
          <p:cNvPicPr>
            <a:picLocks noChangeAspect="1"/>
          </p:cNvPicPr>
          <p:nvPr/>
        </p:nvPicPr>
        <p:blipFill>
          <a:blip r:embed="rId4"/>
          <a:srcRect l="416" r="416"/>
          <a:stretch/>
        </p:blipFill>
        <p:spPr bwMode="auto">
          <a:xfrm>
            <a:off x="481077" y="888147"/>
            <a:ext cx="2476117" cy="1456280"/>
          </a:xfrm>
          <a:prstGeom prst="rect">
            <a:avLst/>
          </a:prstGeom>
        </p:spPr>
      </p:pic>
      <p:sp>
        <p:nvSpPr>
          <p:cNvPr id="18" name="Inhaltsplatzhalter 17"/>
          <p:cNvSpPr>
            <a:spLocks noGrp="1"/>
          </p:cNvSpPr>
          <p:nvPr>
            <p:ph idx="10"/>
          </p:nvPr>
        </p:nvSpPr>
        <p:spPr bwMode="auto"/>
        <p:txBody>
          <a:bodyPr/>
          <a:lstStyle/>
          <a:p>
            <a:pPr>
              <a:defRPr/>
            </a:pPr>
            <a:r>
              <a:rPr lang="de-DE" u="sng" dirty="0">
                <a:solidFill>
                  <a:srgbClr val="17467D"/>
                </a:solidFill>
                <a:hlinkClick r:id="rId5" tooltip="https://mebis.bycs.de/dsdz/11030">
                  <a:extLst>
                    <a:ext uri="{A12FA001-AC4F-418D-AE19-62706E023703}">
                      <ahyp:hlinkClr xmlns:ahyp="http://schemas.microsoft.com/office/drawing/2018/hyperlinkcolor" val="tx"/>
                    </a:ext>
                  </a:extLst>
                </a:hlinkClick>
              </a:rPr>
              <a:t>https://mebis.bycs.de/fs/21030</a:t>
            </a:r>
            <a:endParaRPr lang="de-DE" dirty="0">
              <a:solidFill>
                <a:srgbClr val="17467D"/>
              </a:solidFill>
            </a:endParaRPr>
          </a:p>
        </p:txBody>
      </p:sp>
      <p:sp>
        <p:nvSpPr>
          <p:cNvPr id="8" name="Inhaltsplatzhalter 7"/>
          <p:cNvSpPr>
            <a:spLocks noGrp="1"/>
          </p:cNvSpPr>
          <p:nvPr>
            <p:ph idx="27"/>
          </p:nvPr>
        </p:nvSpPr>
        <p:spPr bwMode="auto">
          <a:xfrm rot="16199998">
            <a:off x="-17518" y="3746457"/>
            <a:ext cx="6715328" cy="193556"/>
          </a:xfrm>
        </p:spPr>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p:cNvSpPr>
            <a:spLocks noGrp="1"/>
          </p:cNvSpPr>
          <p:nvPr>
            <p:ph idx="28"/>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p:cNvSpPr>
            <a:spLocks noGrp="1"/>
          </p:cNvSpPr>
          <p:nvPr>
            <p:ph idx="30"/>
          </p:nvPr>
        </p:nvSpPr>
        <p:spPr bwMode="auto"/>
        <p:txBody>
          <a:bodyPr/>
          <a:lstStyle/>
          <a:p>
            <a:pPr>
              <a:defRPr/>
            </a:pPr>
            <a:r>
              <a:rPr lang="de-DE" sz="600" u="sng" dirty="0">
                <a:solidFill>
                  <a:srgbClr val="0563C1"/>
                </a:solidFill>
                <a:hlinkClick r:id="rId6" tooltip="https://mebis.bycs.de/dsdz/11020">
                  <a:extLst>
                    <a:ext uri="{A12FA001-AC4F-418D-AE19-62706E023703}">
                      <ahyp:hlinkClr xmlns:ahyp="http://schemas.microsoft.com/office/drawing/2018/hyperlinkcolor" val="tx"/>
                    </a:ext>
                  </a:extLst>
                </a:hlinkClick>
              </a:rPr>
              <a:t>https://mebis.bycs.de/</a:t>
            </a:r>
            <a:r>
              <a:rPr lang="de-DE" u="sng" dirty="0">
                <a:solidFill>
                  <a:srgbClr val="0563C1"/>
                </a:solidFill>
                <a:hlinkClick r:id="rId6" tooltip="https://mebis.bycs.de/dsdz/11020">
                  <a:extLst>
                    <a:ext uri="{A12FA001-AC4F-418D-AE19-62706E023703}">
                      <ahyp:hlinkClr xmlns:ahyp="http://schemas.microsoft.com/office/drawing/2018/hyperlinkcolor" val="tx"/>
                    </a:ext>
                  </a:extLst>
                </a:hlinkClick>
              </a:rPr>
              <a:t>fs</a:t>
            </a:r>
            <a:r>
              <a:rPr lang="de-DE" sz="600" u="sng" dirty="0">
                <a:solidFill>
                  <a:srgbClr val="17467D"/>
                </a:solidFill>
                <a:hlinkClick r:id="rId6" tooltip="https://mebis.bycs.de/dsdz/11020">
                  <a:extLst>
                    <a:ext uri="{A12FA001-AC4F-418D-AE19-62706E023703}">
                      <ahyp:hlinkClr xmlns:ahyp="http://schemas.microsoft.com/office/drawing/2018/hyperlinkcolor" val="tx"/>
                    </a:ext>
                  </a:extLst>
                </a:hlinkClick>
              </a:rPr>
              <a:t>/21020</a:t>
            </a:r>
            <a:endParaRPr lang="de-DE" sz="600" dirty="0">
              <a:solidFill>
                <a:srgbClr val="17467D"/>
              </a:solidFill>
            </a:endParaRPr>
          </a:p>
        </p:txBody>
      </p:sp>
      <p:sp>
        <p:nvSpPr>
          <p:cNvPr id="60" name="Inhaltsplatzhalter 59"/>
          <p:cNvSpPr>
            <a:spLocks noGrp="1"/>
          </p:cNvSpPr>
          <p:nvPr>
            <p:ph idx="32"/>
          </p:nvPr>
        </p:nvSpPr>
        <p:spPr bwMode="auto"/>
        <p:txBody>
          <a:bodyPr/>
          <a:lstStyle/>
          <a:p>
            <a:pPr>
              <a:defRPr/>
            </a:pPr>
            <a:r>
              <a:rPr lang="de-DE" u="sng" dirty="0">
                <a:solidFill>
                  <a:srgbClr val="17467D"/>
                </a:solidFill>
                <a:hlinkClick r:id="rId7" tooltip="https://mebis.bycs.de/dsdz/11010">
                  <a:extLst>
                    <a:ext uri="{A12FA001-AC4F-418D-AE19-62706E023703}">
                      <ahyp:hlinkClr xmlns:ahyp="http://schemas.microsoft.com/office/drawing/2018/hyperlinkcolor" val="tx"/>
                    </a:ext>
                  </a:extLst>
                </a:hlinkClick>
              </a:rPr>
              <a:t>https://mebis.bycs.de/fs/21010</a:t>
            </a:r>
            <a:endParaRPr lang="de-DE" dirty="0">
              <a:solidFill>
                <a:srgbClr val="17467D"/>
              </a:solidFill>
            </a:endParaRPr>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dirty="0"/>
          </a:p>
        </p:txBody>
      </p:sp>
      <p:pic>
        <p:nvPicPr>
          <p:cNvPr id="5" name="Bildplatzhalter 4" descr="Ein Bild, das Muster, Quadrat, Symmetrie, Kunst enthält.&#10;&#10;KI-generierte Inhalte können fehlerhaft sein.">
            <a:extLst>
              <a:ext uri="{FF2B5EF4-FFF2-40B4-BE49-F238E27FC236}">
                <a16:creationId xmlns:a16="http://schemas.microsoft.com/office/drawing/2014/main" id="{437F6689-550D-0C21-91C7-A6F1C4ADDEAB}"/>
              </a:ext>
            </a:extLst>
          </p:cNvPr>
          <p:cNvPicPr>
            <a:picLocks noGrp="1" noChangeAspect="1"/>
          </p:cNvPicPr>
          <p:nvPr>
            <p:ph type="pic" sz="quarter" idx="33"/>
          </p:nvPr>
        </p:nvPicPr>
        <p:blipFill>
          <a:blip r:embed="rId8"/>
          <a:srcRect/>
          <a:stretch>
            <a:fillRect/>
          </a:stretch>
        </p:blipFill>
        <p:spPr/>
      </p:pic>
      <p:pic>
        <p:nvPicPr>
          <p:cNvPr id="12" name="Bildplatzhalter 11">
            <a:extLst>
              <a:ext uri="{FF2B5EF4-FFF2-40B4-BE49-F238E27FC236}">
                <a16:creationId xmlns:a16="http://schemas.microsoft.com/office/drawing/2014/main" id="{8B81617E-AAE5-53DC-39A2-8B0F282FC309}"/>
              </a:ext>
            </a:extLst>
          </p:cNvPr>
          <p:cNvPicPr>
            <a:picLocks noGrp="1" noChangeAspect="1"/>
          </p:cNvPicPr>
          <p:nvPr>
            <p:ph type="pic" sz="quarter" idx="31"/>
          </p:nvPr>
        </p:nvPicPr>
        <p:blipFill>
          <a:blip r:embed="rId9"/>
          <a:srcRect l="167" r="167"/>
          <a:stretch/>
        </p:blipFill>
        <p:spPr/>
      </p:pic>
      <p:pic>
        <p:nvPicPr>
          <p:cNvPr id="16" name="Bildplatzhalter 15">
            <a:extLst>
              <a:ext uri="{FF2B5EF4-FFF2-40B4-BE49-F238E27FC236}">
                <a16:creationId xmlns:a16="http://schemas.microsoft.com/office/drawing/2014/main" id="{555A2E42-991D-9882-29E2-3CF72A2BCE3A}"/>
              </a:ext>
            </a:extLst>
          </p:cNvPr>
          <p:cNvPicPr>
            <a:picLocks noGrp="1" noChangeAspect="1"/>
          </p:cNvPicPr>
          <p:nvPr>
            <p:ph type="pic" sz="quarter" idx="24"/>
          </p:nvPr>
        </p:nvPicPr>
        <p:blipFill>
          <a:blip r:embed="rId10"/>
          <a:srcRect/>
          <a:stretch/>
        </p:blipFill>
        <p:spPr/>
      </p:pic>
      <p:pic>
        <p:nvPicPr>
          <p:cNvPr id="3" name="Grafik 2" descr="Ein Bild, das Text, Software, Computersymbol, Webseite enthält.&#10;&#10;KI-generierte Inhalte können fehlerhaft sein.">
            <a:extLst>
              <a:ext uri="{FF2B5EF4-FFF2-40B4-BE49-F238E27FC236}">
                <a16:creationId xmlns:a16="http://schemas.microsoft.com/office/drawing/2014/main" id="{8D41BAB5-5531-38C0-F5AE-5E6B1129C9A5}"/>
              </a:ext>
            </a:extLst>
          </p:cNvPr>
          <p:cNvPicPr>
            <a:picLocks noChangeAspect="1"/>
          </p:cNvPicPr>
          <p:nvPr/>
        </p:nvPicPr>
        <p:blipFill>
          <a:blip r:embed="rId11"/>
          <a:stretch>
            <a:fillRect/>
          </a:stretch>
        </p:blipFill>
        <p:spPr>
          <a:xfrm>
            <a:off x="3905711" y="2940353"/>
            <a:ext cx="2826920" cy="1457524"/>
          </a:xfrm>
          <a:prstGeom prst="rect">
            <a:avLst/>
          </a:prstGeom>
        </p:spPr>
      </p:pic>
      <p:sp>
        <p:nvSpPr>
          <p:cNvPr id="38" name="Inhaltsplatzhalter 33"/>
          <p:cNvSpPr>
            <a:spLocks noGrp="1"/>
          </p:cNvSpPr>
          <p:nvPr>
            <p:ph idx="19"/>
          </p:nvPr>
        </p:nvSpPr>
        <p:spPr bwMode="auto"/>
        <p:txBody>
          <a:bodyPr/>
          <a:lstStyle/>
          <a:p>
            <a:pPr>
              <a:defRPr/>
            </a:pPr>
            <a:endParaRPr lang="de-DE" b="1" dirty="0"/>
          </a:p>
          <a:p>
            <a:pPr>
              <a:defRPr/>
            </a:pPr>
            <a:endParaRPr lang="de-DE" b="1" dirty="0"/>
          </a:p>
          <a:p>
            <a:pPr>
              <a:defRPr/>
            </a:pPr>
            <a:endParaRPr lang="de-DE" b="1" dirty="0"/>
          </a:p>
          <a:p>
            <a:pPr>
              <a:defRPr/>
            </a:pPr>
            <a:br>
              <a:rPr lang="de-DE" b="1" dirty="0"/>
            </a:br>
            <a:br>
              <a:rPr lang="de-DE" b="1" dirty="0"/>
            </a:br>
            <a:br>
              <a:rPr lang="de-DE" b="1" dirty="0"/>
            </a:br>
            <a:br>
              <a:rPr lang="de-DE" b="1" dirty="0"/>
            </a:br>
            <a:r>
              <a:rPr lang="de-DE" b="1" dirty="0">
                <a:solidFill>
                  <a:srgbClr val="194D83"/>
                </a:solidFill>
              </a:rPr>
              <a:t>Potenziale für die Unterrichtsentwicklung</a:t>
            </a:r>
            <a:endParaRPr lang="de-DE" dirty="0"/>
          </a:p>
          <a:p>
            <a:pPr marL="95250" indent="-95250">
              <a:buFont typeface="Arial"/>
              <a:buChar char="•"/>
              <a:defRPr/>
            </a:pPr>
            <a:r>
              <a:rPr lang="de-DE" sz="800" dirty="0"/>
              <a:t>Veranschaulichung</a:t>
            </a:r>
          </a:p>
          <a:p>
            <a:pPr marL="95250" indent="-95250">
              <a:buFont typeface="Arial"/>
              <a:buChar char="•"/>
              <a:defRPr/>
            </a:pPr>
            <a:r>
              <a:rPr lang="de-DE" sz="800" dirty="0"/>
              <a:t>Bezug zur Lebenswelt der Schülerinnen und Schüler </a:t>
            </a:r>
          </a:p>
          <a:p>
            <a:pPr marL="95250" indent="-95250">
              <a:buFont typeface="Arial"/>
              <a:buChar char="•"/>
              <a:defRPr/>
            </a:pPr>
            <a:r>
              <a:rPr lang="de-DE" dirty="0"/>
              <a:t>Methodenvielfalt zur Variation der Lehr- und Lernmethode</a:t>
            </a:r>
          </a:p>
          <a:p>
            <a:pPr marL="95250" indent="-95250">
              <a:buFont typeface="Arial"/>
              <a:buChar char="•"/>
              <a:defRPr/>
            </a:pPr>
            <a:r>
              <a:rPr lang="de-DE" sz="800" dirty="0"/>
              <a:t>Individualisiertes Lernen</a:t>
            </a:r>
          </a:p>
          <a:p>
            <a:pPr marL="95250" indent="-95250">
              <a:buFont typeface="Arial"/>
              <a:buChar char="•"/>
              <a:defRPr/>
            </a:pPr>
            <a:r>
              <a:rPr lang="de-DE" dirty="0"/>
              <a:t>Kompetenzorientierte Aufgabenformate &amp; intelligentes Üben</a:t>
            </a:r>
            <a:endParaRPr lang="de-DE" sz="800" dirty="0"/>
          </a:p>
          <a:p>
            <a:pPr marL="95250" indent="-95250">
              <a:buFont typeface="Arial"/>
              <a:buChar char="•"/>
              <a:defRPr/>
            </a:pPr>
            <a:r>
              <a:rPr lang="de-DE" sz="800" dirty="0"/>
              <a:t>Förderung der Eigenständigkeit und gleichberechtigten Teilhabe an der digitalen Gesellschaft</a:t>
            </a:r>
            <a:br>
              <a:rPr lang="de-DE" b="1" dirty="0"/>
            </a:br>
            <a:endParaRPr lang="de-DE" b="1" dirty="0"/>
          </a:p>
          <a:p>
            <a:pPr>
              <a:defRPr/>
            </a:pPr>
            <a:r>
              <a:rPr lang="de-DE" b="1" dirty="0">
                <a:solidFill>
                  <a:srgbClr val="194D83"/>
                </a:solidFill>
              </a:rPr>
              <a:t>Potenziale der weiteren Handlungsfelder identifizieren</a:t>
            </a:r>
            <a:endParaRPr dirty="0"/>
          </a:p>
          <a:p>
            <a:pPr>
              <a:defRPr/>
            </a:pPr>
            <a:r>
              <a:rPr lang="de-DE" sz="800" b="1" dirty="0">
                <a:solidFill>
                  <a:srgbClr val="194D83"/>
                </a:solidFill>
              </a:rPr>
              <a:t>Ist-Stand-Analyse der Handlungsfelder an der eigenen Schule</a:t>
            </a:r>
            <a:endParaRPr dirty="0"/>
          </a:p>
          <a:p>
            <a:pPr>
              <a:defRPr/>
            </a:pPr>
            <a:r>
              <a:rPr lang="de-DE" sz="800" b="1" dirty="0">
                <a:solidFill>
                  <a:srgbClr val="194D83"/>
                </a:solidFill>
              </a:rPr>
              <a:t>Bild der eigenen „Schule in einer digitalen Welt“ entwickeln</a:t>
            </a:r>
            <a:br>
              <a:rPr lang="de-DE" b="1" dirty="0"/>
            </a:br>
            <a:endParaRPr lang="de-DE" b="1" dirty="0"/>
          </a:p>
          <a:p>
            <a:pPr>
              <a:defRPr/>
            </a:pPr>
            <a:r>
              <a:rPr lang="de-DE" b="1" dirty="0">
                <a:solidFill>
                  <a:srgbClr val="194D83"/>
                </a:solidFill>
              </a:rPr>
              <a:t>Eine Veranschaulichung der Potenziale auf Unterrichts- und Schulebene </a:t>
            </a:r>
            <a:r>
              <a:rPr lang="de-DE" dirty="0"/>
              <a:t>finden Sie unter dem Link im mebis Magazin.</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0" name="Bildplatzhalter 49">
            <a:extLst>
              <a:ext uri="{FF2B5EF4-FFF2-40B4-BE49-F238E27FC236}">
                <a16:creationId xmlns:a16="http://schemas.microsoft.com/office/drawing/2014/main" id="{4E9CB2DF-EBA2-4ED7-949F-68375D681105}"/>
              </a:ext>
            </a:extLst>
          </p:cNvPr>
          <p:cNvPicPr>
            <a:picLocks noGrp="1" noChangeAspect="1"/>
          </p:cNvPicPr>
          <p:nvPr>
            <p:ph type="pic" sz="quarter" idx="25"/>
          </p:nvPr>
        </p:nvPicPr>
        <p:blipFill>
          <a:blip r:embed="rId3"/>
          <a:srcRect/>
          <a:stretch/>
        </p:blipFill>
        <p:spPr>
          <a:xfrm>
            <a:off x="338489" y="346566"/>
            <a:ext cx="2849640" cy="2795630"/>
          </a:xfrm>
        </p:spPr>
      </p:pic>
      <p:pic>
        <p:nvPicPr>
          <p:cNvPr id="43" name="Bildplatzhalter 31">
            <a:extLst>
              <a:ext uri="{FF2B5EF4-FFF2-40B4-BE49-F238E27FC236}">
                <a16:creationId xmlns:a16="http://schemas.microsoft.com/office/drawing/2014/main" id="{0DC80B1C-2D92-4914-930A-9F9E3073EA73}"/>
              </a:ext>
            </a:extLst>
          </p:cNvPr>
          <p:cNvPicPr>
            <a:picLocks noChangeAspect="1"/>
          </p:cNvPicPr>
          <p:nvPr/>
        </p:nvPicPr>
        <p:blipFill>
          <a:blip r:embed="rId4"/>
          <a:srcRect t="866" b="866"/>
          <a:stretch/>
        </p:blipFill>
        <p:spPr bwMode="auto">
          <a:xfrm>
            <a:off x="7374211" y="346566"/>
            <a:ext cx="2843212" cy="2823558"/>
          </a:xfrm>
          <a:prstGeom prst="roundRect">
            <a:avLst>
              <a:gd name="adj" fmla="val 6345"/>
            </a:avLst>
          </a:prstGeom>
          <a:noFill/>
          <a:ln>
            <a:noFill/>
          </a:ln>
        </p:spPr>
        <p:style>
          <a:lnRef idx="0">
            <a:scrgbClr r="0" g="0" b="0"/>
          </a:lnRef>
          <a:fillRef idx="0">
            <a:scrgbClr r="0" g="0" b="0"/>
          </a:fillRef>
          <a:effectRef idx="0">
            <a:scrgbClr r="0" g="0" b="0"/>
          </a:effectRef>
          <a:fontRef idx="minor">
            <a:schemeClr val="accent4"/>
          </a:fontRef>
        </p:style>
      </p:pic>
      <p:pic>
        <p:nvPicPr>
          <p:cNvPr id="32" name="Bildplatzhalter 31">
            <a:extLst>
              <a:ext uri="{FF2B5EF4-FFF2-40B4-BE49-F238E27FC236}">
                <a16:creationId xmlns:a16="http://schemas.microsoft.com/office/drawing/2014/main" id="{D47D94E9-7600-46E8-A617-CDEE430C75E8}"/>
              </a:ext>
            </a:extLst>
          </p:cNvPr>
          <p:cNvPicPr>
            <a:picLocks noGrp="1" noChangeAspect="1"/>
          </p:cNvPicPr>
          <p:nvPr>
            <p:ph type="pic" sz="quarter" idx="14"/>
          </p:nvPr>
        </p:nvPicPr>
        <p:blipFill>
          <a:blip r:embed="rId5"/>
          <a:srcRect t="636" b="636"/>
          <a:stretch/>
        </p:blipFill>
        <p:spPr>
          <a:xfrm>
            <a:off x="3914338" y="338057"/>
            <a:ext cx="2843212" cy="2843212"/>
          </a:xfrm>
          <a:noFill/>
          <a:ln>
            <a:noFill/>
          </a:ln>
        </p:spPr>
        <p:style>
          <a:lnRef idx="0">
            <a:scrgbClr r="0" g="0" b="0"/>
          </a:lnRef>
          <a:fillRef idx="0">
            <a:scrgbClr r="0" g="0" b="0"/>
          </a:fillRef>
          <a:effectRef idx="0">
            <a:scrgbClr r="0" g="0" b="0"/>
          </a:effectRef>
          <a:fontRef idx="minor">
            <a:schemeClr val="accent2"/>
          </a:fontRef>
        </p:style>
      </p:pic>
      <p:sp>
        <p:nvSpPr>
          <p:cNvPr id="5" name="Inhaltsplatzhalter 4"/>
          <p:cNvSpPr>
            <a:spLocks noGrp="1"/>
          </p:cNvSpPr>
          <p:nvPr>
            <p:ph idx="11"/>
          </p:nvPr>
        </p:nvSpPr>
        <p:spPr bwMode="auto">
          <a:xfrm>
            <a:off x="329440" y="4525918"/>
            <a:ext cx="2843999" cy="905825"/>
          </a:xfrm>
        </p:spPr>
        <p:txBody>
          <a:bodyPr/>
          <a:lstStyle/>
          <a:p>
            <a:pPr>
              <a:defRPr/>
            </a:pPr>
            <a:r>
              <a:rPr lang="de-DE" sz="1000" dirty="0">
                <a:solidFill>
                  <a:srgbClr val="17467D"/>
                </a:solidFill>
              </a:rPr>
              <a:t>Passende Ausstattung für die angestrebte Unterrichtsentwicklung</a:t>
            </a:r>
            <a:endParaRPr dirty="0">
              <a:solidFill>
                <a:srgbClr val="17467D"/>
              </a:solidFill>
            </a:endParaRPr>
          </a:p>
        </p:txBody>
      </p:sp>
      <p:sp>
        <p:nvSpPr>
          <p:cNvPr id="7" name="Inhaltsplatzhalter 6"/>
          <p:cNvSpPr>
            <a:spLocks noGrp="1"/>
          </p:cNvSpPr>
          <p:nvPr>
            <p:ph idx="13"/>
          </p:nvPr>
        </p:nvSpPr>
        <p:spPr bwMode="auto"/>
        <p:txBody>
          <a:bodyPr/>
          <a:lstStyle/>
          <a:p>
            <a:pPr>
              <a:defRPr/>
            </a:pPr>
            <a:r>
              <a:rPr lang="de-DE" dirty="0">
                <a:solidFill>
                  <a:srgbClr val="17467D"/>
                </a:solidFill>
              </a:rPr>
              <a:t>Technische, pädagogische und organisatorische Entscheidungskriterien </a:t>
            </a:r>
            <a:endParaRPr dirty="0">
              <a:solidFill>
                <a:srgbClr val="17467D"/>
              </a:solidFill>
            </a:endParaRPr>
          </a:p>
        </p:txBody>
      </p:sp>
      <p:sp>
        <p:nvSpPr>
          <p:cNvPr id="9" name="Textplatzhalter 8"/>
          <p:cNvSpPr>
            <a:spLocks noGrp="1"/>
          </p:cNvSpPr>
          <p:nvPr>
            <p:ph type="body" sz="quarter" idx="15"/>
          </p:nvPr>
        </p:nvSpPr>
        <p:spPr bwMode="auto">
          <a:xfrm>
            <a:off x="338490" y="3403837"/>
            <a:ext cx="2834949" cy="966919"/>
          </a:xfrm>
        </p:spPr>
        <p:txBody>
          <a:bodyPr>
            <a:noAutofit/>
          </a:bodyPr>
          <a:lstStyle/>
          <a:p>
            <a:pPr>
              <a:defRPr/>
            </a:pPr>
            <a:r>
              <a:rPr lang="de-DE" sz="1600" dirty="0">
                <a:solidFill>
                  <a:srgbClr val="17467D"/>
                </a:solidFill>
              </a:rPr>
              <a:t>2.1 Verschiedene Ausstattungsvarianten vergleichen</a:t>
            </a:r>
            <a:endParaRPr sz="1600" dirty="0">
              <a:solidFill>
                <a:srgbClr val="17467D"/>
              </a:solidFill>
            </a:endParaRPr>
          </a:p>
          <a:p>
            <a:pPr>
              <a:defRPr/>
            </a:pPr>
            <a:endParaRPr lang="de-DE" dirty="0">
              <a:solidFill>
                <a:srgbClr val="17467D"/>
              </a:solidFill>
            </a:endParaRPr>
          </a:p>
        </p:txBody>
      </p:sp>
      <p:sp>
        <p:nvSpPr>
          <p:cNvPr id="10" name="Textplatzhalter 9"/>
          <p:cNvSpPr>
            <a:spLocks noGrp="1"/>
          </p:cNvSpPr>
          <p:nvPr>
            <p:ph type="body" sz="quarter" idx="16"/>
          </p:nvPr>
        </p:nvSpPr>
        <p:spPr bwMode="auto"/>
        <p:txBody>
          <a:bodyPr>
            <a:noAutofit/>
          </a:bodyPr>
          <a:lstStyle/>
          <a:p>
            <a:pPr>
              <a:lnSpc>
                <a:spcPct val="100000"/>
              </a:lnSpc>
              <a:defRPr/>
            </a:pPr>
            <a:r>
              <a:rPr lang="de-DE" sz="1600" dirty="0">
                <a:solidFill>
                  <a:srgbClr val="17467D"/>
                </a:solidFill>
              </a:rPr>
              <a:t>2.3 Passende Geräte und Zubehör identifizieren</a:t>
            </a:r>
            <a:endParaRPr sz="1600" dirty="0">
              <a:solidFill>
                <a:srgbClr val="17467D"/>
              </a:solidFill>
            </a:endParaRPr>
          </a:p>
        </p:txBody>
      </p:sp>
      <p:sp>
        <p:nvSpPr>
          <p:cNvPr id="12" name="Inhaltsplatzhalter 11"/>
          <p:cNvSpPr>
            <a:spLocks noGrp="1"/>
          </p:cNvSpPr>
          <p:nvPr>
            <p:ph idx="24"/>
          </p:nvPr>
        </p:nvSpPr>
        <p:spPr bwMode="auto">
          <a:xfrm>
            <a:off x="3887553" y="4525918"/>
            <a:ext cx="2843999" cy="905825"/>
          </a:xfrm>
        </p:spPr>
        <p:txBody>
          <a:bodyPr/>
          <a:lstStyle/>
          <a:p>
            <a:pPr>
              <a:defRPr/>
            </a:pPr>
            <a:r>
              <a:rPr lang="de-DE" dirty="0">
                <a:solidFill>
                  <a:srgbClr val="17467D"/>
                </a:solidFill>
              </a:rPr>
              <a:t>Pädagogische und organisatorische Überlegungen</a:t>
            </a:r>
            <a:endParaRPr dirty="0">
              <a:solidFill>
                <a:srgbClr val="17467D"/>
              </a:solidFill>
            </a:endParaRPr>
          </a:p>
        </p:txBody>
      </p:sp>
      <p:sp>
        <p:nvSpPr>
          <p:cNvPr id="14" name="Textplatzhalter 13"/>
          <p:cNvSpPr>
            <a:spLocks noGrp="1"/>
          </p:cNvSpPr>
          <p:nvPr>
            <p:ph type="body" sz="quarter" idx="26"/>
          </p:nvPr>
        </p:nvSpPr>
        <p:spPr bwMode="auto">
          <a:xfrm>
            <a:off x="3892079" y="3418561"/>
            <a:ext cx="2834949" cy="966919"/>
          </a:xfrm>
        </p:spPr>
        <p:txBody>
          <a:bodyPr>
            <a:noAutofit/>
          </a:bodyPr>
          <a:lstStyle/>
          <a:p>
            <a:pPr>
              <a:lnSpc>
                <a:spcPct val="100000"/>
              </a:lnSpc>
              <a:defRPr/>
            </a:pPr>
            <a:r>
              <a:rPr lang="de-DE" sz="1600" dirty="0">
                <a:solidFill>
                  <a:srgbClr val="17467D"/>
                </a:solidFill>
              </a:rPr>
              <a:t>2.2 Eine pädagogisch begründete </a:t>
            </a:r>
            <a:r>
              <a:rPr lang="de-DE" sz="1600" dirty="0" err="1">
                <a:solidFill>
                  <a:srgbClr val="17467D"/>
                </a:solidFill>
              </a:rPr>
              <a:t>Entschei</a:t>
            </a:r>
            <a:r>
              <a:rPr lang="de-DE" sz="1600" dirty="0">
                <a:solidFill>
                  <a:srgbClr val="17467D"/>
                </a:solidFill>
              </a:rPr>
              <a:t>-dung treffen </a:t>
            </a:r>
            <a:endParaRPr sz="1600" dirty="0">
              <a:solidFill>
                <a:srgbClr val="17467D"/>
              </a:solidFill>
            </a:endParaRPr>
          </a:p>
        </p:txBody>
      </p:sp>
      <p:sp>
        <p:nvSpPr>
          <p:cNvPr id="71" name="Inhaltsplatzhalter 70"/>
          <p:cNvSpPr>
            <a:spLocks noGrp="1"/>
          </p:cNvSpPr>
          <p:nvPr>
            <p:ph idx="30"/>
          </p:nvPr>
        </p:nvSpPr>
        <p:spPr bwMode="auto"/>
        <p:txBody>
          <a:bodyPr/>
          <a:lstStyle/>
          <a:p>
            <a:pPr>
              <a:defRPr/>
            </a:pPr>
            <a:r>
              <a:rPr lang="de-DE" b="1"/>
              <a:t>Ausstattung</a:t>
            </a:r>
            <a:endParaRPr/>
          </a:p>
        </p:txBody>
      </p:sp>
      <p:sp>
        <p:nvSpPr>
          <p:cNvPr id="60" name="Inhaltsplatzhalter 59"/>
          <p:cNvSpPr>
            <a:spLocks noGrp="1"/>
          </p:cNvSpPr>
          <p:nvPr>
            <p:ph idx="29"/>
          </p:nvPr>
        </p:nvSpPr>
        <p:spPr bwMode="auto"/>
        <p:txBody>
          <a:bodyPr/>
          <a:lstStyle/>
          <a:p>
            <a:pPr>
              <a:defRPr/>
            </a:pPr>
            <a:r>
              <a:rPr lang="de-DE" sz="1200" b="1"/>
              <a:t>Ausstattung</a:t>
            </a:r>
            <a:endParaRPr/>
          </a:p>
        </p:txBody>
      </p:sp>
      <p:sp>
        <p:nvSpPr>
          <p:cNvPr id="3" name="Inhaltsplatzhalter 2"/>
          <p:cNvSpPr>
            <a:spLocks noGrp="1"/>
          </p:cNvSpPr>
          <p:nvPr>
            <p:ph idx="28"/>
          </p:nvPr>
        </p:nvSpPr>
        <p:spPr bwMode="auto"/>
        <p:txBody>
          <a:bodyPr/>
          <a:lstStyle/>
          <a:p>
            <a:pPr>
              <a:defRPr/>
            </a:pPr>
            <a:r>
              <a:rPr lang="de-DE" dirty="0" err="1"/>
              <a:t>iStock.com</a:t>
            </a:r>
            <a:r>
              <a:rPr lang="de-DE" dirty="0"/>
              <a:t>/Medesulda, Oksana Latysheva</a:t>
            </a:r>
            <a:endParaRPr dirty="0"/>
          </a:p>
        </p:txBody>
      </p:sp>
      <p:sp>
        <p:nvSpPr>
          <p:cNvPr id="2" name="Inhaltsplatzhalter 1"/>
          <p:cNvSpPr>
            <a:spLocks noGrp="1"/>
          </p:cNvSpPr>
          <p:nvPr>
            <p:ph idx="27"/>
          </p:nvPr>
        </p:nvSpPr>
        <p:spPr bwMode="auto"/>
        <p:txBody>
          <a:bodyPr/>
          <a:lstStyle/>
          <a:p>
            <a:pPr>
              <a:defRPr/>
            </a:pPr>
            <a:r>
              <a:rPr lang="de-DE" dirty="0" err="1"/>
              <a:t>iStock.com</a:t>
            </a:r>
            <a:r>
              <a:rPr lang="de-DE" dirty="0"/>
              <a:t>/Oksana Latysheva</a:t>
            </a:r>
            <a:endParaRPr dirty="0"/>
          </a:p>
          <a:p>
            <a:pPr>
              <a:defRPr/>
            </a:pPr>
            <a:endParaRPr lang="de-DE" dirty="0"/>
          </a:p>
          <a:p>
            <a:pPr>
              <a:defRPr/>
            </a:pPr>
            <a:endParaRPr lang="de-DE" dirty="0"/>
          </a:p>
        </p:txBody>
      </p:sp>
      <p:sp>
        <p:nvSpPr>
          <p:cNvPr id="6" name="Inhaltsplatzhalter 15"/>
          <p:cNvSpPr txBox="1"/>
          <p:nvPr/>
        </p:nvSpPr>
        <p:spPr bwMode="auto">
          <a:xfrm rot="16199998">
            <a:off x="9240039" y="1667758"/>
            <a:ext cx="2548186" cy="183812"/>
          </a:xfrm>
          <a:prstGeom prst="rect">
            <a:avLst/>
          </a:prstGeom>
        </p:spPr>
        <p:txBody>
          <a:bodyPr vert="horz" lIns="0" tIns="0" rIns="0" bIns="0" rtlCol="0">
            <a:noAutofit/>
          </a:bodyPr>
          <a:lstStyle>
            <a:lvl1pPr marL="9525" indent="0" algn="l" defTabSz="801929">
              <a:lnSpc>
                <a:spcPct val="100000"/>
              </a:lnSpc>
              <a:spcBef>
                <a:spcPts val="877"/>
              </a:spcBef>
              <a:buFont typeface="Arial"/>
              <a:buNone/>
              <a:defRPr sz="500">
                <a:solidFill>
                  <a:srgbClr val="AABAC5"/>
                </a:solidFill>
                <a:latin typeface="Verdana"/>
                <a:ea typeface="Verdana"/>
                <a:cs typeface="Verdana"/>
              </a:defRPr>
            </a:lvl1pPr>
            <a:lvl2pPr marL="9525" indent="0" algn="l" defTabSz="801929">
              <a:lnSpc>
                <a:spcPct val="100000"/>
              </a:lnSpc>
              <a:spcBef>
                <a:spcPts val="439"/>
              </a:spcBef>
              <a:buFont typeface="Arial"/>
              <a:buChar char="•"/>
              <a:defRPr sz="500">
                <a:solidFill>
                  <a:srgbClr val="AABAC5"/>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dirty="0" err="1"/>
              <a:t>iStock.com</a:t>
            </a:r>
            <a:r>
              <a:rPr lang="de-DE" dirty="0"/>
              <a:t>/Oksana Latysheva, SpicyTruffel</a:t>
            </a:r>
            <a:endParaRPr dirty="0"/>
          </a:p>
          <a:p>
            <a:pPr>
              <a:defRPr/>
            </a:pPr>
            <a:endParaRPr lang="de-DE" dirty="0"/>
          </a:p>
          <a:p>
            <a:pPr>
              <a:defRPr/>
            </a:pPr>
            <a:endParaRPr lang="de-DE" dirty="0"/>
          </a:p>
        </p:txBody>
      </p:sp>
      <p:sp>
        <p:nvSpPr>
          <p:cNvPr id="16" name="Inhaltsplatzhalter 70"/>
          <p:cNvSpPr txBox="1"/>
          <p:nvPr/>
        </p:nvSpPr>
        <p:spPr bwMode="auto">
          <a:xfrm>
            <a:off x="7501092" y="450760"/>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200" b="1">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dirty="0"/>
              <a:t>Ausstattung</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 name="Inhaltsplatzhalter 51"/>
          <p:cNvSpPr>
            <a:spLocks noGrp="1"/>
          </p:cNvSpPr>
          <p:nvPr>
            <p:ph idx="1"/>
          </p:nvPr>
        </p:nvSpPr>
        <p:spPr bwMode="auto"/>
        <p:txBody>
          <a:bodyPr/>
          <a:lstStyle/>
          <a:p>
            <a:pPr>
              <a:defRPr/>
            </a:pPr>
            <a:r>
              <a:rPr lang="de-DE" b="1" dirty="0">
                <a:solidFill>
                  <a:srgbClr val="194D83"/>
                </a:solidFill>
              </a:rPr>
              <a:t>Leitfrage: </a:t>
            </a:r>
            <a:r>
              <a:rPr lang="de-DE" dirty="0"/>
              <a:t>Wozu sollen die Geräte im Unterricht eingesetzt werden?</a:t>
            </a:r>
          </a:p>
          <a:p>
            <a:pPr>
              <a:defRPr/>
            </a:pPr>
            <a:endParaRPr lang="de-DE" dirty="0"/>
          </a:p>
          <a:p>
            <a:pPr>
              <a:defRPr/>
            </a:pPr>
            <a:r>
              <a:rPr lang="de-DE" b="1" dirty="0">
                <a:solidFill>
                  <a:srgbClr val="17467D"/>
                </a:solidFill>
              </a:rPr>
              <a:t>Auswahl der Geräte</a:t>
            </a:r>
          </a:p>
          <a:p>
            <a:pPr marL="180975" indent="-171450">
              <a:buFont typeface="Arial" panose="020B0604020202020204" pitchFamily="34" charset="0"/>
              <a:buChar char="•"/>
              <a:defRPr/>
            </a:pPr>
            <a:r>
              <a:rPr lang="de-DE" dirty="0"/>
              <a:t>Für die </a:t>
            </a:r>
            <a:r>
              <a:rPr lang="de-DE" b="1" dirty="0">
                <a:solidFill>
                  <a:srgbClr val="194D83"/>
                </a:solidFill>
              </a:rPr>
              <a:t>Lernumgebung der Grundschulstufe </a:t>
            </a:r>
            <a:r>
              <a:rPr lang="de-DE" dirty="0"/>
              <a:t>sind Tablets sinnvoll aufgrund ihrer hohen räumlichen, zeitlichen und methodischen Flexibilität. </a:t>
            </a:r>
          </a:p>
          <a:p>
            <a:pPr marL="180975" indent="-171450">
              <a:buFont typeface="Arial" panose="020B0604020202020204" pitchFamily="34" charset="0"/>
              <a:buChar char="•"/>
              <a:defRPr/>
            </a:pPr>
            <a:r>
              <a:rPr lang="de-DE" dirty="0"/>
              <a:t>In </a:t>
            </a:r>
            <a:r>
              <a:rPr lang="de-DE" b="1" dirty="0">
                <a:solidFill>
                  <a:srgbClr val="194D83"/>
                </a:solidFill>
              </a:rPr>
              <a:t>höheren Jahrgangsstufen </a:t>
            </a:r>
            <a:r>
              <a:rPr lang="de-DE" dirty="0"/>
              <a:t>kann auch der Einsatz von Notebooks und Laptops sinnvoll sein. </a:t>
            </a:r>
          </a:p>
          <a:p>
            <a:pPr>
              <a:defRPr/>
            </a:pPr>
            <a:endParaRPr lang="de-DE" dirty="0"/>
          </a:p>
          <a:p>
            <a:pPr>
              <a:defRPr/>
            </a:pPr>
            <a:r>
              <a:rPr lang="de-DE" b="1" dirty="0">
                <a:solidFill>
                  <a:srgbClr val="17467D"/>
                </a:solidFill>
              </a:rPr>
              <a:t>Entscheidungshilfen</a:t>
            </a:r>
          </a:p>
          <a:p>
            <a:pPr marL="180975" indent="-171450">
              <a:buFont typeface="Arial" panose="020B0604020202020204" pitchFamily="34" charset="0"/>
              <a:buChar char="•"/>
              <a:defRPr/>
            </a:pPr>
            <a:r>
              <a:rPr lang="de-DE" dirty="0"/>
              <a:t>Nutzerfreundlichkeit</a:t>
            </a:r>
          </a:p>
          <a:p>
            <a:pPr marL="180975" indent="-171450">
              <a:buFont typeface="Arial" panose="020B0604020202020204" pitchFamily="34" charset="0"/>
              <a:buChar char="•"/>
              <a:defRPr/>
            </a:pPr>
            <a:r>
              <a:rPr lang="de-DE" dirty="0"/>
              <a:t>Anwendungen und Ausstattungskomponenten</a:t>
            </a:r>
          </a:p>
          <a:p>
            <a:pPr marL="180975" indent="-171450">
              <a:buFont typeface="Arial" panose="020B0604020202020204" pitchFamily="34" charset="0"/>
              <a:buChar char="•"/>
              <a:defRPr/>
            </a:pPr>
            <a:r>
              <a:rPr lang="de-DE" dirty="0"/>
              <a:t>Anbindung an die bestehende bzw. geplante IT-Infrastruktur</a:t>
            </a:r>
          </a:p>
          <a:p>
            <a:pPr marL="180975" indent="-171450">
              <a:buFont typeface="Arial" panose="020B0604020202020204" pitchFamily="34" charset="0"/>
              <a:buChar char="•"/>
              <a:defRPr/>
            </a:pPr>
            <a:r>
              <a:rPr lang="de-DE" dirty="0"/>
              <a:t>Administration und Wartung der Geräte</a:t>
            </a:r>
          </a:p>
          <a:p>
            <a:pPr>
              <a:defRPr/>
            </a:pPr>
            <a:endParaRPr lang="de-DE" dirty="0"/>
          </a:p>
          <a:p>
            <a:pPr>
              <a:defRPr/>
            </a:pPr>
            <a:r>
              <a:rPr lang="de-DE" b="1" dirty="0">
                <a:solidFill>
                  <a:srgbClr val="17467D"/>
                </a:solidFill>
              </a:rPr>
              <a:t>Auswahl vom geeigneten Zubehör</a:t>
            </a:r>
          </a:p>
          <a:p>
            <a:pPr marL="180975" indent="-171450">
              <a:buFont typeface="Arial" panose="020B0604020202020204" pitchFamily="34" charset="0"/>
              <a:buChar char="•"/>
              <a:defRPr/>
            </a:pPr>
            <a:r>
              <a:rPr lang="de-DE" dirty="0"/>
              <a:t>Hülle</a:t>
            </a:r>
          </a:p>
          <a:p>
            <a:pPr marL="180975" indent="-171450">
              <a:buFont typeface="Arial" panose="020B0604020202020204" pitchFamily="34" charset="0"/>
              <a:buChar char="•"/>
              <a:defRPr/>
            </a:pPr>
            <a:r>
              <a:rPr lang="de-DE" dirty="0"/>
              <a:t>Stift</a:t>
            </a:r>
          </a:p>
          <a:p>
            <a:pPr marL="180975" indent="-171450">
              <a:buFont typeface="Arial" panose="020B0604020202020204" pitchFamily="34" charset="0"/>
              <a:buChar char="•"/>
              <a:defRPr/>
            </a:pPr>
            <a:r>
              <a:rPr lang="de-DE" dirty="0"/>
              <a:t>Tastatur…</a:t>
            </a:r>
          </a:p>
          <a:p>
            <a:pPr>
              <a:defRPr/>
            </a:pPr>
            <a:r>
              <a:rPr lang="de-DE" dirty="0"/>
              <a:t>Die Wahl der passenden Geräteklasse, des Betriebssystems und Zubehörs sollte auf die pädagogische Zielsetzung, die Jahrgangsstufe und den Förderschwerpunkt abgestimmt sein. </a:t>
            </a:r>
          </a:p>
          <a:p>
            <a:pPr>
              <a:defRPr/>
            </a:pPr>
            <a:endParaRPr lang="de-DE" b="1" dirty="0">
              <a:solidFill>
                <a:srgbClr val="194D83"/>
              </a:solidFill>
              <a:highlight>
                <a:srgbClr val="FFFF00"/>
              </a:highlight>
            </a:endParaRPr>
          </a:p>
          <a:p>
            <a:pPr>
              <a:lnSpc>
                <a:spcPct val="100000"/>
              </a:lnSpc>
              <a:defRPr/>
            </a:pPr>
            <a:r>
              <a:rPr lang="de-DE" b="1" dirty="0">
                <a:solidFill>
                  <a:srgbClr val="194D83"/>
                </a:solidFill>
              </a:rPr>
              <a:t>Entscheidungshilfen, Empfehlungen aus dem Votum sowie einen Überblick über relevante Fragestellungen </a:t>
            </a:r>
            <a:r>
              <a:rPr lang="de-DE" dirty="0"/>
              <a:t>finden Sie unter dem Link im mebis Magazin.</a:t>
            </a: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p:txBody>
      </p:sp>
      <p:sp>
        <p:nvSpPr>
          <p:cNvPr id="18" name="Inhaltsplatzhalter 17"/>
          <p:cNvSpPr>
            <a:spLocks noGrp="1"/>
          </p:cNvSpPr>
          <p:nvPr>
            <p:ph idx="10"/>
          </p:nvPr>
        </p:nvSpPr>
        <p:spPr bwMode="auto"/>
        <p:txBody>
          <a:bodyPr/>
          <a:lstStyle/>
          <a:p>
            <a:pPr>
              <a:defRPr/>
            </a:pPr>
            <a:r>
              <a:rPr lang="de-DE" sz="600" u="sng" dirty="0">
                <a:hlinkClick r:id="rId3" tooltip="https://mebis.bycs.de/dsdz/12030"/>
              </a:rPr>
              <a:t>https://mebis.bycs.de/</a:t>
            </a:r>
            <a:r>
              <a:rPr lang="de-DE" u="sng" dirty="0">
                <a:hlinkClick r:id="rId3" tooltip="https://mebis.bycs.de/dsdz/12030"/>
              </a:rPr>
              <a:t>fs</a:t>
            </a:r>
            <a:r>
              <a:rPr lang="de-DE" sz="600" u="sng" dirty="0">
                <a:hlinkClick r:id="rId3" tooltip="https://mebis.bycs.de/dsdz/12030"/>
              </a:rPr>
              <a:t>/</a:t>
            </a:r>
            <a:r>
              <a:rPr lang="de-DE" u="sng" dirty="0">
                <a:hlinkClick r:id="rId3" tooltip="https://mebis.bycs.de/dsdz/12030"/>
              </a:rPr>
              <a:t>2</a:t>
            </a:r>
            <a:r>
              <a:rPr lang="de-DE" sz="600" u="sng" dirty="0">
                <a:hlinkClick r:id="rId3" tooltip="https://mebis.bycs.de/dsdz/12030"/>
              </a:rPr>
              <a:t>2030</a:t>
            </a:r>
            <a:endParaRPr lang="de-DE" sz="600" dirty="0"/>
          </a:p>
        </p:txBody>
      </p:sp>
      <p:sp>
        <p:nvSpPr>
          <p:cNvPr id="30" name="Inhaltsplatzhalter 54"/>
          <p:cNvSpPr>
            <a:spLocks noGrp="1"/>
          </p:cNvSpPr>
          <p:nvPr>
            <p:ph idx="14"/>
          </p:nvPr>
        </p:nvSpPr>
        <p:spPr bwMode="auto">
          <a:xfrm>
            <a:off x="7506500" y="485570"/>
            <a:ext cx="2843999" cy="4880369"/>
          </a:xfrm>
        </p:spPr>
        <p:txBody>
          <a:bodyPr/>
          <a:lstStyle/>
          <a:p>
            <a:pPr>
              <a:lnSpc>
                <a:spcPct val="100000"/>
              </a:lnSpc>
              <a:defRPr/>
            </a:pPr>
            <a:r>
              <a:rPr lang="de-DE" b="1" dirty="0">
                <a:solidFill>
                  <a:srgbClr val="194D83"/>
                </a:solidFill>
              </a:rPr>
              <a:t>Leitfrage: </a:t>
            </a:r>
            <a:r>
              <a:rPr lang="de-DE" dirty="0"/>
              <a:t>Welche Ausstattungsvariante ist geeignet, um die angestrebte Unterrichtsentwicklung und eine lernförderliche Nutzung zu unterstützen? </a:t>
            </a:r>
          </a:p>
          <a:p>
            <a:pPr>
              <a:lnSpc>
                <a:spcPct val="100000"/>
              </a:lnSpc>
              <a:defRPr/>
            </a:pPr>
            <a:endParaRPr lang="de-DE" b="1" strike="sngStrike" dirty="0">
              <a:solidFill>
                <a:srgbClr val="194D83"/>
              </a:solidFill>
            </a:endParaRPr>
          </a:p>
          <a:p>
            <a:pPr marL="95250" indent="-95250">
              <a:buFont typeface="Arial" panose="020B0604020202020204" pitchFamily="34" charset="0"/>
              <a:buChar char="•"/>
            </a:pPr>
            <a:r>
              <a:rPr lang="de-DE" sz="800" b="1" dirty="0">
                <a:solidFill>
                  <a:srgbClr val="17467D"/>
                </a:solidFill>
              </a:rPr>
              <a:t>Variante 1 – schulweite Poolgeräte</a:t>
            </a:r>
          </a:p>
          <a:p>
            <a:pPr marL="100013"/>
            <a:r>
              <a:rPr lang="de-DE" dirty="0">
                <a:sym typeface="Wingdings" panose="05000000000000000000" pitchFamily="2" charset="2"/>
              </a:rPr>
              <a:t>z. B.  bei festen Zeitfenstern für die Nutzung oder für Projektarbeit</a:t>
            </a:r>
            <a:endParaRPr lang="de-DE" sz="800" dirty="0"/>
          </a:p>
          <a:p>
            <a:pPr marL="95250" indent="-95250">
              <a:buFont typeface="Arial" panose="020B0604020202020204" pitchFamily="34" charset="0"/>
              <a:buChar char="•"/>
            </a:pPr>
            <a:r>
              <a:rPr lang="de-DE" b="1" dirty="0">
                <a:solidFill>
                  <a:srgbClr val="17467D"/>
                </a:solidFill>
              </a:rPr>
              <a:t>Variante 2 – Klasseneigene Poolgeräte</a:t>
            </a:r>
          </a:p>
          <a:p>
            <a:pPr marL="100013"/>
            <a:r>
              <a:rPr lang="de-DE" dirty="0">
                <a:sym typeface="Wingdings" panose="05000000000000000000" pitchFamily="2" charset="2"/>
              </a:rPr>
              <a:t>z. B. flexibler Einsatz im Klassenunterricht, für die Wochenplanarbeit oder in Gruppenarbeiten</a:t>
            </a:r>
            <a:endParaRPr lang="de-DE" sz="800" dirty="0"/>
          </a:p>
          <a:p>
            <a:pPr marL="95250" indent="-95250">
              <a:buFont typeface="Arial" panose="020B0604020202020204" pitchFamily="34" charset="0"/>
              <a:buChar char="•"/>
            </a:pPr>
            <a:r>
              <a:rPr lang="de-DE" sz="800" b="1" dirty="0">
                <a:solidFill>
                  <a:srgbClr val="17467D"/>
                </a:solidFill>
              </a:rPr>
              <a:t>Variante 3 – Fest zugeordnete Geräte</a:t>
            </a:r>
          </a:p>
          <a:p>
            <a:pPr marL="100013"/>
            <a:r>
              <a:rPr lang="de-DE" dirty="0">
                <a:sym typeface="Wingdings" panose="05000000000000000000" pitchFamily="2" charset="2"/>
              </a:rPr>
              <a:t>z. B. für den spontanen Einsatz der Geräte als selbstverständliches Lernwerkzeug zu jedem Zeitpunkt</a:t>
            </a:r>
          </a:p>
          <a:p>
            <a:pPr>
              <a:lnSpc>
                <a:spcPct val="100000"/>
              </a:lnSpc>
              <a:defRPr/>
            </a:pPr>
            <a:endParaRPr lang="de-DE" dirty="0">
              <a:sym typeface="Wingdings" panose="05000000000000000000" pitchFamily="2" charset="2"/>
            </a:endParaRPr>
          </a:p>
          <a:p>
            <a:pPr>
              <a:lnSpc>
                <a:spcPct val="100000"/>
              </a:lnSpc>
              <a:defRPr/>
            </a:pPr>
            <a:r>
              <a:rPr lang="de-DE" dirty="0"/>
              <a:t>In der Praxis kann eine Kombination verschiedener Ausstattungsvarianten sinnvoll sein.</a:t>
            </a:r>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r>
              <a:rPr lang="de-DE" b="1" dirty="0">
                <a:solidFill>
                  <a:srgbClr val="194D83"/>
                </a:solidFill>
              </a:rPr>
              <a:t>Erfahrungsberichte aus der Praxis </a:t>
            </a:r>
            <a:r>
              <a:rPr lang="de-DE" dirty="0"/>
              <a:t>finden Sie </a:t>
            </a:r>
            <a:br>
              <a:rPr lang="de-DE" dirty="0"/>
            </a:br>
            <a:r>
              <a:rPr lang="de-DE" dirty="0"/>
              <a:t>unter dem Link im mebis Magazin.</a:t>
            </a:r>
            <a:endParaRPr lang="de-DE" b="1" dirty="0"/>
          </a:p>
          <a:p>
            <a:pPr>
              <a:lnSpc>
                <a:spcPct val="100000"/>
              </a:lnSpc>
              <a:defRPr/>
            </a:pPr>
            <a:endParaRPr lang="de-DE" b="1" dirty="0">
              <a:solidFill>
                <a:srgbClr val="194D83"/>
              </a:solidFill>
            </a:endParaRPr>
          </a:p>
          <a:p>
            <a:pPr>
              <a:lnSpc>
                <a:spcPct val="100000"/>
              </a:lnSpc>
              <a:defRPr/>
            </a:pPr>
            <a:endParaRPr lang="de-DE" dirty="0"/>
          </a:p>
        </p:txBody>
      </p:sp>
      <p:sp>
        <p:nvSpPr>
          <p:cNvPr id="38" name="Inhaltsplatzhalter 33"/>
          <p:cNvSpPr>
            <a:spLocks noGrp="1"/>
          </p:cNvSpPr>
          <p:nvPr>
            <p:ph idx="19"/>
          </p:nvPr>
        </p:nvSpPr>
        <p:spPr bwMode="auto">
          <a:xfrm>
            <a:off x="3842540" y="485571"/>
            <a:ext cx="2843999" cy="4880369"/>
          </a:xfrm>
        </p:spPr>
        <p:txBody>
          <a:bodyPr/>
          <a:lstStyle/>
          <a:p>
            <a:pPr>
              <a:lnSpc>
                <a:spcPct val="100000"/>
              </a:lnSpc>
              <a:defRPr/>
            </a:pPr>
            <a:r>
              <a:rPr lang="de-DE" b="1" dirty="0">
                <a:solidFill>
                  <a:srgbClr val="194D83"/>
                </a:solidFill>
              </a:rPr>
              <a:t>Leitfrage: </a:t>
            </a:r>
            <a:r>
              <a:rPr lang="de-DE" dirty="0"/>
              <a:t>Welche Auswirkung hat die Wahl der Ausstattungsvariante?</a:t>
            </a:r>
          </a:p>
          <a:p>
            <a:pPr>
              <a:lnSpc>
                <a:spcPct val="100000"/>
              </a:lnSpc>
              <a:defRPr/>
            </a:pPr>
            <a:endParaRPr lang="de-DE" b="1" dirty="0">
              <a:solidFill>
                <a:srgbClr val="194D83"/>
              </a:solidFill>
            </a:endParaRPr>
          </a:p>
          <a:p>
            <a:pPr>
              <a:lnSpc>
                <a:spcPct val="100000"/>
              </a:lnSpc>
              <a:defRPr/>
            </a:pPr>
            <a:r>
              <a:rPr lang="de-DE" b="1" dirty="0">
                <a:solidFill>
                  <a:srgbClr val="194D83"/>
                </a:solidFill>
              </a:rPr>
              <a:t>Pädagogische Überlegungen</a:t>
            </a:r>
          </a:p>
          <a:p>
            <a:pPr>
              <a:lnSpc>
                <a:spcPct val="100000"/>
              </a:lnSpc>
              <a:defRPr/>
            </a:pPr>
            <a:r>
              <a:rPr lang="de-DE" dirty="0"/>
              <a:t>Geplanter Einsatz im Unterricht</a:t>
            </a:r>
          </a:p>
          <a:p>
            <a:pPr>
              <a:lnSpc>
                <a:spcPct val="100000"/>
              </a:lnSpc>
              <a:defRPr/>
            </a:pPr>
            <a:endParaRPr lang="de-DE" b="1" strike="sngStrike" dirty="0">
              <a:solidFill>
                <a:srgbClr val="194D83"/>
              </a:solidFill>
            </a:endParaRPr>
          </a:p>
          <a:p>
            <a:pPr>
              <a:lnSpc>
                <a:spcPct val="100000"/>
              </a:lnSpc>
              <a:defRPr/>
            </a:pPr>
            <a:r>
              <a:rPr lang="de-DE" b="1" dirty="0">
                <a:solidFill>
                  <a:srgbClr val="194D83"/>
                </a:solidFill>
              </a:rPr>
              <a:t>Organisatorische Überlegungen</a:t>
            </a:r>
          </a:p>
          <a:p>
            <a:pPr marL="180975" indent="-171450">
              <a:lnSpc>
                <a:spcPct val="100000"/>
              </a:lnSpc>
              <a:buFont typeface="Arial" panose="020B0604020202020204" pitchFamily="34" charset="0"/>
              <a:buChar char="•"/>
              <a:defRPr/>
            </a:pPr>
            <a:r>
              <a:rPr lang="de-DE" dirty="0"/>
              <a:t>Aufbewahrung</a:t>
            </a:r>
          </a:p>
          <a:p>
            <a:pPr marL="180975" indent="-171450">
              <a:lnSpc>
                <a:spcPct val="100000"/>
              </a:lnSpc>
              <a:buFont typeface="Arial" panose="020B0604020202020204" pitchFamily="34" charset="0"/>
              <a:buChar char="•"/>
              <a:defRPr/>
            </a:pPr>
            <a:r>
              <a:rPr lang="de-DE" dirty="0"/>
              <a:t>Transport</a:t>
            </a:r>
          </a:p>
          <a:p>
            <a:pPr marL="180975" indent="-171450">
              <a:lnSpc>
                <a:spcPct val="100000"/>
              </a:lnSpc>
              <a:buFont typeface="Arial" panose="020B0604020202020204" pitchFamily="34" charset="0"/>
              <a:buChar char="•"/>
              <a:defRPr/>
            </a:pPr>
            <a:r>
              <a:rPr lang="de-DE" dirty="0"/>
              <a:t>Laden</a:t>
            </a:r>
          </a:p>
          <a:p>
            <a:pPr marL="180975" indent="-171450">
              <a:lnSpc>
                <a:spcPct val="100000"/>
              </a:lnSpc>
              <a:buFont typeface="Arial" panose="020B0604020202020204" pitchFamily="34" charset="0"/>
              <a:buChar char="•"/>
              <a:defRPr/>
            </a:pPr>
            <a:r>
              <a:rPr lang="de-DE" dirty="0"/>
              <a:t>Datensicherung</a:t>
            </a:r>
          </a:p>
          <a:p>
            <a:pPr marL="180975" indent="-171450">
              <a:lnSpc>
                <a:spcPct val="100000"/>
              </a:lnSpc>
              <a:buFont typeface="Arial" panose="020B0604020202020204" pitchFamily="34" charset="0"/>
              <a:buChar char="•"/>
              <a:defRPr/>
            </a:pPr>
            <a:r>
              <a:rPr lang="de-DE" dirty="0"/>
              <a:t>Löschroutinen</a:t>
            </a:r>
          </a:p>
          <a:p>
            <a:pPr>
              <a:lnSpc>
                <a:spcPct val="100000"/>
              </a:lnSpc>
              <a:defRPr/>
            </a:pPr>
            <a:endParaRPr lang="de-DE" b="1" dirty="0">
              <a:solidFill>
                <a:srgbClr val="194D83"/>
              </a:solidFill>
            </a:endParaRPr>
          </a:p>
          <a:p>
            <a:pPr>
              <a:lnSpc>
                <a:spcPct val="100000"/>
              </a:lnSpc>
              <a:defRPr/>
            </a:pPr>
            <a:r>
              <a:rPr lang="de-DE" b="1" dirty="0">
                <a:solidFill>
                  <a:srgbClr val="194D83"/>
                </a:solidFill>
              </a:rPr>
              <a:t>Weitere zu beachtende Aspekte:</a:t>
            </a:r>
          </a:p>
          <a:p>
            <a:pPr marL="180975" indent="-171450">
              <a:lnSpc>
                <a:spcPct val="100000"/>
              </a:lnSpc>
              <a:buFont typeface="Arial" panose="020B0604020202020204" pitchFamily="34" charset="0"/>
              <a:buChar char="•"/>
              <a:defRPr/>
            </a:pPr>
            <a:r>
              <a:rPr lang="de-DE" dirty="0"/>
              <a:t>Jahrgangsstufe und Förderschwerpunkt</a:t>
            </a:r>
          </a:p>
          <a:p>
            <a:pPr marL="180975" indent="-171450">
              <a:lnSpc>
                <a:spcPct val="100000"/>
              </a:lnSpc>
              <a:buFont typeface="Arial" panose="020B0604020202020204" pitchFamily="34" charset="0"/>
              <a:buChar char="•"/>
              <a:defRPr/>
            </a:pPr>
            <a:r>
              <a:rPr lang="de-DE" dirty="0"/>
              <a:t>Kompatibilität mit der schulischen IT-Infrastruktur</a:t>
            </a:r>
          </a:p>
          <a:p>
            <a:pPr marL="180975" indent="-171450">
              <a:lnSpc>
                <a:spcPct val="100000"/>
              </a:lnSpc>
              <a:buFont typeface="Arial" panose="020B0604020202020204" pitchFamily="34" charset="0"/>
              <a:buChar char="•"/>
              <a:defRPr/>
            </a:pPr>
            <a:r>
              <a:rPr lang="de-DE" dirty="0"/>
              <a:t>Möglichkeit, digitales Unterrichtsmaterial zu verteilen und Ergebnisse zu speichern</a:t>
            </a:r>
          </a:p>
          <a:p>
            <a:pPr marL="180975" indent="-171450">
              <a:lnSpc>
                <a:spcPct val="100000"/>
              </a:lnSpc>
              <a:buFont typeface="Arial" panose="020B0604020202020204" pitchFamily="34" charset="0"/>
              <a:buChar char="•"/>
              <a:defRPr/>
            </a:pPr>
            <a:r>
              <a:rPr lang="de-DE" dirty="0"/>
              <a:t>zentrale Verwaltung und pädagogische Konfiguration der Endgeräte über ein MDM (Mobile-Device-Management)</a:t>
            </a:r>
          </a:p>
          <a:p>
            <a:pPr marL="180975" indent="-171450">
              <a:lnSpc>
                <a:spcPct val="100000"/>
              </a:lnSpc>
              <a:buFont typeface="Arial" panose="020B0604020202020204" pitchFamily="34" charset="0"/>
              <a:buChar char="•"/>
              <a:defRPr/>
            </a:pPr>
            <a:r>
              <a:rPr lang="de-DE" dirty="0"/>
              <a:t>Nutzungsbedingungen für die Nutzung der Geräte in der Schule und ggf. zu Hause</a:t>
            </a: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r>
              <a:rPr lang="de-DE" b="1" dirty="0">
                <a:solidFill>
                  <a:srgbClr val="194D83"/>
                </a:solidFill>
              </a:rPr>
              <a:t>Weitere Informationen </a:t>
            </a:r>
            <a:r>
              <a:rPr lang="de-DE" dirty="0"/>
              <a:t>finden Sie unter dem Link im mebis Magazin.</a:t>
            </a:r>
            <a:endParaRPr lang="de-DE" b="1" dirty="0"/>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defRPr/>
            </a:pPr>
            <a:endParaRPr lang="de-DE" dirty="0"/>
          </a:p>
        </p:txBody>
      </p:sp>
      <p:sp>
        <p:nvSpPr>
          <p:cNvPr id="8" name="Inhaltsplatzhalter 7"/>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p:cNvSpPr>
            <a:spLocks noGrp="1"/>
          </p:cNvSpPr>
          <p:nvPr>
            <p:ph idx="28"/>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p:cNvSpPr>
            <a:spLocks noGrp="1"/>
          </p:cNvSpPr>
          <p:nvPr>
            <p:ph idx="30"/>
          </p:nvPr>
        </p:nvSpPr>
        <p:spPr bwMode="auto"/>
        <p:txBody>
          <a:bodyPr/>
          <a:lstStyle/>
          <a:p>
            <a:pPr>
              <a:defRPr/>
            </a:pPr>
            <a:r>
              <a:rPr lang="de-DE" sz="600" u="sng" dirty="0">
                <a:hlinkClick r:id="rId4" tooltip="https://mebis.bycs.de/dsdz/12020"/>
              </a:rPr>
              <a:t>https://mebis.bycs.de/</a:t>
            </a:r>
            <a:r>
              <a:rPr lang="de-DE" u="sng" dirty="0">
                <a:hlinkClick r:id="rId4" tooltip="https://mebis.bycs.de/dsdz/12020"/>
              </a:rPr>
              <a:t>fs</a:t>
            </a:r>
            <a:r>
              <a:rPr lang="de-DE" sz="600" u="sng" dirty="0">
                <a:hlinkClick r:id="rId4" tooltip="https://mebis.bycs.de/dsdz/12020"/>
              </a:rPr>
              <a:t>/22020</a:t>
            </a:r>
            <a:endParaRPr lang="de-DE" sz="600" dirty="0"/>
          </a:p>
        </p:txBody>
      </p:sp>
      <p:sp>
        <p:nvSpPr>
          <p:cNvPr id="60" name="Inhaltsplatzhalter 59"/>
          <p:cNvSpPr>
            <a:spLocks noGrp="1"/>
          </p:cNvSpPr>
          <p:nvPr>
            <p:ph idx="32"/>
          </p:nvPr>
        </p:nvSpPr>
        <p:spPr bwMode="auto"/>
        <p:txBody>
          <a:bodyPr/>
          <a:lstStyle/>
          <a:p>
            <a:pPr>
              <a:defRPr/>
            </a:pPr>
            <a:r>
              <a:rPr lang="de-DE" sz="600" u="sng" dirty="0">
                <a:hlinkClick r:id="rId5" tooltip="https://mebis.bycs.de/dsdz/12010"/>
              </a:rPr>
              <a:t>https://mebis.bycs.de/</a:t>
            </a:r>
            <a:r>
              <a:rPr lang="de-DE" u="sng" dirty="0">
                <a:hlinkClick r:id="rId5" tooltip="https://mebis.bycs.de/dsdz/12010"/>
              </a:rPr>
              <a:t>fs</a:t>
            </a:r>
            <a:r>
              <a:rPr lang="de-DE" sz="600" u="sng" dirty="0">
                <a:hlinkClick r:id="rId5" tooltip="https://mebis.bycs.de/dsdz/12010"/>
              </a:rPr>
              <a:t>/22010</a:t>
            </a:r>
            <a:endParaRPr lang="de-DE" sz="600" dirty="0"/>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sp>
        <p:nvSpPr>
          <p:cNvPr id="2" name="Textfeld 1"/>
          <p:cNvSpPr txBox="1"/>
          <p:nvPr/>
        </p:nvSpPr>
        <p:spPr bwMode="auto">
          <a:xfrm>
            <a:off x="5764107" y="6651589"/>
            <a:ext cx="1053102" cy="184666"/>
          </a:xfrm>
          <a:prstGeom prst="rect">
            <a:avLst/>
          </a:prstGeom>
          <a:solidFill>
            <a:schemeClr val="bg1"/>
          </a:solidFill>
        </p:spPr>
        <p:txBody>
          <a:bodyPr wrap="square" lIns="0" tIns="0" rIns="0" bIns="0" rtlCol="0">
            <a:spAutoFit/>
          </a:bodyPr>
          <a:lstStyle/>
          <a:p>
            <a:pPr>
              <a:defRPr/>
            </a:pPr>
            <a:r>
              <a:rPr lang="de-DE" sz="600" b="1" dirty="0">
                <a:solidFill>
                  <a:srgbClr val="194D83"/>
                </a:solidFill>
                <a:latin typeface="Verdana"/>
                <a:ea typeface="Verdana"/>
                <a:cs typeface="Verdana"/>
              </a:rPr>
              <a:t>Mehr zu diesen Themen </a:t>
            </a:r>
            <a:br>
              <a:rPr lang="de-DE" sz="600" b="1" dirty="0">
                <a:solidFill>
                  <a:srgbClr val="194D83"/>
                </a:solidFill>
                <a:latin typeface="Verdana"/>
                <a:ea typeface="Verdana"/>
                <a:cs typeface="Verdana"/>
              </a:rPr>
            </a:br>
            <a:r>
              <a:rPr lang="de-DE" sz="600" b="1" dirty="0">
                <a:solidFill>
                  <a:srgbClr val="194D83"/>
                </a:solidFill>
                <a:latin typeface="Verdana"/>
                <a:ea typeface="Verdana"/>
                <a:cs typeface="Verdana"/>
              </a:rPr>
              <a:t>im mebis Magazin</a:t>
            </a:r>
            <a:endParaRPr sz="600" dirty="0"/>
          </a:p>
        </p:txBody>
      </p:sp>
      <p:pic>
        <p:nvPicPr>
          <p:cNvPr id="11" name="Bildplatzhalter 10">
            <a:extLst>
              <a:ext uri="{FF2B5EF4-FFF2-40B4-BE49-F238E27FC236}">
                <a16:creationId xmlns:a16="http://schemas.microsoft.com/office/drawing/2014/main" id="{9A6213DA-166A-EB80-B27A-C4772A1CE63F}"/>
              </a:ext>
            </a:extLst>
          </p:cNvPr>
          <p:cNvPicPr>
            <a:picLocks noGrp="1" noChangeAspect="1"/>
          </p:cNvPicPr>
          <p:nvPr>
            <p:ph type="pic" sz="quarter" idx="33"/>
          </p:nvPr>
        </p:nvPicPr>
        <p:blipFill>
          <a:blip r:embed="rId6"/>
          <a:srcRect t="167" b="167"/>
          <a:stretch/>
        </p:blipFill>
        <p:spPr/>
      </p:pic>
      <p:pic>
        <p:nvPicPr>
          <p:cNvPr id="17" name="Bildplatzhalter 16" descr="Ein Bild, das Muster, Quadrat, Symmetrie, Design enthält.&#10;&#10;KI-generierte Inhalte können fehlerhaft sein.">
            <a:extLst>
              <a:ext uri="{FF2B5EF4-FFF2-40B4-BE49-F238E27FC236}">
                <a16:creationId xmlns:a16="http://schemas.microsoft.com/office/drawing/2014/main" id="{F7880EB1-7E79-8519-F86D-311D3F8E71A2}"/>
              </a:ext>
            </a:extLst>
          </p:cNvPr>
          <p:cNvPicPr>
            <a:picLocks noGrp="1" noChangeAspect="1"/>
          </p:cNvPicPr>
          <p:nvPr>
            <p:ph type="pic" sz="quarter" idx="31"/>
          </p:nvPr>
        </p:nvPicPr>
        <p:blipFill>
          <a:blip r:embed="rId7"/>
          <a:srcRect/>
          <a:stretch>
            <a:fillRect/>
          </a:stretch>
        </p:blipFill>
        <p:spPr/>
      </p:pic>
      <p:pic>
        <p:nvPicPr>
          <p:cNvPr id="23" name="Bildplatzhalter 22" descr="Ein Bild, das Muster, Quadrat, Symmetrie, Design enthält.&#10;&#10;KI-generierte Inhalte können fehlerhaft sein.">
            <a:extLst>
              <a:ext uri="{FF2B5EF4-FFF2-40B4-BE49-F238E27FC236}">
                <a16:creationId xmlns:a16="http://schemas.microsoft.com/office/drawing/2014/main" id="{2442420A-1EDC-143D-0FE8-A1F80E16268D}"/>
              </a:ext>
            </a:extLst>
          </p:cNvPr>
          <p:cNvPicPr>
            <a:picLocks noGrp="1" noChangeAspect="1"/>
          </p:cNvPicPr>
          <p:nvPr>
            <p:ph type="pic" sz="quarter" idx="24"/>
          </p:nvPr>
        </p:nvPicPr>
        <p:blipFill>
          <a:blip r:embed="rId8"/>
          <a:srcRect/>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8" name="Bildplatzhalter 27">
            <a:extLst>
              <a:ext uri="{FF2B5EF4-FFF2-40B4-BE49-F238E27FC236}">
                <a16:creationId xmlns:a16="http://schemas.microsoft.com/office/drawing/2014/main" id="{1885950F-4E2F-4CD9-922E-86B336EA391B}"/>
              </a:ext>
            </a:extLst>
          </p:cNvPr>
          <p:cNvPicPr>
            <a:picLocks noGrp="1" noChangeAspect="1"/>
          </p:cNvPicPr>
          <p:nvPr>
            <p:ph type="pic" sz="quarter" idx="25"/>
          </p:nvPr>
        </p:nvPicPr>
        <p:blipFill>
          <a:blip r:embed="rId3"/>
          <a:srcRect t="211" b="211"/>
          <a:stretch/>
        </p:blipFill>
        <p:spPr>
          <a:xfrm>
            <a:off x="7408863" y="355600"/>
            <a:ext cx="2844800" cy="2843213"/>
          </a:xfrm>
        </p:spPr>
      </p:pic>
      <p:pic>
        <p:nvPicPr>
          <p:cNvPr id="22" name="Bildplatzhalter 21">
            <a:extLst>
              <a:ext uri="{FF2B5EF4-FFF2-40B4-BE49-F238E27FC236}">
                <a16:creationId xmlns:a16="http://schemas.microsoft.com/office/drawing/2014/main" id="{E042B0E0-9B92-43F9-84B9-DFF81D57260C}"/>
              </a:ext>
            </a:extLst>
          </p:cNvPr>
          <p:cNvPicPr>
            <a:picLocks noGrp="1" noChangeAspect="1"/>
          </p:cNvPicPr>
          <p:nvPr>
            <p:ph type="pic" sz="quarter" idx="14"/>
          </p:nvPr>
        </p:nvPicPr>
        <p:blipFill>
          <a:blip r:embed="rId4"/>
          <a:srcRect/>
          <a:stretch/>
        </p:blipFill>
        <p:spPr>
          <a:xfrm>
            <a:off x="3930852" y="339514"/>
            <a:ext cx="2844800" cy="2838707"/>
          </a:xfrm>
        </p:spPr>
      </p:pic>
      <p:pic>
        <p:nvPicPr>
          <p:cNvPr id="13" name="Bildplatzhalter 26"/>
          <p:cNvPicPr>
            <a:picLocks noChangeAspect="1"/>
          </p:cNvPicPr>
          <p:nvPr/>
        </p:nvPicPr>
        <p:blipFill>
          <a:blip r:embed="rId5"/>
          <a:srcRect t="539" b="539"/>
          <a:stretch/>
        </p:blipFill>
        <p:spPr bwMode="auto">
          <a:xfrm>
            <a:off x="283860" y="362269"/>
            <a:ext cx="2844000" cy="2837012"/>
          </a:xfrm>
          <a:prstGeom prst="roundRect">
            <a:avLst>
              <a:gd name="adj" fmla="val 6345"/>
            </a:avLst>
          </a:prstGeom>
          <a:solidFill>
            <a:schemeClr val="bg1">
              <a:lumMod val="85000"/>
            </a:schemeClr>
          </a:solidFill>
        </p:spPr>
      </p:pic>
      <p:sp>
        <p:nvSpPr>
          <p:cNvPr id="5" name="Inhaltsplatzhalter 4"/>
          <p:cNvSpPr>
            <a:spLocks noGrp="1"/>
          </p:cNvSpPr>
          <p:nvPr>
            <p:ph idx="11"/>
          </p:nvPr>
        </p:nvSpPr>
        <p:spPr bwMode="auto">
          <a:xfrm>
            <a:off x="329440" y="4525918"/>
            <a:ext cx="2843999" cy="905825"/>
          </a:xfrm>
        </p:spPr>
        <p:txBody>
          <a:bodyPr/>
          <a:lstStyle/>
          <a:p>
            <a:pPr>
              <a:defRPr/>
            </a:pPr>
            <a:r>
              <a:rPr lang="de-DE" dirty="0">
                <a:solidFill>
                  <a:srgbClr val="17467D"/>
                </a:solidFill>
              </a:rPr>
              <a:t>Aktuelle schulische Gegebenheiten und technische Ressourcen</a:t>
            </a:r>
            <a:endParaRPr dirty="0">
              <a:solidFill>
                <a:srgbClr val="17467D"/>
              </a:solidFill>
            </a:endParaRPr>
          </a:p>
          <a:p>
            <a:pPr>
              <a:defRPr/>
            </a:pPr>
            <a:endParaRPr lang="de-DE" sz="1000" strike="sngStrike" dirty="0">
              <a:solidFill>
                <a:srgbClr val="17467D"/>
              </a:solidFill>
            </a:endParaRPr>
          </a:p>
        </p:txBody>
      </p:sp>
      <p:sp>
        <p:nvSpPr>
          <p:cNvPr id="7" name="Inhaltsplatzhalter 6"/>
          <p:cNvSpPr>
            <a:spLocks noGrp="1"/>
          </p:cNvSpPr>
          <p:nvPr>
            <p:ph idx="13"/>
          </p:nvPr>
        </p:nvSpPr>
        <p:spPr bwMode="auto"/>
        <p:txBody>
          <a:bodyPr/>
          <a:lstStyle/>
          <a:p>
            <a:pPr>
              <a:defRPr/>
            </a:pPr>
            <a:r>
              <a:rPr lang="de-DE" dirty="0">
                <a:solidFill>
                  <a:srgbClr val="17467D"/>
                </a:solidFill>
              </a:rPr>
              <a:t>Passende Konfiguration für schulische Endgeräte</a:t>
            </a:r>
            <a:endParaRPr dirty="0">
              <a:solidFill>
                <a:srgbClr val="17467D"/>
              </a:solidFill>
            </a:endParaRPr>
          </a:p>
        </p:txBody>
      </p:sp>
      <p:sp>
        <p:nvSpPr>
          <p:cNvPr id="9" name="Textplatzhalter 8"/>
          <p:cNvSpPr>
            <a:spLocks noGrp="1"/>
          </p:cNvSpPr>
          <p:nvPr>
            <p:ph type="body" sz="quarter" idx="15"/>
          </p:nvPr>
        </p:nvSpPr>
        <p:spPr bwMode="auto">
          <a:xfrm>
            <a:off x="338490" y="3403837"/>
            <a:ext cx="2924767" cy="966919"/>
          </a:xfrm>
        </p:spPr>
        <p:txBody>
          <a:bodyPr>
            <a:noAutofit/>
          </a:bodyPr>
          <a:lstStyle/>
          <a:p>
            <a:pPr>
              <a:defRPr/>
            </a:pPr>
            <a:r>
              <a:rPr lang="de-DE" sz="1600" dirty="0">
                <a:solidFill>
                  <a:srgbClr val="17467D"/>
                </a:solidFill>
              </a:rPr>
              <a:t>2.4 Die technische Infrastruktur prüfen</a:t>
            </a:r>
            <a:endParaRPr sz="1600" dirty="0">
              <a:solidFill>
                <a:srgbClr val="17467D"/>
              </a:solidFill>
            </a:endParaRPr>
          </a:p>
          <a:p>
            <a:pPr>
              <a:defRPr/>
            </a:pPr>
            <a:endParaRPr lang="de-DE" dirty="0">
              <a:solidFill>
                <a:srgbClr val="17467D"/>
              </a:solidFill>
            </a:endParaRPr>
          </a:p>
        </p:txBody>
      </p:sp>
      <p:sp>
        <p:nvSpPr>
          <p:cNvPr id="10" name="Textplatzhalter 9"/>
          <p:cNvSpPr>
            <a:spLocks noGrp="1"/>
          </p:cNvSpPr>
          <p:nvPr>
            <p:ph type="body" sz="quarter" idx="16"/>
          </p:nvPr>
        </p:nvSpPr>
        <p:spPr bwMode="auto"/>
        <p:txBody>
          <a:bodyPr>
            <a:noAutofit/>
          </a:bodyPr>
          <a:lstStyle/>
          <a:p>
            <a:pPr>
              <a:lnSpc>
                <a:spcPct val="100000"/>
              </a:lnSpc>
              <a:defRPr/>
            </a:pPr>
            <a:r>
              <a:rPr lang="de-DE" sz="1600" dirty="0">
                <a:solidFill>
                  <a:srgbClr val="17467D"/>
                </a:solidFill>
              </a:rPr>
              <a:t>2.6 Schuleigene Geräte verwalten und konfigurieren</a:t>
            </a:r>
            <a:endParaRPr sz="1600" dirty="0">
              <a:solidFill>
                <a:srgbClr val="17467D"/>
              </a:solidFill>
            </a:endParaRPr>
          </a:p>
        </p:txBody>
      </p:sp>
      <p:sp>
        <p:nvSpPr>
          <p:cNvPr id="12" name="Inhaltsplatzhalter 11"/>
          <p:cNvSpPr>
            <a:spLocks noGrp="1"/>
          </p:cNvSpPr>
          <p:nvPr>
            <p:ph idx="24"/>
          </p:nvPr>
        </p:nvSpPr>
        <p:spPr bwMode="auto">
          <a:xfrm>
            <a:off x="3887553" y="4525918"/>
            <a:ext cx="2843999" cy="905825"/>
          </a:xfrm>
        </p:spPr>
        <p:txBody>
          <a:bodyPr/>
          <a:lstStyle/>
          <a:p>
            <a:pPr>
              <a:defRPr/>
            </a:pPr>
            <a:r>
              <a:rPr lang="de-DE" dirty="0">
                <a:solidFill>
                  <a:srgbClr val="17467D"/>
                </a:solidFill>
              </a:rPr>
              <a:t>Aufbewahrung, Ausleihe und Sicherstellung der Einsatzbereitschaft der Geräte</a:t>
            </a:r>
            <a:endParaRPr dirty="0">
              <a:solidFill>
                <a:srgbClr val="17467D"/>
              </a:solidFill>
            </a:endParaRPr>
          </a:p>
        </p:txBody>
      </p:sp>
      <p:sp>
        <p:nvSpPr>
          <p:cNvPr id="14" name="Textplatzhalter 13"/>
          <p:cNvSpPr>
            <a:spLocks noGrp="1"/>
          </p:cNvSpPr>
          <p:nvPr>
            <p:ph type="body" sz="quarter" idx="26"/>
          </p:nvPr>
        </p:nvSpPr>
        <p:spPr bwMode="auto">
          <a:xfrm>
            <a:off x="3892079" y="3418561"/>
            <a:ext cx="2924767" cy="966919"/>
          </a:xfrm>
        </p:spPr>
        <p:txBody>
          <a:bodyPr>
            <a:noAutofit/>
          </a:bodyPr>
          <a:lstStyle/>
          <a:p>
            <a:pPr>
              <a:lnSpc>
                <a:spcPct val="100000"/>
              </a:lnSpc>
              <a:defRPr/>
            </a:pPr>
            <a:r>
              <a:rPr lang="de-DE" sz="1600" dirty="0">
                <a:solidFill>
                  <a:srgbClr val="17467D"/>
                </a:solidFill>
              </a:rPr>
              <a:t>2.5 Nutzung der Geräte organisieren</a:t>
            </a:r>
            <a:endParaRPr sz="1600" dirty="0">
              <a:solidFill>
                <a:srgbClr val="17467D"/>
              </a:solidFill>
            </a:endParaRPr>
          </a:p>
        </p:txBody>
      </p:sp>
      <p:sp>
        <p:nvSpPr>
          <p:cNvPr id="71" name="Inhaltsplatzhalter 70"/>
          <p:cNvSpPr>
            <a:spLocks noGrp="1"/>
          </p:cNvSpPr>
          <p:nvPr>
            <p:ph idx="30"/>
          </p:nvPr>
        </p:nvSpPr>
        <p:spPr bwMode="auto"/>
        <p:txBody>
          <a:bodyPr/>
          <a:lstStyle/>
          <a:p>
            <a:pPr>
              <a:defRPr/>
            </a:pPr>
            <a:r>
              <a:rPr lang="de-DE" b="1"/>
              <a:t>Ausstattung</a:t>
            </a:r>
            <a:endParaRPr/>
          </a:p>
        </p:txBody>
      </p:sp>
      <p:sp>
        <p:nvSpPr>
          <p:cNvPr id="60" name="Inhaltsplatzhalter 59"/>
          <p:cNvSpPr>
            <a:spLocks noGrp="1"/>
          </p:cNvSpPr>
          <p:nvPr>
            <p:ph idx="29"/>
          </p:nvPr>
        </p:nvSpPr>
        <p:spPr bwMode="auto"/>
        <p:txBody>
          <a:bodyPr/>
          <a:lstStyle/>
          <a:p>
            <a:pPr>
              <a:defRPr/>
            </a:pPr>
            <a:r>
              <a:rPr lang="de-DE" sz="1200" b="1" dirty="0"/>
              <a:t>Ausstattung</a:t>
            </a:r>
            <a:endParaRPr dirty="0"/>
          </a:p>
        </p:txBody>
      </p:sp>
      <p:sp>
        <p:nvSpPr>
          <p:cNvPr id="2" name="Inhaltsplatzhalter 1"/>
          <p:cNvSpPr>
            <a:spLocks noGrp="1"/>
          </p:cNvSpPr>
          <p:nvPr>
            <p:ph idx="27"/>
          </p:nvPr>
        </p:nvSpPr>
        <p:spPr bwMode="auto"/>
        <p:txBody>
          <a:bodyPr/>
          <a:lstStyle/>
          <a:p>
            <a:pPr>
              <a:defRPr/>
            </a:pPr>
            <a:r>
              <a:rPr lang="de-DE" dirty="0" err="1"/>
              <a:t>iStock.com</a:t>
            </a:r>
            <a:r>
              <a:rPr lang="de-DE" dirty="0"/>
              <a:t>/Oksana Latysheva</a:t>
            </a:r>
            <a:endParaRPr dirty="0"/>
          </a:p>
          <a:p>
            <a:pPr>
              <a:defRPr/>
            </a:pPr>
            <a:endParaRPr lang="de-DE" dirty="0"/>
          </a:p>
          <a:p>
            <a:pPr>
              <a:defRPr/>
            </a:pPr>
            <a:endParaRPr lang="de-DE" dirty="0"/>
          </a:p>
        </p:txBody>
      </p:sp>
      <p:sp>
        <p:nvSpPr>
          <p:cNvPr id="16" name="Inhaltsplatzhalter 70"/>
          <p:cNvSpPr txBox="1"/>
          <p:nvPr/>
        </p:nvSpPr>
        <p:spPr bwMode="auto">
          <a:xfrm>
            <a:off x="7379219" y="450760"/>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200" b="1">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a:t>Ausstattung</a:t>
            </a:r>
            <a:endParaRPr/>
          </a:p>
        </p:txBody>
      </p:sp>
      <p:sp>
        <p:nvSpPr>
          <p:cNvPr id="37" name="Inhaltsplatzhalter 3">
            <a:extLst>
              <a:ext uri="{FF2B5EF4-FFF2-40B4-BE49-F238E27FC236}">
                <a16:creationId xmlns:a16="http://schemas.microsoft.com/office/drawing/2014/main" id="{3A69297B-0285-47E6-A067-E9F259CA0055}"/>
              </a:ext>
            </a:extLst>
          </p:cNvPr>
          <p:cNvSpPr>
            <a:spLocks noGrp="1"/>
          </p:cNvSpPr>
          <p:nvPr>
            <p:ph idx="28"/>
          </p:nvPr>
        </p:nvSpPr>
        <p:spPr>
          <a:xfrm rot="16200000">
            <a:off x="5646738" y="1655763"/>
            <a:ext cx="2547937" cy="207962"/>
          </a:xfrm>
        </p:spPr>
        <p:txBody>
          <a:bodyPr/>
          <a:lstStyle/>
          <a:p>
            <a:r>
              <a:rPr lang="de-DE" dirty="0" err="1"/>
              <a:t>iStock.com</a:t>
            </a:r>
            <a:r>
              <a:rPr lang="de-DE" dirty="0"/>
              <a:t>/Oksana Latysheva, SpicyTruffel</a:t>
            </a:r>
          </a:p>
          <a:p>
            <a:endParaRPr lang="de-DE" dirty="0"/>
          </a:p>
        </p:txBody>
      </p:sp>
      <p:sp>
        <p:nvSpPr>
          <p:cNvPr id="38" name="Inhaltsplatzhalter 20">
            <a:extLst>
              <a:ext uri="{FF2B5EF4-FFF2-40B4-BE49-F238E27FC236}">
                <a16:creationId xmlns:a16="http://schemas.microsoft.com/office/drawing/2014/main" id="{0F712F69-C53B-4CAF-AFE4-39E27CA5DC55}"/>
              </a:ext>
            </a:extLst>
          </p:cNvPr>
          <p:cNvSpPr txBox="1">
            <a:spLocks/>
          </p:cNvSpPr>
          <p:nvPr/>
        </p:nvSpPr>
        <p:spPr bwMode="auto">
          <a:xfrm rot="16200000">
            <a:off x="9177489" y="1673308"/>
            <a:ext cx="2548186" cy="207795"/>
          </a:xfrm>
          <a:prstGeom prst="rect">
            <a:avLst/>
          </a:prstGeom>
        </p:spPr>
        <p:txBody>
          <a:bodyPr vert="horz" lIns="0" tIns="0" rIns="0" bIns="0" rtlCol="0">
            <a:noAutofit/>
          </a:bodyPr>
          <a:lstStyle>
            <a:lvl1pPr marL="9525" indent="-9525" algn="l" defTabSz="801929">
              <a:lnSpc>
                <a:spcPct val="100000"/>
              </a:lnSpc>
              <a:spcBef>
                <a:spcPts val="877"/>
              </a:spcBef>
              <a:buFont typeface="Arial"/>
              <a:buNone/>
              <a:defRPr sz="500">
                <a:solidFill>
                  <a:srgbClr val="AABAC5"/>
                </a:solidFill>
                <a:latin typeface="Verdana"/>
                <a:ea typeface="Verdana"/>
                <a:cs typeface="Verdana"/>
              </a:defRPr>
            </a:lvl1pPr>
            <a:lvl2pPr marL="9525" indent="-9525" algn="l" defTabSz="801929">
              <a:lnSpc>
                <a:spcPct val="100000"/>
              </a:lnSpc>
              <a:spcBef>
                <a:spcPts val="439"/>
              </a:spcBef>
              <a:buFont typeface="Arial"/>
              <a:buChar char="•"/>
              <a:defRPr sz="500">
                <a:solidFill>
                  <a:srgbClr val="AABAC5"/>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r>
              <a:rPr lang="de-DE" dirty="0" err="1"/>
              <a:t>iStock.com</a:t>
            </a:r>
            <a:r>
              <a:rPr lang="de-DE" dirty="0"/>
              <a:t>/Oksana Latysheva, SpicyTruffel, </a:t>
            </a:r>
            <a:r>
              <a:rPr lang="de-DE" dirty="0" err="1"/>
              <a:t>Tetiana</a:t>
            </a:r>
            <a:r>
              <a:rPr lang="de-DE" dirty="0"/>
              <a:t> </a:t>
            </a:r>
            <a:r>
              <a:rPr lang="de-DE" dirty="0" err="1"/>
              <a:t>Lazunova</a:t>
            </a:r>
            <a:r>
              <a:rPr lang="de-DE"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 name="Inhaltsplatzhalter 51"/>
          <p:cNvSpPr>
            <a:spLocks noGrp="1"/>
          </p:cNvSpPr>
          <p:nvPr>
            <p:ph idx="1"/>
          </p:nvPr>
        </p:nvSpPr>
        <p:spPr bwMode="auto">
          <a:xfrm>
            <a:off x="7584329" y="485570"/>
            <a:ext cx="2805998" cy="4880369"/>
          </a:xfrm>
        </p:spPr>
        <p:txBody>
          <a:bodyPr/>
          <a:lstStyle/>
          <a:p>
            <a:pPr>
              <a:defRPr/>
            </a:pPr>
            <a:r>
              <a:rPr lang="de-DE" b="1" dirty="0">
                <a:solidFill>
                  <a:srgbClr val="194D83"/>
                </a:solidFill>
              </a:rPr>
              <a:t>Leitfrage: </a:t>
            </a:r>
            <a:r>
              <a:rPr lang="de-DE" dirty="0"/>
              <a:t>Welche technischen Voraussetzungen sind gegeben und wie können die Geräte in die bestehende Infrastruktur integriert werden?</a:t>
            </a:r>
            <a:endParaRPr dirty="0"/>
          </a:p>
          <a:p>
            <a:pPr>
              <a:lnSpc>
                <a:spcPct val="100000"/>
              </a:lnSpc>
              <a:defRPr/>
            </a:pPr>
            <a:endParaRPr lang="de-DE" b="1" dirty="0">
              <a:solidFill>
                <a:srgbClr val="194D83"/>
              </a:solidFill>
            </a:endParaRPr>
          </a:p>
          <a:p>
            <a:pPr>
              <a:lnSpc>
                <a:spcPct val="100000"/>
              </a:lnSpc>
              <a:defRPr/>
            </a:pPr>
            <a:r>
              <a:rPr lang="de-DE" b="1" dirty="0">
                <a:solidFill>
                  <a:srgbClr val="194D83"/>
                </a:solidFill>
              </a:rPr>
              <a:t>Ist-Stand-Analyse (Technik)</a:t>
            </a:r>
            <a:endParaRPr dirty="0"/>
          </a:p>
          <a:p>
            <a:pPr marL="90488" indent="-80963">
              <a:buFont typeface="Arial"/>
              <a:buChar char="•"/>
              <a:defRPr/>
            </a:pPr>
            <a:r>
              <a:rPr lang="de-DE" dirty="0"/>
              <a:t>Möglichkeit der drahtlosen Übertragung der Bildschirminhalte der Schülergeräte auf eine Großbilddarstellung im Klassenzimmer (Screen </a:t>
            </a:r>
            <a:r>
              <a:rPr lang="de-DE" dirty="0" err="1"/>
              <a:t>Mirroring</a:t>
            </a:r>
            <a:r>
              <a:rPr lang="de-DE" dirty="0"/>
              <a:t>/Spiegelung)</a:t>
            </a:r>
          </a:p>
          <a:p>
            <a:pPr marL="90488" indent="-80963">
              <a:buFont typeface="Arial"/>
              <a:buChar char="•"/>
              <a:defRPr/>
            </a:pPr>
            <a:r>
              <a:rPr lang="de-DE" dirty="0"/>
              <a:t>ausreichend </a:t>
            </a:r>
            <a:r>
              <a:rPr lang="de-DE" dirty="0" err="1"/>
              <a:t>Auflademöglichkeiten</a:t>
            </a:r>
            <a:r>
              <a:rPr lang="de-DE" dirty="0"/>
              <a:t> </a:t>
            </a:r>
          </a:p>
          <a:p>
            <a:pPr marL="90488" indent="-80963">
              <a:buFont typeface="Arial"/>
              <a:buChar char="•"/>
              <a:defRPr/>
            </a:pPr>
            <a:r>
              <a:rPr lang="de-DE" dirty="0"/>
              <a:t>Breitbandanschluss und eine ausreichende WLAN-Ausleuchtung</a:t>
            </a:r>
          </a:p>
          <a:p>
            <a:pPr marL="90488" indent="-80963">
              <a:buFont typeface="Arial"/>
              <a:buChar char="•"/>
              <a:defRPr/>
            </a:pPr>
            <a:r>
              <a:rPr lang="de-DE" dirty="0"/>
              <a:t>vorhandene schulische Endgeräte</a:t>
            </a:r>
          </a:p>
          <a:p>
            <a:pPr marL="90488" indent="-80963">
              <a:buFont typeface="Arial"/>
              <a:buChar char="•"/>
              <a:defRPr/>
            </a:pPr>
            <a:r>
              <a:rPr lang="de-DE" dirty="0"/>
              <a:t>bestehende Nutzungskonzepte</a:t>
            </a:r>
          </a:p>
          <a:p>
            <a:pPr>
              <a:lnSpc>
                <a:spcPct val="100000"/>
              </a:lnSpc>
              <a:defRPr/>
            </a:pPr>
            <a:r>
              <a:rPr lang="de-DE" dirty="0"/>
              <a:t>Ggf. sind technische Lösungen wie WLAN-Jugendschutzfilter, </a:t>
            </a:r>
            <a:r>
              <a:rPr lang="de-DE" dirty="0" err="1"/>
              <a:t>SafeSearch</a:t>
            </a:r>
            <a:r>
              <a:rPr lang="de-DE" dirty="0"/>
              <a:t>-Einstellungen oder sichere Browsereinstellungen sinnvoll, um ungeeignete Inhalte zu blockieren.</a:t>
            </a:r>
          </a:p>
          <a:p>
            <a:pPr>
              <a:lnSpc>
                <a:spcPct val="100000"/>
              </a:lnSpc>
              <a:defRPr/>
            </a:pPr>
            <a:endParaRPr lang="de-DE" b="1" dirty="0">
              <a:solidFill>
                <a:srgbClr val="194D83"/>
              </a:solidFill>
            </a:endParaRPr>
          </a:p>
          <a:p>
            <a:pPr marL="0"/>
            <a:r>
              <a:rPr lang="de-DE" b="1" dirty="0">
                <a:solidFill>
                  <a:srgbClr val="194D83"/>
                </a:solidFill>
              </a:rPr>
              <a:t>Votum des Beraterkreises zur IT-Ausstattung berücksichtigen</a:t>
            </a:r>
          </a:p>
          <a:p>
            <a:pPr marL="88900" indent="-88900">
              <a:buFont typeface="Arial" panose="020B0604020202020204" pitchFamily="34" charset="0"/>
              <a:buChar char="•"/>
            </a:pPr>
            <a:r>
              <a:rPr lang="de-DE" dirty="0"/>
              <a:t>Empfehlungen zur Konzeption des Schulnetzwerkes </a:t>
            </a:r>
          </a:p>
          <a:p>
            <a:pPr marL="88900" indent="-88900">
              <a:buFont typeface="Arial" panose="020B0604020202020204" pitchFamily="34" charset="0"/>
              <a:buChar char="•"/>
            </a:pPr>
            <a:r>
              <a:rPr lang="de-DE" dirty="0"/>
              <a:t>Empfehlungen zur Ausstattung der digitalen Klassenzimmer oder Integration von mobilen Endgeräten in die schulische IT-Struktur </a:t>
            </a:r>
          </a:p>
          <a:p>
            <a:pPr>
              <a:lnSpc>
                <a:spcPct val="100000"/>
              </a:lnSpc>
              <a:defRPr/>
            </a:pPr>
            <a:endParaRPr lang="de-DE" b="1" dirty="0">
              <a:solidFill>
                <a:srgbClr val="194D83"/>
              </a:solidFill>
            </a:endParaRPr>
          </a:p>
          <a:p>
            <a:pPr>
              <a:lnSpc>
                <a:spcPct val="100000"/>
              </a:lnSpc>
              <a:defRPr/>
            </a:pPr>
            <a:r>
              <a:rPr lang="de-DE" b="1" dirty="0">
                <a:solidFill>
                  <a:srgbClr val="194D83"/>
                </a:solidFill>
              </a:rPr>
              <a:t>Eine Orientierungshilfe zu sinnvollen technischen Rahmenbedingungen sowie einen Fragebogen zur Evaluation der eigenen IT-Ausstattung </a:t>
            </a:r>
            <a:r>
              <a:rPr lang="de-DE" dirty="0"/>
              <a:t>finden Sie unter dem Link im mebis Magazin.</a:t>
            </a:r>
            <a:endParaRPr lang="de-DE" b="1" dirty="0"/>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p:txBody>
      </p:sp>
      <p:sp>
        <p:nvSpPr>
          <p:cNvPr id="18" name="Inhaltsplatzhalter 17"/>
          <p:cNvSpPr>
            <a:spLocks noGrp="1"/>
          </p:cNvSpPr>
          <p:nvPr>
            <p:ph idx="10"/>
          </p:nvPr>
        </p:nvSpPr>
        <p:spPr bwMode="auto"/>
        <p:txBody>
          <a:bodyPr/>
          <a:lstStyle/>
          <a:p>
            <a:pPr>
              <a:defRPr/>
            </a:pPr>
            <a:r>
              <a:rPr lang="de-DE" sz="600" u="sng" dirty="0">
                <a:hlinkClick r:id="rId3" tooltip="https://mebis.bycs.de/dsdz/12030"/>
              </a:rPr>
              <a:t>https://mebis.bycs.de/</a:t>
            </a:r>
            <a:r>
              <a:rPr lang="de-DE" u="sng" dirty="0">
                <a:hlinkClick r:id="rId3" tooltip="https://mebis.bycs.de/dsdz/12030"/>
              </a:rPr>
              <a:t>fs</a:t>
            </a:r>
            <a:r>
              <a:rPr lang="de-DE" sz="600" u="sng" dirty="0">
                <a:hlinkClick r:id="rId3" tooltip="https://mebis.bycs.de/dsdz/12030"/>
              </a:rPr>
              <a:t>/22060</a:t>
            </a:r>
            <a:endParaRPr lang="de-DE" sz="600" dirty="0"/>
          </a:p>
        </p:txBody>
      </p:sp>
      <p:sp>
        <p:nvSpPr>
          <p:cNvPr id="30" name="Inhaltsplatzhalter 54"/>
          <p:cNvSpPr>
            <a:spLocks noGrp="1"/>
          </p:cNvSpPr>
          <p:nvPr>
            <p:ph idx="14"/>
          </p:nvPr>
        </p:nvSpPr>
        <p:spPr bwMode="auto">
          <a:xfrm>
            <a:off x="293282" y="485570"/>
            <a:ext cx="2843999" cy="4880369"/>
          </a:xfrm>
        </p:spPr>
        <p:txBody>
          <a:bodyPr/>
          <a:lstStyle/>
          <a:p>
            <a:pPr>
              <a:defRPr/>
            </a:pPr>
            <a:r>
              <a:rPr lang="de-DE" b="1" dirty="0">
                <a:solidFill>
                  <a:srgbClr val="194D83"/>
                </a:solidFill>
              </a:rPr>
              <a:t>Leitfrage: </a:t>
            </a:r>
            <a:r>
              <a:rPr lang="de-DE" dirty="0"/>
              <a:t>Wie können die Geräte so konfiguriert werden, dass sie störungsfrei im Unterricht genutzt werden können? </a:t>
            </a:r>
            <a:endParaRPr lang="de-DE" b="1" strike="sngStrike" dirty="0">
              <a:solidFill>
                <a:srgbClr val="194D83"/>
              </a:solidFill>
            </a:endParaRPr>
          </a:p>
          <a:p>
            <a:pPr>
              <a:lnSpc>
                <a:spcPct val="100000"/>
              </a:lnSpc>
              <a:defRPr/>
            </a:pPr>
            <a:endParaRPr lang="de-DE" b="1" strike="sngStrike" dirty="0">
              <a:solidFill>
                <a:srgbClr val="194D83"/>
              </a:solidFill>
            </a:endParaRPr>
          </a:p>
          <a:p>
            <a:pPr>
              <a:lnSpc>
                <a:spcPct val="100000"/>
              </a:lnSpc>
              <a:defRPr/>
            </a:pPr>
            <a:r>
              <a:rPr lang="de-DE" b="1" dirty="0">
                <a:solidFill>
                  <a:srgbClr val="194D83"/>
                </a:solidFill>
              </a:rPr>
              <a:t>Verwaltung mobiler Endgeräte</a:t>
            </a:r>
          </a:p>
          <a:p>
            <a:pPr>
              <a:lnSpc>
                <a:spcPct val="100000"/>
              </a:lnSpc>
              <a:defRPr/>
            </a:pPr>
            <a:r>
              <a:rPr lang="de-DE" dirty="0"/>
              <a:t>Der administrative Aufwand kann durch eine zentrale Lösung (z. B. Mobile-Device-Management MDM) reduziert werden. </a:t>
            </a:r>
          </a:p>
          <a:p>
            <a:pPr>
              <a:lnSpc>
                <a:spcPct val="100000"/>
              </a:lnSpc>
              <a:defRPr/>
            </a:pPr>
            <a:endParaRPr lang="de-DE" dirty="0"/>
          </a:p>
          <a:p>
            <a:pPr>
              <a:lnSpc>
                <a:spcPct val="100000"/>
              </a:lnSpc>
              <a:defRPr/>
            </a:pPr>
            <a:r>
              <a:rPr lang="de-DE" b="1" dirty="0">
                <a:solidFill>
                  <a:srgbClr val="194D83"/>
                </a:solidFill>
              </a:rPr>
              <a:t>Anpassung der Geräte an den Unterrichtsalltag</a:t>
            </a:r>
          </a:p>
          <a:p>
            <a:pPr>
              <a:lnSpc>
                <a:spcPct val="100000"/>
              </a:lnSpc>
              <a:defRPr/>
            </a:pPr>
            <a:r>
              <a:rPr lang="de-DE" dirty="0"/>
              <a:t>Zudem spielen folgende medienerzieherische und pädagogische Ziele im Unterrichtsalltag eine Rolle:</a:t>
            </a:r>
          </a:p>
          <a:p>
            <a:pPr marL="180975" indent="-171450">
              <a:lnSpc>
                <a:spcPct val="100000"/>
              </a:lnSpc>
              <a:buFont typeface="Arial" panose="020B0604020202020204" pitchFamily="34" charset="0"/>
              <a:buChar char="•"/>
              <a:defRPr/>
            </a:pPr>
            <a:r>
              <a:rPr lang="de-DE" dirty="0"/>
              <a:t>reizarme Lernumgebung: einfache, übersichtliche Gestaltung der Bildschirme</a:t>
            </a:r>
          </a:p>
          <a:p>
            <a:pPr marL="180975" indent="-171450">
              <a:lnSpc>
                <a:spcPct val="100000"/>
              </a:lnSpc>
              <a:buFont typeface="Arial" panose="020B0604020202020204" pitchFamily="34" charset="0"/>
              <a:buChar char="•"/>
              <a:defRPr/>
            </a:pPr>
            <a:r>
              <a:rPr lang="de-DE" dirty="0"/>
              <a:t>Deaktivierung nicht gewünschter Gerätefunktionen</a:t>
            </a:r>
          </a:p>
          <a:p>
            <a:pPr marL="180975" indent="-171450">
              <a:lnSpc>
                <a:spcPct val="100000"/>
              </a:lnSpc>
              <a:buFont typeface="Arial" panose="020B0604020202020204" pitchFamily="34" charset="0"/>
              <a:buChar char="•"/>
              <a:defRPr/>
            </a:pPr>
            <a:r>
              <a:rPr lang="de-DE" dirty="0"/>
              <a:t>Beschränkung der Berechtigungen </a:t>
            </a:r>
          </a:p>
          <a:p>
            <a:pPr marL="180975" indent="-171450">
              <a:lnSpc>
                <a:spcPct val="100000"/>
              </a:lnSpc>
              <a:buFont typeface="Arial" panose="020B0604020202020204" pitchFamily="34" charset="0"/>
              <a:buChar char="•"/>
              <a:defRPr/>
            </a:pPr>
            <a:r>
              <a:rPr lang="de-DE" dirty="0"/>
              <a:t>technische Lösungen zur Begleitung des </a:t>
            </a:r>
          </a:p>
          <a:p>
            <a:pPr>
              <a:lnSpc>
                <a:spcPct val="100000"/>
              </a:lnSpc>
              <a:defRPr/>
            </a:pPr>
            <a:r>
              <a:rPr lang="de-DE" dirty="0"/>
              <a:t>     (Medien-)Nutzungsverhaltens</a:t>
            </a:r>
          </a:p>
          <a:p>
            <a:pPr marL="180975" indent="-171450">
              <a:lnSpc>
                <a:spcPct val="100000"/>
              </a:lnSpc>
              <a:buFont typeface="Arial" panose="020B0604020202020204" pitchFamily="34" charset="0"/>
              <a:buChar char="•"/>
              <a:defRPr/>
            </a:pPr>
            <a:r>
              <a:rPr lang="de-DE" dirty="0"/>
              <a:t>Anpassung an die Förderschwerpunkte</a:t>
            </a:r>
          </a:p>
          <a:p>
            <a:pPr marL="180975" indent="-171450">
              <a:lnSpc>
                <a:spcPct val="100000"/>
              </a:lnSpc>
              <a:buFont typeface="Arial" panose="020B0604020202020204" pitchFamily="34" charset="0"/>
              <a:buChar char="•"/>
              <a:defRPr/>
            </a:pPr>
            <a:endParaRPr lang="de-DE" dirty="0"/>
          </a:p>
          <a:p>
            <a:pPr>
              <a:lnSpc>
                <a:spcPct val="100000"/>
              </a:lnSpc>
              <a:defRPr/>
            </a:pPr>
            <a:r>
              <a:rPr lang="de-DE" b="1" dirty="0">
                <a:solidFill>
                  <a:srgbClr val="194D83"/>
                </a:solidFill>
              </a:rPr>
              <a:t>Datenschutz und Datensicherheit</a:t>
            </a:r>
          </a:p>
          <a:p>
            <a:pPr marL="180975" indent="-171450">
              <a:lnSpc>
                <a:spcPct val="100000"/>
              </a:lnSpc>
              <a:buFont typeface="Arial" panose="020B0604020202020204" pitchFamily="34" charset="0"/>
              <a:buChar char="•"/>
              <a:defRPr/>
            </a:pPr>
            <a:r>
              <a:rPr lang="de-DE" dirty="0"/>
              <a:t>Technische Nutzungskonzepte (z.B. Gastmodus, Kioskmodus etc.) </a:t>
            </a:r>
          </a:p>
          <a:p>
            <a:pPr marL="180975" indent="-171450">
              <a:lnSpc>
                <a:spcPct val="100000"/>
              </a:lnSpc>
              <a:buFont typeface="Arial" panose="020B0604020202020204" pitchFamily="34" charset="0"/>
              <a:buChar char="•"/>
              <a:defRPr/>
            </a:pPr>
            <a:r>
              <a:rPr lang="de-DE" dirty="0"/>
              <a:t>pädagogische Maßnahmen (z. B. Verhaltensregeln, Sicherung der schülereigenen Ergebnisse und sicheres Löschen von Daten früherer Nutzer und Nutzerinnen)</a:t>
            </a:r>
          </a:p>
          <a:p>
            <a:pPr>
              <a:lnSpc>
                <a:spcPct val="100000"/>
              </a:lnSpc>
              <a:defRPr/>
            </a:pPr>
            <a:endParaRPr lang="de-DE" b="1" dirty="0">
              <a:solidFill>
                <a:srgbClr val="194D83"/>
              </a:solidFill>
            </a:endParaRPr>
          </a:p>
          <a:p>
            <a:pPr>
              <a:lnSpc>
                <a:spcPct val="100000"/>
              </a:lnSpc>
              <a:defRPr/>
            </a:pPr>
            <a:r>
              <a:rPr lang="de-DE" b="1" dirty="0">
                <a:solidFill>
                  <a:srgbClr val="194D83"/>
                </a:solidFill>
              </a:rPr>
              <a:t>Grundlegende Informationen zum MDM sowie Konfigurationsempfehlungen </a:t>
            </a:r>
            <a:r>
              <a:rPr lang="de-DE" dirty="0"/>
              <a:t>finden Sie unter dem Link im mebis Magazin.</a:t>
            </a:r>
            <a:endParaRPr lang="de-DE" b="1" dirty="0"/>
          </a:p>
          <a:p>
            <a:pPr>
              <a:lnSpc>
                <a:spcPct val="100000"/>
              </a:lnSpc>
              <a:defRPr/>
            </a:pPr>
            <a:endParaRPr lang="de-DE" dirty="0"/>
          </a:p>
        </p:txBody>
      </p:sp>
      <p:sp>
        <p:nvSpPr>
          <p:cNvPr id="38" name="Inhaltsplatzhalter 33"/>
          <p:cNvSpPr>
            <a:spLocks noGrp="1"/>
          </p:cNvSpPr>
          <p:nvPr>
            <p:ph idx="19"/>
          </p:nvPr>
        </p:nvSpPr>
        <p:spPr bwMode="auto">
          <a:xfrm>
            <a:off x="3853691" y="485571"/>
            <a:ext cx="2843999" cy="4880369"/>
          </a:xfrm>
        </p:spPr>
        <p:txBody>
          <a:bodyPr/>
          <a:lstStyle/>
          <a:p>
            <a:pPr>
              <a:defRPr/>
            </a:pPr>
            <a:r>
              <a:rPr lang="de-DE" b="1" dirty="0">
                <a:solidFill>
                  <a:srgbClr val="194D83"/>
                </a:solidFill>
              </a:rPr>
              <a:t>Leitfrage: </a:t>
            </a:r>
            <a:r>
              <a:rPr lang="de-DE" dirty="0"/>
              <a:t>Wie organisiert man die Abläufe, damit die Geräte funktionsfähig im Unterricht eingesetzt werden können?</a:t>
            </a:r>
            <a:endParaRPr dirty="0"/>
          </a:p>
          <a:p>
            <a:pPr>
              <a:defRPr/>
            </a:pPr>
            <a:endParaRPr lang="de-DE" dirty="0"/>
          </a:p>
          <a:p>
            <a:pPr>
              <a:lnSpc>
                <a:spcPct val="100000"/>
              </a:lnSpc>
              <a:defRPr/>
            </a:pPr>
            <a:r>
              <a:rPr lang="de-DE" b="1" dirty="0">
                <a:solidFill>
                  <a:srgbClr val="194D83"/>
                </a:solidFill>
              </a:rPr>
              <a:t>Notwendige Absprachen:</a:t>
            </a:r>
          </a:p>
          <a:p>
            <a:pPr marL="180975" indent="-171450">
              <a:lnSpc>
                <a:spcPct val="100000"/>
              </a:lnSpc>
              <a:buFont typeface="Arial" panose="020B0604020202020204" pitchFamily="34" charset="0"/>
              <a:buChar char="•"/>
              <a:defRPr/>
            </a:pPr>
            <a:r>
              <a:rPr lang="de-DE" dirty="0"/>
              <a:t>Klärung von Zuständigkeiten für die routinemäßige Überprüfung und das Laden der mobilen Geräte</a:t>
            </a:r>
          </a:p>
          <a:p>
            <a:pPr marL="180975" indent="-171450">
              <a:lnSpc>
                <a:spcPct val="100000"/>
              </a:lnSpc>
              <a:buFont typeface="Arial" panose="020B0604020202020204" pitchFamily="34" charset="0"/>
              <a:buChar char="•"/>
              <a:defRPr/>
            </a:pPr>
            <a:r>
              <a:rPr lang="de-DE" dirty="0"/>
              <a:t>Konzeption eines Ausleihsystems</a:t>
            </a:r>
          </a:p>
          <a:p>
            <a:pPr marL="180975" indent="-171450">
              <a:lnSpc>
                <a:spcPct val="100000"/>
              </a:lnSpc>
              <a:buFont typeface="Arial" panose="020B0604020202020204" pitchFamily="34" charset="0"/>
              <a:buChar char="•"/>
              <a:defRPr/>
            </a:pPr>
            <a:r>
              <a:rPr lang="de-DE" dirty="0"/>
              <a:t>Formulierung von Anforderungen an die Konfiguration der Geräte</a:t>
            </a:r>
          </a:p>
          <a:p>
            <a:pPr marL="180975" indent="-171450">
              <a:lnSpc>
                <a:spcPct val="100000"/>
              </a:lnSpc>
              <a:buFont typeface="Arial" panose="020B0604020202020204" pitchFamily="34" charset="0"/>
              <a:buChar char="•"/>
              <a:defRPr/>
            </a:pPr>
            <a:r>
              <a:rPr lang="de-DE" dirty="0"/>
              <a:t>Organisatorische und technische Lösungen für die Löschung von personenbezogenen Daten</a:t>
            </a:r>
          </a:p>
          <a:p>
            <a:pPr marL="180975" indent="-171450">
              <a:lnSpc>
                <a:spcPct val="100000"/>
              </a:lnSpc>
              <a:buFont typeface="Arial" panose="020B0604020202020204" pitchFamily="34" charset="0"/>
              <a:buChar char="•"/>
              <a:defRPr/>
            </a:pPr>
            <a:r>
              <a:rPr lang="de-DE" dirty="0"/>
              <a:t>Möglichkeiten zur Datenspeicherung und zum Datenaustausch</a:t>
            </a:r>
            <a:endParaRPr dirty="0"/>
          </a:p>
          <a:p>
            <a:pPr>
              <a:lnSpc>
                <a:spcPct val="100000"/>
              </a:lnSpc>
              <a:defRPr/>
            </a:pPr>
            <a:endParaRPr lang="de-DE" b="1" dirty="0"/>
          </a:p>
          <a:p>
            <a:pPr>
              <a:lnSpc>
                <a:spcPct val="100000"/>
              </a:lnSpc>
              <a:defRPr/>
            </a:pPr>
            <a:endParaRPr lang="de-DE" dirty="0"/>
          </a:p>
          <a:p>
            <a:pPr>
              <a:lnSpc>
                <a:spcPct val="100000"/>
              </a:lnSpc>
              <a:defRPr/>
            </a:pPr>
            <a:r>
              <a:rPr lang="de-DE" dirty="0"/>
              <a:t>Ggf. ist eine Festlegung von Nutzungsbedingungen in Abstimmung mit dem Schulaufwandsträger sinnvoll, insbesondere wenn die Geräte längerfristig oder projektbezogen an die Lernenden ausgeliehen werden:</a:t>
            </a:r>
          </a:p>
          <a:p>
            <a:pPr marL="180975" indent="-171450">
              <a:lnSpc>
                <a:spcPct val="100000"/>
              </a:lnSpc>
              <a:buFont typeface="Arial" panose="020B0604020202020204" pitchFamily="34" charset="0"/>
              <a:buChar char="•"/>
              <a:defRPr/>
            </a:pPr>
            <a:r>
              <a:rPr lang="de-DE" dirty="0"/>
              <a:t>Zweck der Nutzung</a:t>
            </a:r>
          </a:p>
          <a:p>
            <a:pPr marL="180975" indent="-171450">
              <a:lnSpc>
                <a:spcPct val="100000"/>
              </a:lnSpc>
              <a:buFont typeface="Arial" panose="020B0604020202020204" pitchFamily="34" charset="0"/>
              <a:buChar char="•"/>
              <a:defRPr/>
            </a:pPr>
            <a:r>
              <a:rPr lang="de-DE" dirty="0"/>
              <a:t>Verantwortlichkeit für die Funktionsfähigkeit und Sicherheit der Geräte</a:t>
            </a:r>
          </a:p>
          <a:p>
            <a:pPr marL="180975" indent="-171450">
              <a:lnSpc>
                <a:spcPct val="100000"/>
              </a:lnSpc>
              <a:buFont typeface="Arial" panose="020B0604020202020204" pitchFamily="34" charset="0"/>
              <a:buChar char="•"/>
              <a:defRPr/>
            </a:pPr>
            <a:r>
              <a:rPr lang="de-DE" dirty="0"/>
              <a:t>Verhalten bei Auftreten eines Defekts </a:t>
            </a:r>
          </a:p>
          <a:p>
            <a:pPr marL="180975" indent="-171450">
              <a:lnSpc>
                <a:spcPct val="100000"/>
              </a:lnSpc>
              <a:buFont typeface="Arial" panose="020B0604020202020204" pitchFamily="34" charset="0"/>
              <a:buChar char="•"/>
              <a:defRPr/>
            </a:pPr>
            <a:r>
              <a:rPr lang="de-DE" dirty="0"/>
              <a:t>Rückgabe der Geräte   </a:t>
            </a: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r>
              <a:rPr lang="de-DE" b="1" dirty="0">
                <a:solidFill>
                  <a:srgbClr val="194D83"/>
                </a:solidFill>
              </a:rPr>
              <a:t>Einen Überblick über relevante Fragestellungen, Nutzungsbedingungen sowie Erfahrungsberichte aus der Praxis </a:t>
            </a:r>
            <a:r>
              <a:rPr lang="de-DE" dirty="0"/>
              <a:t>finden Sie unter dem Link im mebis Magazin.</a:t>
            </a:r>
            <a:endParaRPr lang="de-DE" b="1" dirty="0"/>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defRPr/>
            </a:pPr>
            <a:endParaRPr lang="de-DE" dirty="0"/>
          </a:p>
        </p:txBody>
      </p:sp>
      <p:sp>
        <p:nvSpPr>
          <p:cNvPr id="8" name="Inhaltsplatzhalter 7"/>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p:cNvSpPr>
            <a:spLocks noGrp="1"/>
          </p:cNvSpPr>
          <p:nvPr>
            <p:ph idx="28"/>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p:cNvSpPr>
            <a:spLocks noGrp="1"/>
          </p:cNvSpPr>
          <p:nvPr>
            <p:ph idx="30"/>
          </p:nvPr>
        </p:nvSpPr>
        <p:spPr bwMode="auto"/>
        <p:txBody>
          <a:bodyPr/>
          <a:lstStyle/>
          <a:p>
            <a:pPr>
              <a:defRPr/>
            </a:pPr>
            <a:r>
              <a:rPr lang="de-DE" sz="600" u="sng" dirty="0">
                <a:hlinkClick r:id="rId4" tooltip="https://mebis.bycs.de/dsdz/12020"/>
              </a:rPr>
              <a:t>https://mebis.bycs.de/</a:t>
            </a:r>
            <a:r>
              <a:rPr lang="de-DE" u="sng" dirty="0">
                <a:hlinkClick r:id="rId4" tooltip="https://mebis.bycs.de/dsdz/12020"/>
              </a:rPr>
              <a:t>fs</a:t>
            </a:r>
            <a:r>
              <a:rPr lang="de-DE" sz="600" u="sng" dirty="0">
                <a:hlinkClick r:id="rId4" tooltip="https://mebis.bycs.de/dsdz/12020"/>
              </a:rPr>
              <a:t>/</a:t>
            </a:r>
            <a:r>
              <a:rPr lang="de-DE" u="sng" dirty="0">
                <a:hlinkClick r:id="rId4" tooltip="https://mebis.bycs.de/dsdz/12020"/>
              </a:rPr>
              <a:t>22</a:t>
            </a:r>
            <a:r>
              <a:rPr lang="de-DE" sz="600" u="sng" dirty="0">
                <a:hlinkClick r:id="rId4" tooltip="https://mebis.bycs.de/dsdz/12020"/>
              </a:rPr>
              <a:t>050</a:t>
            </a:r>
            <a:endParaRPr lang="de-DE" sz="600" dirty="0"/>
          </a:p>
        </p:txBody>
      </p:sp>
      <p:sp>
        <p:nvSpPr>
          <p:cNvPr id="60" name="Inhaltsplatzhalter 59"/>
          <p:cNvSpPr>
            <a:spLocks noGrp="1"/>
          </p:cNvSpPr>
          <p:nvPr>
            <p:ph idx="32"/>
          </p:nvPr>
        </p:nvSpPr>
        <p:spPr bwMode="auto"/>
        <p:txBody>
          <a:bodyPr/>
          <a:lstStyle/>
          <a:p>
            <a:pPr>
              <a:defRPr/>
            </a:pPr>
            <a:r>
              <a:rPr lang="de-DE" sz="600" u="sng" dirty="0">
                <a:hlinkClick r:id="rId5" tooltip="https://mebis.bycs.de/dsdz/12010"/>
              </a:rPr>
              <a:t>https://mebis.bycs.de/</a:t>
            </a:r>
            <a:r>
              <a:rPr lang="de-DE" u="sng" dirty="0">
                <a:hlinkClick r:id="rId5" tooltip="https://mebis.bycs.de/dsdz/12010"/>
              </a:rPr>
              <a:t>fs</a:t>
            </a:r>
            <a:r>
              <a:rPr lang="de-DE" sz="600" u="sng" dirty="0">
                <a:hlinkClick r:id="rId5" tooltip="https://mebis.bycs.de/dsdz/12010"/>
              </a:rPr>
              <a:t>/22040</a:t>
            </a:r>
            <a:endParaRPr lang="de-DE" sz="600" dirty="0"/>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sp>
        <p:nvSpPr>
          <p:cNvPr id="2" name="Textfeld 1"/>
          <p:cNvSpPr txBox="1"/>
          <p:nvPr/>
        </p:nvSpPr>
        <p:spPr bwMode="auto">
          <a:xfrm>
            <a:off x="5764107" y="6651589"/>
            <a:ext cx="1053102" cy="184666"/>
          </a:xfrm>
          <a:prstGeom prst="rect">
            <a:avLst/>
          </a:prstGeom>
          <a:solidFill>
            <a:schemeClr val="bg1"/>
          </a:solidFill>
        </p:spPr>
        <p:txBody>
          <a:bodyPr wrap="square" lIns="0" tIns="0" rIns="0" bIns="0" rtlCol="0">
            <a:spAutoFit/>
          </a:bodyPr>
          <a:lstStyle/>
          <a:p>
            <a:pPr>
              <a:defRPr/>
            </a:pPr>
            <a:r>
              <a:rPr lang="de-DE" sz="600" b="1" dirty="0">
                <a:solidFill>
                  <a:srgbClr val="194D83"/>
                </a:solidFill>
                <a:latin typeface="Verdana"/>
                <a:ea typeface="Verdana"/>
                <a:cs typeface="Verdana"/>
              </a:rPr>
              <a:t>Mehr zu diesen Themen </a:t>
            </a:r>
            <a:br>
              <a:rPr lang="de-DE" sz="600" b="1" dirty="0">
                <a:solidFill>
                  <a:srgbClr val="194D83"/>
                </a:solidFill>
                <a:latin typeface="Verdana"/>
                <a:ea typeface="Verdana"/>
                <a:cs typeface="Verdana"/>
              </a:rPr>
            </a:br>
            <a:r>
              <a:rPr lang="de-DE" sz="600" b="1" dirty="0">
                <a:solidFill>
                  <a:srgbClr val="194D83"/>
                </a:solidFill>
                <a:latin typeface="Verdana"/>
                <a:ea typeface="Verdana"/>
                <a:cs typeface="Verdana"/>
              </a:rPr>
              <a:t>im </a:t>
            </a:r>
            <a:r>
              <a:rPr lang="de-DE" sz="600" b="1" dirty="0" err="1">
                <a:solidFill>
                  <a:srgbClr val="194D83"/>
                </a:solidFill>
                <a:latin typeface="Verdana"/>
                <a:ea typeface="Verdana"/>
                <a:cs typeface="Verdana"/>
              </a:rPr>
              <a:t>mebis</a:t>
            </a:r>
            <a:r>
              <a:rPr lang="de-DE" sz="600" b="1">
                <a:solidFill>
                  <a:srgbClr val="194D83"/>
                </a:solidFill>
                <a:latin typeface="Verdana"/>
                <a:ea typeface="Verdana"/>
                <a:cs typeface="Verdana"/>
              </a:rPr>
              <a:t> Magazin</a:t>
            </a:r>
            <a:endParaRPr sz="600" dirty="0"/>
          </a:p>
        </p:txBody>
      </p:sp>
      <p:pic>
        <p:nvPicPr>
          <p:cNvPr id="7" name="Bildplatzhalter 6">
            <a:extLst>
              <a:ext uri="{FF2B5EF4-FFF2-40B4-BE49-F238E27FC236}">
                <a16:creationId xmlns:a16="http://schemas.microsoft.com/office/drawing/2014/main" id="{E3E09B3C-7605-4BF1-8FEB-369273374B8E}"/>
              </a:ext>
            </a:extLst>
          </p:cNvPr>
          <p:cNvPicPr>
            <a:picLocks noGrp="1" noChangeAspect="1"/>
          </p:cNvPicPr>
          <p:nvPr>
            <p:ph type="pic" sz="quarter" idx="33"/>
          </p:nvPr>
        </p:nvPicPr>
        <p:blipFill>
          <a:blip r:embed="rId6"/>
          <a:srcRect t="334" b="334"/>
          <a:stretch/>
        </p:blipFill>
        <p:spPr/>
      </p:pic>
      <p:pic>
        <p:nvPicPr>
          <p:cNvPr id="15" name="Bildplatzhalter 14">
            <a:extLst>
              <a:ext uri="{FF2B5EF4-FFF2-40B4-BE49-F238E27FC236}">
                <a16:creationId xmlns:a16="http://schemas.microsoft.com/office/drawing/2014/main" id="{3F8F6DDC-6F18-11A8-73AA-ABAD2DB3B57D}"/>
              </a:ext>
            </a:extLst>
          </p:cNvPr>
          <p:cNvPicPr>
            <a:picLocks noGrp="1" noChangeAspect="1"/>
          </p:cNvPicPr>
          <p:nvPr>
            <p:ph type="pic" sz="quarter" idx="31"/>
          </p:nvPr>
        </p:nvPicPr>
        <p:blipFill>
          <a:blip r:embed="rId7"/>
          <a:srcRect/>
          <a:stretch/>
        </p:blipFill>
        <p:spPr/>
      </p:pic>
      <p:pic>
        <p:nvPicPr>
          <p:cNvPr id="22" name="Bildplatzhalter 21">
            <a:extLst>
              <a:ext uri="{FF2B5EF4-FFF2-40B4-BE49-F238E27FC236}">
                <a16:creationId xmlns:a16="http://schemas.microsoft.com/office/drawing/2014/main" id="{3363341D-3CB4-9A9A-19E2-4B480AA18877}"/>
              </a:ext>
            </a:extLst>
          </p:cNvPr>
          <p:cNvPicPr>
            <a:picLocks noGrp="1" noChangeAspect="1"/>
          </p:cNvPicPr>
          <p:nvPr>
            <p:ph type="pic" sz="quarter" idx="24"/>
          </p:nvPr>
        </p:nvPicPr>
        <p:blipFill>
          <a:blip r:embed="rId8"/>
          <a:src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4" name="Bildplatzhalter 23">
            <a:extLst>
              <a:ext uri="{FF2B5EF4-FFF2-40B4-BE49-F238E27FC236}">
                <a16:creationId xmlns:a16="http://schemas.microsoft.com/office/drawing/2014/main" id="{A3A65479-0C7F-4857-AAB9-C218F224E0F3}"/>
              </a:ext>
            </a:extLst>
          </p:cNvPr>
          <p:cNvPicPr>
            <a:picLocks noGrp="1" noChangeAspect="1"/>
          </p:cNvPicPr>
          <p:nvPr>
            <p:ph type="pic" sz="quarter" idx="14"/>
          </p:nvPr>
        </p:nvPicPr>
        <p:blipFill>
          <a:blip r:embed="rId3"/>
          <a:srcRect t="395" b="395"/>
          <a:stretch/>
        </p:blipFill>
        <p:spPr bwMode="auto">
          <a:xfrm>
            <a:off x="3905250" y="338138"/>
            <a:ext cx="2844800" cy="2843212"/>
          </a:xfrm>
          <a:prstGeom prst="roundRect">
            <a:avLst>
              <a:gd name="adj" fmla="val 6345"/>
            </a:avLst>
          </a:prstGeom>
          <a:solidFill>
            <a:schemeClr val="bg1">
              <a:lumMod val="85000"/>
            </a:schemeClr>
          </a:solidFill>
        </p:spPr>
      </p:pic>
      <p:pic>
        <p:nvPicPr>
          <p:cNvPr id="22" name="Bildplatzhalter 21">
            <a:extLst>
              <a:ext uri="{FF2B5EF4-FFF2-40B4-BE49-F238E27FC236}">
                <a16:creationId xmlns:a16="http://schemas.microsoft.com/office/drawing/2014/main" id="{30837D0E-BCAC-4E01-B556-B861F7EADE44}"/>
              </a:ext>
            </a:extLst>
          </p:cNvPr>
          <p:cNvPicPr>
            <a:picLocks noGrp="1" noChangeAspect="1"/>
          </p:cNvPicPr>
          <p:nvPr>
            <p:ph type="pic" sz="quarter" idx="25"/>
          </p:nvPr>
        </p:nvPicPr>
        <p:blipFill>
          <a:blip r:embed="rId4"/>
          <a:srcRect t="184" b="184"/>
          <a:stretch/>
        </p:blipFill>
        <p:spPr/>
      </p:pic>
      <p:sp>
        <p:nvSpPr>
          <p:cNvPr id="5" name="Inhaltsplatzhalter 4"/>
          <p:cNvSpPr>
            <a:spLocks noGrp="1"/>
          </p:cNvSpPr>
          <p:nvPr>
            <p:ph idx="11"/>
          </p:nvPr>
        </p:nvSpPr>
        <p:spPr bwMode="auto">
          <a:xfrm>
            <a:off x="7528053" y="4531294"/>
            <a:ext cx="2843999" cy="905825"/>
          </a:xfrm>
        </p:spPr>
        <p:txBody>
          <a:bodyPr/>
          <a:lstStyle/>
          <a:p>
            <a:pPr>
              <a:defRPr/>
            </a:pPr>
            <a:r>
              <a:rPr lang="de-DE" sz="1000" dirty="0">
                <a:solidFill>
                  <a:srgbClr val="17467D"/>
                </a:solidFill>
              </a:rPr>
              <a:t>Notwendige Absprachen im Kollegium für einen lernförderlichen Unterricht  </a:t>
            </a:r>
            <a:endParaRPr dirty="0">
              <a:solidFill>
                <a:srgbClr val="17467D"/>
              </a:solidFill>
            </a:endParaRPr>
          </a:p>
        </p:txBody>
      </p:sp>
      <p:pic>
        <p:nvPicPr>
          <p:cNvPr id="30" name="Bildplatzhalter 29"/>
          <p:cNvPicPr>
            <a:picLocks noGrp="1" noChangeAspect="1"/>
          </p:cNvPicPr>
          <p:nvPr>
            <p:ph type="pic" sz="quarter" idx="12"/>
          </p:nvPr>
        </p:nvPicPr>
        <p:blipFill>
          <a:blip r:embed="rId5"/>
          <a:srcRect/>
          <a:stretch/>
        </p:blipFill>
        <p:spPr bwMode="auto">
          <a:xfrm>
            <a:off x="7450671" y="362218"/>
            <a:ext cx="2844000" cy="2837113"/>
          </a:xfrm>
        </p:spPr>
      </p:pic>
      <p:sp>
        <p:nvSpPr>
          <p:cNvPr id="7" name="Inhaltsplatzhalter 6"/>
          <p:cNvSpPr>
            <a:spLocks noGrp="1"/>
          </p:cNvSpPr>
          <p:nvPr>
            <p:ph idx="13"/>
          </p:nvPr>
        </p:nvSpPr>
        <p:spPr bwMode="auto">
          <a:xfrm>
            <a:off x="3972848" y="4531294"/>
            <a:ext cx="2843999" cy="905825"/>
          </a:xfrm>
        </p:spPr>
        <p:txBody>
          <a:bodyPr/>
          <a:lstStyle/>
          <a:p>
            <a:pPr>
              <a:defRPr/>
            </a:pPr>
            <a:r>
              <a:rPr lang="de-DE" sz="1000" dirty="0">
                <a:solidFill>
                  <a:srgbClr val="17467D"/>
                </a:solidFill>
              </a:rPr>
              <a:t>Pädagogische und organisatorische Aspekte </a:t>
            </a:r>
            <a:endParaRPr dirty="0">
              <a:solidFill>
                <a:srgbClr val="17467D"/>
              </a:solidFill>
            </a:endParaRPr>
          </a:p>
          <a:p>
            <a:pPr>
              <a:defRPr/>
            </a:pPr>
            <a:endParaRPr lang="de-DE" sz="1000" dirty="0">
              <a:solidFill>
                <a:srgbClr val="17467D"/>
              </a:solidFill>
              <a:highlight>
                <a:srgbClr val="FFFF00"/>
              </a:highlight>
            </a:endParaRPr>
          </a:p>
        </p:txBody>
      </p:sp>
      <p:sp>
        <p:nvSpPr>
          <p:cNvPr id="9" name="Textplatzhalter 8"/>
          <p:cNvSpPr>
            <a:spLocks noGrp="1"/>
          </p:cNvSpPr>
          <p:nvPr>
            <p:ph type="body" sz="quarter" idx="15"/>
          </p:nvPr>
        </p:nvSpPr>
        <p:spPr bwMode="auto">
          <a:xfrm>
            <a:off x="7515196" y="3387576"/>
            <a:ext cx="2834949" cy="966919"/>
          </a:xfrm>
        </p:spPr>
        <p:txBody>
          <a:bodyPr>
            <a:noAutofit/>
          </a:bodyPr>
          <a:lstStyle/>
          <a:p>
            <a:pPr>
              <a:lnSpc>
                <a:spcPct val="100000"/>
              </a:lnSpc>
              <a:defRPr/>
            </a:pPr>
            <a:r>
              <a:rPr lang="de-DE" sz="1600" dirty="0">
                <a:solidFill>
                  <a:srgbClr val="17467D"/>
                </a:solidFill>
              </a:rPr>
              <a:t>3.3 Sich für einen verlässlichen </a:t>
            </a:r>
            <a:br>
              <a:rPr lang="de-DE" sz="1600" dirty="0">
                <a:solidFill>
                  <a:srgbClr val="17467D"/>
                </a:solidFill>
              </a:rPr>
            </a:br>
            <a:r>
              <a:rPr lang="de-DE" sz="1600" dirty="0">
                <a:solidFill>
                  <a:srgbClr val="17467D"/>
                </a:solidFill>
              </a:rPr>
              <a:t>pädagogischen Rahmen entscheiden </a:t>
            </a:r>
            <a:endParaRPr dirty="0">
              <a:solidFill>
                <a:srgbClr val="17467D"/>
              </a:solidFill>
            </a:endParaRPr>
          </a:p>
        </p:txBody>
      </p:sp>
      <p:sp>
        <p:nvSpPr>
          <p:cNvPr id="10" name="Textplatzhalter 9"/>
          <p:cNvSpPr>
            <a:spLocks noGrp="1"/>
          </p:cNvSpPr>
          <p:nvPr>
            <p:ph type="body" sz="quarter" idx="16"/>
          </p:nvPr>
        </p:nvSpPr>
        <p:spPr bwMode="auto">
          <a:xfrm>
            <a:off x="3968548" y="3387576"/>
            <a:ext cx="2906385" cy="966919"/>
          </a:xfrm>
        </p:spPr>
        <p:txBody>
          <a:bodyPr>
            <a:noAutofit/>
          </a:bodyPr>
          <a:lstStyle/>
          <a:p>
            <a:pPr>
              <a:lnSpc>
                <a:spcPct val="100000"/>
              </a:lnSpc>
              <a:defRPr/>
            </a:pPr>
            <a:r>
              <a:rPr lang="de-DE" sz="1600" dirty="0">
                <a:solidFill>
                  <a:srgbClr val="17467D"/>
                </a:solidFill>
              </a:rPr>
              <a:t>3.2 Zeithorizont für die Umsetzung des Ausstattungskonzepts festlegen</a:t>
            </a:r>
            <a:endParaRPr dirty="0">
              <a:solidFill>
                <a:srgbClr val="17467D"/>
              </a:solidFill>
            </a:endParaRPr>
          </a:p>
        </p:txBody>
      </p:sp>
      <p:sp>
        <p:nvSpPr>
          <p:cNvPr id="12" name="Inhaltsplatzhalter 11"/>
          <p:cNvSpPr>
            <a:spLocks noGrp="1"/>
          </p:cNvSpPr>
          <p:nvPr>
            <p:ph idx="24"/>
          </p:nvPr>
        </p:nvSpPr>
        <p:spPr bwMode="auto"/>
        <p:txBody>
          <a:bodyPr/>
          <a:lstStyle/>
          <a:p>
            <a:pPr>
              <a:defRPr/>
            </a:pPr>
            <a:r>
              <a:rPr lang="de-DE" dirty="0">
                <a:solidFill>
                  <a:srgbClr val="17467D"/>
                </a:solidFill>
              </a:rPr>
              <a:t>Präventive, reflexive und interventive pädagogische Maßnahmen </a:t>
            </a:r>
            <a:endParaRPr dirty="0">
              <a:solidFill>
                <a:srgbClr val="17467D"/>
              </a:solidFill>
            </a:endParaRPr>
          </a:p>
        </p:txBody>
      </p:sp>
      <p:sp>
        <p:nvSpPr>
          <p:cNvPr id="14" name="Textplatzhalter 13"/>
          <p:cNvSpPr>
            <a:spLocks noGrp="1"/>
          </p:cNvSpPr>
          <p:nvPr>
            <p:ph type="body" sz="quarter" idx="26"/>
          </p:nvPr>
        </p:nvSpPr>
        <p:spPr bwMode="auto"/>
        <p:txBody>
          <a:bodyPr>
            <a:noAutofit/>
          </a:bodyPr>
          <a:lstStyle/>
          <a:p>
            <a:pPr>
              <a:defRPr/>
            </a:pPr>
            <a:r>
              <a:rPr lang="de-DE" sz="1600" dirty="0">
                <a:solidFill>
                  <a:srgbClr val="17467D"/>
                </a:solidFill>
              </a:rPr>
              <a:t>3.1 Grundlegende </a:t>
            </a:r>
            <a:br>
              <a:rPr lang="de-DE" sz="1600" dirty="0">
                <a:solidFill>
                  <a:srgbClr val="17467D"/>
                </a:solidFill>
              </a:rPr>
            </a:br>
            <a:r>
              <a:rPr lang="de-DE" sz="1600" dirty="0">
                <a:solidFill>
                  <a:srgbClr val="17467D"/>
                </a:solidFill>
              </a:rPr>
              <a:t>Gedanken zur Medienerziehung einbeziehen </a:t>
            </a:r>
            <a:endParaRPr sz="1600" dirty="0">
              <a:solidFill>
                <a:srgbClr val="17467D"/>
              </a:solidFill>
            </a:endParaRPr>
          </a:p>
          <a:p>
            <a:pPr>
              <a:defRPr/>
            </a:pPr>
            <a:r>
              <a:rPr lang="de-DE" sz="1600" dirty="0">
                <a:solidFill>
                  <a:srgbClr val="17467D"/>
                </a:solidFill>
                <a:highlight>
                  <a:srgbClr val="FFFF00"/>
                </a:highlight>
              </a:rPr>
              <a:t> </a:t>
            </a:r>
            <a:endParaRPr dirty="0">
              <a:solidFill>
                <a:srgbClr val="17467D"/>
              </a:solidFill>
            </a:endParaRPr>
          </a:p>
        </p:txBody>
      </p:sp>
      <p:sp>
        <p:nvSpPr>
          <p:cNvPr id="71" name="Inhaltsplatzhalter 70"/>
          <p:cNvSpPr>
            <a:spLocks noGrp="1"/>
          </p:cNvSpPr>
          <p:nvPr>
            <p:ph idx="30"/>
          </p:nvPr>
        </p:nvSpPr>
        <p:spPr bwMode="auto"/>
        <p:txBody>
          <a:bodyPr/>
          <a:lstStyle/>
          <a:p>
            <a:pPr>
              <a:defRPr/>
            </a:pPr>
            <a:r>
              <a:rPr lang="de-DE" b="1"/>
              <a:t>Rahmenbedingungen</a:t>
            </a:r>
            <a:endParaRPr/>
          </a:p>
        </p:txBody>
      </p:sp>
      <p:sp>
        <p:nvSpPr>
          <p:cNvPr id="60" name="Inhaltsplatzhalter 59"/>
          <p:cNvSpPr>
            <a:spLocks noGrp="1"/>
          </p:cNvSpPr>
          <p:nvPr>
            <p:ph idx="29"/>
          </p:nvPr>
        </p:nvSpPr>
        <p:spPr bwMode="auto"/>
        <p:txBody>
          <a:bodyPr/>
          <a:lstStyle/>
          <a:p>
            <a:pPr>
              <a:defRPr/>
            </a:pPr>
            <a:r>
              <a:rPr lang="de-DE" sz="1200" dirty="0"/>
              <a:t>Rahmenbedingungen</a:t>
            </a:r>
            <a:endParaRPr dirty="0"/>
          </a:p>
        </p:txBody>
      </p:sp>
      <p:sp>
        <p:nvSpPr>
          <p:cNvPr id="17" name="Inhaltsplatzhalter 16"/>
          <p:cNvSpPr>
            <a:spLocks noGrp="1"/>
          </p:cNvSpPr>
          <p:nvPr>
            <p:ph idx="28"/>
          </p:nvPr>
        </p:nvSpPr>
        <p:spPr bwMode="auto"/>
        <p:txBody>
          <a:bodyPr/>
          <a:lstStyle/>
          <a:p>
            <a:pPr>
              <a:defRPr/>
            </a:pPr>
            <a:endParaRPr dirty="0"/>
          </a:p>
          <a:p>
            <a:pPr>
              <a:defRPr/>
            </a:pPr>
            <a:endParaRPr lang="de-DE" dirty="0"/>
          </a:p>
          <a:p>
            <a:pPr>
              <a:defRPr/>
            </a:pPr>
            <a:endParaRPr lang="de-DE" dirty="0"/>
          </a:p>
        </p:txBody>
      </p:sp>
      <p:sp>
        <p:nvSpPr>
          <p:cNvPr id="19" name="Inhaltsplatzhalter 18"/>
          <p:cNvSpPr>
            <a:spLocks noGrp="1"/>
          </p:cNvSpPr>
          <p:nvPr>
            <p:ph idx="32"/>
          </p:nvPr>
        </p:nvSpPr>
        <p:spPr bwMode="auto"/>
        <p:txBody>
          <a:bodyPr/>
          <a:lstStyle/>
          <a:p>
            <a:pPr>
              <a:defRPr/>
            </a:pPr>
            <a:r>
              <a:rPr lang="de-DE" dirty="0"/>
              <a:t>iStock.com/Oksana Latysheva, SpicyTruffel</a:t>
            </a:r>
            <a:endParaRPr dirty="0"/>
          </a:p>
          <a:p>
            <a:pPr>
              <a:defRPr/>
            </a:pPr>
            <a:endParaRPr lang="de-DE" dirty="0"/>
          </a:p>
          <a:p>
            <a:pPr>
              <a:defRPr/>
            </a:pPr>
            <a:endParaRPr lang="de-DE" dirty="0"/>
          </a:p>
        </p:txBody>
      </p:sp>
      <p:sp>
        <p:nvSpPr>
          <p:cNvPr id="16" name="Inhaltsplatzhalter 15"/>
          <p:cNvSpPr>
            <a:spLocks noGrp="1"/>
          </p:cNvSpPr>
          <p:nvPr>
            <p:ph idx="27"/>
          </p:nvPr>
        </p:nvSpPr>
        <p:spPr bwMode="auto"/>
        <p:txBody>
          <a:bodyPr/>
          <a:lstStyle/>
          <a:p>
            <a:pPr>
              <a:defRPr/>
            </a:pPr>
            <a:r>
              <a:rPr lang="de-DE" dirty="0" err="1"/>
              <a:t>iStock.com</a:t>
            </a:r>
            <a:r>
              <a:rPr lang="de-DE" dirty="0"/>
              <a:t>/Oksana Latysheva, SpicyTruffel</a:t>
            </a:r>
            <a:endParaRPr dirty="0"/>
          </a:p>
          <a:p>
            <a:pPr>
              <a:defRPr/>
            </a:pPr>
            <a:endParaRPr lang="de-DE" dirty="0"/>
          </a:p>
          <a:p>
            <a:pPr>
              <a:defRPr/>
            </a:pPr>
            <a:endParaRPr lang="de-DE" dirty="0"/>
          </a:p>
        </p:txBody>
      </p:sp>
      <p:sp>
        <p:nvSpPr>
          <p:cNvPr id="20" name="Inhaltsplatzhalter 70"/>
          <p:cNvSpPr txBox="1"/>
          <p:nvPr/>
        </p:nvSpPr>
        <p:spPr bwMode="auto">
          <a:xfrm>
            <a:off x="75061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a:t>Rahmenbedingungen</a:t>
            </a:r>
            <a:endParaRPr/>
          </a:p>
        </p:txBody>
      </p:sp>
      <p:sp>
        <p:nvSpPr>
          <p:cNvPr id="32" name="Inhaltsplatzhalter 15">
            <a:extLst>
              <a:ext uri="{FF2B5EF4-FFF2-40B4-BE49-F238E27FC236}">
                <a16:creationId xmlns:a16="http://schemas.microsoft.com/office/drawing/2014/main" id="{5A611530-BD5B-41F2-A1C9-AA424328D66A}"/>
              </a:ext>
            </a:extLst>
          </p:cNvPr>
          <p:cNvSpPr txBox="1">
            <a:spLocks/>
          </p:cNvSpPr>
          <p:nvPr/>
        </p:nvSpPr>
        <p:spPr bwMode="auto">
          <a:xfrm rot="16200000">
            <a:off x="5657881" y="1655766"/>
            <a:ext cx="2548186" cy="207795"/>
          </a:xfrm>
          <a:prstGeom prst="rect">
            <a:avLst/>
          </a:prstGeom>
        </p:spPr>
        <p:txBody>
          <a:bodyPr vert="horz" lIns="0" tIns="0" rIns="0" bIns="0" rtlCol="0">
            <a:noAutofit/>
          </a:bodyPr>
          <a:lstStyle>
            <a:lvl1pPr marL="9525" indent="-9525" algn="l" defTabSz="801929">
              <a:lnSpc>
                <a:spcPct val="100000"/>
              </a:lnSpc>
              <a:spcBef>
                <a:spcPts val="877"/>
              </a:spcBef>
              <a:buFont typeface="Arial"/>
              <a:buNone/>
              <a:defRPr sz="500">
                <a:solidFill>
                  <a:srgbClr val="AABAC5"/>
                </a:solidFill>
                <a:latin typeface="Verdana"/>
                <a:ea typeface="Verdana"/>
                <a:cs typeface="Verdana"/>
              </a:defRPr>
            </a:lvl1pPr>
            <a:lvl2pPr marL="9525" indent="-9525" algn="l" defTabSz="801929">
              <a:lnSpc>
                <a:spcPct val="100000"/>
              </a:lnSpc>
              <a:spcBef>
                <a:spcPts val="439"/>
              </a:spcBef>
              <a:buFont typeface="Arial"/>
              <a:buChar char="•"/>
              <a:defRPr sz="500">
                <a:solidFill>
                  <a:srgbClr val="AABAC5"/>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r>
              <a:rPr lang="de-DE" dirty="0" err="1"/>
              <a:t>iStock.com</a:t>
            </a:r>
            <a:r>
              <a:rPr lang="de-DE" dirty="0"/>
              <a:t>/</a:t>
            </a:r>
            <a:r>
              <a:rPr lang="de-DE" dirty="0" err="1"/>
              <a:t>Irina_Strelnikova</a:t>
            </a:r>
            <a:r>
              <a:rPr lang="de-DE" dirty="0"/>
              <a:t>, Oksana Latysheva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Autofit/>
          </a:bodyPr>
          <a:lstStyle/>
          <a:p>
            <a:pPr>
              <a:defRPr/>
            </a:pPr>
            <a:r>
              <a:rPr lang="de-DE" sz="4000" dirty="0">
                <a:solidFill>
                  <a:srgbClr val="17467D"/>
                </a:solidFill>
              </a:rPr>
              <a:t>Zielsetzung</a:t>
            </a:r>
            <a:endParaRPr dirty="0">
              <a:solidFill>
                <a:srgbClr val="17467D"/>
              </a:solidFill>
            </a:endParaRPr>
          </a:p>
        </p:txBody>
      </p:sp>
      <p:sp>
        <p:nvSpPr>
          <p:cNvPr id="3" name="Inhaltsplatzhalter 2"/>
          <p:cNvSpPr>
            <a:spLocks noGrp="1"/>
          </p:cNvSpPr>
          <p:nvPr>
            <p:ph idx="1"/>
          </p:nvPr>
        </p:nvSpPr>
        <p:spPr bwMode="auto"/>
        <p:txBody>
          <a:bodyPr>
            <a:noAutofit/>
          </a:bodyPr>
          <a:lstStyle/>
          <a:p>
            <a:pPr algn="just">
              <a:lnSpc>
                <a:spcPct val="130000"/>
              </a:lnSpc>
              <a:defRPr/>
            </a:pPr>
            <a:r>
              <a:rPr lang="de-DE" sz="1200" dirty="0">
                <a:solidFill>
                  <a:prstClr val="black"/>
                </a:solidFill>
              </a:rPr>
              <a:t>Die Einführung und Umsetzung einer Ausstattung mit mobilen Endgeräten ist ein komplexer Schulentwicklungsprozess, welcher Auswirkungen auf alle Bereiche von Schule nach sich zieht. Damit die intendierten Ziele der Unterrichtsentwicklung sicher erreicht werden können, muss der Prozess im Vorfeld sehr genau geplant werden. Hierbei ist es von großer Bedeutung, dass die gesamte Schulgemeinschaft von Anfang an miteinbezogen wird und der gesamte Prozess transparent gestaltet wird.</a:t>
            </a:r>
            <a:endParaRPr dirty="0"/>
          </a:p>
          <a:p>
            <a:pPr algn="just">
              <a:lnSpc>
                <a:spcPct val="130000"/>
              </a:lnSpc>
              <a:defRPr/>
            </a:pPr>
            <a:r>
              <a:rPr lang="de-DE" sz="1200" dirty="0">
                <a:solidFill>
                  <a:prstClr val="black"/>
                </a:solidFill>
              </a:rPr>
              <a:t>Daher ist es sinnvoll, alle notwendigen Prozessschritte zu identifizieren (1), den Ist-Stand systematisch zu erfassen (2) und in einer „Planungsmatrix“ (3) zu veranschaulichen. </a:t>
            </a:r>
            <a:endParaRPr dirty="0"/>
          </a:p>
          <a:p>
            <a:pPr algn="just">
              <a:lnSpc>
                <a:spcPct val="130000"/>
              </a:lnSpc>
              <a:defRPr/>
            </a:pPr>
            <a:r>
              <a:rPr lang="de-DE" sz="1200" dirty="0">
                <a:solidFill>
                  <a:prstClr val="black"/>
                </a:solidFill>
              </a:rPr>
              <a:t>Zur Unterstützung dieser Prozessplanung wurde von Dr. Stefan Fischer (</a:t>
            </a:r>
            <a:r>
              <a:rPr lang="de-DE" sz="1200" dirty="0" err="1">
                <a:solidFill>
                  <a:prstClr val="black"/>
                </a:solidFill>
              </a:rPr>
              <a:t>mBdB</a:t>
            </a:r>
            <a:r>
              <a:rPr lang="de-DE" sz="1200" dirty="0">
                <a:solidFill>
                  <a:prstClr val="black"/>
                </a:solidFill>
              </a:rPr>
              <a:t> Gymnasien </a:t>
            </a:r>
            <a:r>
              <a:rPr lang="de-DE" sz="1200" dirty="0" err="1">
                <a:solidFill>
                  <a:prstClr val="black"/>
                </a:solidFill>
              </a:rPr>
              <a:t>Obb</a:t>
            </a:r>
            <a:r>
              <a:rPr lang="de-DE" sz="1200" dirty="0">
                <a:solidFill>
                  <a:prstClr val="black"/>
                </a:solidFill>
              </a:rPr>
              <a:t>.-West) zusammen mit den Innovationsteams der Gymnasien in Oberbayern (West, </a:t>
            </a:r>
            <a:r>
              <a:rPr lang="de-DE" sz="1200" dirty="0" err="1">
                <a:solidFill>
                  <a:prstClr val="black"/>
                </a:solidFill>
              </a:rPr>
              <a:t>Muc</a:t>
            </a:r>
            <a:r>
              <a:rPr lang="de-DE" sz="1200" dirty="0">
                <a:solidFill>
                  <a:prstClr val="black"/>
                </a:solidFill>
              </a:rPr>
              <a:t>, Ost) das vorliegende Kartendeck entwickelt und für die Förderschule angepasst. Dies kann sowohl zur Prozessbegleitung als auch als Hilfestellung für die Steuergruppen vor Ort eingesetzt werden.</a:t>
            </a:r>
            <a:endParaRPr dirty="0"/>
          </a:p>
        </p:txBody>
      </p:sp>
      <p:sp>
        <p:nvSpPr>
          <p:cNvPr id="6" name="Inhaltsplatzhalter 5"/>
          <p:cNvSpPr>
            <a:spLocks noGrp="1"/>
          </p:cNvSpPr>
          <p:nvPr>
            <p:ph idx="12"/>
          </p:nvPr>
        </p:nvSpPr>
        <p:spPr bwMode="auto"/>
        <p:txBody>
          <a:bodyPr>
            <a:noAutofit/>
          </a:bodyPr>
          <a:lstStyle/>
          <a:p>
            <a:pPr>
              <a:defRPr/>
            </a:pPr>
            <a:r>
              <a:rPr lang="de-DE" sz="1200" b="1" dirty="0">
                <a:solidFill>
                  <a:srgbClr val="17467D"/>
                </a:solidFill>
              </a:rPr>
              <a:t>Das Kartendeck bietet auf unterschiedlichen </a:t>
            </a:r>
            <a:br>
              <a:rPr lang="de-DE" sz="1200" b="1" dirty="0">
                <a:solidFill>
                  <a:srgbClr val="17467D"/>
                </a:solidFill>
              </a:rPr>
            </a:br>
            <a:r>
              <a:rPr lang="de-DE" sz="1200" b="1" dirty="0">
                <a:solidFill>
                  <a:srgbClr val="17467D"/>
                </a:solidFill>
              </a:rPr>
              <a:t>Ebenen Unterstützung:</a:t>
            </a:r>
            <a:endParaRPr dirty="0">
              <a:solidFill>
                <a:srgbClr val="17467D"/>
              </a:solidFill>
            </a:endParaRPr>
          </a:p>
          <a:p>
            <a:pPr marL="150361" indent="-150361">
              <a:buClr>
                <a:srgbClr val="194D83"/>
              </a:buClr>
              <a:buFont typeface="Arial"/>
              <a:buChar char="•"/>
              <a:defRPr/>
            </a:pPr>
            <a:r>
              <a:rPr lang="de-DE" sz="1200" dirty="0"/>
              <a:t>Kompakte Darstellung</a:t>
            </a:r>
            <a:endParaRPr dirty="0"/>
          </a:p>
          <a:p>
            <a:pPr marL="150361" indent="-150361">
              <a:buClr>
                <a:srgbClr val="194D83"/>
              </a:buClr>
              <a:buFont typeface="Arial"/>
              <a:buChar char="•"/>
              <a:defRPr/>
            </a:pPr>
            <a:r>
              <a:rPr lang="de-DE" sz="1200" dirty="0"/>
              <a:t>Zeitliche Verortung der Umsetzungsschritte</a:t>
            </a:r>
            <a:endParaRPr dirty="0"/>
          </a:p>
          <a:p>
            <a:pPr marL="150361" indent="-150361">
              <a:buClr>
                <a:srgbClr val="194D83"/>
              </a:buClr>
              <a:buFont typeface="Arial"/>
              <a:buChar char="•"/>
              <a:defRPr/>
            </a:pPr>
            <a:r>
              <a:rPr lang="de-DE" sz="1200" dirty="0"/>
              <a:t>Bedarfsanalyse</a:t>
            </a:r>
            <a:endParaRPr dirty="0"/>
          </a:p>
          <a:p>
            <a:pPr marL="150361" indent="-150361">
              <a:buClr>
                <a:srgbClr val="194D83"/>
              </a:buClr>
              <a:buFont typeface="Arial"/>
              <a:buChar char="•"/>
              <a:defRPr/>
            </a:pPr>
            <a:r>
              <a:rPr lang="de-DE" sz="1200" dirty="0"/>
              <a:t>Möglichkeit der Weiterarbeit</a:t>
            </a:r>
            <a:endParaRPr dirty="0"/>
          </a:p>
          <a:p>
            <a:pPr>
              <a:defRPr/>
            </a:pPr>
            <a:endParaRPr lang="de-DE" sz="1200" dirty="0"/>
          </a:p>
          <a:p>
            <a:pPr>
              <a:defRPr/>
            </a:pPr>
            <a:endParaRPr lang="de-DE" sz="1200" dirty="0"/>
          </a:p>
        </p:txBody>
      </p:sp>
      <p:pic>
        <p:nvPicPr>
          <p:cNvPr id="8" name="Grafik 7"/>
          <p:cNvPicPr>
            <a:picLocks noChangeAspect="1"/>
          </p:cNvPicPr>
          <p:nvPr/>
        </p:nvPicPr>
        <p:blipFill>
          <a:blip r:embed="rId3"/>
          <a:stretch/>
        </p:blipFill>
        <p:spPr bwMode="auto">
          <a:xfrm>
            <a:off x="7484633" y="3372932"/>
            <a:ext cx="2808824" cy="34876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 name="Inhaltsplatzhalter 51"/>
          <p:cNvSpPr>
            <a:spLocks noGrp="1"/>
          </p:cNvSpPr>
          <p:nvPr>
            <p:ph idx="1"/>
          </p:nvPr>
        </p:nvSpPr>
        <p:spPr bwMode="auto">
          <a:xfrm>
            <a:off x="3952510" y="485574"/>
            <a:ext cx="2780121" cy="4880369"/>
          </a:xfrm>
        </p:spPr>
        <p:txBody>
          <a:bodyPr/>
          <a:lstStyle/>
          <a:p>
            <a:pPr>
              <a:lnSpc>
                <a:spcPct val="100000"/>
              </a:lnSpc>
              <a:defRPr/>
            </a:pPr>
            <a:r>
              <a:rPr lang="de-DE" b="1" dirty="0">
                <a:solidFill>
                  <a:srgbClr val="194D83"/>
                </a:solidFill>
              </a:rPr>
              <a:t>Schrittweise Einführung des Lernens mit mobilen Endgeräten</a:t>
            </a:r>
          </a:p>
          <a:p>
            <a:pPr marL="180975" indent="-171450">
              <a:buFont typeface="Arial" panose="020B0604020202020204" pitchFamily="34" charset="0"/>
              <a:buChar char="•"/>
              <a:defRPr/>
            </a:pPr>
            <a:r>
              <a:rPr lang="de-DE" dirty="0"/>
              <a:t>Mitbedenken und Erweitern von bestehenden Konzepten als Grundlage für die Weiterplanung</a:t>
            </a:r>
          </a:p>
          <a:p>
            <a:pPr marL="180975" indent="-171450">
              <a:lnSpc>
                <a:spcPct val="100000"/>
              </a:lnSpc>
              <a:buFont typeface="Arial" panose="020B0604020202020204" pitchFamily="34" charset="0"/>
              <a:buChar char="•"/>
              <a:defRPr/>
            </a:pPr>
            <a:r>
              <a:rPr lang="de-DE" dirty="0"/>
              <a:t>Ggf. Einstieg über Poolgeräte</a:t>
            </a:r>
          </a:p>
          <a:p>
            <a:pPr>
              <a:lnSpc>
                <a:spcPct val="100000"/>
              </a:lnSpc>
              <a:defRPr/>
            </a:pPr>
            <a:endParaRPr lang="de-DE" dirty="0"/>
          </a:p>
          <a:p>
            <a:pPr>
              <a:lnSpc>
                <a:spcPct val="100000"/>
              </a:lnSpc>
              <a:defRPr/>
            </a:pPr>
            <a:endParaRPr lang="de-DE" dirty="0"/>
          </a:p>
          <a:p>
            <a:pPr>
              <a:lnSpc>
                <a:spcPct val="100000"/>
              </a:lnSpc>
              <a:defRPr/>
            </a:pPr>
            <a:r>
              <a:rPr lang="de-DE" b="1" dirty="0">
                <a:solidFill>
                  <a:srgbClr val="194D83"/>
                </a:solidFill>
              </a:rPr>
              <a:t>Zu beachtende Aspekte</a:t>
            </a:r>
          </a:p>
          <a:p>
            <a:pPr marL="180975" indent="-171450">
              <a:lnSpc>
                <a:spcPct val="100000"/>
              </a:lnSpc>
              <a:buFont typeface="Arial" panose="020B0604020202020204" pitchFamily="34" charset="0"/>
              <a:buChar char="•"/>
              <a:defRPr/>
            </a:pPr>
            <a:r>
              <a:rPr lang="de-DE" dirty="0"/>
              <a:t>unterrichtliche Ziele (z. B. spiralcurricularer Aufbau ausgewählter Kompetenzen bzw. Arbeitsformen)</a:t>
            </a:r>
          </a:p>
          <a:p>
            <a:pPr marL="180975" lvl="0" indent="-171450">
              <a:buFont typeface="Arial" panose="020B0604020202020204" pitchFamily="34" charset="0"/>
              <a:buChar char="•"/>
              <a:defRPr/>
            </a:pPr>
            <a:r>
              <a:rPr lang="de-DE" dirty="0"/>
              <a:t>organisatorische Überlegungen (z. B. Klassenneubildungen, Wartungsaufwand, Aufbewahrung der Geräte, Lade-Infrastruktur, Wünsche der Beteiligten, Anzahl der zur Verfügung stehenden Geräte etc.)</a:t>
            </a:r>
          </a:p>
          <a:p>
            <a:pPr marL="180975" lvl="0" indent="-171450">
              <a:buFont typeface="Arial" panose="020B0604020202020204" pitchFamily="34" charset="0"/>
              <a:buChar char="•"/>
              <a:defRPr/>
            </a:pPr>
            <a:r>
              <a:rPr lang="de-DE" dirty="0"/>
              <a:t>Alter und Entwicklungsstand der Schülerinnen und Schüler</a:t>
            </a:r>
          </a:p>
          <a:p>
            <a:pPr marL="180975" lvl="0" indent="-171450">
              <a:buFont typeface="Arial" panose="020B0604020202020204" pitchFamily="34" charset="0"/>
              <a:buChar char="•"/>
              <a:defRPr/>
            </a:pPr>
            <a:r>
              <a:rPr lang="de-DE" dirty="0"/>
              <a:t>erwarteter Unterstützungsbedarf der Lernenden (z. B. nach Alter und Förderschwerpunkt)</a:t>
            </a:r>
          </a:p>
          <a:p>
            <a:pPr marL="180975" indent="-171450">
              <a:lnSpc>
                <a:spcPct val="100000"/>
              </a:lnSpc>
              <a:buFont typeface="Arial" panose="020B0604020202020204" pitchFamily="34" charset="0"/>
              <a:buChar char="•"/>
              <a:defRPr/>
            </a:pPr>
            <a:endParaRPr lang="de-DE" dirty="0"/>
          </a:p>
          <a:p>
            <a:pPr marL="180975" indent="-171450">
              <a:lnSpc>
                <a:spcPct val="100000"/>
              </a:lnSpc>
              <a:buFont typeface="Arial" panose="020B0604020202020204" pitchFamily="34" charset="0"/>
              <a:buChar char="•"/>
              <a:defRPr/>
            </a:pPr>
            <a:endParaRPr lang="de-DE" dirty="0"/>
          </a:p>
          <a:p>
            <a:pPr marL="180975" indent="-171450">
              <a:lnSpc>
                <a:spcPct val="100000"/>
              </a:lnSpc>
              <a:buFont typeface="Arial" panose="020B0604020202020204" pitchFamily="34" charset="0"/>
              <a:buChar char="•"/>
              <a:defRPr/>
            </a:pPr>
            <a:endParaRPr lang="de-DE" dirty="0"/>
          </a:p>
          <a:p>
            <a:pPr marL="180975" indent="-171450">
              <a:lnSpc>
                <a:spcPct val="100000"/>
              </a:lnSpc>
              <a:buFont typeface="Arial" panose="020B0604020202020204" pitchFamily="34" charset="0"/>
              <a:buChar char="•"/>
              <a:defRPr/>
            </a:pPr>
            <a:endParaRPr lang="de-DE" dirty="0"/>
          </a:p>
          <a:p>
            <a:pPr marL="180975" indent="-171450">
              <a:lnSpc>
                <a:spcPct val="100000"/>
              </a:lnSpc>
              <a:buFont typeface="Arial" panose="020B0604020202020204" pitchFamily="34" charset="0"/>
              <a:buChar char="•"/>
              <a:defRPr/>
            </a:pPr>
            <a:endParaRPr lang="de-DE" dirty="0"/>
          </a:p>
          <a:p>
            <a:pPr marL="180975" indent="-171450">
              <a:lnSpc>
                <a:spcPct val="100000"/>
              </a:lnSpc>
              <a:buFont typeface="Arial" panose="020B0604020202020204" pitchFamily="34" charset="0"/>
              <a:buChar char="•"/>
              <a:defRPr/>
            </a:pPr>
            <a:endParaRPr lang="de-DE" dirty="0"/>
          </a:p>
          <a:p>
            <a:pPr>
              <a:lnSpc>
                <a:spcPct val="100000"/>
              </a:lnSpc>
              <a:defRPr/>
            </a:pPr>
            <a:endParaRPr lang="de-DE" dirty="0"/>
          </a:p>
          <a:p>
            <a:pPr>
              <a:lnSpc>
                <a:spcPct val="100000"/>
              </a:lnSpc>
              <a:defRPr/>
            </a:pPr>
            <a:endParaRPr lang="de-DE" dirty="0"/>
          </a:p>
          <a:p>
            <a:pPr>
              <a:defRPr/>
            </a:pPr>
            <a:r>
              <a:rPr lang="de-DE" b="1" dirty="0">
                <a:solidFill>
                  <a:srgbClr val="194D83"/>
                </a:solidFill>
              </a:rPr>
              <a:t>Umsetzungsbeispiele aus der Praxis </a:t>
            </a:r>
            <a:r>
              <a:rPr lang="de-DE" dirty="0"/>
              <a:t>finden Sie unter dem Link im mebis Magazin.</a:t>
            </a:r>
          </a:p>
          <a:p>
            <a:pPr>
              <a:lnSpc>
                <a:spcPct val="100000"/>
              </a:lnSpc>
              <a:defRPr/>
            </a:pPr>
            <a:endParaRPr lang="de-DE" dirty="0"/>
          </a:p>
          <a:p>
            <a:pPr>
              <a:lnSpc>
                <a:spcPct val="100000"/>
              </a:lnSpc>
              <a:defRPr/>
            </a:pPr>
            <a:endParaRPr lang="de-DE" b="1" dirty="0">
              <a:solidFill>
                <a:srgbClr val="194D83"/>
              </a:solidFill>
              <a:highlight>
                <a:srgbClr val="FFFF00"/>
              </a:highlight>
            </a:endParaRPr>
          </a:p>
        </p:txBody>
      </p:sp>
      <p:sp>
        <p:nvSpPr>
          <p:cNvPr id="18" name="Inhaltsplatzhalter 17"/>
          <p:cNvSpPr>
            <a:spLocks noGrp="1"/>
          </p:cNvSpPr>
          <p:nvPr>
            <p:ph idx="10"/>
          </p:nvPr>
        </p:nvSpPr>
        <p:spPr bwMode="auto"/>
        <p:txBody>
          <a:bodyPr/>
          <a:lstStyle/>
          <a:p>
            <a:pPr>
              <a:defRPr/>
            </a:pPr>
            <a:r>
              <a:rPr lang="de-DE" u="sng" dirty="0"/>
              <a:t>https://mebis.bycs.de/fs/23030</a:t>
            </a:r>
            <a:endParaRPr lang="de-DE" sz="600" dirty="0"/>
          </a:p>
        </p:txBody>
      </p:sp>
      <p:sp>
        <p:nvSpPr>
          <p:cNvPr id="30" name="Inhaltsplatzhalter 54"/>
          <p:cNvSpPr>
            <a:spLocks noGrp="1"/>
          </p:cNvSpPr>
          <p:nvPr>
            <p:ph idx="14"/>
          </p:nvPr>
        </p:nvSpPr>
        <p:spPr bwMode="auto">
          <a:xfrm>
            <a:off x="314218" y="513942"/>
            <a:ext cx="2843999" cy="4880369"/>
          </a:xfrm>
        </p:spPr>
        <p:txBody>
          <a:bodyPr/>
          <a:lstStyle/>
          <a:p>
            <a:pPr>
              <a:lnSpc>
                <a:spcPct val="100000"/>
              </a:lnSpc>
              <a:defRPr/>
            </a:pPr>
            <a:r>
              <a:rPr lang="de-DE" b="1" dirty="0">
                <a:solidFill>
                  <a:srgbClr val="194D83"/>
                </a:solidFill>
              </a:rPr>
              <a:t>Verlässliche pädagogische Rahmenbedingungen etablieren  </a:t>
            </a:r>
            <a:endParaRPr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r>
              <a:rPr lang="de-DE" dirty="0"/>
              <a:t>Sinnvolle Absprachen zu folgenden Aspekten treffen: </a:t>
            </a:r>
          </a:p>
          <a:p>
            <a:pPr marL="180975" indent="-171450">
              <a:lnSpc>
                <a:spcPct val="100000"/>
              </a:lnSpc>
              <a:buFont typeface="Arial" panose="020B0604020202020204" pitchFamily="34" charset="0"/>
              <a:buChar char="•"/>
              <a:defRPr/>
            </a:pPr>
            <a:r>
              <a:rPr lang="de-DE" dirty="0"/>
              <a:t>Verwendung einer einheitlichen Lernumgebung (Lernplattform, Dateiablage etc.) und ggf. Einsatz digitaler Hefte</a:t>
            </a:r>
          </a:p>
          <a:p>
            <a:pPr marL="180975" indent="-171450">
              <a:lnSpc>
                <a:spcPct val="100000"/>
              </a:lnSpc>
              <a:buFont typeface="Arial" panose="020B0604020202020204" pitchFamily="34" charset="0"/>
              <a:buChar char="•"/>
              <a:defRPr/>
            </a:pPr>
            <a:r>
              <a:rPr lang="de-DE" dirty="0"/>
              <a:t>Kommunikation und Erreichbarkeit</a:t>
            </a:r>
          </a:p>
          <a:p>
            <a:pPr marL="180975" indent="-171450">
              <a:lnSpc>
                <a:spcPct val="100000"/>
              </a:lnSpc>
              <a:buFont typeface="Arial" panose="020B0604020202020204" pitchFamily="34" charset="0"/>
              <a:buChar char="•"/>
              <a:defRPr/>
            </a:pPr>
            <a:r>
              <a:rPr lang="de-DE" dirty="0"/>
              <a:t>Umgang mit den Endgeräten</a:t>
            </a:r>
          </a:p>
          <a:p>
            <a:pPr marL="180975" indent="-171450">
              <a:lnSpc>
                <a:spcPct val="100000"/>
              </a:lnSpc>
              <a:buFont typeface="Arial" panose="020B0604020202020204" pitchFamily="34" charset="0"/>
              <a:buChar char="•"/>
              <a:defRPr/>
            </a:pPr>
            <a:r>
              <a:rPr lang="de-DE" dirty="0"/>
              <a:t>Heranführen der Lernenden an die neue Arbeitsform</a:t>
            </a:r>
          </a:p>
          <a:p>
            <a:pPr marL="180975" indent="-171450">
              <a:lnSpc>
                <a:spcPct val="100000"/>
              </a:lnSpc>
              <a:buFont typeface="Arial" panose="020B0604020202020204" pitchFamily="34" charset="0"/>
              <a:buChar char="•"/>
              <a:defRPr/>
            </a:pPr>
            <a:r>
              <a:rPr lang="de-DE" dirty="0"/>
              <a:t>Etablieren schulinterner Unterstützungsangebote</a:t>
            </a:r>
            <a:br>
              <a:rPr lang="de-DE" dirty="0"/>
            </a:br>
            <a:endParaRPr lang="de-DE" b="1" dirty="0">
              <a:solidFill>
                <a:srgbClr val="194D83"/>
              </a:solidFill>
            </a:endParaRPr>
          </a:p>
          <a:p>
            <a:pPr>
              <a:lnSpc>
                <a:spcPct val="100000"/>
              </a:lnSpc>
              <a:defRPr/>
            </a:pPr>
            <a:r>
              <a:rPr lang="de-DE" b="1" dirty="0">
                <a:solidFill>
                  <a:srgbClr val="194D83"/>
                </a:solidFill>
              </a:rPr>
              <a:t>Ziel </a:t>
            </a:r>
            <a:endParaRPr dirty="0"/>
          </a:p>
          <a:p>
            <a:pPr marL="93663" indent="-84138">
              <a:lnSpc>
                <a:spcPct val="100000"/>
              </a:lnSpc>
              <a:buFont typeface="Arial"/>
              <a:buChar char="•"/>
              <a:defRPr/>
            </a:pPr>
            <a:r>
              <a:rPr lang="de-DE" dirty="0"/>
              <a:t>Orientierung für Lernende </a:t>
            </a:r>
            <a:endParaRPr dirty="0"/>
          </a:p>
          <a:p>
            <a:pPr marL="93663" indent="-84138">
              <a:lnSpc>
                <a:spcPct val="100000"/>
              </a:lnSpc>
              <a:buFont typeface="Arial"/>
              <a:buChar char="•"/>
              <a:defRPr/>
            </a:pPr>
            <a:r>
              <a:rPr lang="de-DE" dirty="0"/>
              <a:t>Erleichterung des Unterrichtsalltags für Lehrkräfte </a:t>
            </a:r>
            <a:endParaRPr dirty="0"/>
          </a:p>
          <a:p>
            <a:pPr marL="93663" indent="-84138">
              <a:lnSpc>
                <a:spcPct val="100000"/>
              </a:lnSpc>
              <a:buFont typeface="Arial"/>
              <a:buChar char="•"/>
              <a:defRPr/>
            </a:pPr>
            <a:r>
              <a:rPr lang="de-DE" dirty="0"/>
              <a:t>Konkretisierung des Schulprofils </a:t>
            </a:r>
            <a:endParaRPr dirty="0"/>
          </a:p>
          <a:p>
            <a:pPr marL="93663" indent="-84138">
              <a:lnSpc>
                <a:spcPct val="100000"/>
              </a:lnSpc>
              <a:buFont typeface="Arial"/>
              <a:buChar char="•"/>
              <a:defRPr/>
            </a:pPr>
            <a:r>
              <a:rPr lang="de-DE" dirty="0"/>
              <a:t>Stärkung der Erziehungspartnerschaft  </a:t>
            </a:r>
            <a:endParaRPr lang="de-DE" b="1" dirty="0">
              <a:solidFill>
                <a:srgbClr val="194D83"/>
              </a:solidFill>
            </a:endParaRPr>
          </a:p>
          <a:p>
            <a:pPr>
              <a:lnSpc>
                <a:spcPct val="100000"/>
              </a:lnSpc>
              <a:defRPr/>
            </a:pPr>
            <a:br>
              <a:rPr lang="de-DE" b="1" dirty="0">
                <a:solidFill>
                  <a:srgbClr val="194D83"/>
                </a:solidFill>
              </a:rPr>
            </a:br>
            <a:r>
              <a:rPr lang="de-DE" b="1" dirty="0">
                <a:solidFill>
                  <a:srgbClr val="194D83"/>
                </a:solidFill>
              </a:rPr>
              <a:t>Entscheidungshilfen, Impulse zur Ausgestaltung sowie Beispiele von Regelvereinbarungen </a:t>
            </a:r>
            <a:r>
              <a:rPr lang="de-DE" dirty="0"/>
              <a:t>finden Sie unter dem Link im mebis Magazin.</a:t>
            </a:r>
            <a:endParaRPr lang="de-DE" b="1" dirty="0">
              <a:solidFill>
                <a:srgbClr val="194D83"/>
              </a:solidFill>
            </a:endParaRPr>
          </a:p>
        </p:txBody>
      </p:sp>
      <p:sp>
        <p:nvSpPr>
          <p:cNvPr id="38" name="Inhaltsplatzhalter 33"/>
          <p:cNvSpPr>
            <a:spLocks noGrp="1"/>
          </p:cNvSpPr>
          <p:nvPr>
            <p:ph idx="19"/>
          </p:nvPr>
        </p:nvSpPr>
        <p:spPr bwMode="auto"/>
        <p:txBody>
          <a:bodyPr/>
          <a:lstStyle/>
          <a:p>
            <a:pPr>
              <a:lnSpc>
                <a:spcPct val="100000"/>
              </a:lnSpc>
              <a:defRPr/>
            </a:pPr>
            <a:r>
              <a:rPr lang="de-DE" b="1" dirty="0">
                <a:solidFill>
                  <a:srgbClr val="194D83"/>
                </a:solidFill>
              </a:rPr>
              <a:t>Zielsetzung</a:t>
            </a:r>
          </a:p>
          <a:p>
            <a:pPr marL="93663" indent="-84138">
              <a:lnSpc>
                <a:spcPct val="100000"/>
              </a:lnSpc>
              <a:buFont typeface="Arial"/>
              <a:buChar char="•"/>
              <a:defRPr/>
            </a:pPr>
            <a:r>
              <a:rPr lang="de-DE" dirty="0"/>
              <a:t>Heranführen an einen sicheren und kompetenten Umgang mit den Geräten und deren Anwendungen im Rahmen eines Einarbeitungskonzepts</a:t>
            </a:r>
          </a:p>
          <a:p>
            <a:pPr marL="93663" indent="-84138">
              <a:lnSpc>
                <a:spcPct val="100000"/>
              </a:lnSpc>
              <a:buFont typeface="Arial"/>
              <a:buChar char="•"/>
              <a:defRPr/>
            </a:pPr>
            <a:r>
              <a:rPr lang="de-DE" dirty="0"/>
              <a:t>Förderung einer reflektierten Mediennutzung (z. B. bei der Einhaltung der Regeln, Sensibilisieren für kritisches Mediennutzungsverhalten in und außerhalb der Schule)</a:t>
            </a:r>
          </a:p>
          <a:p>
            <a:pPr marL="93663" indent="-84138">
              <a:lnSpc>
                <a:spcPct val="100000"/>
              </a:lnSpc>
              <a:buFont typeface="Arial"/>
              <a:buChar char="•"/>
              <a:defRPr/>
            </a:pPr>
            <a:r>
              <a:rPr lang="de-DE" dirty="0"/>
              <a:t>Nutzung der veränderten Möglichkeiten durch die Arbeit mit den Endgeräten zur Vermittlung von Fähigkeiten in den verschiedenen Medienkompetenzbereichen</a:t>
            </a:r>
          </a:p>
          <a:p>
            <a:pPr>
              <a:lnSpc>
                <a:spcPct val="100000"/>
              </a:lnSpc>
              <a:defRPr/>
            </a:pPr>
            <a:endParaRPr lang="de-DE" b="1" dirty="0">
              <a:solidFill>
                <a:srgbClr val="194D83"/>
              </a:solidFill>
            </a:endParaRPr>
          </a:p>
          <a:p>
            <a:pPr>
              <a:lnSpc>
                <a:spcPct val="100000"/>
              </a:lnSpc>
              <a:defRPr/>
            </a:pPr>
            <a:r>
              <a:rPr lang="de-DE" b="1" dirty="0">
                <a:solidFill>
                  <a:srgbClr val="194D83"/>
                </a:solidFill>
              </a:rPr>
              <a:t>Faktoren für eine gelingende Medienerziehung</a:t>
            </a:r>
            <a:endParaRPr lang="de-DE" dirty="0"/>
          </a:p>
          <a:p>
            <a:pPr marL="93663" indent="-84138">
              <a:lnSpc>
                <a:spcPct val="100000"/>
              </a:lnSpc>
              <a:buFont typeface="Arial"/>
              <a:buChar char="•"/>
              <a:defRPr/>
            </a:pPr>
            <a:r>
              <a:rPr lang="de-DE" dirty="0"/>
              <a:t>Lehrkräfte vorbereiten</a:t>
            </a:r>
          </a:p>
          <a:p>
            <a:pPr marL="93663" indent="-84138">
              <a:lnSpc>
                <a:spcPct val="100000"/>
              </a:lnSpc>
              <a:buFont typeface="Arial"/>
              <a:buChar char="•"/>
              <a:defRPr/>
            </a:pPr>
            <a:r>
              <a:rPr lang="de-DE" dirty="0"/>
              <a:t>Rechtliche Vorgaben beachten</a:t>
            </a:r>
          </a:p>
          <a:p>
            <a:pPr marL="93663" indent="-84138">
              <a:lnSpc>
                <a:spcPct val="100000"/>
              </a:lnSpc>
              <a:buFont typeface="Arial"/>
              <a:buChar char="•"/>
              <a:defRPr/>
            </a:pPr>
            <a:r>
              <a:rPr lang="de-DE" dirty="0"/>
              <a:t>Gemeinsam mit den Lernenden Regeln entwickeln</a:t>
            </a:r>
          </a:p>
          <a:p>
            <a:pPr marL="93663" indent="-84138">
              <a:lnSpc>
                <a:spcPct val="100000"/>
              </a:lnSpc>
              <a:buFont typeface="Arial"/>
              <a:buChar char="•"/>
              <a:defRPr/>
            </a:pPr>
            <a:r>
              <a:rPr lang="de-DE" dirty="0"/>
              <a:t>Erziehungsberechtigte einbeziehen</a:t>
            </a:r>
          </a:p>
          <a:p>
            <a:pPr marL="93663" indent="-84138">
              <a:lnSpc>
                <a:spcPct val="100000"/>
              </a:lnSpc>
              <a:buFont typeface="Arial"/>
              <a:buChar char="•"/>
              <a:defRPr/>
            </a:pPr>
            <a:r>
              <a:rPr lang="de-DE" dirty="0"/>
              <a:t>Regelmäßige Überprüfung und Anpassung</a:t>
            </a:r>
          </a:p>
          <a:p>
            <a:pPr>
              <a:lnSpc>
                <a:spcPct val="100000"/>
              </a:lnSpc>
              <a:defRPr/>
            </a:pPr>
            <a:endParaRPr lang="de-DE" b="1" dirty="0">
              <a:solidFill>
                <a:srgbClr val="194D83"/>
              </a:solidFill>
            </a:endParaRPr>
          </a:p>
          <a:p>
            <a:pPr>
              <a:lnSpc>
                <a:spcPct val="100000"/>
              </a:lnSpc>
              <a:defRPr/>
            </a:pPr>
            <a:r>
              <a:rPr lang="de-DE" b="1" dirty="0">
                <a:solidFill>
                  <a:srgbClr val="194D83"/>
                </a:solidFill>
              </a:rPr>
              <a:t>Maßnahmen der Medienerziehung</a:t>
            </a:r>
          </a:p>
          <a:p>
            <a:pPr marL="180975" indent="-171450">
              <a:lnSpc>
                <a:spcPct val="100000"/>
              </a:lnSpc>
              <a:buFont typeface="Arial" panose="020B0604020202020204" pitchFamily="34" charset="0"/>
              <a:buChar char="•"/>
              <a:defRPr/>
            </a:pPr>
            <a:r>
              <a:rPr lang="de-DE" dirty="0"/>
              <a:t>Prävention</a:t>
            </a:r>
          </a:p>
          <a:p>
            <a:pPr marL="180975" indent="-171450">
              <a:lnSpc>
                <a:spcPct val="100000"/>
              </a:lnSpc>
              <a:buFont typeface="Arial" panose="020B0604020202020204" pitchFamily="34" charset="0"/>
              <a:buChar char="•"/>
              <a:defRPr/>
            </a:pPr>
            <a:r>
              <a:rPr lang="de-DE" dirty="0"/>
              <a:t>Intervention</a:t>
            </a:r>
          </a:p>
          <a:p>
            <a:pPr marL="180975" indent="-171450">
              <a:lnSpc>
                <a:spcPct val="100000"/>
              </a:lnSpc>
              <a:buFont typeface="Arial" panose="020B0604020202020204" pitchFamily="34" charset="0"/>
              <a:buChar char="•"/>
              <a:defRPr/>
            </a:pPr>
            <a:r>
              <a:rPr lang="de-DE" dirty="0"/>
              <a:t>Reflexion</a:t>
            </a: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r>
              <a:rPr lang="de-DE" b="1" dirty="0">
                <a:solidFill>
                  <a:srgbClr val="194D83"/>
                </a:solidFill>
              </a:rPr>
              <a:t>Einen Überblick über erforderliche medienerzieherische Maßnahmen sowie Umsetzungsimpulse aus der Praxis </a:t>
            </a:r>
            <a:r>
              <a:rPr lang="de-DE" dirty="0"/>
              <a:t>finden Sie unter dem Link im mebis Magazin.</a:t>
            </a:r>
            <a:endParaRPr lang="de-DE" b="1" dirty="0">
              <a:solidFill>
                <a:srgbClr val="194D83"/>
              </a:solidFill>
            </a:endParaRPr>
          </a:p>
        </p:txBody>
      </p:sp>
      <p:sp>
        <p:nvSpPr>
          <p:cNvPr id="8" name="Inhaltsplatzhalter 7"/>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p:cNvSpPr>
            <a:spLocks noGrp="1"/>
          </p:cNvSpPr>
          <p:nvPr>
            <p:ph idx="28"/>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p:cNvSpPr>
            <a:spLocks noGrp="1"/>
          </p:cNvSpPr>
          <p:nvPr>
            <p:ph idx="30"/>
          </p:nvPr>
        </p:nvSpPr>
        <p:spPr bwMode="auto"/>
        <p:txBody>
          <a:bodyPr/>
          <a:lstStyle/>
          <a:p>
            <a:pPr>
              <a:defRPr/>
            </a:pPr>
            <a:r>
              <a:rPr lang="de-DE" sz="600" u="sng" dirty="0"/>
              <a:t>https://mebis.bycs.de/</a:t>
            </a:r>
            <a:r>
              <a:rPr lang="de-DE" u="sng" dirty="0"/>
              <a:t>fs</a:t>
            </a:r>
            <a:r>
              <a:rPr lang="de-DE" sz="600" u="sng" dirty="0"/>
              <a:t>/23020 </a:t>
            </a:r>
            <a:endParaRPr lang="de-DE" sz="400" u="sng" dirty="0"/>
          </a:p>
        </p:txBody>
      </p:sp>
      <p:sp>
        <p:nvSpPr>
          <p:cNvPr id="60" name="Inhaltsplatzhalter 59"/>
          <p:cNvSpPr>
            <a:spLocks noGrp="1"/>
          </p:cNvSpPr>
          <p:nvPr>
            <p:ph idx="32"/>
          </p:nvPr>
        </p:nvSpPr>
        <p:spPr bwMode="auto"/>
        <p:txBody>
          <a:bodyPr/>
          <a:lstStyle/>
          <a:p>
            <a:pPr>
              <a:defRPr/>
            </a:pPr>
            <a:r>
              <a:rPr lang="de-DE" u="sng" dirty="0"/>
              <a:t>https://mebis.bycs.de/fs/23010</a:t>
            </a:r>
            <a:endParaRPr lang="de-DE" sz="600" dirty="0"/>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pic>
        <p:nvPicPr>
          <p:cNvPr id="3" name="Grafik 2" descr="Ein Bild, das Text, Screenshot, Reihe, Schrift enthält.&#10;&#10;Automatisch generierte Beschreibung"/>
          <p:cNvPicPr>
            <a:picLocks noChangeAspect="1"/>
          </p:cNvPicPr>
          <p:nvPr/>
        </p:nvPicPr>
        <p:blipFill>
          <a:blip r:embed="rId3"/>
          <a:stretch/>
        </p:blipFill>
        <p:spPr bwMode="auto">
          <a:xfrm>
            <a:off x="736253" y="905524"/>
            <a:ext cx="1797539" cy="1333881"/>
          </a:xfrm>
          <a:prstGeom prst="rect">
            <a:avLst/>
          </a:prstGeom>
        </p:spPr>
      </p:pic>
      <p:pic>
        <p:nvPicPr>
          <p:cNvPr id="16" name="Bildplatzhalter 15" descr="Ein Bild, das Muster, Quadrat, Symmetrie, Kunst enthält.&#10;&#10;KI-generierte Inhalte können fehlerhaft sein.">
            <a:extLst>
              <a:ext uri="{FF2B5EF4-FFF2-40B4-BE49-F238E27FC236}">
                <a16:creationId xmlns:a16="http://schemas.microsoft.com/office/drawing/2014/main" id="{3A5CE1DB-C084-C341-2FDD-B3AA2FAFC8BB}"/>
              </a:ext>
            </a:extLst>
          </p:cNvPr>
          <p:cNvPicPr>
            <a:picLocks noGrp="1" noChangeAspect="1"/>
          </p:cNvPicPr>
          <p:nvPr>
            <p:ph type="pic" sz="quarter" idx="31"/>
          </p:nvPr>
        </p:nvPicPr>
        <p:blipFill>
          <a:blip r:embed="rId4"/>
          <a:srcRect/>
          <a:stretch>
            <a:fillRect/>
          </a:stretch>
        </p:blipFill>
        <p:spPr/>
      </p:pic>
      <p:pic>
        <p:nvPicPr>
          <p:cNvPr id="22" name="Bildplatzhalter 21" descr="Ein Bild, das Muster, Quadrat, Symmetrie, Kunst enthält.&#10;&#10;KI-generierte Inhalte können fehlerhaft sein.">
            <a:extLst>
              <a:ext uri="{FF2B5EF4-FFF2-40B4-BE49-F238E27FC236}">
                <a16:creationId xmlns:a16="http://schemas.microsoft.com/office/drawing/2014/main" id="{A98B422F-9367-68C7-12F5-738B016C1B78}"/>
              </a:ext>
            </a:extLst>
          </p:cNvPr>
          <p:cNvPicPr>
            <a:picLocks noGrp="1" noChangeAspect="1"/>
          </p:cNvPicPr>
          <p:nvPr>
            <p:ph type="pic" sz="quarter" idx="33"/>
          </p:nvPr>
        </p:nvPicPr>
        <p:blipFill>
          <a:blip r:embed="rId5"/>
          <a:srcRect/>
          <a:stretch>
            <a:fillRect/>
          </a:stretch>
        </p:blipFill>
        <p:spPr/>
      </p:pic>
      <p:pic>
        <p:nvPicPr>
          <p:cNvPr id="28" name="Bildplatzhalter 27" descr="Ein Bild, das Muster, Symmetrie, Quadrat, Kunst enthält.&#10;&#10;KI-generierte Inhalte können fehlerhaft sein.">
            <a:extLst>
              <a:ext uri="{FF2B5EF4-FFF2-40B4-BE49-F238E27FC236}">
                <a16:creationId xmlns:a16="http://schemas.microsoft.com/office/drawing/2014/main" id="{323CE079-51A9-3F38-0DA1-67CE1DFF15B9}"/>
              </a:ext>
            </a:extLst>
          </p:cNvPr>
          <p:cNvPicPr>
            <a:picLocks noGrp="1" noChangeAspect="1"/>
          </p:cNvPicPr>
          <p:nvPr>
            <p:ph type="pic" sz="quarter" idx="24"/>
          </p:nvPr>
        </p:nvPicPr>
        <p:blipFill>
          <a:blip r:embed="rId6"/>
          <a:srcRect/>
          <a:stretch>
            <a:fillRect/>
          </a:stretch>
        </p:blip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 name="Bildplatzhalter 18">
            <a:extLst>
              <a:ext uri="{FF2B5EF4-FFF2-40B4-BE49-F238E27FC236}">
                <a16:creationId xmlns:a16="http://schemas.microsoft.com/office/drawing/2014/main" id="{72D303CA-094C-12DC-7705-392E636DC42E}"/>
              </a:ext>
            </a:extLst>
          </p:cNvPr>
          <p:cNvPicPr>
            <a:picLocks noGrp="1" noChangeAspect="1"/>
          </p:cNvPicPr>
          <p:nvPr>
            <p:ph type="pic" sz="quarter" idx="14"/>
          </p:nvPr>
        </p:nvPicPr>
        <p:blipFill>
          <a:blip r:embed="rId3"/>
          <a:srcRect t="238" b="238"/>
          <a:stretch/>
        </p:blipFill>
        <p:spPr bwMode="auto">
          <a:xfrm>
            <a:off x="7450672" y="358775"/>
            <a:ext cx="2843999" cy="2843213"/>
          </a:xfrm>
          <a:prstGeom prst="roundRect">
            <a:avLst>
              <a:gd name="adj" fmla="val 6345"/>
            </a:avLst>
          </a:prstGeom>
          <a:solidFill>
            <a:schemeClr val="bg1">
              <a:lumMod val="85000"/>
            </a:schemeClr>
          </a:solidFill>
        </p:spPr>
      </p:pic>
      <p:pic>
        <p:nvPicPr>
          <p:cNvPr id="11" name="Bildplatzhalter 15"/>
          <p:cNvPicPr>
            <a:picLocks noGrp="1" noChangeAspect="1"/>
          </p:cNvPicPr>
          <p:nvPr>
            <p:ph type="pic" sz="quarter" idx="12"/>
          </p:nvPr>
        </p:nvPicPr>
        <p:blipFill>
          <a:blip r:embed="rId4"/>
          <a:srcRect/>
          <a:stretch/>
        </p:blipFill>
        <p:spPr bwMode="auto">
          <a:xfrm>
            <a:off x="3937956" y="358775"/>
            <a:ext cx="2787326" cy="2843213"/>
          </a:xfrm>
        </p:spPr>
      </p:pic>
      <p:sp>
        <p:nvSpPr>
          <p:cNvPr id="5" name="Inhaltsplatzhalter 4"/>
          <p:cNvSpPr>
            <a:spLocks noGrp="1"/>
          </p:cNvSpPr>
          <p:nvPr>
            <p:ph idx="11"/>
          </p:nvPr>
        </p:nvSpPr>
        <p:spPr bwMode="auto"/>
        <p:txBody>
          <a:bodyPr/>
          <a:lstStyle/>
          <a:p>
            <a:pPr>
              <a:defRPr/>
            </a:pPr>
            <a:r>
              <a:rPr lang="de-DE" sz="1000" dirty="0">
                <a:solidFill>
                  <a:srgbClr val="17467D"/>
                </a:solidFill>
              </a:rPr>
              <a:t>Fortbildungsplanung, Etablierung von Unterstützungssystemen und Förderung der Kooperation im Kollegium</a:t>
            </a:r>
            <a:endParaRPr lang="de-DE" dirty="0">
              <a:solidFill>
                <a:srgbClr val="17467D"/>
              </a:solidFill>
            </a:endParaRPr>
          </a:p>
        </p:txBody>
      </p:sp>
      <p:sp>
        <p:nvSpPr>
          <p:cNvPr id="7" name="Inhaltsplatzhalter 6"/>
          <p:cNvSpPr>
            <a:spLocks noGrp="1"/>
          </p:cNvSpPr>
          <p:nvPr>
            <p:ph idx="13"/>
          </p:nvPr>
        </p:nvSpPr>
        <p:spPr bwMode="auto"/>
        <p:txBody>
          <a:bodyPr/>
          <a:lstStyle/>
          <a:p>
            <a:pPr>
              <a:defRPr/>
            </a:pPr>
            <a:r>
              <a:rPr lang="de-DE" sz="1000" dirty="0">
                <a:solidFill>
                  <a:srgbClr val="17467D"/>
                </a:solidFill>
              </a:rPr>
              <a:t>Überblick über Maßnahmen und Angebote</a:t>
            </a:r>
            <a:endParaRPr lang="de-DE" dirty="0">
              <a:solidFill>
                <a:srgbClr val="17467D"/>
              </a:solidFill>
            </a:endParaRPr>
          </a:p>
        </p:txBody>
      </p:sp>
      <p:sp>
        <p:nvSpPr>
          <p:cNvPr id="9" name="Textplatzhalter 8"/>
          <p:cNvSpPr>
            <a:spLocks noGrp="1"/>
          </p:cNvSpPr>
          <p:nvPr>
            <p:ph type="body" sz="quarter" idx="15"/>
          </p:nvPr>
        </p:nvSpPr>
        <p:spPr bwMode="auto"/>
        <p:txBody>
          <a:bodyPr>
            <a:noAutofit/>
          </a:bodyPr>
          <a:lstStyle/>
          <a:p>
            <a:pPr>
              <a:defRPr/>
            </a:pPr>
            <a:r>
              <a:rPr lang="de-DE" sz="1600" dirty="0">
                <a:solidFill>
                  <a:srgbClr val="17467D"/>
                </a:solidFill>
              </a:rPr>
              <a:t>4.2 Medienbezogene Kompetenzen im Kollegium systematisch entwickeln</a:t>
            </a:r>
            <a:endParaRPr sz="1600" dirty="0">
              <a:solidFill>
                <a:srgbClr val="17467D"/>
              </a:solidFill>
            </a:endParaRPr>
          </a:p>
        </p:txBody>
      </p:sp>
      <p:sp>
        <p:nvSpPr>
          <p:cNvPr id="10" name="Textplatzhalter 9"/>
          <p:cNvSpPr>
            <a:spLocks noGrp="1"/>
          </p:cNvSpPr>
          <p:nvPr>
            <p:ph type="body" sz="quarter" idx="16"/>
          </p:nvPr>
        </p:nvSpPr>
        <p:spPr bwMode="auto">
          <a:xfrm>
            <a:off x="7483249" y="3387576"/>
            <a:ext cx="2922370" cy="966919"/>
          </a:xfrm>
        </p:spPr>
        <p:txBody>
          <a:bodyPr>
            <a:noAutofit/>
          </a:bodyPr>
          <a:lstStyle/>
          <a:p>
            <a:pPr>
              <a:lnSpc>
                <a:spcPct val="100000"/>
              </a:lnSpc>
              <a:defRPr/>
            </a:pPr>
            <a:r>
              <a:rPr lang="de-DE" sz="1600" dirty="0">
                <a:solidFill>
                  <a:srgbClr val="17467D"/>
                </a:solidFill>
              </a:rPr>
              <a:t>4.3 Angebote und Maßnahmen für Lernen-de und </a:t>
            </a:r>
            <a:r>
              <a:rPr lang="de-DE" sz="1600" dirty="0" err="1">
                <a:solidFill>
                  <a:srgbClr val="17467D"/>
                </a:solidFill>
              </a:rPr>
              <a:t>Erziehungsbe-rechtigte</a:t>
            </a:r>
            <a:r>
              <a:rPr lang="de-DE" sz="1600" dirty="0">
                <a:solidFill>
                  <a:srgbClr val="17467D"/>
                </a:solidFill>
              </a:rPr>
              <a:t> abstimmen </a:t>
            </a:r>
            <a:endParaRPr dirty="0">
              <a:solidFill>
                <a:srgbClr val="17467D"/>
              </a:solidFill>
            </a:endParaRPr>
          </a:p>
        </p:txBody>
      </p:sp>
      <p:sp>
        <p:nvSpPr>
          <p:cNvPr id="12" name="Inhaltsplatzhalter 11"/>
          <p:cNvSpPr>
            <a:spLocks noGrp="1"/>
          </p:cNvSpPr>
          <p:nvPr>
            <p:ph idx="24"/>
          </p:nvPr>
        </p:nvSpPr>
        <p:spPr bwMode="auto"/>
        <p:txBody>
          <a:bodyPr/>
          <a:lstStyle/>
          <a:p>
            <a:pPr>
              <a:defRPr/>
            </a:pPr>
            <a:r>
              <a:rPr lang="de-DE" dirty="0">
                <a:solidFill>
                  <a:srgbClr val="17467D"/>
                </a:solidFill>
              </a:rPr>
              <a:t>Tipps und Vorlagen zur Prozessgestaltung </a:t>
            </a:r>
            <a:endParaRPr dirty="0">
              <a:solidFill>
                <a:srgbClr val="17467D"/>
              </a:solidFill>
            </a:endParaRPr>
          </a:p>
        </p:txBody>
      </p:sp>
      <p:pic>
        <p:nvPicPr>
          <p:cNvPr id="17" name="Bildplatzhalter 16"/>
          <p:cNvPicPr>
            <a:picLocks noGrp="1" noChangeAspect="1"/>
          </p:cNvPicPr>
          <p:nvPr>
            <p:ph type="pic" sz="quarter" idx="25"/>
          </p:nvPr>
        </p:nvPicPr>
        <p:blipFill>
          <a:blip r:embed="rId5"/>
          <a:srcRect/>
          <a:stretch/>
        </p:blipFill>
        <p:spPr bwMode="auto">
          <a:xfrm>
            <a:off x="338489" y="369308"/>
            <a:ext cx="2844000" cy="2822933"/>
          </a:xfrm>
        </p:spPr>
      </p:pic>
      <p:sp>
        <p:nvSpPr>
          <p:cNvPr id="14" name="Textplatzhalter 13"/>
          <p:cNvSpPr>
            <a:spLocks noGrp="1"/>
          </p:cNvSpPr>
          <p:nvPr>
            <p:ph type="body" sz="quarter" idx="26"/>
          </p:nvPr>
        </p:nvSpPr>
        <p:spPr bwMode="auto"/>
        <p:txBody>
          <a:bodyPr>
            <a:noAutofit/>
          </a:bodyPr>
          <a:lstStyle/>
          <a:p>
            <a:pPr>
              <a:lnSpc>
                <a:spcPct val="100000"/>
              </a:lnSpc>
              <a:defRPr/>
            </a:pPr>
            <a:r>
              <a:rPr lang="de-DE" sz="1600" dirty="0">
                <a:solidFill>
                  <a:srgbClr val="17467D"/>
                </a:solidFill>
              </a:rPr>
              <a:t>4.1 Einen Zeitplan erstellen </a:t>
            </a:r>
            <a:endParaRPr sz="1600" dirty="0">
              <a:solidFill>
                <a:srgbClr val="17467D"/>
              </a:solidFill>
            </a:endParaRPr>
          </a:p>
        </p:txBody>
      </p:sp>
      <p:sp>
        <p:nvSpPr>
          <p:cNvPr id="20" name="Inhaltsplatzhalter 19"/>
          <p:cNvSpPr>
            <a:spLocks noGrp="1"/>
          </p:cNvSpPr>
          <p:nvPr>
            <p:ph idx="27"/>
          </p:nvPr>
        </p:nvSpPr>
        <p:spPr bwMode="auto"/>
        <p:txBody>
          <a:bodyPr/>
          <a:lstStyle/>
          <a:p>
            <a:pPr>
              <a:defRPr/>
            </a:pPr>
            <a:r>
              <a:rPr lang="de-DE" dirty="0"/>
              <a:t>iStock.com/Oksana Latysheva, Sensvector, SpicyTruffel</a:t>
            </a:r>
            <a:endParaRPr dirty="0"/>
          </a:p>
          <a:p>
            <a:pPr>
              <a:defRPr/>
            </a:pPr>
            <a:endParaRPr lang="de-DE" dirty="0"/>
          </a:p>
        </p:txBody>
      </p:sp>
      <p:sp>
        <p:nvSpPr>
          <p:cNvPr id="6" name="Inhaltsplatzhalter 70"/>
          <p:cNvSpPr txBox="1"/>
          <p:nvPr/>
        </p:nvSpPr>
        <p:spPr bwMode="auto">
          <a:xfrm>
            <a:off x="39057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a:t>Planung</a:t>
            </a:r>
            <a:endParaRPr/>
          </a:p>
        </p:txBody>
      </p:sp>
      <p:sp>
        <p:nvSpPr>
          <p:cNvPr id="25" name="Inhaltsplatzhalter 59"/>
          <p:cNvSpPr>
            <a:spLocks noGrp="1"/>
          </p:cNvSpPr>
          <p:nvPr>
            <p:ph idx="29"/>
          </p:nvPr>
        </p:nvSpPr>
        <p:spPr bwMode="auto">
          <a:xfrm>
            <a:off x="344129" y="450760"/>
            <a:ext cx="2843999" cy="165481"/>
          </a:xfrm>
        </p:spPr>
        <p:txBody>
          <a:bodyPr/>
          <a:lstStyle/>
          <a:p>
            <a:pPr>
              <a:defRPr/>
            </a:pPr>
            <a:r>
              <a:rPr lang="de-DE" sz="1200" b="1"/>
              <a:t>Planung</a:t>
            </a:r>
            <a:endParaRPr/>
          </a:p>
        </p:txBody>
      </p:sp>
      <p:sp>
        <p:nvSpPr>
          <p:cNvPr id="13" name="Inhaltsplatzhalter 70"/>
          <p:cNvSpPr txBox="1"/>
          <p:nvPr/>
        </p:nvSpPr>
        <p:spPr bwMode="auto">
          <a:xfrm>
            <a:off x="75061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a:t>Planung</a:t>
            </a:r>
            <a:endParaRPr/>
          </a:p>
        </p:txBody>
      </p:sp>
      <p:sp>
        <p:nvSpPr>
          <p:cNvPr id="19" name="Inhaltsplatzhalter 21">
            <a:extLst>
              <a:ext uri="{FF2B5EF4-FFF2-40B4-BE49-F238E27FC236}">
                <a16:creationId xmlns:a16="http://schemas.microsoft.com/office/drawing/2014/main" id="{66FD908C-C7C0-49F6-949C-BC04A91D247A}"/>
              </a:ext>
            </a:extLst>
          </p:cNvPr>
          <p:cNvSpPr>
            <a:spLocks noGrp="1"/>
          </p:cNvSpPr>
          <p:nvPr>
            <p:ph idx="28"/>
          </p:nvPr>
        </p:nvSpPr>
        <p:spPr>
          <a:xfrm rot="16200000">
            <a:off x="5646738" y="1655763"/>
            <a:ext cx="2547937" cy="207962"/>
          </a:xfrm>
        </p:spPr>
        <p:txBody>
          <a:bodyPr/>
          <a:lstStyle/>
          <a:p>
            <a:r>
              <a:rPr lang="de-DE" dirty="0"/>
              <a:t>iStock.com/Irina_Strelnikova, Oksana Latysheva</a:t>
            </a:r>
          </a:p>
        </p:txBody>
      </p:sp>
      <p:sp>
        <p:nvSpPr>
          <p:cNvPr id="23" name="Inhaltsplatzhalter 14">
            <a:extLst>
              <a:ext uri="{FF2B5EF4-FFF2-40B4-BE49-F238E27FC236}">
                <a16:creationId xmlns:a16="http://schemas.microsoft.com/office/drawing/2014/main" id="{92C65D15-C26D-4755-881A-486E96DEEDC2}"/>
              </a:ext>
            </a:extLst>
          </p:cNvPr>
          <p:cNvSpPr txBox="1">
            <a:spLocks/>
          </p:cNvSpPr>
          <p:nvPr/>
        </p:nvSpPr>
        <p:spPr bwMode="auto">
          <a:xfrm rot="16200000">
            <a:off x="9223432" y="1646598"/>
            <a:ext cx="2548186" cy="183812"/>
          </a:xfrm>
          <a:prstGeom prst="rect">
            <a:avLst/>
          </a:prstGeom>
        </p:spPr>
        <p:txBody>
          <a:bodyPr vert="horz" lIns="0" tIns="0" rIns="0" bIns="0" rtlCol="0">
            <a:noAutofit/>
          </a:bodyPr>
          <a:lstStyle>
            <a:lvl1pPr marL="9525" indent="0" algn="l" defTabSz="801929">
              <a:lnSpc>
                <a:spcPct val="100000"/>
              </a:lnSpc>
              <a:spcBef>
                <a:spcPts val="877"/>
              </a:spcBef>
              <a:buFont typeface="Arial"/>
              <a:buNone/>
              <a:defRPr sz="500">
                <a:solidFill>
                  <a:srgbClr val="AABAC5"/>
                </a:solidFill>
                <a:latin typeface="Verdana"/>
                <a:ea typeface="Verdana"/>
                <a:cs typeface="Verdana"/>
              </a:defRPr>
            </a:lvl1pPr>
            <a:lvl2pPr marL="9525" indent="0" algn="l" defTabSz="801929">
              <a:lnSpc>
                <a:spcPct val="100000"/>
              </a:lnSpc>
              <a:spcBef>
                <a:spcPts val="439"/>
              </a:spcBef>
              <a:buFont typeface="Arial"/>
              <a:buChar char="•"/>
              <a:defRPr sz="500">
                <a:solidFill>
                  <a:srgbClr val="AABAC5"/>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r>
              <a:rPr lang="de-DE" dirty="0"/>
              <a:t>iStock.com/Oksana Latysheva, Sensvector</a:t>
            </a:r>
          </a:p>
          <a:p>
            <a:endParaRPr lang="de-DE" dirty="0"/>
          </a:p>
          <a:p>
            <a:endParaRPr lang="de-DE" dirty="0"/>
          </a:p>
          <a:p>
            <a:endParaRPr lang="de-D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Inhaltsplatzhalter 17"/>
          <p:cNvSpPr>
            <a:spLocks noGrp="1"/>
          </p:cNvSpPr>
          <p:nvPr>
            <p:ph idx="10"/>
          </p:nvPr>
        </p:nvSpPr>
        <p:spPr bwMode="auto">
          <a:xfrm>
            <a:off x="2196311" y="6901729"/>
            <a:ext cx="984250" cy="275257"/>
          </a:xfrm>
        </p:spPr>
        <p:txBody>
          <a:bodyPr/>
          <a:lstStyle/>
          <a:p>
            <a:pPr>
              <a:defRPr/>
            </a:pPr>
            <a:r>
              <a:rPr lang="de-DE" sz="600" u="sng" dirty="0">
                <a:hlinkClick r:id="rId3" tooltip="https://mebis.bycs.de/dsdz/140"/>
              </a:rPr>
              <a:t>https://mebis.bycs.de/</a:t>
            </a:r>
            <a:r>
              <a:rPr lang="de-DE" u="sng" dirty="0">
                <a:hlinkClick r:id="rId3" tooltip="https://mebis.bycs.de/dsdz/140"/>
              </a:rPr>
              <a:t>fs</a:t>
            </a:r>
            <a:r>
              <a:rPr lang="de-DE" sz="600" u="sng" dirty="0">
                <a:hlinkClick r:id="rId3" tooltip="https://mebis.bycs.de/dsdz/140"/>
              </a:rPr>
              <a:t>/24031</a:t>
            </a:r>
            <a:endParaRPr lang="de-DE" sz="600" dirty="0"/>
          </a:p>
        </p:txBody>
      </p:sp>
      <p:sp>
        <p:nvSpPr>
          <p:cNvPr id="30" name="Inhaltsplatzhalter 54"/>
          <p:cNvSpPr>
            <a:spLocks noGrp="1"/>
          </p:cNvSpPr>
          <p:nvPr>
            <p:ph idx="14"/>
          </p:nvPr>
        </p:nvSpPr>
        <p:spPr bwMode="auto"/>
        <p:txBody>
          <a:bodyPr/>
          <a:lstStyle/>
          <a:p>
            <a:pPr>
              <a:lnSpc>
                <a:spcPct val="100000"/>
              </a:lnSpc>
              <a:defRPr/>
            </a:pPr>
            <a:r>
              <a:rPr lang="de-DE" b="1" dirty="0">
                <a:solidFill>
                  <a:srgbClr val="194D83"/>
                </a:solidFill>
              </a:rPr>
              <a:t>Maßnahmen zur gezielten Vorbereitung der Lehrkräfte und des sonstigen (pädagogischen) Personals auf den Unterricht mit mobilen Endgeräten:</a:t>
            </a:r>
          </a:p>
          <a:p>
            <a:pPr>
              <a:lnSpc>
                <a:spcPct val="100000"/>
              </a:lnSpc>
              <a:defRPr/>
            </a:pPr>
            <a:r>
              <a:rPr lang="de-DE" dirty="0"/>
              <a:t>Die folgenden QR-Codes führen zu weiteren Informationen zu den einzelnen Unterthemen (vgl. auch Erweiterungskarten).</a:t>
            </a:r>
          </a:p>
          <a:p>
            <a:pPr>
              <a:lnSpc>
                <a:spcPct val="100000"/>
              </a:lnSpc>
              <a:defRPr/>
            </a:pPr>
            <a:endParaRPr dirty="0"/>
          </a:p>
          <a:p>
            <a:pPr marL="93663" indent="-84138">
              <a:lnSpc>
                <a:spcPct val="100000"/>
              </a:lnSpc>
              <a:buFont typeface="Arial"/>
              <a:buChar char="•"/>
              <a:defRPr/>
            </a:pPr>
            <a:r>
              <a:rPr lang="de-DE" b="1" dirty="0">
                <a:solidFill>
                  <a:srgbClr val="17467D"/>
                </a:solidFill>
              </a:rPr>
              <a:t>Fortbildungsplanung anpassen</a:t>
            </a:r>
          </a:p>
          <a:p>
            <a:pPr marL="268288" lvl="1" indent="-171450">
              <a:lnSpc>
                <a:spcPct val="100000"/>
              </a:lnSpc>
              <a:buFont typeface="Courier New" panose="02070309020205020404" pitchFamily="49" charset="0"/>
              <a:buChar char="o"/>
              <a:defRPr/>
            </a:pPr>
            <a:r>
              <a:rPr lang="de-DE" dirty="0"/>
              <a:t>fach- und mediendidaktische Kenntnisse</a:t>
            </a:r>
          </a:p>
          <a:p>
            <a:pPr marL="268288" lvl="1" indent="-171450">
              <a:lnSpc>
                <a:spcPct val="100000"/>
              </a:lnSpc>
              <a:buFont typeface="Courier New" panose="02070309020205020404" pitchFamily="49" charset="0"/>
              <a:buChar char="o"/>
              <a:defRPr/>
            </a:pPr>
            <a:r>
              <a:rPr lang="de-DE" dirty="0"/>
              <a:t>technische Handlungskompetenz</a:t>
            </a:r>
          </a:p>
          <a:p>
            <a:pPr marL="268288" lvl="1" indent="-171450">
              <a:lnSpc>
                <a:spcPct val="100000"/>
              </a:lnSpc>
              <a:buFont typeface="Courier New" panose="02070309020205020404" pitchFamily="49" charset="0"/>
              <a:buChar char="o"/>
              <a:defRPr/>
            </a:pPr>
            <a:r>
              <a:rPr lang="de-DE" dirty="0"/>
              <a:t>medienerzieherische Kenntnisse </a:t>
            </a:r>
          </a:p>
          <a:p>
            <a:pPr marL="268288" lvl="1" indent="-171450">
              <a:lnSpc>
                <a:spcPct val="100000"/>
              </a:lnSpc>
              <a:buFont typeface="Courier New" panose="02070309020205020404" pitchFamily="49" charset="0"/>
              <a:buChar char="o"/>
              <a:defRPr/>
            </a:pPr>
            <a:endParaRPr lang="de-DE" dirty="0"/>
          </a:p>
          <a:p>
            <a:pPr lvl="1" indent="0">
              <a:lnSpc>
                <a:spcPct val="100000"/>
              </a:lnSpc>
              <a:buNone/>
              <a:defRPr/>
            </a:pPr>
            <a:endParaRPr lang="de-DE" dirty="0"/>
          </a:p>
          <a:p>
            <a:pPr marL="93663" indent="-87313">
              <a:lnSpc>
                <a:spcPct val="100000"/>
              </a:lnSpc>
              <a:buFont typeface="Arial" panose="020B0604020202020204" pitchFamily="34" charset="0"/>
              <a:buChar char="•"/>
              <a:defRPr/>
            </a:pPr>
            <a:endParaRPr lang="de-DE" b="1" dirty="0"/>
          </a:p>
          <a:p>
            <a:pPr marL="93663" indent="-87313">
              <a:lnSpc>
                <a:spcPct val="100000"/>
              </a:lnSpc>
              <a:buFont typeface="Arial" panose="020B0604020202020204" pitchFamily="34" charset="0"/>
              <a:buChar char="•"/>
              <a:defRPr/>
            </a:pPr>
            <a:r>
              <a:rPr lang="de-DE" b="1" dirty="0">
                <a:solidFill>
                  <a:srgbClr val="17467D"/>
                </a:solidFill>
              </a:rPr>
              <a:t>Einarbeitungskonzept für Lehrende und das pädagogische Personal etablieren</a:t>
            </a:r>
          </a:p>
          <a:p>
            <a:pPr marL="93663" indent="-87313">
              <a:lnSpc>
                <a:spcPct val="100000"/>
              </a:lnSpc>
              <a:buFont typeface="Arial" panose="020B0604020202020204" pitchFamily="34" charset="0"/>
              <a:buChar char="•"/>
              <a:defRPr/>
            </a:pPr>
            <a:endParaRPr lang="de-DE" dirty="0">
              <a:solidFill>
                <a:srgbClr val="17467D"/>
              </a:solidFill>
            </a:endParaRPr>
          </a:p>
          <a:p>
            <a:pPr marL="6350">
              <a:lnSpc>
                <a:spcPct val="100000"/>
              </a:lnSpc>
              <a:defRPr/>
            </a:pPr>
            <a:endParaRPr lang="de-DE" dirty="0"/>
          </a:p>
          <a:p>
            <a:pPr marL="6350">
              <a:lnSpc>
                <a:spcPct val="100000"/>
              </a:lnSpc>
              <a:defRPr/>
            </a:pPr>
            <a:endParaRPr lang="de-DE" dirty="0"/>
          </a:p>
          <a:p>
            <a:pPr marL="93663" indent="-87313">
              <a:lnSpc>
                <a:spcPct val="100000"/>
              </a:lnSpc>
              <a:buFont typeface="Arial" panose="020B0604020202020204" pitchFamily="34" charset="0"/>
              <a:buChar char="•"/>
              <a:defRPr/>
            </a:pPr>
            <a:endParaRPr lang="de-DE" dirty="0"/>
          </a:p>
          <a:p>
            <a:pPr marL="93663" indent="-87313">
              <a:lnSpc>
                <a:spcPct val="100000"/>
              </a:lnSpc>
              <a:buFont typeface="Arial" panose="020B0604020202020204" pitchFamily="34" charset="0"/>
              <a:buChar char="•"/>
              <a:defRPr/>
            </a:pPr>
            <a:r>
              <a:rPr lang="de-DE" b="1" dirty="0">
                <a:solidFill>
                  <a:srgbClr val="17467D"/>
                </a:solidFill>
              </a:rPr>
              <a:t>Schulinterne Unterstützungsstrukturen etablieren</a:t>
            </a:r>
            <a:endParaRPr b="1" dirty="0">
              <a:solidFill>
                <a:srgbClr val="17467D"/>
              </a:solidFill>
            </a:endParaRPr>
          </a:p>
          <a:p>
            <a:pPr>
              <a:lnSpc>
                <a:spcPct val="100000"/>
              </a:lnSpc>
              <a:defRPr/>
            </a:pPr>
            <a:br>
              <a:rPr lang="de-DE" dirty="0">
                <a:highlight>
                  <a:srgbClr val="FFFF00"/>
                </a:highlight>
              </a:rPr>
            </a:br>
            <a:endParaRPr lang="de-DE" dirty="0">
              <a:highlight>
                <a:srgbClr val="FFFF00"/>
              </a:highlight>
            </a:endParaRPr>
          </a:p>
          <a:p>
            <a:pPr>
              <a:lnSpc>
                <a:spcPct val="100000"/>
              </a:lnSpc>
              <a:defRPr/>
            </a:pPr>
            <a:endParaRPr lang="de-DE" b="0" i="0" u="none" strike="noStrike" cap="none" spc="0" dirty="0">
              <a:ln>
                <a:noFill/>
              </a:ln>
              <a:highlight>
                <a:srgbClr val="FFFF00"/>
              </a:highlight>
            </a:endParaRPr>
          </a:p>
          <a:p>
            <a:pPr>
              <a:lnSpc>
                <a:spcPct val="100000"/>
              </a:lnSpc>
              <a:defRPr/>
            </a:pPr>
            <a:endParaRPr lang="de-DE" b="0" i="0" u="none" strike="noStrike" cap="none" spc="0" dirty="0">
              <a:ln>
                <a:noFill/>
              </a:ln>
              <a:highlight>
                <a:srgbClr val="FFFF00"/>
              </a:highlight>
            </a:endParaRPr>
          </a:p>
          <a:p>
            <a:pPr>
              <a:lnSpc>
                <a:spcPct val="100000"/>
              </a:lnSpc>
              <a:defRPr/>
            </a:pPr>
            <a:endParaRPr lang="de-DE" b="0" i="0" u="none" strike="noStrike" cap="none" spc="0" dirty="0">
              <a:ln>
                <a:noFill/>
              </a:ln>
              <a:highlight>
                <a:srgbClr val="FFFF00"/>
              </a:highlight>
            </a:endParaRPr>
          </a:p>
          <a:p>
            <a:pPr>
              <a:lnSpc>
                <a:spcPct val="100000"/>
              </a:lnSpc>
              <a:defRPr/>
            </a:pPr>
            <a:r>
              <a:rPr lang="de-DE" b="1" dirty="0">
                <a:solidFill>
                  <a:srgbClr val="194D83"/>
                </a:solidFill>
              </a:rPr>
              <a:t>Weiterführende Informationen zu jedem dieser Themen </a:t>
            </a:r>
            <a:r>
              <a:rPr lang="de-DE" dirty="0"/>
              <a:t>finden Sie unter den Links im mebis Magazin.</a:t>
            </a:r>
          </a:p>
          <a:p>
            <a:pPr marL="93663" indent="-84138">
              <a:buFont typeface="Arial"/>
              <a:buChar char="•"/>
              <a:defRPr/>
            </a:pPr>
            <a:endParaRPr lang="de-DE" dirty="0"/>
          </a:p>
          <a:p>
            <a:pPr>
              <a:lnSpc>
                <a:spcPct val="100000"/>
              </a:lnSpc>
              <a:defRPr/>
            </a:pPr>
            <a:endParaRPr lang="de-DE" b="0" i="0" u="none" strike="noStrike" cap="none" spc="0" dirty="0">
              <a:ln>
                <a:noFill/>
              </a:ln>
              <a:highlight>
                <a:srgbClr val="FFFF00"/>
              </a:highlight>
            </a:endParaRPr>
          </a:p>
        </p:txBody>
      </p:sp>
      <p:sp>
        <p:nvSpPr>
          <p:cNvPr id="38" name="Inhaltsplatzhalter 33"/>
          <p:cNvSpPr>
            <a:spLocks noGrp="1"/>
          </p:cNvSpPr>
          <p:nvPr>
            <p:ph idx="19"/>
          </p:nvPr>
        </p:nvSpPr>
        <p:spPr bwMode="auto">
          <a:xfrm>
            <a:off x="279559" y="485574"/>
            <a:ext cx="2843997" cy="4880366"/>
          </a:xfrm>
        </p:spPr>
        <p:txBody>
          <a:bodyPr/>
          <a:lstStyle/>
          <a:p>
            <a:pPr marL="93663" marR="0" lvl="0" indent="-93663" algn="l" defTabSz="914400">
              <a:lnSpc>
                <a:spcPct val="100000"/>
              </a:lnSpc>
              <a:spcAft>
                <a:spcPts val="0"/>
              </a:spcAft>
              <a:buClrTx/>
              <a:buSzTx/>
              <a:buFont typeface="Arial"/>
              <a:buChar char="•"/>
              <a:defRPr/>
            </a:pPr>
            <a:endParaRPr lang="de-DE" sz="300" b="1" i="0" u="none" strike="noStrike" cap="none" spc="0" dirty="0">
              <a:ln>
                <a:noFill/>
              </a:ln>
            </a:endParaRPr>
          </a:p>
          <a:p>
            <a:pPr marL="0" marR="0" lvl="0" algn="l" defTabSz="914400">
              <a:lnSpc>
                <a:spcPct val="100000"/>
              </a:lnSpc>
              <a:spcAft>
                <a:spcPts val="0"/>
              </a:spcAft>
              <a:buClrTx/>
              <a:buSzTx/>
              <a:defRPr/>
            </a:pPr>
            <a:r>
              <a:rPr lang="de-DE" b="1" dirty="0">
                <a:solidFill>
                  <a:srgbClr val="194D83"/>
                </a:solidFill>
              </a:rPr>
              <a:t>Medienerzieherische Angebote und Maßnahmen</a:t>
            </a:r>
          </a:p>
          <a:p>
            <a:pPr marL="0" marR="0" lvl="0" algn="l" defTabSz="914400">
              <a:lnSpc>
                <a:spcPct val="100000"/>
              </a:lnSpc>
              <a:spcAft>
                <a:spcPts val="0"/>
              </a:spcAft>
              <a:buClrTx/>
              <a:buSzTx/>
              <a:defRPr/>
            </a:pPr>
            <a:r>
              <a:rPr lang="de-DE" dirty="0"/>
              <a:t>Die folgenden QR-Codes führen zu weiteren Informationen zu den einzelnen Unterthemen (vgl. auch Erweiterungskarten).</a:t>
            </a:r>
          </a:p>
          <a:p>
            <a:pPr marL="171450" marR="0" lvl="0" indent="-171450" algn="l" defTabSz="914400">
              <a:lnSpc>
                <a:spcPct val="100000"/>
              </a:lnSpc>
              <a:spcAft>
                <a:spcPts val="0"/>
              </a:spcAft>
              <a:buClrTx/>
              <a:buSzTx/>
              <a:buFont typeface="Arial" panose="020B0604020202020204" pitchFamily="34" charset="0"/>
              <a:buChar char="•"/>
              <a:defRPr/>
            </a:pPr>
            <a:r>
              <a:rPr lang="de-DE" b="1" dirty="0">
                <a:solidFill>
                  <a:srgbClr val="17467D"/>
                </a:solidFill>
              </a:rPr>
              <a:t>Medienerzieherische Maßnahmen für Lernende planen und gemeinsam umsetzen</a:t>
            </a:r>
          </a:p>
          <a:p>
            <a:pPr marL="355600" lvl="1" indent="-177800" defTabSz="914400">
              <a:lnSpc>
                <a:spcPct val="100000"/>
              </a:lnSpc>
              <a:buFont typeface="Courier New" panose="02070309020205020404" pitchFamily="49" charset="0"/>
              <a:buChar char="o"/>
              <a:defRPr/>
            </a:pPr>
            <a:r>
              <a:rPr lang="de-DE" dirty="0"/>
              <a:t>Heranführen an einen sicheren und kompetenten Umgang mit den Geräten</a:t>
            </a:r>
          </a:p>
          <a:p>
            <a:pPr marL="355600" lvl="1" indent="-177800" defTabSz="914400">
              <a:lnSpc>
                <a:spcPct val="100000"/>
              </a:lnSpc>
              <a:buFont typeface="Courier New" panose="02070309020205020404" pitchFamily="49" charset="0"/>
              <a:buChar char="o"/>
              <a:defRPr/>
            </a:pPr>
            <a:r>
              <a:rPr lang="de-DE" dirty="0"/>
              <a:t>Förderung einer reflektierten Mediennutzung</a:t>
            </a:r>
          </a:p>
          <a:p>
            <a:pPr marL="355600" lvl="1" indent="-177800" defTabSz="914400">
              <a:lnSpc>
                <a:spcPct val="100000"/>
              </a:lnSpc>
              <a:buFont typeface="Courier New" panose="02070309020205020404" pitchFamily="49" charset="0"/>
              <a:buChar char="o"/>
              <a:defRPr/>
            </a:pPr>
            <a:r>
              <a:rPr lang="de-DE" dirty="0"/>
              <a:t>Vermittlung weiterer Fähigkeiten</a:t>
            </a:r>
            <a:br>
              <a:rPr lang="de-DE" dirty="0"/>
            </a:br>
            <a:r>
              <a:rPr lang="de-DE" dirty="0"/>
              <a:t>und Kompetenzen </a:t>
            </a:r>
          </a:p>
          <a:p>
            <a:pPr marL="355600" lvl="1" indent="-177800" defTabSz="914400">
              <a:lnSpc>
                <a:spcPct val="100000"/>
              </a:lnSpc>
              <a:buFont typeface="Courier New" panose="02070309020205020404" pitchFamily="49" charset="0"/>
              <a:buChar char="o"/>
              <a:defRPr/>
            </a:pPr>
            <a:endParaRPr lang="de-DE" dirty="0"/>
          </a:p>
          <a:p>
            <a:pPr marL="355600" lvl="1" indent="-177800" defTabSz="914400">
              <a:lnSpc>
                <a:spcPct val="100000"/>
              </a:lnSpc>
              <a:buFont typeface="Courier New" panose="02070309020205020404" pitchFamily="49" charset="0"/>
              <a:buChar char="o"/>
              <a:defRPr/>
            </a:pPr>
            <a:endParaRPr lang="de-DE" dirty="0"/>
          </a:p>
          <a:p>
            <a:pPr marL="171450" marR="0" lvl="0" indent="-171450" algn="l" defTabSz="914400">
              <a:lnSpc>
                <a:spcPct val="100000"/>
              </a:lnSpc>
              <a:spcAft>
                <a:spcPts val="0"/>
              </a:spcAft>
              <a:buClrTx/>
              <a:buSzTx/>
              <a:buFont typeface="Arial" panose="020B0604020202020204" pitchFamily="34" charset="0"/>
              <a:buChar char="•"/>
              <a:defRPr/>
            </a:pPr>
            <a:r>
              <a:rPr lang="de-DE" b="1" dirty="0">
                <a:solidFill>
                  <a:srgbClr val="17467D"/>
                </a:solidFill>
              </a:rPr>
              <a:t>Absprachen zum Umgang mit den Endgeräten ausgestalten</a:t>
            </a:r>
          </a:p>
          <a:p>
            <a:pPr marL="171450" marR="0" lvl="0" indent="-171450" algn="l" defTabSz="914400">
              <a:lnSpc>
                <a:spcPct val="100000"/>
              </a:lnSpc>
              <a:spcAft>
                <a:spcPts val="0"/>
              </a:spcAft>
              <a:buClrTx/>
              <a:buSzTx/>
              <a:buFont typeface="Arial" panose="020B0604020202020204" pitchFamily="34" charset="0"/>
              <a:buChar char="•"/>
              <a:defRPr/>
            </a:pPr>
            <a:endParaRPr lang="de-DE" dirty="0"/>
          </a:p>
          <a:p>
            <a:pPr marL="171450" marR="0" lvl="0" indent="-171450" algn="l" defTabSz="914400">
              <a:lnSpc>
                <a:spcPct val="100000"/>
              </a:lnSpc>
              <a:spcAft>
                <a:spcPts val="0"/>
              </a:spcAft>
              <a:buClrTx/>
              <a:buSzTx/>
              <a:buFont typeface="Arial" panose="020B0604020202020204" pitchFamily="34" charset="0"/>
              <a:buChar char="•"/>
              <a:defRPr/>
            </a:pPr>
            <a:endParaRPr lang="de-DE" dirty="0"/>
          </a:p>
          <a:p>
            <a:pPr marL="171450" marR="0" lvl="0" indent="-171450" algn="l" defTabSz="914400">
              <a:lnSpc>
                <a:spcPct val="100000"/>
              </a:lnSpc>
              <a:spcAft>
                <a:spcPts val="0"/>
              </a:spcAft>
              <a:buClrTx/>
              <a:buSzTx/>
              <a:buFont typeface="Arial" panose="020B0604020202020204" pitchFamily="34" charset="0"/>
              <a:buChar char="•"/>
              <a:defRPr/>
            </a:pPr>
            <a:endParaRPr lang="de-DE" dirty="0"/>
          </a:p>
          <a:p>
            <a:pPr marL="171450" marR="0" lvl="0" indent="-171450" algn="l" defTabSz="914400">
              <a:lnSpc>
                <a:spcPct val="100000"/>
              </a:lnSpc>
              <a:spcAft>
                <a:spcPts val="0"/>
              </a:spcAft>
              <a:buClrTx/>
              <a:buSzTx/>
              <a:buFont typeface="Arial" panose="020B0604020202020204" pitchFamily="34" charset="0"/>
              <a:buChar char="•"/>
              <a:defRPr/>
            </a:pPr>
            <a:r>
              <a:rPr lang="de-DE" b="1" dirty="0">
                <a:solidFill>
                  <a:srgbClr val="17467D"/>
                </a:solidFill>
              </a:rPr>
              <a:t>Einarbeitungskonzept für Lernende etablieren</a:t>
            </a:r>
          </a:p>
          <a:p>
            <a:pPr marL="171450" marR="0" lvl="0" indent="-171450" algn="l" defTabSz="914400">
              <a:lnSpc>
                <a:spcPct val="100000"/>
              </a:lnSpc>
              <a:spcAft>
                <a:spcPts val="0"/>
              </a:spcAft>
              <a:buClrTx/>
              <a:buSzTx/>
              <a:buFont typeface="Arial" panose="020B0604020202020204" pitchFamily="34" charset="0"/>
              <a:buChar char="•"/>
              <a:defRPr/>
            </a:pPr>
            <a:endParaRPr lang="de-DE" dirty="0"/>
          </a:p>
          <a:p>
            <a:pPr marL="171450" marR="0" lvl="0" indent="-171450" algn="l" defTabSz="914400">
              <a:lnSpc>
                <a:spcPct val="100000"/>
              </a:lnSpc>
              <a:spcAft>
                <a:spcPts val="0"/>
              </a:spcAft>
              <a:buClrTx/>
              <a:buSzTx/>
              <a:buFont typeface="Arial" panose="020B0604020202020204" pitchFamily="34" charset="0"/>
              <a:buChar char="•"/>
              <a:defRPr/>
            </a:pPr>
            <a:endParaRPr lang="de-DE" dirty="0"/>
          </a:p>
          <a:p>
            <a:pPr marL="171450" marR="0" lvl="0" indent="-171450" algn="l" defTabSz="914400">
              <a:lnSpc>
                <a:spcPct val="100000"/>
              </a:lnSpc>
              <a:spcAft>
                <a:spcPts val="0"/>
              </a:spcAft>
              <a:buClrTx/>
              <a:buSzTx/>
              <a:buFont typeface="Arial" panose="020B0604020202020204" pitchFamily="34" charset="0"/>
              <a:buChar char="•"/>
              <a:defRPr/>
            </a:pPr>
            <a:endParaRPr lang="de-DE" dirty="0"/>
          </a:p>
          <a:p>
            <a:pPr marL="171450" marR="0" lvl="0" indent="-171450" algn="l" defTabSz="914400">
              <a:lnSpc>
                <a:spcPct val="100000"/>
              </a:lnSpc>
              <a:spcAft>
                <a:spcPts val="0"/>
              </a:spcAft>
              <a:buClrTx/>
              <a:buSzTx/>
              <a:buFont typeface="Arial" panose="020B0604020202020204" pitchFamily="34" charset="0"/>
              <a:buChar char="•"/>
              <a:defRPr/>
            </a:pPr>
            <a:endParaRPr lang="de-DE" dirty="0"/>
          </a:p>
          <a:p>
            <a:pPr marL="171450" marR="0" lvl="0" indent="-171450" algn="l" defTabSz="914400">
              <a:lnSpc>
                <a:spcPct val="100000"/>
              </a:lnSpc>
              <a:spcAft>
                <a:spcPts val="0"/>
              </a:spcAft>
              <a:buClrTx/>
              <a:buSzTx/>
              <a:buFont typeface="Arial" panose="020B0604020202020204" pitchFamily="34" charset="0"/>
              <a:buChar char="•"/>
              <a:defRPr/>
            </a:pPr>
            <a:r>
              <a:rPr lang="de-DE" b="1" dirty="0">
                <a:solidFill>
                  <a:srgbClr val="17467D"/>
                </a:solidFill>
              </a:rPr>
              <a:t>Medienpädagogische Angebote für Erziehungsberechtigte anpassen</a:t>
            </a:r>
            <a:endParaRPr b="1" dirty="0">
              <a:solidFill>
                <a:srgbClr val="17467D"/>
              </a:solidFill>
            </a:endParaRPr>
          </a:p>
          <a:p>
            <a:pPr marL="0" marR="0" lvl="0" algn="l" defTabSz="914400">
              <a:lnSpc>
                <a:spcPct val="100000"/>
              </a:lnSpc>
              <a:spcAft>
                <a:spcPts val="0"/>
              </a:spcAft>
              <a:buClrTx/>
              <a:buSzTx/>
              <a:defRPr/>
            </a:pPr>
            <a:endParaRPr lang="de-DE" b="1" dirty="0">
              <a:solidFill>
                <a:srgbClr val="194D83"/>
              </a:solidFill>
            </a:endParaRPr>
          </a:p>
          <a:p>
            <a:pPr marL="0" marR="0" lvl="0" algn="l" defTabSz="914400">
              <a:lnSpc>
                <a:spcPct val="100000"/>
              </a:lnSpc>
              <a:spcAft>
                <a:spcPts val="0"/>
              </a:spcAft>
              <a:buClrTx/>
              <a:buSzTx/>
              <a:defRPr/>
            </a:pPr>
            <a:endParaRPr lang="de-DE" b="1" dirty="0">
              <a:solidFill>
                <a:srgbClr val="194D83"/>
              </a:solidFill>
            </a:endParaRPr>
          </a:p>
          <a:p>
            <a:pPr marL="0" marR="0" lvl="0" algn="l" defTabSz="914400">
              <a:lnSpc>
                <a:spcPct val="100000"/>
              </a:lnSpc>
              <a:spcAft>
                <a:spcPts val="0"/>
              </a:spcAft>
              <a:buClrTx/>
              <a:buSzTx/>
              <a:defRPr/>
            </a:pPr>
            <a:endParaRPr lang="de-DE" b="1" i="0" u="none" strike="noStrike" cap="none" spc="0" dirty="0">
              <a:ln>
                <a:noFill/>
              </a:ln>
              <a:solidFill>
                <a:srgbClr val="194D83"/>
              </a:solidFill>
            </a:endParaRPr>
          </a:p>
          <a:p>
            <a:pPr marL="0" defTabSz="914400">
              <a:lnSpc>
                <a:spcPct val="100000"/>
              </a:lnSpc>
              <a:defRPr/>
            </a:pPr>
            <a:r>
              <a:rPr lang="de-DE" b="1" dirty="0">
                <a:solidFill>
                  <a:srgbClr val="194D83"/>
                </a:solidFill>
              </a:rPr>
              <a:t>Weiterführende Informationen zu jedem dieser Themen </a:t>
            </a:r>
            <a:r>
              <a:rPr lang="de-DE" dirty="0"/>
              <a:t>finden Sie unter den Links im mebis Magazin.</a:t>
            </a:r>
          </a:p>
          <a:p>
            <a:pPr marL="0" marR="0" lvl="0" algn="l" defTabSz="914400">
              <a:lnSpc>
                <a:spcPct val="100000"/>
              </a:lnSpc>
              <a:spcAft>
                <a:spcPts val="0"/>
              </a:spcAft>
              <a:buClrTx/>
              <a:buSzTx/>
              <a:defRPr/>
            </a:pPr>
            <a:endParaRPr lang="de-DE" b="1" i="0" u="none" strike="noStrike" cap="none" spc="0" dirty="0">
              <a:ln>
                <a:noFill/>
              </a:ln>
              <a:solidFill>
                <a:srgbClr val="194D83"/>
              </a:solidFill>
            </a:endParaRPr>
          </a:p>
          <a:p>
            <a:pPr marL="93663" marR="0" lvl="0" indent="-93663" algn="l" defTabSz="914400">
              <a:lnSpc>
                <a:spcPct val="100000"/>
              </a:lnSpc>
              <a:spcAft>
                <a:spcPts val="0"/>
              </a:spcAft>
              <a:buClrTx/>
              <a:buSzTx/>
              <a:buFont typeface="Arial"/>
              <a:buChar char="•"/>
              <a:defRPr/>
            </a:pPr>
            <a:endParaRPr lang="de-DE" sz="200" b="1" i="0" u="none" strike="noStrike" cap="none" spc="0" dirty="0">
              <a:ln>
                <a:noFill/>
              </a:ln>
            </a:endParaRPr>
          </a:p>
        </p:txBody>
      </p:sp>
      <p:sp>
        <p:nvSpPr>
          <p:cNvPr id="8" name="Inhaltsplatzhalter 7"/>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p:cNvSpPr>
            <a:spLocks noGrp="1"/>
          </p:cNvSpPr>
          <p:nvPr>
            <p:ph idx="28"/>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p:cNvSpPr>
            <a:spLocks noGrp="1"/>
          </p:cNvSpPr>
          <p:nvPr>
            <p:ph idx="30"/>
          </p:nvPr>
        </p:nvSpPr>
        <p:spPr bwMode="auto">
          <a:xfrm>
            <a:off x="5765593" y="6901729"/>
            <a:ext cx="984250" cy="275257"/>
          </a:xfrm>
        </p:spPr>
        <p:txBody>
          <a:bodyPr/>
          <a:lstStyle/>
          <a:p>
            <a:pPr>
              <a:defRPr/>
            </a:pPr>
            <a:r>
              <a:rPr lang="de-DE" u="sng" dirty="0"/>
              <a:t>https://mebis.bycs.de/fs/24021</a:t>
            </a:r>
            <a:endParaRPr lang="de-DE" sz="600" dirty="0"/>
          </a:p>
        </p:txBody>
      </p:sp>
      <p:sp>
        <p:nvSpPr>
          <p:cNvPr id="60" name="Inhaltsplatzhalter 59"/>
          <p:cNvSpPr>
            <a:spLocks noGrp="1"/>
          </p:cNvSpPr>
          <p:nvPr>
            <p:ph idx="32"/>
          </p:nvPr>
        </p:nvSpPr>
        <p:spPr bwMode="auto"/>
        <p:txBody>
          <a:bodyPr/>
          <a:lstStyle/>
          <a:p>
            <a:pPr algn="just">
              <a:defRPr/>
            </a:pPr>
            <a:r>
              <a:rPr lang="de-DE" sz="600" u="sng" dirty="0">
                <a:hlinkClick r:id="rId4" tooltip="https://mebis.bycs.de/dsdz/14010"/>
              </a:rPr>
              <a:t>https://mebis.bycs.de/</a:t>
            </a:r>
            <a:r>
              <a:rPr lang="de-DE" u="sng" dirty="0">
                <a:hlinkClick r:id="rId4" tooltip="https://mebis.bycs.de/dsdz/14010"/>
              </a:rPr>
              <a:t>fs</a:t>
            </a:r>
            <a:r>
              <a:rPr lang="de-DE" sz="600" u="sng" dirty="0">
                <a:hlinkClick r:id="rId4" tooltip="https://mebis.bycs.de/dsdz/14010"/>
              </a:rPr>
              <a:t>/24010</a:t>
            </a:r>
            <a:endParaRPr lang="de-DE" sz="600" dirty="0"/>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sp>
        <p:nvSpPr>
          <p:cNvPr id="7" name="Inhaltsplatzhalter 51"/>
          <p:cNvSpPr>
            <a:spLocks noGrp="1"/>
          </p:cNvSpPr>
          <p:nvPr>
            <p:ph idx="1"/>
          </p:nvPr>
        </p:nvSpPr>
        <p:spPr bwMode="auto">
          <a:xfrm>
            <a:off x="7461991" y="540672"/>
            <a:ext cx="2727213" cy="4825268"/>
          </a:xfrm>
        </p:spPr>
        <p:txBody>
          <a:bodyPr/>
          <a:lstStyle/>
          <a:p>
            <a:pPr>
              <a:defRPr/>
            </a:pPr>
            <a:r>
              <a:rPr lang="de-DE" b="1" dirty="0">
                <a:solidFill>
                  <a:srgbClr val="194D83"/>
                </a:solidFill>
              </a:rPr>
              <a:t>Zielsetzung</a:t>
            </a:r>
            <a:endParaRPr lang="de-DE" dirty="0"/>
          </a:p>
          <a:p>
            <a:pPr marL="93663" indent="-84138">
              <a:buFont typeface="Arial"/>
              <a:buChar char="•"/>
              <a:defRPr/>
            </a:pPr>
            <a:r>
              <a:rPr lang="de-DE" dirty="0"/>
              <a:t>Überblick über Planungsschritte gewinnen</a:t>
            </a:r>
            <a:endParaRPr dirty="0"/>
          </a:p>
          <a:p>
            <a:pPr marL="93663" indent="-84138">
              <a:buFont typeface="Arial"/>
              <a:buChar char="•"/>
              <a:defRPr/>
            </a:pPr>
            <a:r>
              <a:rPr lang="de-DE" dirty="0"/>
              <a:t>Planungen des Schulaufwandsträgers und der Schule abstimmen</a:t>
            </a:r>
            <a:endParaRPr dirty="0"/>
          </a:p>
          <a:p>
            <a:pPr marL="93663" indent="-84138">
              <a:buFont typeface="Arial"/>
              <a:buChar char="•"/>
              <a:defRPr/>
            </a:pPr>
            <a:r>
              <a:rPr lang="de-DE" dirty="0"/>
              <a:t>Sinnvolle Abfolge identifizieren und </a:t>
            </a:r>
            <a:br>
              <a:rPr lang="de-DE" dirty="0"/>
            </a:br>
            <a:r>
              <a:rPr lang="de-DE" dirty="0"/>
              <a:t>Aufgaben koordinieren</a:t>
            </a:r>
            <a:endParaRPr dirty="0"/>
          </a:p>
          <a:p>
            <a:pPr marL="93663" indent="-84138">
              <a:buFont typeface="Arial"/>
              <a:buChar char="•"/>
              <a:defRPr/>
            </a:pPr>
            <a:r>
              <a:rPr lang="de-DE" dirty="0"/>
              <a:t>feste Termine für künftige Planungen dauerhaft </a:t>
            </a:r>
            <a:br>
              <a:rPr lang="de-DE" dirty="0"/>
            </a:br>
            <a:r>
              <a:rPr lang="de-DE" dirty="0"/>
              <a:t>übernehmen</a:t>
            </a:r>
            <a:endParaRPr dirty="0"/>
          </a:p>
          <a:p>
            <a:pPr>
              <a:defRPr/>
            </a:pPr>
            <a:br>
              <a:rPr lang="de-DE" dirty="0"/>
            </a:br>
            <a:r>
              <a:rPr lang="de-DE" b="1" dirty="0">
                <a:solidFill>
                  <a:srgbClr val="194D83"/>
                </a:solidFill>
              </a:rPr>
              <a:t>Visualisierung z. B. mit Karten </a:t>
            </a:r>
            <a:endParaRPr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r>
              <a:rPr lang="de-DE" b="1" dirty="0">
                <a:solidFill>
                  <a:srgbClr val="194D83"/>
                </a:solidFill>
              </a:rPr>
              <a:t>Alternativ: </a:t>
            </a:r>
            <a:r>
              <a:rPr lang="de-DE" dirty="0"/>
              <a:t>digitale Pinnwände (z. B. Taskcards oder mebis Boards), Präsentationssoftware, …</a:t>
            </a:r>
            <a:endParaRPr dirty="0"/>
          </a:p>
          <a:p>
            <a:pPr marL="93663" indent="-84138">
              <a:buFont typeface="Arial"/>
              <a:buChar char="•"/>
              <a:defRPr/>
            </a:pPr>
            <a:endParaRPr lang="de-DE" dirty="0"/>
          </a:p>
          <a:p>
            <a:pPr>
              <a:defRPr/>
            </a:pPr>
            <a:br>
              <a:rPr lang="de-DE" dirty="0"/>
            </a:br>
            <a:br>
              <a:rPr lang="de-DE" dirty="0"/>
            </a:br>
            <a:br>
              <a:rPr lang="de-DE" dirty="0"/>
            </a:br>
            <a:br>
              <a:rPr lang="de-DE" dirty="0"/>
            </a:br>
            <a:endParaRPr lang="de-DE" dirty="0"/>
          </a:p>
          <a:p>
            <a:pPr marL="93663" indent="-84138">
              <a:buFont typeface="Arial"/>
              <a:buChar char="•"/>
              <a:defRPr/>
            </a:pPr>
            <a:endParaRPr lang="de-DE" dirty="0"/>
          </a:p>
          <a:p>
            <a:pPr>
              <a:lnSpc>
                <a:spcPct val="100000"/>
              </a:lnSpc>
              <a:defRPr/>
            </a:pPr>
            <a:r>
              <a:rPr lang="de-DE" b="1" dirty="0">
                <a:solidFill>
                  <a:srgbClr val="194D83"/>
                </a:solidFill>
              </a:rPr>
              <a:t>Methode zur Zeitplanerstellung, editierbare Vorlagen sowie Beispiele aus der Praxis </a:t>
            </a:r>
            <a:r>
              <a:rPr lang="de-DE" dirty="0"/>
              <a:t>finden Sie unter dem Link im mebis Magazin.</a:t>
            </a:r>
            <a:endParaRPr dirty="0"/>
          </a:p>
          <a:p>
            <a:pPr marL="93663" indent="-84138">
              <a:buFont typeface="Arial"/>
              <a:buChar char="•"/>
              <a:defRPr/>
            </a:pPr>
            <a:endParaRPr lang="de-DE" dirty="0"/>
          </a:p>
          <a:p>
            <a:pPr marL="93663" indent="-84138">
              <a:buFont typeface="Arial"/>
              <a:buChar char="•"/>
              <a:defRPr/>
            </a:pPr>
            <a:endParaRPr lang="de-DE" dirty="0"/>
          </a:p>
          <a:p>
            <a:pPr marL="93663" indent="-84138">
              <a:buFont typeface="Arial"/>
              <a:buChar char="•"/>
              <a:defRPr/>
            </a:pPr>
            <a:endParaRPr lang="de-DE" dirty="0"/>
          </a:p>
          <a:p>
            <a:pPr marL="93663" indent="-84138">
              <a:buFont typeface="Arial"/>
              <a:buChar char="•"/>
              <a:defRPr/>
            </a:pPr>
            <a:endParaRPr lang="de-DE" b="1" u="sng" dirty="0">
              <a:solidFill>
                <a:schemeClr val="accent1"/>
              </a:solidFill>
            </a:endParaRPr>
          </a:p>
          <a:p>
            <a:pPr marL="93663" indent="-84138">
              <a:buFont typeface="Arial"/>
              <a:buChar char="•"/>
              <a:defRPr/>
            </a:pPr>
            <a:endParaRPr lang="de-DE" b="1" u="sng" dirty="0">
              <a:solidFill>
                <a:schemeClr val="accent1"/>
              </a:solidFill>
            </a:endParaRPr>
          </a:p>
          <a:p>
            <a:pPr marL="93663" indent="-84138">
              <a:buFont typeface="Arial"/>
              <a:buChar char="•"/>
              <a:defRPr/>
            </a:pPr>
            <a:endParaRPr lang="de-DE" b="1" u="sng" dirty="0">
              <a:solidFill>
                <a:schemeClr val="accent1"/>
              </a:solidFill>
            </a:endParaRPr>
          </a:p>
          <a:p>
            <a:pPr marL="93663" indent="-84138">
              <a:buFont typeface="Arial"/>
              <a:buChar char="•"/>
              <a:defRPr/>
            </a:pPr>
            <a:endParaRPr lang="de-DE" b="1" dirty="0">
              <a:solidFill>
                <a:srgbClr val="0070C0"/>
              </a:solidFill>
            </a:endParaRPr>
          </a:p>
          <a:p>
            <a:pPr marL="93663" indent="-84138">
              <a:buFont typeface="Arial"/>
              <a:buChar char="•"/>
              <a:defRPr/>
            </a:pPr>
            <a:endParaRPr lang="de-DE" dirty="0"/>
          </a:p>
          <a:p>
            <a:pPr marL="93663" indent="-84138">
              <a:buFont typeface="Arial"/>
              <a:buChar char="•"/>
              <a:defRPr/>
            </a:pPr>
            <a:endParaRPr lang="de-DE" dirty="0"/>
          </a:p>
        </p:txBody>
      </p:sp>
      <p:pic>
        <p:nvPicPr>
          <p:cNvPr id="21" name="Bildplatzhalter 20" descr="Ein Bild, das Muster, Quadrat, Symmetrie, Kunst enthält.&#10;&#10;KI-generierte Inhalte können fehlerhaft sein.">
            <a:extLst>
              <a:ext uri="{FF2B5EF4-FFF2-40B4-BE49-F238E27FC236}">
                <a16:creationId xmlns:a16="http://schemas.microsoft.com/office/drawing/2014/main" id="{B3F4B360-DA4E-1323-F8CA-76FEE33CEE02}"/>
              </a:ext>
            </a:extLst>
          </p:cNvPr>
          <p:cNvPicPr>
            <a:picLocks noGrp="1" noChangeAspect="1"/>
          </p:cNvPicPr>
          <p:nvPr>
            <p:ph type="pic" sz="quarter" idx="31"/>
          </p:nvPr>
        </p:nvPicPr>
        <p:blipFill>
          <a:blip r:embed="rId5"/>
          <a:srcRect/>
          <a:stretch>
            <a:fillRect/>
          </a:stretch>
        </p:blipFill>
        <p:spPr bwMode="auto">
          <a:xfrm>
            <a:off x="5765593" y="5737941"/>
            <a:ext cx="791789" cy="791789"/>
          </a:xfrm>
        </p:spPr>
      </p:pic>
      <p:pic>
        <p:nvPicPr>
          <p:cNvPr id="1026" name="Picture 2">
            <a:extLst>
              <a:ext uri="{FF2B5EF4-FFF2-40B4-BE49-F238E27FC236}">
                <a16:creationId xmlns:a16="http://schemas.microsoft.com/office/drawing/2014/main" id="{3BE3D933-A347-5081-75D7-4E7B964E47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115"/>
          <a:stretch/>
        </p:blipFill>
        <p:spPr bwMode="auto">
          <a:xfrm>
            <a:off x="7401082" y="2093509"/>
            <a:ext cx="2788122" cy="1069821"/>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platzhalter 14" descr="Ein Bild, das Muster, Quadrat, Design, Pixel enthält.&#10;&#10;KI-generierte Inhalte können fehlerhaft sein.">
            <a:extLst>
              <a:ext uri="{FF2B5EF4-FFF2-40B4-BE49-F238E27FC236}">
                <a16:creationId xmlns:a16="http://schemas.microsoft.com/office/drawing/2014/main" id="{47A58485-78E4-82BC-9387-AEB2794975B9}"/>
              </a:ext>
            </a:extLst>
          </p:cNvPr>
          <p:cNvPicPr>
            <a:picLocks noGrp="1" noChangeAspect="1"/>
          </p:cNvPicPr>
          <p:nvPr>
            <p:ph type="pic" sz="quarter" idx="33"/>
          </p:nvPr>
        </p:nvPicPr>
        <p:blipFill>
          <a:blip r:embed="rId7"/>
          <a:srcRect/>
          <a:stretch>
            <a:fillRect/>
          </a:stretch>
        </p:blipFill>
        <p:spPr/>
      </p:pic>
      <p:pic>
        <p:nvPicPr>
          <p:cNvPr id="31" name="Bildplatzhalter 30">
            <a:extLst>
              <a:ext uri="{FF2B5EF4-FFF2-40B4-BE49-F238E27FC236}">
                <a16:creationId xmlns:a16="http://schemas.microsoft.com/office/drawing/2014/main" id="{685DFA4C-D7CE-DDCD-F2FC-6AC87032875B}"/>
              </a:ext>
            </a:extLst>
          </p:cNvPr>
          <p:cNvPicPr>
            <a:picLocks noGrp="1" noChangeAspect="1"/>
          </p:cNvPicPr>
          <p:nvPr>
            <p:ph type="pic" sz="quarter" idx="24"/>
          </p:nvPr>
        </p:nvPicPr>
        <p:blipFill>
          <a:blip r:embed="rId8"/>
          <a:srcRect/>
          <a:stretch/>
        </p:blipFill>
        <p:spPr/>
      </p:pic>
      <p:pic>
        <p:nvPicPr>
          <p:cNvPr id="33" name="Grafik 32">
            <a:extLst>
              <a:ext uri="{FF2B5EF4-FFF2-40B4-BE49-F238E27FC236}">
                <a16:creationId xmlns:a16="http://schemas.microsoft.com/office/drawing/2014/main" id="{E0743BB2-5843-C13D-9A4D-BD72F2A953D2}"/>
              </a:ext>
            </a:extLst>
          </p:cNvPr>
          <p:cNvPicPr>
            <a:picLocks noChangeAspect="1"/>
          </p:cNvPicPr>
          <p:nvPr/>
        </p:nvPicPr>
        <p:blipFill>
          <a:blip r:embed="rId8"/>
          <a:stretch>
            <a:fillRect/>
          </a:stretch>
        </p:blipFill>
        <p:spPr>
          <a:xfrm flipH="1">
            <a:off x="2465585" y="1917888"/>
            <a:ext cx="586800" cy="586800"/>
          </a:xfrm>
          <a:prstGeom prst="rect">
            <a:avLst/>
          </a:prstGeom>
        </p:spPr>
      </p:pic>
      <p:pic>
        <p:nvPicPr>
          <p:cNvPr id="37" name="Grafik 36">
            <a:extLst>
              <a:ext uri="{FF2B5EF4-FFF2-40B4-BE49-F238E27FC236}">
                <a16:creationId xmlns:a16="http://schemas.microsoft.com/office/drawing/2014/main" id="{3E861134-5BF0-69D4-8986-88DC6AB81AF7}"/>
              </a:ext>
            </a:extLst>
          </p:cNvPr>
          <p:cNvPicPr>
            <a:picLocks noChangeAspect="1"/>
          </p:cNvPicPr>
          <p:nvPr/>
        </p:nvPicPr>
        <p:blipFill>
          <a:blip r:embed="rId9"/>
          <a:stretch>
            <a:fillRect/>
          </a:stretch>
        </p:blipFill>
        <p:spPr>
          <a:xfrm>
            <a:off x="2464577" y="3577013"/>
            <a:ext cx="586800" cy="586800"/>
          </a:xfrm>
          <a:prstGeom prst="rect">
            <a:avLst/>
          </a:prstGeom>
        </p:spPr>
      </p:pic>
      <p:pic>
        <p:nvPicPr>
          <p:cNvPr id="40" name="Grafik 39" descr="Ein Bild, das Muster, Quadrat, Symmetrie, Kunst enthält.&#10;&#10;KI-generierte Inhalte können fehlerhaft sein.">
            <a:extLst>
              <a:ext uri="{FF2B5EF4-FFF2-40B4-BE49-F238E27FC236}">
                <a16:creationId xmlns:a16="http://schemas.microsoft.com/office/drawing/2014/main" id="{2559E68F-BD88-B1DA-1552-07526744120F}"/>
              </a:ext>
            </a:extLst>
          </p:cNvPr>
          <p:cNvPicPr>
            <a:picLocks noChangeAspect="1"/>
          </p:cNvPicPr>
          <p:nvPr/>
        </p:nvPicPr>
        <p:blipFill>
          <a:blip r:embed="rId10"/>
          <a:stretch>
            <a:fillRect/>
          </a:stretch>
        </p:blipFill>
        <p:spPr>
          <a:xfrm>
            <a:off x="2459901" y="4334678"/>
            <a:ext cx="586800" cy="586800"/>
          </a:xfrm>
          <a:prstGeom prst="rect">
            <a:avLst/>
          </a:prstGeom>
        </p:spPr>
      </p:pic>
      <p:pic>
        <p:nvPicPr>
          <p:cNvPr id="4" name="Grafik 3">
            <a:extLst>
              <a:ext uri="{FF2B5EF4-FFF2-40B4-BE49-F238E27FC236}">
                <a16:creationId xmlns:a16="http://schemas.microsoft.com/office/drawing/2014/main" id="{64643733-7134-4D4B-968A-6C2766F78E78}"/>
              </a:ext>
            </a:extLst>
          </p:cNvPr>
          <p:cNvPicPr>
            <a:picLocks noChangeAspect="1"/>
          </p:cNvPicPr>
          <p:nvPr/>
        </p:nvPicPr>
        <p:blipFill>
          <a:blip r:embed="rId11"/>
          <a:stretch>
            <a:fillRect/>
          </a:stretch>
        </p:blipFill>
        <p:spPr>
          <a:xfrm>
            <a:off x="6059051" y="1935287"/>
            <a:ext cx="585213" cy="585213"/>
          </a:xfrm>
          <a:prstGeom prst="rect">
            <a:avLst/>
          </a:prstGeom>
        </p:spPr>
      </p:pic>
      <p:pic>
        <p:nvPicPr>
          <p:cNvPr id="6" name="Grafik 5">
            <a:extLst>
              <a:ext uri="{FF2B5EF4-FFF2-40B4-BE49-F238E27FC236}">
                <a16:creationId xmlns:a16="http://schemas.microsoft.com/office/drawing/2014/main" id="{1F76CC0F-6D48-45B1-82F8-B84004EDDA29}"/>
              </a:ext>
            </a:extLst>
          </p:cNvPr>
          <p:cNvPicPr>
            <a:picLocks noChangeAspect="1"/>
          </p:cNvPicPr>
          <p:nvPr/>
        </p:nvPicPr>
        <p:blipFill>
          <a:blip r:embed="rId12"/>
          <a:stretch>
            <a:fillRect/>
          </a:stretch>
        </p:blipFill>
        <p:spPr>
          <a:xfrm>
            <a:off x="6059050" y="3024790"/>
            <a:ext cx="585214" cy="585214"/>
          </a:xfrm>
          <a:prstGeom prst="rect">
            <a:avLst/>
          </a:prstGeom>
        </p:spPr>
      </p:pic>
      <p:pic>
        <p:nvPicPr>
          <p:cNvPr id="12" name="Grafik 11">
            <a:extLst>
              <a:ext uri="{FF2B5EF4-FFF2-40B4-BE49-F238E27FC236}">
                <a16:creationId xmlns:a16="http://schemas.microsoft.com/office/drawing/2014/main" id="{1665ED02-5D94-499C-9DF4-DDF0D14698C6}"/>
              </a:ext>
            </a:extLst>
          </p:cNvPr>
          <p:cNvPicPr>
            <a:picLocks noChangeAspect="1"/>
          </p:cNvPicPr>
          <p:nvPr/>
        </p:nvPicPr>
        <p:blipFill>
          <a:blip r:embed="rId13"/>
          <a:stretch>
            <a:fillRect/>
          </a:stretch>
        </p:blipFill>
        <p:spPr>
          <a:xfrm>
            <a:off x="6056272" y="3982002"/>
            <a:ext cx="587991" cy="587991"/>
          </a:xfrm>
          <a:prstGeom prst="rect">
            <a:avLst/>
          </a:prstGeom>
        </p:spPr>
      </p:pic>
      <p:pic>
        <p:nvPicPr>
          <p:cNvPr id="14" name="Grafik 13">
            <a:extLst>
              <a:ext uri="{FF2B5EF4-FFF2-40B4-BE49-F238E27FC236}">
                <a16:creationId xmlns:a16="http://schemas.microsoft.com/office/drawing/2014/main" id="{3E6345A0-1FF6-4710-B08D-B197861E0B4E}"/>
              </a:ext>
            </a:extLst>
          </p:cNvPr>
          <p:cNvPicPr>
            <a:picLocks noChangeAspect="1"/>
          </p:cNvPicPr>
          <p:nvPr/>
        </p:nvPicPr>
        <p:blipFill>
          <a:blip r:embed="rId14"/>
          <a:stretch>
            <a:fillRect/>
          </a:stretch>
        </p:blipFill>
        <p:spPr>
          <a:xfrm>
            <a:off x="2471352" y="2715701"/>
            <a:ext cx="586800" cy="586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3" name="Bildplatzhalter 3"/>
          <p:cNvPicPr>
            <a:picLocks noChangeAspect="1"/>
          </p:cNvPicPr>
          <p:nvPr/>
        </p:nvPicPr>
        <p:blipFill>
          <a:blip r:embed="rId3"/>
          <a:srcRect t="79" b="79"/>
          <a:stretch/>
        </p:blipFill>
        <p:spPr bwMode="auto">
          <a:xfrm>
            <a:off x="7450672" y="337663"/>
            <a:ext cx="2834949" cy="2844000"/>
          </a:xfrm>
          <a:prstGeom prst="roundRect">
            <a:avLst>
              <a:gd name="adj" fmla="val 6345"/>
            </a:avLst>
          </a:prstGeom>
          <a:solidFill>
            <a:schemeClr val="bg1">
              <a:lumMod val="85000"/>
            </a:schemeClr>
          </a:solidFill>
        </p:spPr>
      </p:pic>
      <p:pic>
        <p:nvPicPr>
          <p:cNvPr id="19" name="Bildplatzhalter 18"/>
          <p:cNvPicPr>
            <a:picLocks noChangeAspect="1"/>
          </p:cNvPicPr>
          <p:nvPr/>
        </p:nvPicPr>
        <p:blipFill>
          <a:blip r:embed="rId4"/>
          <a:srcRect t="225" b="225"/>
          <a:stretch/>
        </p:blipFill>
        <p:spPr bwMode="auto">
          <a:xfrm>
            <a:off x="3923906" y="337664"/>
            <a:ext cx="2844000" cy="2844000"/>
          </a:xfrm>
          <a:prstGeom prst="roundRect">
            <a:avLst>
              <a:gd name="adj" fmla="val 6345"/>
            </a:avLst>
          </a:prstGeom>
          <a:solidFill>
            <a:schemeClr val="bg1">
              <a:lumMod val="85000"/>
            </a:schemeClr>
          </a:solidFill>
        </p:spPr>
      </p:pic>
      <p:pic>
        <p:nvPicPr>
          <p:cNvPr id="11" name="Bildplatzhalter 10">
            <a:extLst>
              <a:ext uri="{FF2B5EF4-FFF2-40B4-BE49-F238E27FC236}">
                <a16:creationId xmlns:a16="http://schemas.microsoft.com/office/drawing/2014/main" id="{3A493E15-6C4C-4CA1-AD6D-313DB52BE0D0}"/>
              </a:ext>
            </a:extLst>
          </p:cNvPr>
          <p:cNvPicPr>
            <a:picLocks noGrp="1" noChangeAspect="1"/>
          </p:cNvPicPr>
          <p:nvPr>
            <p:ph type="pic" sz="quarter" idx="25"/>
          </p:nvPr>
        </p:nvPicPr>
        <p:blipFill>
          <a:blip r:embed="rId5"/>
          <a:srcRect t="365" b="365"/>
          <a:stretch/>
        </p:blipFill>
        <p:spPr/>
      </p:pic>
      <p:sp>
        <p:nvSpPr>
          <p:cNvPr id="5" name="Inhaltsplatzhalter 4"/>
          <p:cNvSpPr>
            <a:spLocks noGrp="1"/>
          </p:cNvSpPr>
          <p:nvPr>
            <p:ph idx="11"/>
          </p:nvPr>
        </p:nvSpPr>
        <p:spPr bwMode="auto"/>
        <p:txBody>
          <a:bodyPr/>
          <a:lstStyle/>
          <a:p>
            <a:r>
              <a:rPr lang="de-DE" dirty="0"/>
              <a:t>Impulse für den Fachunterricht </a:t>
            </a:r>
          </a:p>
        </p:txBody>
      </p:sp>
      <p:sp>
        <p:nvSpPr>
          <p:cNvPr id="7" name="Inhaltsplatzhalter 6"/>
          <p:cNvSpPr>
            <a:spLocks noGrp="1"/>
          </p:cNvSpPr>
          <p:nvPr>
            <p:ph idx="13"/>
          </p:nvPr>
        </p:nvSpPr>
        <p:spPr bwMode="auto"/>
        <p:txBody>
          <a:bodyPr/>
          <a:lstStyle/>
          <a:p>
            <a:r>
              <a:rPr lang="de-DE" sz="1000" dirty="0">
                <a:effectLst/>
              </a:rPr>
              <a:t>Weiterentwicklung der Zusammenarbeit mit den Erziehungsberechtigten </a:t>
            </a:r>
          </a:p>
        </p:txBody>
      </p:sp>
      <p:sp>
        <p:nvSpPr>
          <p:cNvPr id="9" name="Textplatzhalter 8"/>
          <p:cNvSpPr>
            <a:spLocks noGrp="1"/>
          </p:cNvSpPr>
          <p:nvPr>
            <p:ph type="body" sz="quarter" idx="15"/>
          </p:nvPr>
        </p:nvSpPr>
        <p:spPr bwMode="auto">
          <a:xfrm>
            <a:off x="3896605" y="3435077"/>
            <a:ext cx="2920241" cy="966919"/>
          </a:xfrm>
        </p:spPr>
        <p:txBody>
          <a:bodyPr>
            <a:noAutofit/>
          </a:bodyPr>
          <a:lstStyle/>
          <a:p>
            <a:pPr>
              <a:lnSpc>
                <a:spcPct val="100000"/>
              </a:lnSpc>
              <a:defRPr/>
            </a:pPr>
            <a:r>
              <a:rPr lang="de-DE" sz="1600" dirty="0">
                <a:solidFill>
                  <a:srgbClr val="17467D"/>
                </a:solidFill>
              </a:rPr>
              <a:t>5.2 Lernende zur kompetenten Medien-nutzung befähigen</a:t>
            </a:r>
            <a:endParaRPr sz="1600" dirty="0">
              <a:solidFill>
                <a:srgbClr val="17467D"/>
              </a:solidFill>
            </a:endParaRPr>
          </a:p>
        </p:txBody>
      </p:sp>
      <p:sp>
        <p:nvSpPr>
          <p:cNvPr id="10" name="Textplatzhalter 9"/>
          <p:cNvSpPr>
            <a:spLocks noGrp="1"/>
          </p:cNvSpPr>
          <p:nvPr>
            <p:ph type="body" sz="quarter" idx="16"/>
          </p:nvPr>
        </p:nvSpPr>
        <p:spPr bwMode="auto"/>
        <p:txBody>
          <a:bodyPr>
            <a:noAutofit/>
          </a:bodyPr>
          <a:lstStyle/>
          <a:p>
            <a:pPr>
              <a:lnSpc>
                <a:spcPct val="100000"/>
              </a:lnSpc>
              <a:defRPr/>
            </a:pPr>
            <a:r>
              <a:rPr lang="de-DE" sz="1600" dirty="0">
                <a:solidFill>
                  <a:srgbClr val="17467D"/>
                </a:solidFill>
              </a:rPr>
              <a:t>5.3 Erziehungs-partnerschaft gemeinsam gestalten </a:t>
            </a:r>
            <a:endParaRPr sz="1600" dirty="0">
              <a:solidFill>
                <a:srgbClr val="17467D"/>
              </a:solidFill>
            </a:endParaRPr>
          </a:p>
        </p:txBody>
      </p:sp>
      <p:sp>
        <p:nvSpPr>
          <p:cNvPr id="12" name="Inhaltsplatzhalter 11"/>
          <p:cNvSpPr>
            <a:spLocks noGrp="1"/>
          </p:cNvSpPr>
          <p:nvPr>
            <p:ph idx="24"/>
          </p:nvPr>
        </p:nvSpPr>
        <p:spPr bwMode="auto">
          <a:xfrm>
            <a:off x="338490" y="4531294"/>
            <a:ext cx="2843999" cy="905825"/>
          </a:xfrm>
        </p:spPr>
        <p:txBody>
          <a:bodyPr/>
          <a:lstStyle/>
          <a:p>
            <a:pPr>
              <a:defRPr/>
            </a:pPr>
            <a:r>
              <a:rPr lang="de-DE" dirty="0">
                <a:solidFill>
                  <a:srgbClr val="17467D"/>
                </a:solidFill>
              </a:rPr>
              <a:t>Einstieg bewusst gestalten</a:t>
            </a:r>
            <a:endParaRPr dirty="0">
              <a:solidFill>
                <a:srgbClr val="17467D"/>
              </a:solidFill>
            </a:endParaRPr>
          </a:p>
        </p:txBody>
      </p:sp>
      <p:sp>
        <p:nvSpPr>
          <p:cNvPr id="14" name="Textplatzhalter 13"/>
          <p:cNvSpPr>
            <a:spLocks noGrp="1"/>
          </p:cNvSpPr>
          <p:nvPr>
            <p:ph type="body" sz="quarter" idx="26"/>
          </p:nvPr>
        </p:nvSpPr>
        <p:spPr bwMode="auto">
          <a:xfrm>
            <a:off x="338489" y="3387576"/>
            <a:ext cx="2834949" cy="966919"/>
          </a:xfrm>
        </p:spPr>
        <p:txBody>
          <a:bodyPr>
            <a:noAutofit/>
          </a:bodyPr>
          <a:lstStyle/>
          <a:p>
            <a:pPr>
              <a:lnSpc>
                <a:spcPct val="100000"/>
              </a:lnSpc>
              <a:defRPr/>
            </a:pPr>
            <a:r>
              <a:rPr lang="de-DE" sz="1600" dirty="0">
                <a:solidFill>
                  <a:srgbClr val="17467D"/>
                </a:solidFill>
              </a:rPr>
              <a:t>5.1 Impulse für die Unterrichtsentwicklung setzen </a:t>
            </a:r>
            <a:endParaRPr sz="1600" dirty="0">
              <a:solidFill>
                <a:srgbClr val="17467D"/>
              </a:solidFill>
            </a:endParaRPr>
          </a:p>
        </p:txBody>
      </p:sp>
      <p:sp>
        <p:nvSpPr>
          <p:cNvPr id="21" name="Inhaltsplatzhalter 20"/>
          <p:cNvSpPr>
            <a:spLocks noGrp="1"/>
          </p:cNvSpPr>
          <p:nvPr>
            <p:ph idx="28"/>
          </p:nvPr>
        </p:nvSpPr>
        <p:spPr bwMode="auto"/>
        <p:txBody>
          <a:bodyPr/>
          <a:lstStyle/>
          <a:p>
            <a:r>
              <a:rPr lang="de-DE" dirty="0"/>
              <a:t>iStock.com/Oksana Latysheva, SpicyTruffel</a:t>
            </a:r>
          </a:p>
        </p:txBody>
      </p:sp>
      <p:sp>
        <p:nvSpPr>
          <p:cNvPr id="22" name="Inhaltsplatzhalter 21"/>
          <p:cNvSpPr>
            <a:spLocks noGrp="1"/>
          </p:cNvSpPr>
          <p:nvPr>
            <p:ph idx="32"/>
          </p:nvPr>
        </p:nvSpPr>
        <p:spPr bwMode="auto"/>
        <p:txBody>
          <a:bodyPr/>
          <a:lstStyle/>
          <a:p>
            <a:r>
              <a:rPr lang="de-DE" dirty="0"/>
              <a:t>iStock.com/Oksana Latysheva,Sensvector, SpicyTruffel</a:t>
            </a:r>
          </a:p>
        </p:txBody>
      </p:sp>
      <p:sp>
        <p:nvSpPr>
          <p:cNvPr id="6" name="Inhaltsplatzhalter 70"/>
          <p:cNvSpPr txBox="1"/>
          <p:nvPr/>
        </p:nvSpPr>
        <p:spPr bwMode="auto">
          <a:xfrm>
            <a:off x="39057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400" b="1" dirty="0"/>
              <a:t>Unterrich</a:t>
            </a:r>
            <a:r>
              <a:rPr lang="de-DE" sz="1200" b="1" dirty="0"/>
              <a:t>t</a:t>
            </a:r>
            <a:endParaRPr dirty="0"/>
          </a:p>
        </p:txBody>
      </p:sp>
      <p:sp>
        <p:nvSpPr>
          <p:cNvPr id="13" name="Inhaltsplatzhalter 70"/>
          <p:cNvSpPr txBox="1"/>
          <p:nvPr/>
        </p:nvSpPr>
        <p:spPr bwMode="auto">
          <a:xfrm>
            <a:off x="75061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400" b="1" dirty="0"/>
              <a:t>Unterricht</a:t>
            </a:r>
            <a:endParaRPr sz="1400" dirty="0"/>
          </a:p>
        </p:txBody>
      </p:sp>
      <p:sp>
        <p:nvSpPr>
          <p:cNvPr id="16" name="Inhaltsplatzhalter 15">
            <a:extLst>
              <a:ext uri="{FF2B5EF4-FFF2-40B4-BE49-F238E27FC236}">
                <a16:creationId xmlns:a16="http://schemas.microsoft.com/office/drawing/2014/main" id="{7CE8DA55-1021-49ED-814F-C72A1BCA72A0}"/>
              </a:ext>
            </a:extLst>
          </p:cNvPr>
          <p:cNvSpPr>
            <a:spLocks noGrp="1"/>
          </p:cNvSpPr>
          <p:nvPr>
            <p:ph idx="29"/>
          </p:nvPr>
        </p:nvSpPr>
        <p:spPr/>
        <p:txBody>
          <a:bodyPr/>
          <a:lstStyle/>
          <a:p>
            <a:r>
              <a:rPr lang="de-DE" dirty="0"/>
              <a:t>Unterricht</a:t>
            </a:r>
          </a:p>
        </p:txBody>
      </p:sp>
      <p:sp>
        <p:nvSpPr>
          <p:cNvPr id="26" name="Inhaltsplatzhalter 14">
            <a:extLst>
              <a:ext uri="{FF2B5EF4-FFF2-40B4-BE49-F238E27FC236}">
                <a16:creationId xmlns:a16="http://schemas.microsoft.com/office/drawing/2014/main" id="{5BF7475E-3A31-4518-A7FA-733FC727F51C}"/>
              </a:ext>
            </a:extLst>
          </p:cNvPr>
          <p:cNvSpPr txBox="1">
            <a:spLocks/>
          </p:cNvSpPr>
          <p:nvPr/>
        </p:nvSpPr>
        <p:spPr bwMode="auto">
          <a:xfrm rot="16200000">
            <a:off x="2051466" y="1751299"/>
            <a:ext cx="2548186" cy="139889"/>
          </a:xfrm>
          <a:prstGeom prst="rect">
            <a:avLst/>
          </a:prstGeom>
        </p:spPr>
        <p:txBody>
          <a:bodyPr vert="horz" lIns="0" tIns="0" rIns="0" bIns="0" rtlCol="0">
            <a:noAutofit/>
          </a:bodyPr>
          <a:lstStyle>
            <a:lvl1pPr marL="9525" indent="0" algn="l" defTabSz="801929">
              <a:lnSpc>
                <a:spcPct val="100000"/>
              </a:lnSpc>
              <a:spcBef>
                <a:spcPts val="877"/>
              </a:spcBef>
              <a:buFont typeface="Arial"/>
              <a:buNone/>
              <a:defRPr sz="500">
                <a:solidFill>
                  <a:srgbClr val="AABAC5"/>
                </a:solidFill>
                <a:latin typeface="Verdana"/>
                <a:ea typeface="Verdana"/>
                <a:cs typeface="Verdana"/>
              </a:defRPr>
            </a:lvl1pPr>
            <a:lvl2pPr marL="9525" indent="0" algn="l" defTabSz="801929">
              <a:lnSpc>
                <a:spcPct val="100000"/>
              </a:lnSpc>
              <a:spcBef>
                <a:spcPts val="439"/>
              </a:spcBef>
              <a:buFont typeface="Arial"/>
              <a:buChar char="•"/>
              <a:defRPr sz="500">
                <a:solidFill>
                  <a:srgbClr val="AABAC5"/>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r>
              <a:rPr lang="de-DE" dirty="0"/>
              <a:t>iStock.com/Irina_Strelnikova, Medesulda, Oksana Latysheva, SpicyTruffel</a:t>
            </a:r>
          </a:p>
          <a:p>
            <a:endParaRPr lang="de-D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Inhaltsplatzhalter 17"/>
          <p:cNvSpPr>
            <a:spLocks noGrp="1"/>
          </p:cNvSpPr>
          <p:nvPr>
            <p:ph idx="10"/>
          </p:nvPr>
        </p:nvSpPr>
        <p:spPr bwMode="auto">
          <a:xfrm>
            <a:off x="2196311" y="6901729"/>
            <a:ext cx="984250" cy="275257"/>
          </a:xfrm>
        </p:spPr>
        <p:txBody>
          <a:bodyPr/>
          <a:lstStyle/>
          <a:p>
            <a:pPr>
              <a:defRPr/>
            </a:pPr>
            <a:r>
              <a:rPr lang="de-DE" u="sng" dirty="0"/>
              <a:t>https://mebis.bycs.de/fs/25031</a:t>
            </a:r>
            <a:endParaRPr lang="de-DE" sz="600" dirty="0"/>
          </a:p>
        </p:txBody>
      </p:sp>
      <p:sp>
        <p:nvSpPr>
          <p:cNvPr id="30" name="Inhaltsplatzhalter 54"/>
          <p:cNvSpPr>
            <a:spLocks noGrp="1"/>
          </p:cNvSpPr>
          <p:nvPr>
            <p:ph idx="14"/>
          </p:nvPr>
        </p:nvSpPr>
        <p:spPr bwMode="auto"/>
        <p:txBody>
          <a:bodyPr/>
          <a:lstStyle/>
          <a:p>
            <a:pPr>
              <a:spcBef>
                <a:spcPts val="300"/>
              </a:spcBef>
              <a:spcAft>
                <a:spcPts val="300"/>
              </a:spcAft>
              <a:defRPr/>
            </a:pPr>
            <a:r>
              <a:rPr lang="de-DE" b="1" dirty="0">
                <a:solidFill>
                  <a:srgbClr val="194D83"/>
                </a:solidFill>
              </a:rPr>
              <a:t>Fächerübergreifendes Bildungs- und Erziehungsziel „Medienbildung/Digitale Bildung“</a:t>
            </a:r>
            <a:endParaRPr dirty="0"/>
          </a:p>
          <a:p>
            <a:pPr marL="88900" indent="-88900">
              <a:buFont typeface="Arial"/>
              <a:buChar char="•"/>
              <a:defRPr/>
            </a:pPr>
            <a:r>
              <a:rPr lang="de-DE" dirty="0"/>
              <a:t>Basiskompetenzen</a:t>
            </a:r>
          </a:p>
          <a:p>
            <a:pPr marL="88900" indent="-88900">
              <a:buFont typeface="Arial"/>
              <a:buChar char="•"/>
              <a:defRPr/>
            </a:pPr>
            <a:r>
              <a:rPr lang="de-DE" dirty="0"/>
              <a:t>Suchen und Verarbeiten</a:t>
            </a:r>
          </a:p>
          <a:p>
            <a:pPr marL="88900" indent="-88900">
              <a:buFont typeface="Arial"/>
              <a:buChar char="•"/>
              <a:defRPr/>
            </a:pPr>
            <a:r>
              <a:rPr lang="de-DE" dirty="0"/>
              <a:t>Kommunizieren und Kooperieren</a:t>
            </a:r>
          </a:p>
          <a:p>
            <a:pPr marL="88900" indent="-88900">
              <a:buFont typeface="Arial"/>
              <a:buChar char="•"/>
              <a:defRPr/>
            </a:pPr>
            <a:r>
              <a:rPr lang="de-DE" dirty="0"/>
              <a:t>Produzieren und Präsentieren</a:t>
            </a:r>
          </a:p>
          <a:p>
            <a:pPr marL="88900" indent="-88900">
              <a:buFont typeface="Arial"/>
              <a:buChar char="•"/>
              <a:defRPr/>
            </a:pPr>
            <a:r>
              <a:rPr lang="de-DE" dirty="0"/>
              <a:t>Analysieren und Reflektieren </a:t>
            </a:r>
          </a:p>
          <a:p>
            <a:pPr marL="171450" indent="-171450">
              <a:buFont typeface="Arial"/>
              <a:buChar char="•"/>
              <a:defRPr/>
            </a:pPr>
            <a:endParaRPr lang="de-DE" dirty="0"/>
          </a:p>
          <a:p>
            <a:pPr>
              <a:lnSpc>
                <a:spcPct val="100000"/>
              </a:lnSpc>
              <a:defRPr/>
            </a:pPr>
            <a:r>
              <a:rPr lang="de-DE" b="1" dirty="0">
                <a:solidFill>
                  <a:srgbClr val="194D83"/>
                </a:solidFill>
              </a:rPr>
              <a:t>Chancen der Medienerziehung innerhalb des Fachunterrichts erkennen und nutzen</a:t>
            </a:r>
            <a:endParaRPr lang="de-DE" dirty="0"/>
          </a:p>
          <a:p>
            <a:pPr marL="171450" indent="-171450">
              <a:lnSpc>
                <a:spcPct val="100000"/>
              </a:lnSpc>
              <a:buFont typeface="Arial"/>
              <a:buChar char="•"/>
              <a:defRPr/>
            </a:pPr>
            <a:r>
              <a:rPr lang="de-DE" dirty="0"/>
              <a:t>Förderung einer reflektierten Mediennutzung durch Verbindung formaler und informeller Lernkontexte und Einbindung von Alltagserfahrungen</a:t>
            </a:r>
          </a:p>
          <a:p>
            <a:pPr marL="171450" indent="-171450">
              <a:lnSpc>
                <a:spcPct val="100000"/>
              </a:lnSpc>
              <a:buFont typeface="Arial"/>
              <a:buChar char="•"/>
              <a:defRPr/>
            </a:pPr>
            <a:r>
              <a:rPr lang="de-DE" dirty="0"/>
              <a:t>Vielfältiger Einsatz von handlungs- und produktionsorientierten Lernformaten</a:t>
            </a:r>
          </a:p>
          <a:p>
            <a:pPr marL="171450" indent="-171450">
              <a:lnSpc>
                <a:spcPct val="100000"/>
              </a:lnSpc>
              <a:buFont typeface="Arial"/>
              <a:buChar char="•"/>
              <a:defRPr/>
            </a:pPr>
            <a:r>
              <a:rPr lang="de-DE" dirty="0"/>
              <a:t>Verknüpfung von Medien- und fachlichem Kompetenzerwerb</a:t>
            </a:r>
          </a:p>
          <a:p>
            <a:pPr marL="171450" indent="-171450">
              <a:lnSpc>
                <a:spcPct val="100000"/>
              </a:lnSpc>
              <a:buFont typeface="Arial"/>
              <a:buChar char="•"/>
              <a:defRPr/>
            </a:pPr>
            <a:r>
              <a:rPr lang="de-DE" dirty="0"/>
              <a:t>Förderung effektiver Lernmethoden </a:t>
            </a:r>
          </a:p>
          <a:p>
            <a:pPr marL="171450" indent="-171450">
              <a:lnSpc>
                <a:spcPct val="100000"/>
              </a:lnSpc>
              <a:buFont typeface="Arial"/>
              <a:buChar char="•"/>
              <a:defRPr/>
            </a:pPr>
            <a:r>
              <a:rPr lang="de-DE" dirty="0"/>
              <a:t>Erweiterung des Nutzungsverhaltens: orts- und zeitunabhängig lernen, sich eigenständig organisieren, kollaborativ arbeiten</a:t>
            </a:r>
          </a:p>
          <a:p>
            <a:pPr marL="0">
              <a:defRPr/>
            </a:pPr>
            <a:endParaRPr lang="de-DE" dirty="0"/>
          </a:p>
          <a:p>
            <a:pPr algn="l"/>
            <a:r>
              <a:rPr lang="de-DE" b="1" dirty="0">
                <a:solidFill>
                  <a:srgbClr val="194D83"/>
                </a:solidFill>
              </a:rPr>
              <a:t>Anpassung des Mediencurriculums an die veränderte Ausstattung</a:t>
            </a:r>
          </a:p>
          <a:p>
            <a:pPr marL="0">
              <a:defRPr/>
            </a:pPr>
            <a:endParaRPr lang="de-DE" dirty="0"/>
          </a:p>
          <a:p>
            <a:pPr marL="0">
              <a:defRPr/>
            </a:pPr>
            <a:r>
              <a:rPr lang="de-DE" b="1" dirty="0">
                <a:solidFill>
                  <a:srgbClr val="194D83"/>
                </a:solidFill>
              </a:rPr>
              <a:t>Weitere Informationen und Erfahrungsberichte aus der Praxis </a:t>
            </a:r>
            <a:r>
              <a:rPr lang="de-DE" dirty="0"/>
              <a:t>finden Sie unter dem Link im mebis Magazin</a:t>
            </a:r>
            <a:endParaRPr lang="de-DE" b="1" dirty="0">
              <a:solidFill>
                <a:srgbClr val="194D83"/>
              </a:solidFill>
              <a:highlight>
                <a:srgbClr val="FFFF00"/>
              </a:highlight>
            </a:endParaRPr>
          </a:p>
        </p:txBody>
      </p:sp>
      <p:sp>
        <p:nvSpPr>
          <p:cNvPr id="38" name="Inhaltsplatzhalter 33"/>
          <p:cNvSpPr>
            <a:spLocks noGrp="1"/>
          </p:cNvSpPr>
          <p:nvPr>
            <p:ph idx="19"/>
          </p:nvPr>
        </p:nvSpPr>
        <p:spPr bwMode="auto">
          <a:xfrm>
            <a:off x="279560" y="485574"/>
            <a:ext cx="2843999" cy="4880369"/>
          </a:xfrm>
        </p:spPr>
        <p:txBody>
          <a:bodyPr/>
          <a:lstStyle/>
          <a:p>
            <a:pPr>
              <a:lnSpc>
                <a:spcPct val="100000"/>
              </a:lnSpc>
              <a:defRPr/>
            </a:pPr>
            <a:r>
              <a:rPr lang="de-DE" b="1" dirty="0">
                <a:solidFill>
                  <a:srgbClr val="194D83"/>
                </a:solidFill>
              </a:rPr>
              <a:t>Vorbereitung und Durchführung von Elternabenden mit Materialien der BLM Stiftung Medienpädagogik Bayern zu zentralen Themenbereichen der Medienerziehung</a:t>
            </a:r>
          </a:p>
          <a:p>
            <a:pPr>
              <a:lnSpc>
                <a:spcPct val="100000"/>
              </a:lnSpc>
              <a:defRPr/>
            </a:pPr>
            <a:endParaRPr lang="de-DE" b="1" dirty="0">
              <a:solidFill>
                <a:srgbClr val="194D83"/>
              </a:solidFill>
            </a:endParaRPr>
          </a:p>
          <a:p>
            <a:pPr>
              <a:lnSpc>
                <a:spcPct val="100000"/>
              </a:lnSpc>
              <a:defRPr/>
            </a:pPr>
            <a:r>
              <a:rPr lang="de-DE" b="1" dirty="0">
                <a:solidFill>
                  <a:srgbClr val="194D83"/>
                </a:solidFill>
              </a:rPr>
              <a:t>Materialpaket zu folgenden Themen</a:t>
            </a:r>
          </a:p>
          <a:p>
            <a:pPr marL="92075" indent="-92075">
              <a:buFont typeface="Arial"/>
              <a:buChar char="•"/>
              <a:defRPr/>
            </a:pPr>
            <a:r>
              <a:rPr lang="de-DE" dirty="0"/>
              <a:t>Medien in der Familie</a:t>
            </a:r>
            <a:endParaRPr lang="de-DE" i="1" dirty="0"/>
          </a:p>
          <a:p>
            <a:pPr marL="92075" indent="-92075">
              <a:buFont typeface="Arial"/>
              <a:buChar char="•"/>
              <a:defRPr/>
            </a:pPr>
            <a:r>
              <a:rPr lang="de-DE" dirty="0" err="1"/>
              <a:t>Social</a:t>
            </a:r>
            <a:r>
              <a:rPr lang="de-DE" dirty="0"/>
              <a:t> Media</a:t>
            </a:r>
          </a:p>
          <a:p>
            <a:pPr marL="92075" indent="-92075">
              <a:buFont typeface="Arial"/>
              <a:buChar char="•"/>
              <a:defRPr/>
            </a:pPr>
            <a:r>
              <a:rPr lang="de-DE" dirty="0"/>
              <a:t>Verletzendes Online-Handeln</a:t>
            </a:r>
          </a:p>
          <a:p>
            <a:pPr marL="92075" indent="-92075">
              <a:buFont typeface="Arial"/>
              <a:buChar char="•"/>
              <a:defRPr/>
            </a:pPr>
            <a:r>
              <a:rPr lang="de-DE" dirty="0"/>
              <a:t>Jugendschutz und Sicherheitseinstellungen</a:t>
            </a:r>
          </a:p>
          <a:p>
            <a:pPr marL="92075" indent="-92075">
              <a:buFont typeface="Arial"/>
              <a:buChar char="•"/>
              <a:defRPr/>
            </a:pPr>
            <a:r>
              <a:rPr lang="de-DE" dirty="0"/>
              <a:t>Sexualisierte Inhalte und Gewalt</a:t>
            </a:r>
          </a:p>
          <a:p>
            <a:pPr marL="92075" indent="-92075">
              <a:buFont typeface="Arial"/>
              <a:buChar char="•"/>
              <a:defRPr/>
            </a:pPr>
            <a:r>
              <a:rPr lang="de-DE" sz="800" dirty="0"/>
              <a:t>Elternabend: Einblick in den veränderten (Unterrichts-)Alltag ermöglichen</a:t>
            </a:r>
            <a:endParaRPr lang="de-DE" dirty="0"/>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marL="0">
              <a:defRPr/>
            </a:pPr>
            <a:r>
              <a:rPr lang="de-DE" b="1" i="0" u="none" strike="noStrike" dirty="0">
                <a:solidFill>
                  <a:srgbClr val="194D83"/>
                </a:solidFill>
              </a:rPr>
              <a:t>Begleitende Angebote für Erziehungsberechtigte sichten und zur Verfügung stellen</a:t>
            </a:r>
          </a:p>
          <a:p>
            <a:pPr marL="0">
              <a:defRPr/>
            </a:pPr>
            <a:r>
              <a:rPr lang="de-DE" b="1" dirty="0">
                <a:solidFill>
                  <a:srgbClr val="194D83"/>
                </a:solidFill>
              </a:rPr>
              <a:t>Regelmäßiger Austausch</a:t>
            </a:r>
            <a:endParaRPr lang="de-DE" dirty="0"/>
          </a:p>
          <a:p>
            <a:pPr>
              <a:defRPr/>
            </a:pPr>
            <a:r>
              <a:rPr lang="de-DE" b="1" dirty="0">
                <a:solidFill>
                  <a:srgbClr val="194D83"/>
                </a:solidFill>
              </a:rPr>
              <a:t>Weitere Informationen </a:t>
            </a:r>
            <a:r>
              <a:rPr lang="de-DE" dirty="0"/>
              <a:t>finden Sie unter dem Link im mebis Magazin.</a:t>
            </a:r>
            <a:endParaRPr dirty="0"/>
          </a:p>
          <a:p>
            <a:pPr marL="0" marR="0" lvl="0" algn="l" defTabSz="914400">
              <a:lnSpc>
                <a:spcPct val="100000"/>
              </a:lnSpc>
              <a:spcAft>
                <a:spcPts val="0"/>
              </a:spcAft>
              <a:buClrTx/>
              <a:buSzTx/>
              <a:defRPr/>
            </a:pPr>
            <a:endParaRPr lang="de-DE" b="0" i="0" u="none" strike="noStrike" cap="none" spc="0" dirty="0">
              <a:ln>
                <a:noFill/>
              </a:ln>
            </a:endParaRPr>
          </a:p>
        </p:txBody>
      </p:sp>
      <p:sp>
        <p:nvSpPr>
          <p:cNvPr id="8" name="Inhaltsplatzhalter 7"/>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p:cNvSpPr>
            <a:spLocks noGrp="1"/>
          </p:cNvSpPr>
          <p:nvPr>
            <p:ph idx="28"/>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p:cNvSpPr>
            <a:spLocks noGrp="1"/>
          </p:cNvSpPr>
          <p:nvPr>
            <p:ph idx="30"/>
          </p:nvPr>
        </p:nvSpPr>
        <p:spPr bwMode="auto"/>
        <p:txBody>
          <a:bodyPr/>
          <a:lstStyle/>
          <a:p>
            <a:pPr>
              <a:defRPr/>
            </a:pPr>
            <a:r>
              <a:rPr lang="de-DE" u="sng" dirty="0"/>
              <a:t>https://mebis.bycs.de/fs/25020</a:t>
            </a:r>
            <a:endParaRPr lang="de-DE" sz="600" dirty="0"/>
          </a:p>
        </p:txBody>
      </p:sp>
      <p:sp>
        <p:nvSpPr>
          <p:cNvPr id="60" name="Inhaltsplatzhalter 59"/>
          <p:cNvSpPr>
            <a:spLocks noGrp="1"/>
          </p:cNvSpPr>
          <p:nvPr>
            <p:ph idx="32"/>
          </p:nvPr>
        </p:nvSpPr>
        <p:spPr bwMode="auto"/>
        <p:txBody>
          <a:bodyPr/>
          <a:lstStyle/>
          <a:p>
            <a:pPr algn="just">
              <a:defRPr/>
            </a:pPr>
            <a:r>
              <a:rPr lang="de-DE" sz="600" u="sng" dirty="0">
                <a:hlinkClick r:id="rId3" tooltip="https://mebis.bycs.de/dsdz/14010"/>
              </a:rPr>
              <a:t>https://mebis.bycs.de/</a:t>
            </a:r>
            <a:r>
              <a:rPr lang="de-DE" u="sng" dirty="0">
                <a:hlinkClick r:id="rId3" tooltip="https://mebis.bycs.de/dsdz/14010"/>
              </a:rPr>
              <a:t>fs</a:t>
            </a:r>
            <a:r>
              <a:rPr lang="de-DE" sz="600" u="sng" dirty="0">
                <a:hlinkClick r:id="rId3" tooltip="https://mebis.bycs.de/dsdz/14010"/>
              </a:rPr>
              <a:t>/25011</a:t>
            </a:r>
            <a:endParaRPr lang="de-DE" sz="600" dirty="0"/>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sp>
        <p:nvSpPr>
          <p:cNvPr id="7" name="Inhaltsplatzhalter 51"/>
          <p:cNvSpPr>
            <a:spLocks noGrp="1"/>
          </p:cNvSpPr>
          <p:nvPr>
            <p:ph idx="1"/>
          </p:nvPr>
        </p:nvSpPr>
        <p:spPr bwMode="auto">
          <a:xfrm>
            <a:off x="7446055" y="485571"/>
            <a:ext cx="2843999" cy="4880372"/>
          </a:xfrm>
        </p:spPr>
        <p:txBody>
          <a:bodyPr/>
          <a:lstStyle/>
          <a:p>
            <a:pPr>
              <a:defRPr/>
            </a:pPr>
            <a:r>
              <a:rPr lang="de-DE" b="1" dirty="0">
                <a:solidFill>
                  <a:srgbClr val="194D83"/>
                </a:solidFill>
              </a:rPr>
              <a:t>Überblick über Maßnahmen, die den Einstieg erleichtern und definierte Ziele kontinuierlich fortführen</a:t>
            </a:r>
          </a:p>
          <a:p>
            <a:pPr>
              <a:defRPr/>
            </a:pPr>
            <a:endParaRPr lang="de-DE" b="1" dirty="0">
              <a:solidFill>
                <a:srgbClr val="194D83"/>
              </a:solidFill>
            </a:endParaRPr>
          </a:p>
          <a:p>
            <a:pPr marR="0" lvl="0" algn="l" defTabSz="914400">
              <a:lnSpc>
                <a:spcPct val="100000"/>
              </a:lnSpc>
              <a:spcAft>
                <a:spcPts val="0"/>
              </a:spcAft>
              <a:buClrTx/>
              <a:buSzTx/>
              <a:defRPr/>
            </a:pPr>
            <a:r>
              <a:rPr lang="de-DE" b="1" dirty="0">
                <a:solidFill>
                  <a:srgbClr val="17467D"/>
                </a:solidFill>
              </a:rPr>
              <a:t>Besprechung für die beteiligten Klassenteams planen</a:t>
            </a:r>
          </a:p>
          <a:p>
            <a:pPr marL="274637" indent="-171450" defTabSz="914400">
              <a:buFont typeface="Courier New" panose="02070309020205020404" pitchFamily="49" charset="0"/>
              <a:buChar char="o"/>
              <a:defRPr/>
            </a:pPr>
            <a:r>
              <a:rPr lang="de-DE" sz="700" dirty="0"/>
              <a:t>organisatorische und pädagogische </a:t>
            </a:r>
          </a:p>
          <a:p>
            <a:pPr marL="103187" defTabSz="914400">
              <a:defRPr/>
            </a:pPr>
            <a:r>
              <a:rPr lang="de-DE" sz="700" dirty="0"/>
              <a:t>      Rahmenbedingungen klären</a:t>
            </a:r>
          </a:p>
          <a:p>
            <a:pPr marL="274637" indent="-171450" defTabSz="914400">
              <a:buFont typeface="Courier New" panose="02070309020205020404" pitchFamily="49" charset="0"/>
              <a:buChar char="o"/>
              <a:defRPr/>
            </a:pPr>
            <a:r>
              <a:rPr lang="de-DE" sz="700" dirty="0"/>
              <a:t>über Verteilung der Aufgaben und </a:t>
            </a:r>
          </a:p>
          <a:p>
            <a:pPr marL="103187" defTabSz="914400">
              <a:defRPr/>
            </a:pPr>
            <a:r>
              <a:rPr lang="de-DE" sz="700" dirty="0"/>
              <a:t>      Verantwortlichkeiten informieren</a:t>
            </a:r>
          </a:p>
          <a:p>
            <a:pPr marL="274637" indent="-171450" defTabSz="914400">
              <a:buFont typeface="Courier New" panose="02070309020205020404" pitchFamily="49" charset="0"/>
              <a:buChar char="o"/>
              <a:defRPr/>
            </a:pPr>
            <a:r>
              <a:rPr lang="de-DE" sz="700" dirty="0"/>
              <a:t>klare Absprachen zu Schwerpunkten treffen</a:t>
            </a:r>
          </a:p>
          <a:p>
            <a:pPr marR="0" lvl="0" algn="l" defTabSz="914400">
              <a:lnSpc>
                <a:spcPct val="100000"/>
              </a:lnSpc>
              <a:spcAft>
                <a:spcPts val="0"/>
              </a:spcAft>
              <a:buClrTx/>
              <a:buSzTx/>
              <a:defRPr/>
            </a:pPr>
            <a:r>
              <a:rPr lang="de-DE" b="1" dirty="0">
                <a:solidFill>
                  <a:srgbClr val="17467D"/>
                </a:solidFill>
              </a:rPr>
              <a:t>Gemeinsames Qualitätsverständnis für Unterricht mit digitalen Medien</a:t>
            </a:r>
            <a:endParaRPr lang="de-DE" dirty="0"/>
          </a:p>
          <a:p>
            <a:pPr marL="274637" indent="-171450" defTabSz="914400">
              <a:buFont typeface="Courier New" panose="02070309020205020404" pitchFamily="49" charset="0"/>
              <a:buChar char="o"/>
              <a:defRPr/>
            </a:pPr>
            <a:r>
              <a:rPr lang="de-DE" sz="700" dirty="0"/>
              <a:t>Effektive Klassenführung</a:t>
            </a:r>
          </a:p>
          <a:p>
            <a:pPr marL="274637" indent="-171450" defTabSz="914400">
              <a:buFont typeface="Courier New" panose="02070309020205020404" pitchFamily="49" charset="0"/>
              <a:buChar char="o"/>
              <a:defRPr/>
            </a:pPr>
            <a:r>
              <a:rPr lang="de-DE" sz="700" dirty="0"/>
              <a:t>Veranschaulichung</a:t>
            </a:r>
          </a:p>
          <a:p>
            <a:pPr marL="274637" indent="-171450" defTabSz="914400">
              <a:buFont typeface="Courier New" panose="02070309020205020404" pitchFamily="49" charset="0"/>
              <a:buChar char="o"/>
              <a:defRPr/>
            </a:pPr>
            <a:r>
              <a:rPr lang="de-DE" sz="700" dirty="0"/>
              <a:t>Methodenvielfalt</a:t>
            </a:r>
          </a:p>
          <a:p>
            <a:pPr marL="274637" indent="-171450" defTabSz="914400">
              <a:buFont typeface="Courier New" panose="02070309020205020404" pitchFamily="49" charset="0"/>
              <a:buChar char="o"/>
              <a:defRPr/>
            </a:pPr>
            <a:r>
              <a:rPr lang="de-DE" sz="700" dirty="0"/>
              <a:t>Lebensweltbezug</a:t>
            </a:r>
          </a:p>
          <a:p>
            <a:pPr marL="274637" indent="-171450" defTabSz="914400">
              <a:buFont typeface="Courier New" panose="02070309020205020404" pitchFamily="49" charset="0"/>
              <a:buChar char="o"/>
              <a:defRPr/>
            </a:pPr>
            <a:r>
              <a:rPr lang="de-DE" sz="700" dirty="0"/>
              <a:t>Individualisiertes Lernen</a:t>
            </a:r>
          </a:p>
          <a:p>
            <a:pPr marL="274637" indent="-171450" defTabSz="914400">
              <a:buFont typeface="Courier New" panose="02070309020205020404" pitchFamily="49" charset="0"/>
              <a:buChar char="o"/>
              <a:defRPr/>
            </a:pPr>
            <a:r>
              <a:rPr lang="de-DE" sz="700" dirty="0"/>
              <a:t>Kompetenzorientierte Aufgabenformate und intelligentes Üben</a:t>
            </a:r>
            <a:endParaRPr lang="de-DE" dirty="0"/>
          </a:p>
          <a:p>
            <a:pPr marR="0" lvl="0" algn="l" defTabSz="914400">
              <a:lnSpc>
                <a:spcPct val="100000"/>
              </a:lnSpc>
              <a:spcAft>
                <a:spcPts val="0"/>
              </a:spcAft>
              <a:buClrTx/>
              <a:buSzTx/>
              <a:defRPr/>
            </a:pPr>
            <a:r>
              <a:rPr lang="de-DE" b="1" dirty="0">
                <a:solidFill>
                  <a:srgbClr val="17467D"/>
                </a:solidFill>
              </a:rPr>
              <a:t>Förderliche Strukturen für die Unterrichtsentwicklung</a:t>
            </a:r>
          </a:p>
          <a:p>
            <a:pPr marL="274637" indent="-171450" defTabSz="914400">
              <a:buFont typeface="Courier New" panose="02070309020205020404" pitchFamily="49" charset="0"/>
              <a:buChar char="o"/>
              <a:defRPr/>
            </a:pPr>
            <a:r>
              <a:rPr lang="de-DE" sz="700" dirty="0"/>
              <a:t>Zielsetzung auf Unterrichtsebene </a:t>
            </a:r>
          </a:p>
          <a:p>
            <a:pPr marL="103187" defTabSz="914400">
              <a:defRPr/>
            </a:pPr>
            <a:r>
              <a:rPr lang="de-DE" sz="700" dirty="0"/>
              <a:t>      formulieren</a:t>
            </a:r>
          </a:p>
          <a:p>
            <a:pPr marL="274637" indent="-171450" defTabSz="914400">
              <a:buFont typeface="Courier New" panose="02070309020205020404" pitchFamily="49" charset="0"/>
              <a:buChar char="o"/>
              <a:defRPr/>
            </a:pPr>
            <a:r>
              <a:rPr lang="de-DE" sz="700" dirty="0"/>
              <a:t>Kompetenzentwicklung fördern</a:t>
            </a:r>
          </a:p>
          <a:p>
            <a:pPr marL="274637" indent="-171450" defTabSz="914400">
              <a:buFont typeface="Courier New" panose="02070309020205020404" pitchFamily="49" charset="0"/>
              <a:buChar char="o"/>
              <a:defRPr/>
            </a:pPr>
            <a:r>
              <a:rPr lang="de-DE" sz="700" dirty="0"/>
              <a:t>Kooperationsentwicklung unterstützen </a:t>
            </a:r>
          </a:p>
          <a:p>
            <a:pPr marL="274637" indent="-171450" defTabSz="914400">
              <a:buFont typeface="Courier New" panose="02070309020205020404" pitchFamily="49" charset="0"/>
              <a:buChar char="o"/>
              <a:defRPr/>
            </a:pPr>
            <a:r>
              <a:rPr lang="de-DE" sz="700" dirty="0"/>
              <a:t>Verlässliche pädagogische Rahmenbedingungen schaffen </a:t>
            </a:r>
          </a:p>
          <a:p>
            <a:pPr marL="274637" indent="-171450" defTabSz="914400">
              <a:buFont typeface="Courier New" panose="02070309020205020404" pitchFamily="49" charset="0"/>
              <a:buChar char="o"/>
              <a:defRPr/>
            </a:pPr>
            <a:r>
              <a:rPr lang="de-DE" sz="700" dirty="0"/>
              <a:t>Organisatorische Strukturen anpassen </a:t>
            </a:r>
          </a:p>
          <a:p>
            <a:pPr marL="274637" indent="-171450" defTabSz="914400">
              <a:buFont typeface="Courier New" panose="02070309020205020404" pitchFamily="49" charset="0"/>
              <a:buChar char="o"/>
              <a:defRPr/>
            </a:pPr>
            <a:r>
              <a:rPr lang="de-DE" sz="700" dirty="0"/>
              <a:t>Arbeitsweise im Kollegium verändern</a:t>
            </a:r>
          </a:p>
          <a:p>
            <a:pPr marL="274637" indent="-171450" defTabSz="914400">
              <a:buFont typeface="Courier New" panose="02070309020205020404" pitchFamily="49" charset="0"/>
              <a:buChar char="o"/>
              <a:defRPr/>
            </a:pPr>
            <a:endParaRPr lang="de-DE" b="0" i="0" u="none" strike="noStrike" cap="none" spc="0" dirty="0">
              <a:ln>
                <a:noFill/>
              </a:ln>
            </a:endParaRPr>
          </a:p>
          <a:p>
            <a:pPr>
              <a:lnSpc>
                <a:spcPct val="100000"/>
              </a:lnSpc>
              <a:defRPr/>
            </a:pPr>
            <a:r>
              <a:rPr lang="de-DE" b="1" dirty="0">
                <a:solidFill>
                  <a:srgbClr val="194D83"/>
                </a:solidFill>
              </a:rPr>
              <a:t>Weiterführende Informationen zu jedem dieser Themen </a:t>
            </a:r>
            <a:r>
              <a:rPr lang="de-DE" dirty="0"/>
              <a:t>finden Sie unter den Links im mebis Magazin.</a:t>
            </a:r>
          </a:p>
          <a:p>
            <a:pPr marL="93663" indent="-84138">
              <a:buFont typeface="Arial"/>
              <a:buChar char="•"/>
              <a:defRPr/>
            </a:pPr>
            <a:endParaRPr lang="de-DE" dirty="0"/>
          </a:p>
          <a:p>
            <a:pPr marL="93663" indent="-84138">
              <a:buFont typeface="Arial"/>
              <a:buChar char="•"/>
              <a:defRPr/>
            </a:pPr>
            <a:endParaRPr lang="de-DE" b="1" u="sng" dirty="0">
              <a:solidFill>
                <a:schemeClr val="accent1"/>
              </a:solidFill>
            </a:endParaRPr>
          </a:p>
          <a:p>
            <a:pPr marL="93663" indent="-84138">
              <a:buFont typeface="Arial"/>
              <a:buChar char="•"/>
              <a:defRPr/>
            </a:pPr>
            <a:endParaRPr lang="de-DE" b="1" u="sng" dirty="0">
              <a:solidFill>
                <a:schemeClr val="accent1"/>
              </a:solidFill>
            </a:endParaRPr>
          </a:p>
          <a:p>
            <a:pPr marL="93663" indent="-84138">
              <a:buFont typeface="Arial"/>
              <a:buChar char="•"/>
              <a:defRPr/>
            </a:pPr>
            <a:endParaRPr lang="de-DE" b="1" u="sng" dirty="0">
              <a:solidFill>
                <a:schemeClr val="accent1"/>
              </a:solidFill>
            </a:endParaRPr>
          </a:p>
          <a:p>
            <a:pPr marL="93663" indent="-84138">
              <a:buFont typeface="Arial"/>
              <a:buChar char="•"/>
              <a:defRPr/>
            </a:pPr>
            <a:endParaRPr lang="de-DE" b="1" dirty="0">
              <a:solidFill>
                <a:srgbClr val="0070C0"/>
              </a:solidFill>
            </a:endParaRPr>
          </a:p>
          <a:p>
            <a:pPr marL="93663" indent="-84138">
              <a:buFont typeface="Arial"/>
              <a:buChar char="•"/>
              <a:defRPr/>
            </a:pPr>
            <a:endParaRPr lang="de-DE" dirty="0"/>
          </a:p>
          <a:p>
            <a:pPr marL="93663" indent="-84138">
              <a:buFont typeface="Arial"/>
              <a:buChar char="•"/>
              <a:defRPr/>
            </a:pPr>
            <a:endParaRPr lang="de-DE" dirty="0"/>
          </a:p>
        </p:txBody>
      </p:sp>
      <p:pic>
        <p:nvPicPr>
          <p:cNvPr id="3" name="Grafik 2" descr="Ein Bild, das Muster, Quadrat, Design, Symmetrie enthält.&#10;&#10;KI-generierte Inhalte können fehlerhaft sein.">
            <a:extLst>
              <a:ext uri="{FF2B5EF4-FFF2-40B4-BE49-F238E27FC236}">
                <a16:creationId xmlns:a16="http://schemas.microsoft.com/office/drawing/2014/main" id="{5ACF4E93-29BA-8CB2-AB38-93B54C4DCB25}"/>
              </a:ext>
            </a:extLst>
          </p:cNvPr>
          <p:cNvPicPr>
            <a:picLocks noChangeAspect="1"/>
          </p:cNvPicPr>
          <p:nvPr/>
        </p:nvPicPr>
        <p:blipFill>
          <a:blip r:embed="rId4"/>
          <a:stretch>
            <a:fillRect/>
          </a:stretch>
        </p:blipFill>
        <p:spPr>
          <a:xfrm>
            <a:off x="9646981" y="1276350"/>
            <a:ext cx="665162" cy="665162"/>
          </a:xfrm>
          <a:prstGeom prst="rect">
            <a:avLst/>
          </a:prstGeom>
        </p:spPr>
      </p:pic>
      <p:pic>
        <p:nvPicPr>
          <p:cNvPr id="21" name="Bildplatzhalter 20" descr="Ein Bild, das Muster, Quadrat, Design, Symmetrie enthält.&#10;&#10;KI-generierte Inhalte können fehlerhaft sein.">
            <a:extLst>
              <a:ext uri="{FF2B5EF4-FFF2-40B4-BE49-F238E27FC236}">
                <a16:creationId xmlns:a16="http://schemas.microsoft.com/office/drawing/2014/main" id="{64C4BF08-4DCA-251B-07F3-33BBD7AF8E87}"/>
              </a:ext>
            </a:extLst>
          </p:cNvPr>
          <p:cNvPicPr>
            <a:picLocks noGrp="1" noChangeAspect="1"/>
          </p:cNvPicPr>
          <p:nvPr>
            <p:ph type="pic" sz="quarter" idx="33"/>
          </p:nvPr>
        </p:nvPicPr>
        <p:blipFill>
          <a:blip r:embed="rId4"/>
          <a:srcRect/>
          <a:stretch>
            <a:fillRect/>
          </a:stretch>
        </p:blipFill>
        <p:spPr/>
      </p:pic>
      <p:pic>
        <p:nvPicPr>
          <p:cNvPr id="23" name="Grafik 22" descr="Ein Bild, das Muster, Quadrat, Symmetrie, Design enthält.&#10;&#10;KI-generierte Inhalte können fehlerhaft sein.">
            <a:extLst>
              <a:ext uri="{FF2B5EF4-FFF2-40B4-BE49-F238E27FC236}">
                <a16:creationId xmlns:a16="http://schemas.microsoft.com/office/drawing/2014/main" id="{4BC9A63B-601B-06A6-3F02-014A5AFD0B2C}"/>
              </a:ext>
            </a:extLst>
          </p:cNvPr>
          <p:cNvPicPr>
            <a:picLocks noChangeAspect="1"/>
          </p:cNvPicPr>
          <p:nvPr/>
        </p:nvPicPr>
        <p:blipFill>
          <a:blip r:embed="rId5"/>
          <a:stretch>
            <a:fillRect/>
          </a:stretch>
        </p:blipFill>
        <p:spPr>
          <a:xfrm>
            <a:off x="9623076" y="2417426"/>
            <a:ext cx="665162" cy="665162"/>
          </a:xfrm>
          <a:prstGeom prst="rect">
            <a:avLst/>
          </a:prstGeom>
        </p:spPr>
      </p:pic>
      <p:pic>
        <p:nvPicPr>
          <p:cNvPr id="25" name="Grafik 24">
            <a:extLst>
              <a:ext uri="{FF2B5EF4-FFF2-40B4-BE49-F238E27FC236}">
                <a16:creationId xmlns:a16="http://schemas.microsoft.com/office/drawing/2014/main" id="{F6DDA626-4B89-337A-1E5D-6D45456FED3C}"/>
              </a:ext>
            </a:extLst>
          </p:cNvPr>
          <p:cNvPicPr>
            <a:picLocks noChangeAspect="1"/>
          </p:cNvPicPr>
          <p:nvPr/>
        </p:nvPicPr>
        <p:blipFill>
          <a:blip r:embed="rId6"/>
          <a:stretch>
            <a:fillRect/>
          </a:stretch>
        </p:blipFill>
        <p:spPr>
          <a:xfrm>
            <a:off x="9623076" y="3589694"/>
            <a:ext cx="665162" cy="665162"/>
          </a:xfrm>
          <a:prstGeom prst="rect">
            <a:avLst/>
          </a:prstGeom>
        </p:spPr>
      </p:pic>
      <p:pic>
        <p:nvPicPr>
          <p:cNvPr id="29" name="Bildplatzhalter 28" descr="Ein Bild, das Muster, Quadrat, Symmetrie, Design enthält.&#10;&#10;KI-generierte Inhalte können fehlerhaft sein.">
            <a:extLst>
              <a:ext uri="{FF2B5EF4-FFF2-40B4-BE49-F238E27FC236}">
                <a16:creationId xmlns:a16="http://schemas.microsoft.com/office/drawing/2014/main" id="{FDEC6342-C4F7-1A99-FD95-8B8368E78F97}"/>
              </a:ext>
            </a:extLst>
          </p:cNvPr>
          <p:cNvPicPr>
            <a:picLocks noGrp="1" noChangeAspect="1"/>
          </p:cNvPicPr>
          <p:nvPr>
            <p:ph type="pic" sz="quarter" idx="31"/>
          </p:nvPr>
        </p:nvPicPr>
        <p:blipFill>
          <a:blip r:embed="rId7"/>
          <a:srcRect/>
          <a:stretch>
            <a:fillRect/>
          </a:stretch>
        </p:blipFill>
        <p:spPr/>
      </p:pic>
      <p:pic>
        <p:nvPicPr>
          <p:cNvPr id="34" name="Bildplatzhalter 33" descr="Ein Bild, das Muster, Quadrat, Symmetrie, Kunst enthält.&#10;&#10;KI-generierte Inhalte können fehlerhaft sein.">
            <a:extLst>
              <a:ext uri="{FF2B5EF4-FFF2-40B4-BE49-F238E27FC236}">
                <a16:creationId xmlns:a16="http://schemas.microsoft.com/office/drawing/2014/main" id="{304D03FA-4F0D-3DC2-B2F8-0CD2DCB84793}"/>
              </a:ext>
            </a:extLst>
          </p:cNvPr>
          <p:cNvPicPr>
            <a:picLocks noGrp="1" noChangeAspect="1"/>
          </p:cNvPicPr>
          <p:nvPr>
            <p:ph type="pic" sz="quarter" idx="24"/>
          </p:nvPr>
        </p:nvPicPr>
        <p:blipFill>
          <a:blip r:embed="rId8"/>
          <a:srcRect/>
          <a:stretch>
            <a:fillRect/>
          </a:stretch>
        </p:blipFill>
        <p:spPr/>
      </p:pic>
      <p:grpSp>
        <p:nvGrpSpPr>
          <p:cNvPr id="35" name="Gruppieren 34">
            <a:extLst>
              <a:ext uri="{FF2B5EF4-FFF2-40B4-BE49-F238E27FC236}">
                <a16:creationId xmlns:a16="http://schemas.microsoft.com/office/drawing/2014/main" id="{D67973BE-1A2E-4A5F-0D02-9E2D48BB85DD}"/>
              </a:ext>
            </a:extLst>
          </p:cNvPr>
          <p:cNvGrpSpPr/>
          <p:nvPr/>
        </p:nvGrpSpPr>
        <p:grpSpPr bwMode="auto">
          <a:xfrm>
            <a:off x="528286" y="2732292"/>
            <a:ext cx="2084689" cy="1538642"/>
            <a:chOff x="492454" y="2478297"/>
            <a:chExt cx="2486415" cy="1753532"/>
          </a:xfrm>
        </p:grpSpPr>
        <p:pic>
          <p:nvPicPr>
            <p:cNvPr id="36" name="Grafik 35">
              <a:extLst>
                <a:ext uri="{FF2B5EF4-FFF2-40B4-BE49-F238E27FC236}">
                  <a16:creationId xmlns:a16="http://schemas.microsoft.com/office/drawing/2014/main" id="{6CF9271A-71A5-872B-B1F9-518F7F6933DC}"/>
                </a:ext>
              </a:extLst>
            </p:cNvPr>
            <p:cNvPicPr>
              <a:picLocks noChangeAspect="1"/>
            </p:cNvPicPr>
            <p:nvPr/>
          </p:nvPicPr>
          <p:blipFill>
            <a:blip r:embed="rId9"/>
            <a:stretch/>
          </p:blipFill>
          <p:spPr bwMode="auto">
            <a:xfrm>
              <a:off x="838986" y="2478297"/>
              <a:ext cx="851266" cy="473022"/>
            </a:xfrm>
            <a:prstGeom prst="rect">
              <a:avLst/>
            </a:prstGeom>
          </p:spPr>
        </p:pic>
        <p:pic>
          <p:nvPicPr>
            <p:cNvPr id="37" name="Grafik 36">
              <a:extLst>
                <a:ext uri="{FF2B5EF4-FFF2-40B4-BE49-F238E27FC236}">
                  <a16:creationId xmlns:a16="http://schemas.microsoft.com/office/drawing/2014/main" id="{E4C2BBEE-1B46-A4C3-474B-C487724FFD0E}"/>
                </a:ext>
              </a:extLst>
            </p:cNvPr>
            <p:cNvPicPr>
              <a:picLocks noChangeAspect="1"/>
            </p:cNvPicPr>
            <p:nvPr/>
          </p:nvPicPr>
          <p:blipFill>
            <a:blip r:embed="rId10"/>
            <a:stretch/>
          </p:blipFill>
          <p:spPr bwMode="auto">
            <a:xfrm>
              <a:off x="1763138" y="2479250"/>
              <a:ext cx="848532" cy="456086"/>
            </a:xfrm>
            <a:prstGeom prst="rect">
              <a:avLst/>
            </a:prstGeom>
          </p:spPr>
        </p:pic>
        <p:pic>
          <p:nvPicPr>
            <p:cNvPr id="39" name="Grafik 38">
              <a:extLst>
                <a:ext uri="{FF2B5EF4-FFF2-40B4-BE49-F238E27FC236}">
                  <a16:creationId xmlns:a16="http://schemas.microsoft.com/office/drawing/2014/main" id="{10432115-D977-2954-AAD0-8EB3246F8D6D}"/>
                </a:ext>
              </a:extLst>
            </p:cNvPr>
            <p:cNvPicPr>
              <a:picLocks noChangeAspect="1"/>
            </p:cNvPicPr>
            <p:nvPr/>
          </p:nvPicPr>
          <p:blipFill>
            <a:blip r:embed="rId11"/>
            <a:srcRect l="5489"/>
            <a:stretch/>
          </p:blipFill>
          <p:spPr bwMode="auto">
            <a:xfrm>
              <a:off x="492454" y="2947792"/>
              <a:ext cx="1135271" cy="813931"/>
            </a:xfrm>
            <a:prstGeom prst="rect">
              <a:avLst/>
            </a:prstGeom>
          </p:spPr>
        </p:pic>
        <p:pic>
          <p:nvPicPr>
            <p:cNvPr id="40" name="Grafik 39">
              <a:extLst>
                <a:ext uri="{FF2B5EF4-FFF2-40B4-BE49-F238E27FC236}">
                  <a16:creationId xmlns:a16="http://schemas.microsoft.com/office/drawing/2014/main" id="{ED63514F-9911-48C5-2E0C-5EFABEFD387A}"/>
                </a:ext>
              </a:extLst>
            </p:cNvPr>
            <p:cNvPicPr>
              <a:picLocks noChangeAspect="1"/>
            </p:cNvPicPr>
            <p:nvPr/>
          </p:nvPicPr>
          <p:blipFill>
            <a:blip r:embed="rId12"/>
            <a:stretch/>
          </p:blipFill>
          <p:spPr bwMode="auto">
            <a:xfrm>
              <a:off x="1170146" y="3719285"/>
              <a:ext cx="942609" cy="512544"/>
            </a:xfrm>
            <a:prstGeom prst="rect">
              <a:avLst/>
            </a:prstGeom>
          </p:spPr>
        </p:pic>
        <p:pic>
          <p:nvPicPr>
            <p:cNvPr id="41" name="Grafik 40">
              <a:extLst>
                <a:ext uri="{FF2B5EF4-FFF2-40B4-BE49-F238E27FC236}">
                  <a16:creationId xmlns:a16="http://schemas.microsoft.com/office/drawing/2014/main" id="{E837F38B-200C-ECE5-D042-7C6126890B64}"/>
                </a:ext>
              </a:extLst>
            </p:cNvPr>
            <p:cNvPicPr>
              <a:picLocks noChangeAspect="1"/>
            </p:cNvPicPr>
            <p:nvPr/>
          </p:nvPicPr>
          <p:blipFill>
            <a:blip r:embed="rId13"/>
            <a:stretch/>
          </p:blipFill>
          <p:spPr bwMode="auto">
            <a:xfrm>
              <a:off x="1782840" y="3044858"/>
              <a:ext cx="1196030" cy="668632"/>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2" name="Bildplatzhalter 15"/>
          <p:cNvPicPr>
            <a:picLocks noChangeAspect="1"/>
          </p:cNvPicPr>
          <p:nvPr/>
        </p:nvPicPr>
        <p:blipFill>
          <a:blip r:embed="rId3"/>
          <a:srcRect t="1879" b="1879"/>
          <a:stretch/>
        </p:blipFill>
        <p:spPr bwMode="auto">
          <a:xfrm>
            <a:off x="7487547" y="406062"/>
            <a:ext cx="2844000" cy="2749425"/>
          </a:xfrm>
          <a:prstGeom prst="roundRect">
            <a:avLst>
              <a:gd name="adj" fmla="val 6345"/>
            </a:avLst>
          </a:prstGeom>
          <a:solidFill>
            <a:schemeClr val="bg1">
              <a:lumMod val="85000"/>
            </a:schemeClr>
          </a:solidFill>
        </p:spPr>
      </p:pic>
      <p:pic>
        <p:nvPicPr>
          <p:cNvPr id="6" name="Bildplatzhalter 16"/>
          <p:cNvPicPr>
            <a:picLocks noChangeAspect="1"/>
          </p:cNvPicPr>
          <p:nvPr/>
        </p:nvPicPr>
        <p:blipFill>
          <a:blip r:embed="rId4"/>
          <a:srcRect t="208" b="208"/>
          <a:stretch/>
        </p:blipFill>
        <p:spPr bwMode="auto">
          <a:xfrm>
            <a:off x="338489" y="358775"/>
            <a:ext cx="2849403" cy="2844000"/>
          </a:xfrm>
          <a:prstGeom prst="roundRect">
            <a:avLst>
              <a:gd name="adj" fmla="val 6345"/>
            </a:avLst>
          </a:prstGeom>
          <a:solidFill>
            <a:schemeClr val="bg1">
              <a:lumMod val="85000"/>
            </a:schemeClr>
          </a:solidFill>
        </p:spPr>
      </p:pic>
      <p:sp>
        <p:nvSpPr>
          <p:cNvPr id="12" name="Inhaltsplatzhalter 11"/>
          <p:cNvSpPr>
            <a:spLocks noGrp="1"/>
          </p:cNvSpPr>
          <p:nvPr>
            <p:ph idx="24"/>
          </p:nvPr>
        </p:nvSpPr>
        <p:spPr bwMode="auto"/>
        <p:txBody>
          <a:bodyPr/>
          <a:lstStyle/>
          <a:p>
            <a:pPr>
              <a:defRPr/>
            </a:pPr>
            <a:r>
              <a:rPr lang="de-DE" dirty="0">
                <a:solidFill>
                  <a:srgbClr val="17467D"/>
                </a:solidFill>
              </a:rPr>
              <a:t>Einführung eines kontinuierlichen Qualitätsmanagements </a:t>
            </a:r>
            <a:endParaRPr lang="de-DE" sz="1000" strike="sngStrike" dirty="0">
              <a:solidFill>
                <a:srgbClr val="17467D"/>
              </a:solidFill>
            </a:endParaRPr>
          </a:p>
        </p:txBody>
      </p:sp>
      <p:sp>
        <p:nvSpPr>
          <p:cNvPr id="14" name="Textplatzhalter 13"/>
          <p:cNvSpPr>
            <a:spLocks noGrp="1"/>
          </p:cNvSpPr>
          <p:nvPr>
            <p:ph type="body" sz="quarter" idx="26"/>
          </p:nvPr>
        </p:nvSpPr>
        <p:spPr bwMode="auto"/>
        <p:txBody>
          <a:bodyPr>
            <a:noAutofit/>
          </a:bodyPr>
          <a:lstStyle/>
          <a:p>
            <a:pPr>
              <a:defRPr/>
            </a:pPr>
            <a:r>
              <a:rPr lang="de-DE" sz="1600" dirty="0">
                <a:solidFill>
                  <a:srgbClr val="17467D"/>
                </a:solidFill>
              </a:rPr>
              <a:t>6. Kontinuierliche Qualitätsentwicklung der Handlungsfelder durchführen </a:t>
            </a:r>
            <a:endParaRPr dirty="0">
              <a:solidFill>
                <a:srgbClr val="17467D"/>
              </a:solidFill>
            </a:endParaRPr>
          </a:p>
        </p:txBody>
      </p:sp>
      <p:sp>
        <p:nvSpPr>
          <p:cNvPr id="71" name="Inhaltsplatzhalter 70"/>
          <p:cNvSpPr>
            <a:spLocks noGrp="1"/>
          </p:cNvSpPr>
          <p:nvPr>
            <p:ph idx="30"/>
          </p:nvPr>
        </p:nvSpPr>
        <p:spPr bwMode="auto"/>
        <p:txBody>
          <a:bodyPr/>
          <a:lstStyle/>
          <a:p>
            <a:pPr>
              <a:defRPr/>
            </a:pPr>
            <a:r>
              <a:rPr lang="de-DE" b="1"/>
              <a:t>Unterricht</a:t>
            </a:r>
            <a:endParaRPr/>
          </a:p>
        </p:txBody>
      </p:sp>
      <p:sp>
        <p:nvSpPr>
          <p:cNvPr id="4" name="Inhaltsplatzhalter 3"/>
          <p:cNvSpPr>
            <a:spLocks noGrp="1"/>
          </p:cNvSpPr>
          <p:nvPr>
            <p:ph idx="28"/>
          </p:nvPr>
        </p:nvSpPr>
        <p:spPr bwMode="auto"/>
        <p:txBody>
          <a:bodyPr/>
          <a:lstStyle/>
          <a:p>
            <a:pPr>
              <a:defRPr/>
            </a:pPr>
            <a:r>
              <a:rPr lang="de-DE" dirty="0"/>
              <a:t>iStock.com/Oksana Latysheva,Sensvector, SpicyTruffel</a:t>
            </a:r>
            <a:endParaRPr dirty="0"/>
          </a:p>
        </p:txBody>
      </p:sp>
      <p:sp>
        <p:nvSpPr>
          <p:cNvPr id="11" name="Inhaltsplatzhalter 10"/>
          <p:cNvSpPr>
            <a:spLocks noGrp="1"/>
          </p:cNvSpPr>
          <p:nvPr>
            <p:ph idx="32"/>
          </p:nvPr>
        </p:nvSpPr>
        <p:spPr bwMode="auto"/>
        <p:txBody>
          <a:bodyPr/>
          <a:lstStyle/>
          <a:p>
            <a:r>
              <a:rPr lang="de-DE" dirty="0"/>
              <a:t>iStock.com/</a:t>
            </a:r>
            <a:r>
              <a:rPr lang="de-DE" dirty="0" err="1"/>
              <a:t>Irina_Strelnikova</a:t>
            </a:r>
            <a:r>
              <a:rPr lang="de-DE" dirty="0"/>
              <a:t>, Oksana Latysheva</a:t>
            </a:r>
          </a:p>
          <a:p>
            <a:pPr>
              <a:defRPr/>
            </a:pPr>
            <a:endParaRPr lang="de-DE" dirty="0"/>
          </a:p>
          <a:p>
            <a:pPr>
              <a:defRPr/>
            </a:pPr>
            <a:endParaRPr lang="de-DE" dirty="0"/>
          </a:p>
        </p:txBody>
      </p:sp>
      <p:sp>
        <p:nvSpPr>
          <p:cNvPr id="3" name="Inhaltsplatzhalter 2"/>
          <p:cNvSpPr>
            <a:spLocks noGrp="1"/>
          </p:cNvSpPr>
          <p:nvPr>
            <p:ph idx="27"/>
          </p:nvPr>
        </p:nvSpPr>
        <p:spPr bwMode="auto"/>
        <p:txBody>
          <a:bodyPr/>
          <a:lstStyle/>
          <a:p>
            <a:pPr>
              <a:defRPr/>
            </a:pPr>
            <a:r>
              <a:rPr lang="de-DE" dirty="0"/>
              <a:t>iStock.com/Oksana Latysheva, SpicyTruffel</a:t>
            </a:r>
            <a:endParaRPr dirty="0"/>
          </a:p>
        </p:txBody>
      </p:sp>
      <p:sp>
        <p:nvSpPr>
          <p:cNvPr id="2" name="Inhaltsplatzhalter 70"/>
          <p:cNvSpPr txBox="1"/>
          <p:nvPr/>
        </p:nvSpPr>
        <p:spPr bwMode="auto">
          <a:xfrm>
            <a:off x="330219" y="450760"/>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200" b="1">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dirty="0"/>
              <a:t>Qualitätsentwicklung</a:t>
            </a:r>
            <a:endParaRPr dirty="0"/>
          </a:p>
        </p:txBody>
      </p:sp>
      <p:sp>
        <p:nvSpPr>
          <p:cNvPr id="19" name="Inhaltsplatzhalter 70"/>
          <p:cNvSpPr txBox="1"/>
          <p:nvPr/>
        </p:nvSpPr>
        <p:spPr bwMode="auto">
          <a:xfrm>
            <a:off x="75061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dirty="0"/>
              <a:t>Planung</a:t>
            </a:r>
            <a:endParaRPr dirty="0"/>
          </a:p>
        </p:txBody>
      </p:sp>
      <p:sp>
        <p:nvSpPr>
          <p:cNvPr id="24" name="Textplatzhalter 23"/>
          <p:cNvSpPr>
            <a:spLocks noGrp="1"/>
          </p:cNvSpPr>
          <p:nvPr>
            <p:ph type="body" sz="quarter" idx="15"/>
          </p:nvPr>
        </p:nvSpPr>
        <p:spPr bwMode="auto">
          <a:xfrm>
            <a:off x="3896605" y="1657350"/>
            <a:ext cx="2834949" cy="3543300"/>
          </a:xfrm>
        </p:spPr>
        <p:txBody>
          <a:bodyPr>
            <a:normAutofit/>
          </a:bodyPr>
          <a:lstStyle/>
          <a:p>
            <a:pPr>
              <a:defRPr/>
            </a:pPr>
            <a:r>
              <a:rPr lang="de-DE" sz="1200" b="0" dirty="0">
                <a:solidFill>
                  <a:srgbClr val="17467D"/>
                </a:solidFill>
              </a:rPr>
              <a:t>Im Folgenden finden Sie ergänzende Karten zu den Unterpunkten von </a:t>
            </a:r>
          </a:p>
          <a:p>
            <a:pPr marL="171450" indent="-171450">
              <a:buFont typeface="Arial" panose="020B0604020202020204" pitchFamily="34" charset="0"/>
              <a:buChar char="•"/>
              <a:defRPr/>
            </a:pPr>
            <a:r>
              <a:rPr lang="de-DE" sz="1200" b="0" dirty="0">
                <a:solidFill>
                  <a:srgbClr val="17467D"/>
                </a:solidFill>
              </a:rPr>
              <a:t>4.2 Medienbezogene Kompetenzen im Kollegium systematisch entwickeln</a:t>
            </a:r>
          </a:p>
          <a:p>
            <a:pPr marL="171450" indent="-171450">
              <a:buFont typeface="Arial" panose="020B0604020202020204" pitchFamily="34" charset="0"/>
              <a:buChar char="•"/>
              <a:defRPr/>
            </a:pPr>
            <a:r>
              <a:rPr lang="de-DE" sz="1200" b="0" dirty="0">
                <a:solidFill>
                  <a:srgbClr val="17467D"/>
                </a:solidFill>
              </a:rPr>
              <a:t>4.3 Angebote und Maßnahmen für Lernende und Erziehungsberechtigte abstimmen</a:t>
            </a:r>
          </a:p>
          <a:p>
            <a:pPr marL="171450" indent="-171450">
              <a:buFont typeface="Arial" panose="020B0604020202020204" pitchFamily="34" charset="0"/>
              <a:buChar char="•"/>
              <a:defRPr/>
            </a:pPr>
            <a:r>
              <a:rPr lang="de-DE" sz="1200" b="0" dirty="0">
                <a:solidFill>
                  <a:srgbClr val="17467D"/>
                </a:solidFill>
              </a:rPr>
              <a:t>5.1 Impulse für die Unterrichtsentwicklung setzen</a:t>
            </a:r>
          </a:p>
          <a:p>
            <a:pPr marL="171450" indent="-171450">
              <a:buFont typeface="Arial" panose="020B0604020202020204" pitchFamily="34" charset="0"/>
              <a:buChar char="•"/>
              <a:defRPr/>
            </a:pPr>
            <a:r>
              <a:rPr lang="de-DE" sz="1200" b="0" dirty="0">
                <a:solidFill>
                  <a:srgbClr val="17467D"/>
                </a:solidFill>
              </a:rPr>
              <a:t>5.3 Erziehungspartnerschaft gemeinsam gestalten</a:t>
            </a:r>
          </a:p>
          <a:p>
            <a:pPr>
              <a:defRPr/>
            </a:pPr>
            <a:endParaRPr lang="de-DE" sz="1200" b="0" dirty="0">
              <a:solidFill>
                <a:srgbClr val="17467D"/>
              </a:solidFill>
            </a:endParaRPr>
          </a:p>
          <a:p>
            <a:pPr>
              <a:defRPr/>
            </a:pPr>
            <a:r>
              <a:rPr lang="de-DE" sz="1200" b="0" dirty="0">
                <a:solidFill>
                  <a:srgbClr val="17467D"/>
                </a:solidFill>
              </a:rPr>
              <a:t>Diese Karten können bei Bedarf das grundlegende Kartenset ergänzen.</a:t>
            </a:r>
          </a:p>
          <a:p>
            <a:pPr marL="171450" indent="-171450">
              <a:buFont typeface="Arial" panose="020B0604020202020204" pitchFamily="34" charset="0"/>
              <a:buChar char="•"/>
              <a:defRPr/>
            </a:pPr>
            <a:endParaRPr lang="de-DE" sz="1200" b="0" dirty="0">
              <a:solidFill>
                <a:srgbClr val="17467D"/>
              </a:solidFill>
            </a:endParaRPr>
          </a:p>
          <a:p>
            <a:pPr>
              <a:defRPr/>
            </a:pPr>
            <a:endParaRPr lang="de-DE" sz="1200" b="0" dirty="0">
              <a:solidFill>
                <a:srgbClr val="17467D"/>
              </a:solidFill>
            </a:endParaRPr>
          </a:p>
        </p:txBody>
      </p:sp>
      <p:sp>
        <p:nvSpPr>
          <p:cNvPr id="28" name="Textplatzhalter 27"/>
          <p:cNvSpPr>
            <a:spLocks noGrp="1"/>
          </p:cNvSpPr>
          <p:nvPr>
            <p:ph type="body" sz="quarter" idx="16"/>
          </p:nvPr>
        </p:nvSpPr>
        <p:spPr bwMode="auto"/>
        <p:txBody>
          <a:bodyPr>
            <a:normAutofit/>
          </a:bodyPr>
          <a:lstStyle/>
          <a:p>
            <a:pPr>
              <a:defRPr/>
            </a:pPr>
            <a:r>
              <a:rPr lang="de-DE" sz="1600" dirty="0">
                <a:solidFill>
                  <a:srgbClr val="17467D"/>
                </a:solidFill>
              </a:rPr>
              <a:t>4.2.1 Fortbildungs-planung an die Aus-</a:t>
            </a:r>
            <a:r>
              <a:rPr lang="de-DE" sz="1600" dirty="0" err="1">
                <a:solidFill>
                  <a:srgbClr val="17467D"/>
                </a:solidFill>
              </a:rPr>
              <a:t>stattung</a:t>
            </a:r>
            <a:r>
              <a:rPr lang="de-DE" sz="1600" dirty="0">
                <a:solidFill>
                  <a:srgbClr val="17467D"/>
                </a:solidFill>
              </a:rPr>
              <a:t> anpassen </a:t>
            </a:r>
            <a:endParaRPr sz="1600" dirty="0">
              <a:solidFill>
                <a:srgbClr val="17467D"/>
              </a:solidFill>
            </a:endParaRPr>
          </a:p>
          <a:p>
            <a:pPr>
              <a:defRPr/>
            </a:pPr>
            <a:endParaRPr lang="de-DE" dirty="0">
              <a:solidFill>
                <a:srgbClr val="17467D"/>
              </a:solidFill>
            </a:endParaRPr>
          </a:p>
        </p:txBody>
      </p:sp>
      <p:sp>
        <p:nvSpPr>
          <p:cNvPr id="30" name="Inhaltsplatzhalter 29"/>
          <p:cNvSpPr>
            <a:spLocks noGrp="1"/>
          </p:cNvSpPr>
          <p:nvPr>
            <p:ph idx="13"/>
          </p:nvPr>
        </p:nvSpPr>
        <p:spPr bwMode="auto"/>
        <p:txBody>
          <a:bodyPr/>
          <a:lstStyle/>
          <a:p>
            <a:pPr>
              <a:defRPr/>
            </a:pPr>
            <a:r>
              <a:rPr lang="de-DE" sz="1000" dirty="0">
                <a:solidFill>
                  <a:srgbClr val="17467D"/>
                </a:solidFill>
              </a:rPr>
              <a:t>Fortbildungsplanung und Förderung der Kooperation im Kollegium</a:t>
            </a:r>
            <a:endParaRPr dirty="0">
              <a:solidFill>
                <a:srgbClr val="17467D"/>
              </a:solidFill>
            </a:endParaRPr>
          </a:p>
          <a:p>
            <a:pPr>
              <a:defRPr/>
            </a:pPr>
            <a:endParaRPr lang="de-DE" dirty="0">
              <a:solidFill>
                <a:srgbClr val="17467D"/>
              </a:solidFill>
            </a:endParaRPr>
          </a:p>
        </p:txBody>
      </p:sp>
      <p:sp>
        <p:nvSpPr>
          <p:cNvPr id="31" name="Titel 1"/>
          <p:cNvSpPr txBox="1"/>
          <p:nvPr/>
        </p:nvSpPr>
        <p:spPr bwMode="auto">
          <a:xfrm>
            <a:off x="3874966" y="605475"/>
            <a:ext cx="2874779" cy="634348"/>
          </a:xfrm>
          <a:prstGeom prst="rect">
            <a:avLst/>
          </a:prstGeom>
        </p:spPr>
        <p:txBody>
          <a:bodyPr/>
          <a:lstStyle>
            <a:lvl1pPr algn="l" defTabSz="801929">
              <a:lnSpc>
                <a:spcPct val="90000"/>
              </a:lnSpc>
              <a:spcBef>
                <a:spcPts val="0"/>
              </a:spcBef>
              <a:buNone/>
              <a:defRPr sz="3500" b="1">
                <a:solidFill>
                  <a:srgbClr val="194D83"/>
                </a:solidFill>
                <a:latin typeface="Verdana"/>
                <a:ea typeface="Verdana"/>
                <a:cs typeface="Verdana"/>
              </a:defRPr>
            </a:lvl1pPr>
          </a:lstStyle>
          <a:p>
            <a:pPr>
              <a:defRPr/>
            </a:pPr>
            <a:r>
              <a:rPr lang="de-DE" sz="2800" dirty="0">
                <a:solidFill>
                  <a:srgbClr val="17467D"/>
                </a:solidFill>
              </a:rPr>
              <a:t>Erweiterung</a:t>
            </a:r>
            <a:endParaRPr sz="2800" dirty="0">
              <a:solidFill>
                <a:srgbClr val="17467D"/>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 name="Inhaltsplatzhalter 51"/>
          <p:cNvSpPr>
            <a:spLocks noGrp="1"/>
          </p:cNvSpPr>
          <p:nvPr>
            <p:ph idx="1"/>
          </p:nvPr>
        </p:nvSpPr>
        <p:spPr bwMode="auto"/>
        <p:txBody>
          <a:bodyPr/>
          <a:lstStyle/>
          <a:p>
            <a:pPr marL="0" marR="0" lvl="0" algn="l" defTabSz="914400">
              <a:lnSpc>
                <a:spcPct val="100000"/>
              </a:lnSpc>
              <a:spcAft>
                <a:spcPts val="0"/>
              </a:spcAft>
              <a:buClrTx/>
              <a:buSzTx/>
              <a:defRPr/>
            </a:pPr>
            <a:r>
              <a:rPr lang="de-DE" b="1" i="0" u="none" strike="noStrike" cap="none" spc="0" dirty="0">
                <a:ln>
                  <a:noFill/>
                </a:ln>
                <a:solidFill>
                  <a:srgbClr val="194D83"/>
                </a:solidFill>
              </a:rPr>
              <a:t>Vorgehen / Schritte</a:t>
            </a:r>
            <a:endParaRPr dirty="0"/>
          </a:p>
          <a:p>
            <a:pPr marL="93663" marR="0" lvl="0" indent="-93663" algn="l" defTabSz="914400">
              <a:lnSpc>
                <a:spcPct val="100000"/>
              </a:lnSpc>
              <a:spcAft>
                <a:spcPts val="0"/>
              </a:spcAft>
              <a:buClrTx/>
              <a:buSzTx/>
              <a:buFont typeface="Arial"/>
              <a:buChar char="•"/>
              <a:defRPr/>
            </a:pPr>
            <a:r>
              <a:rPr lang="de-DE" b="0" i="0" u="none" strike="noStrike" cap="none" spc="0" dirty="0">
                <a:ln>
                  <a:noFill/>
                </a:ln>
              </a:rPr>
              <a:t>Identifikation des Fortbildungsbedarfs</a:t>
            </a:r>
            <a:endParaRPr dirty="0"/>
          </a:p>
          <a:p>
            <a:pPr marL="93663" marR="0" lvl="0" indent="-93663" algn="l" defTabSz="914400">
              <a:lnSpc>
                <a:spcPct val="100000"/>
              </a:lnSpc>
              <a:spcAft>
                <a:spcPts val="0"/>
              </a:spcAft>
              <a:buClrTx/>
              <a:buSzTx/>
              <a:buFont typeface="Arial"/>
              <a:buChar char="•"/>
              <a:defRPr/>
            </a:pPr>
            <a:r>
              <a:rPr lang="de-DE" b="0" i="0" u="none" strike="noStrike" cap="none" spc="0" dirty="0">
                <a:ln>
                  <a:noFill/>
                </a:ln>
              </a:rPr>
              <a:t>Planung der Fortbildungen (Formate, Zeitplan und Angebote)</a:t>
            </a:r>
            <a:endParaRPr dirty="0"/>
          </a:p>
          <a:p>
            <a:pPr marL="93663" marR="0" lvl="0" indent="-93663" algn="l" defTabSz="914400">
              <a:lnSpc>
                <a:spcPct val="100000"/>
              </a:lnSpc>
              <a:spcAft>
                <a:spcPts val="0"/>
              </a:spcAft>
              <a:buClrTx/>
              <a:buSzTx/>
              <a:buFont typeface="Arial"/>
              <a:buChar char="•"/>
              <a:defRPr/>
            </a:pPr>
            <a:r>
              <a:rPr lang="de-DE" b="0" i="0" u="none" strike="noStrike" cap="none" spc="0" dirty="0">
                <a:ln>
                  <a:noFill/>
                </a:ln>
              </a:rPr>
              <a:t>Evaluation und Weiterentwicklung der Fortbildungsplanung, Übernahme in das Medienkonzept (Fortbildungsplan)</a:t>
            </a:r>
            <a:endParaRPr dirty="0"/>
          </a:p>
          <a:p>
            <a:pPr marL="93663" marR="0" lvl="0" indent="-93663" algn="l" defTabSz="914400">
              <a:lnSpc>
                <a:spcPct val="100000"/>
              </a:lnSpc>
              <a:spcAft>
                <a:spcPts val="0"/>
              </a:spcAft>
              <a:buClrTx/>
              <a:buSzTx/>
              <a:buFont typeface="Arial"/>
              <a:buChar char="•"/>
              <a:defRPr/>
            </a:pPr>
            <a:endParaRPr lang="de-DE" sz="300" b="1" i="0" u="none" strike="noStrike" cap="none" spc="0" dirty="0">
              <a:ln>
                <a:noFill/>
              </a:ln>
            </a:endParaRPr>
          </a:p>
          <a:p>
            <a:pPr marL="0" marR="0" lvl="0" algn="l" defTabSz="914400">
              <a:lnSpc>
                <a:spcPct val="100000"/>
              </a:lnSpc>
              <a:spcAft>
                <a:spcPts val="0"/>
              </a:spcAft>
              <a:buClrTx/>
              <a:buSzTx/>
              <a:defRPr/>
            </a:pPr>
            <a:r>
              <a:rPr lang="de-DE" b="1" i="0" u="none" strike="noStrike" cap="none" spc="0" dirty="0">
                <a:ln>
                  <a:noFill/>
                </a:ln>
                <a:solidFill>
                  <a:srgbClr val="194D83"/>
                </a:solidFill>
              </a:rPr>
              <a:t>Zentrale Fragen zur Anpassung der Fortbildungsplanung</a:t>
            </a:r>
            <a:endParaRPr dirty="0"/>
          </a:p>
          <a:p>
            <a:pPr marL="93663" marR="0" lvl="0" indent="-93663" algn="l" defTabSz="914400">
              <a:lnSpc>
                <a:spcPct val="100000"/>
              </a:lnSpc>
              <a:spcAft>
                <a:spcPts val="0"/>
              </a:spcAft>
              <a:buClrTx/>
              <a:buSzTx/>
              <a:buFont typeface="Arial"/>
              <a:buChar char="•"/>
              <a:defRPr/>
            </a:pPr>
            <a:r>
              <a:rPr lang="de-DE" b="0" i="0" u="none" strike="noStrike" cap="none" spc="0" dirty="0">
                <a:ln>
                  <a:noFill/>
                </a:ln>
              </a:rPr>
              <a:t>Welche Fortbildungsinhalte sind relevant? </a:t>
            </a:r>
            <a:endParaRPr dirty="0"/>
          </a:p>
          <a:p>
            <a:pPr marL="93663" marR="0" lvl="1" indent="-93663" algn="l" defTabSz="914400">
              <a:lnSpc>
                <a:spcPct val="100000"/>
              </a:lnSpc>
              <a:spcAft>
                <a:spcPts val="0"/>
              </a:spcAft>
              <a:buClrTx/>
              <a:buSzTx/>
              <a:buFont typeface="Arial"/>
              <a:buChar char="•"/>
              <a:defRPr/>
            </a:pPr>
            <a:r>
              <a:rPr lang="de-DE" b="0" i="0" u="none" strike="noStrike" cap="none" spc="0" dirty="0">
                <a:ln>
                  <a:noFill/>
                </a:ln>
              </a:rPr>
              <a:t>Welche </a:t>
            </a:r>
            <a:r>
              <a:rPr lang="de-DE" dirty="0"/>
              <a:t>k</a:t>
            </a:r>
            <a:r>
              <a:rPr lang="de-DE" b="0" i="0" u="none" strike="noStrike" cap="none" spc="0" dirty="0">
                <a:ln>
                  <a:noFill/>
                </a:ln>
              </a:rPr>
              <a:t>urzfristigen Maßnahmen sind zur Vorbereitung der Lehrkräfte auf die veränderte Unterrichtssituation nötig (Einarbeitungskonzept für Lehrkräfte)?</a:t>
            </a:r>
            <a:endParaRPr dirty="0"/>
          </a:p>
          <a:p>
            <a:pPr marL="93663" marR="0" lvl="1" indent="-93663" algn="l" defTabSz="914400">
              <a:lnSpc>
                <a:spcPct val="100000"/>
              </a:lnSpc>
              <a:spcAft>
                <a:spcPts val="0"/>
              </a:spcAft>
              <a:buClrTx/>
              <a:buSzTx/>
              <a:buFont typeface="Arial"/>
              <a:buChar char="•"/>
              <a:defRPr/>
            </a:pPr>
            <a:r>
              <a:rPr lang="de-DE" b="0" i="0" u="none" strike="noStrike" cap="none" spc="0" dirty="0">
                <a:ln>
                  <a:noFill/>
                </a:ln>
              </a:rPr>
              <a:t>Ist die </a:t>
            </a:r>
            <a:r>
              <a:rPr lang="de-DE" dirty="0"/>
              <a:t>m</a:t>
            </a:r>
            <a:r>
              <a:rPr lang="de-DE" b="0" i="0" u="none" strike="noStrike" cap="none" spc="0" dirty="0">
                <a:ln>
                  <a:noFill/>
                </a:ln>
              </a:rPr>
              <a:t>ittelfristige Fortbildungsplanung an der angestrebten Unterrichtsentwicklung ausgerichtet?</a:t>
            </a:r>
            <a:endParaRPr dirty="0"/>
          </a:p>
          <a:p>
            <a:pPr marL="93663" marR="0" lvl="0" indent="-93663" algn="l" defTabSz="914400">
              <a:lnSpc>
                <a:spcPct val="100000"/>
              </a:lnSpc>
              <a:spcAft>
                <a:spcPts val="0"/>
              </a:spcAft>
              <a:buClrTx/>
              <a:buSzTx/>
              <a:buFont typeface="Arial"/>
              <a:buChar char="•"/>
              <a:defRPr/>
            </a:pPr>
            <a:r>
              <a:rPr lang="de-DE" b="0" i="0" u="none" strike="noStrike" cap="none" spc="0" dirty="0">
                <a:ln>
                  <a:noFill/>
                </a:ln>
              </a:rPr>
              <a:t>Wann werden diese Inhalte vermittelt?</a:t>
            </a:r>
            <a:endParaRPr dirty="0"/>
          </a:p>
          <a:p>
            <a:pPr marL="93663" marR="0" lvl="0" indent="-93663" algn="l" defTabSz="914400">
              <a:lnSpc>
                <a:spcPct val="100000"/>
              </a:lnSpc>
              <a:spcAft>
                <a:spcPts val="0"/>
              </a:spcAft>
              <a:buClrTx/>
              <a:buSzTx/>
              <a:buFont typeface="Arial"/>
              <a:buChar char="•"/>
              <a:defRPr/>
            </a:pPr>
            <a:r>
              <a:rPr lang="de-DE" b="0" i="0" u="none" strike="noStrike" cap="none" spc="0" dirty="0">
                <a:ln>
                  <a:noFill/>
                </a:ln>
              </a:rPr>
              <a:t>Welche Formate eignen sich für die eigene Schule?</a:t>
            </a:r>
            <a:endParaRPr dirty="0"/>
          </a:p>
          <a:p>
            <a:pPr marL="93663" marR="0" lvl="0" indent="-93663" algn="l" defTabSz="914400">
              <a:lnSpc>
                <a:spcPct val="100000"/>
              </a:lnSpc>
              <a:spcAft>
                <a:spcPts val="0"/>
              </a:spcAft>
              <a:buClrTx/>
              <a:buSzTx/>
              <a:buFont typeface="Arial"/>
              <a:buChar char="•"/>
              <a:defRPr/>
            </a:pPr>
            <a:r>
              <a:rPr lang="de-DE" b="0" i="0" u="none" strike="noStrike" cap="none" spc="0" dirty="0">
                <a:ln>
                  <a:noFill/>
                </a:ln>
              </a:rPr>
              <a:t>Wer bietet die Fortbildungen an (Verknüpfung von schulinternen, lokalen, regionalen und zentralen Angeboten)?</a:t>
            </a:r>
          </a:p>
          <a:p>
            <a:pPr marL="93663" marR="0" lvl="0" indent="-93663" algn="l" defTabSz="914400">
              <a:lnSpc>
                <a:spcPct val="100000"/>
              </a:lnSpc>
              <a:spcAft>
                <a:spcPts val="0"/>
              </a:spcAft>
              <a:buClrTx/>
              <a:buSzTx/>
              <a:buFont typeface="Arial"/>
              <a:buChar char="•"/>
              <a:defRPr/>
            </a:pPr>
            <a:endParaRPr lang="de-DE" dirty="0"/>
          </a:p>
          <a:p>
            <a:pPr marL="0" marR="0" lvl="0" algn="l" defTabSz="914400">
              <a:lnSpc>
                <a:spcPct val="100000"/>
              </a:lnSpc>
              <a:spcAft>
                <a:spcPts val="0"/>
              </a:spcAft>
              <a:buClrTx/>
              <a:buSzTx/>
              <a:defRPr/>
            </a:pPr>
            <a:endParaRPr lang="de-DE" dirty="0"/>
          </a:p>
          <a:p>
            <a:pPr marL="0" marR="0" lvl="0" algn="l" defTabSz="914400">
              <a:lnSpc>
                <a:spcPct val="100000"/>
              </a:lnSpc>
              <a:spcAft>
                <a:spcPts val="0"/>
              </a:spcAft>
              <a:buClrTx/>
              <a:buSzTx/>
              <a:defRPr/>
            </a:pPr>
            <a:endParaRPr lang="de-DE" dirty="0"/>
          </a:p>
          <a:p>
            <a:pPr marL="0" marR="0" lvl="0" algn="l" defTabSz="914400">
              <a:lnSpc>
                <a:spcPct val="100000"/>
              </a:lnSpc>
              <a:spcAft>
                <a:spcPts val="0"/>
              </a:spcAft>
              <a:buClrTx/>
              <a:buSzTx/>
              <a:defRPr/>
            </a:pPr>
            <a:endParaRPr lang="de-DE" dirty="0"/>
          </a:p>
          <a:p>
            <a:pPr marL="0" marR="0" lvl="0" algn="l" defTabSz="914400">
              <a:lnSpc>
                <a:spcPct val="100000"/>
              </a:lnSpc>
              <a:spcAft>
                <a:spcPts val="0"/>
              </a:spcAft>
              <a:buClrTx/>
              <a:buSzTx/>
              <a:defRPr/>
            </a:pPr>
            <a:endParaRPr lang="de-DE" dirty="0"/>
          </a:p>
          <a:p>
            <a:pPr marL="0" marR="0" lvl="0" algn="l" defTabSz="914400">
              <a:lnSpc>
                <a:spcPct val="100000"/>
              </a:lnSpc>
              <a:spcAft>
                <a:spcPts val="0"/>
              </a:spcAft>
              <a:buClrTx/>
              <a:buSzTx/>
              <a:defRPr/>
            </a:pPr>
            <a:endParaRPr dirty="0"/>
          </a:p>
          <a:p>
            <a:pPr marL="93663" marR="0" lvl="0" indent="-93663" algn="l" defTabSz="914400">
              <a:lnSpc>
                <a:spcPct val="100000"/>
              </a:lnSpc>
              <a:spcAft>
                <a:spcPts val="0"/>
              </a:spcAft>
              <a:buClrTx/>
              <a:buSzTx/>
              <a:buFont typeface="Arial"/>
              <a:buChar char="•"/>
              <a:defRPr/>
            </a:pPr>
            <a:endParaRPr lang="de-DE" sz="200" b="1" i="0" u="none" strike="noStrike" cap="none" spc="0" dirty="0">
              <a:ln>
                <a:noFill/>
              </a:ln>
            </a:endParaRPr>
          </a:p>
          <a:p>
            <a:pPr marL="93663" marR="0" lvl="0" indent="-93663" algn="l" defTabSz="914400">
              <a:lnSpc>
                <a:spcPct val="100000"/>
              </a:lnSpc>
              <a:spcAft>
                <a:spcPts val="0"/>
              </a:spcAft>
              <a:buClrTx/>
              <a:buSzTx/>
              <a:buFont typeface="Arial"/>
              <a:buChar char="•"/>
              <a:defRPr/>
            </a:pPr>
            <a:endParaRPr lang="de-DE" sz="300" b="1" i="0" u="none" strike="noStrike" cap="none" spc="0" dirty="0">
              <a:ln>
                <a:noFill/>
              </a:ln>
            </a:endParaRPr>
          </a:p>
          <a:p>
            <a:pPr marL="0" marR="0" lvl="0" algn="l" defTabSz="914400">
              <a:lnSpc>
                <a:spcPct val="100000"/>
              </a:lnSpc>
              <a:spcAft>
                <a:spcPts val="0"/>
              </a:spcAft>
              <a:buClrTx/>
              <a:buSzTx/>
              <a:defRPr/>
            </a:pPr>
            <a:r>
              <a:rPr lang="de-DE" b="1" i="0" u="none" strike="noStrike" cap="none" spc="0" dirty="0">
                <a:ln>
                  <a:noFill/>
                </a:ln>
                <a:solidFill>
                  <a:srgbClr val="194D83"/>
                </a:solidFill>
              </a:rPr>
              <a:t>Impulse zu den zentralen Fragestellungen sowie Beispiele aus der Praxis </a:t>
            </a:r>
            <a:r>
              <a:rPr lang="de-DE" dirty="0"/>
              <a:t>finden Sie unter dem Link im mebis Magazin.</a:t>
            </a:r>
            <a:endParaRPr lang="de-DE" b="0" i="0" u="none" strike="noStrike" cap="none" spc="0" dirty="0">
              <a:ln>
                <a:noFill/>
              </a:ln>
            </a:endParaRPr>
          </a:p>
          <a:p>
            <a:pPr algn="l">
              <a:defRPr/>
            </a:pPr>
            <a:endParaRPr lang="de-DE" dirty="0"/>
          </a:p>
        </p:txBody>
      </p:sp>
      <p:sp>
        <p:nvSpPr>
          <p:cNvPr id="18" name="Inhaltsplatzhalter 17"/>
          <p:cNvSpPr>
            <a:spLocks noGrp="1"/>
          </p:cNvSpPr>
          <p:nvPr>
            <p:ph idx="10"/>
          </p:nvPr>
        </p:nvSpPr>
        <p:spPr bwMode="auto"/>
        <p:txBody>
          <a:bodyPr/>
          <a:lstStyle/>
          <a:p>
            <a:pPr>
              <a:defRPr/>
            </a:pPr>
            <a:r>
              <a:rPr lang="de-DE" u="sng" dirty="0"/>
              <a:t>https://mebis.bycs.de/fs/24021</a:t>
            </a:r>
            <a:endParaRPr lang="de-DE" sz="600" dirty="0"/>
          </a:p>
        </p:txBody>
      </p:sp>
      <p:sp>
        <p:nvSpPr>
          <p:cNvPr id="30" name="Inhaltsplatzhalter 54"/>
          <p:cNvSpPr>
            <a:spLocks noGrp="1"/>
          </p:cNvSpPr>
          <p:nvPr>
            <p:ph idx="14"/>
          </p:nvPr>
        </p:nvSpPr>
        <p:spPr bwMode="auto"/>
        <p:txBody>
          <a:bodyPr/>
          <a:lstStyle/>
          <a:p>
            <a:pPr>
              <a:lnSpc>
                <a:spcPct val="100000"/>
              </a:lnSpc>
              <a:defRPr/>
            </a:pPr>
            <a:endParaRPr lang="de-DE" b="1" dirty="0"/>
          </a:p>
          <a:p>
            <a:pPr>
              <a:lnSpc>
                <a:spcPct val="100000"/>
              </a:lnSpc>
              <a:defRPr/>
            </a:pPr>
            <a:endParaRPr lang="de-DE" b="1" dirty="0"/>
          </a:p>
          <a:p>
            <a:pPr>
              <a:lnSpc>
                <a:spcPct val="100000"/>
              </a:lnSpc>
              <a:defRPr/>
            </a:pPr>
            <a:endParaRPr lang="de-DE" b="1" dirty="0"/>
          </a:p>
          <a:p>
            <a:pPr>
              <a:lnSpc>
                <a:spcPct val="100000"/>
              </a:lnSpc>
              <a:defRPr/>
            </a:pPr>
            <a:br>
              <a:rPr lang="de-DE" b="1" dirty="0"/>
            </a:br>
            <a:endParaRPr lang="de-DE" b="1" dirty="0"/>
          </a:p>
          <a:p>
            <a:pPr marL="88900" indent="-88900">
              <a:lnSpc>
                <a:spcPct val="100000"/>
              </a:lnSpc>
              <a:buFont typeface="Arial"/>
              <a:buChar char="•"/>
              <a:defRPr/>
            </a:pPr>
            <a:endParaRPr lang="de-DE" dirty="0"/>
          </a:p>
        </p:txBody>
      </p:sp>
      <p:sp>
        <p:nvSpPr>
          <p:cNvPr id="38" name="Inhaltsplatzhalter 33"/>
          <p:cNvSpPr>
            <a:spLocks noGrp="1"/>
          </p:cNvSpPr>
          <p:nvPr>
            <p:ph idx="19"/>
          </p:nvPr>
        </p:nvSpPr>
        <p:spPr bwMode="auto"/>
        <p:txBody>
          <a:bodyPr/>
          <a:lstStyle/>
          <a:p>
            <a:pPr>
              <a:lnSpc>
                <a:spcPct val="100000"/>
              </a:lnSpc>
              <a:defRPr/>
            </a:pPr>
            <a:r>
              <a:rPr lang="de-DE" b="1" dirty="0">
                <a:solidFill>
                  <a:srgbClr val="194D83"/>
                </a:solidFill>
              </a:rPr>
              <a:t>Leitfragen: </a:t>
            </a:r>
          </a:p>
          <a:p>
            <a:pPr marL="180975" indent="-171450">
              <a:lnSpc>
                <a:spcPct val="100000"/>
              </a:lnSpc>
              <a:buFont typeface="Arial" panose="020B0604020202020204" pitchFamily="34" charset="0"/>
              <a:buChar char="•"/>
              <a:defRPr/>
            </a:pPr>
            <a:r>
              <a:rPr lang="de-DE" dirty="0"/>
              <a:t>Sind die eingesetzten Ressourcen und Maßnahmen wirksam und fördern sie das Lernen von Schülerinnen und Schülern? </a:t>
            </a:r>
          </a:p>
          <a:p>
            <a:pPr marL="180975" indent="-171450">
              <a:lnSpc>
                <a:spcPct val="100000"/>
              </a:lnSpc>
              <a:buFont typeface="Arial" panose="020B0604020202020204" pitchFamily="34" charset="0"/>
              <a:buChar char="•"/>
              <a:defRPr/>
            </a:pPr>
            <a:r>
              <a:rPr lang="de-DE" dirty="0"/>
              <a:t>Was hat sich bewährt und wo liegen noch Chancen für eine Verbesserung? </a:t>
            </a:r>
          </a:p>
          <a:p>
            <a:pPr>
              <a:lnSpc>
                <a:spcPct val="100000"/>
              </a:lnSpc>
              <a:defRPr/>
            </a:pPr>
            <a:endParaRPr lang="de-DE" dirty="0"/>
          </a:p>
          <a:p>
            <a:pPr>
              <a:lnSpc>
                <a:spcPct val="100000"/>
              </a:lnSpc>
              <a:defRPr/>
            </a:pPr>
            <a:br>
              <a:rPr lang="de-DE" dirty="0"/>
            </a:br>
            <a:r>
              <a:rPr lang="de-DE" b="1" dirty="0">
                <a:solidFill>
                  <a:srgbClr val="194D83"/>
                </a:solidFill>
              </a:rPr>
              <a:t>Die gesamte Schulgemeinschaft im Blick</a:t>
            </a:r>
          </a:p>
          <a:p>
            <a:pPr>
              <a:lnSpc>
                <a:spcPct val="100000"/>
              </a:lnSpc>
              <a:defRPr/>
            </a:pPr>
            <a:r>
              <a:rPr lang="de-DE" dirty="0"/>
              <a:t>Qualitätsentwicklung unter Berücksichtigung der Erfahrungen der gesamten Schulgemeinschaft durch regelmäßiges und systematisches Feedback aller beteiligten Gruppen</a:t>
            </a: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r>
              <a:rPr lang="de-DE" b="1" dirty="0">
                <a:solidFill>
                  <a:srgbClr val="194D83"/>
                </a:solidFill>
              </a:rPr>
              <a:t>Alle Handlungsfelder unter der Lupe</a:t>
            </a:r>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dirty="0"/>
          </a:p>
          <a:p>
            <a:pPr>
              <a:lnSpc>
                <a:spcPct val="100000"/>
              </a:lnSpc>
              <a:defRPr/>
            </a:pPr>
            <a:endParaRPr lang="de-DE" b="0" i="0" u="none" strike="noStrike" dirty="0"/>
          </a:p>
          <a:p>
            <a:pPr>
              <a:lnSpc>
                <a:spcPct val="100000"/>
              </a:lnSpc>
              <a:defRPr/>
            </a:pPr>
            <a:endParaRPr lang="de-DE" b="0" i="0" u="none" strike="noStrike" dirty="0"/>
          </a:p>
          <a:p>
            <a:pPr>
              <a:defRPr/>
            </a:pPr>
            <a:r>
              <a:rPr lang="de-DE" b="1" dirty="0">
                <a:solidFill>
                  <a:srgbClr val="194D83"/>
                </a:solidFill>
              </a:rPr>
              <a:t>Frage-Items für beteiligte Personengruppen sowie Impulse zur Weiterentwicklung der fünf Handlungsfelder </a:t>
            </a:r>
            <a:r>
              <a:rPr lang="de-DE" dirty="0"/>
              <a:t>finden Sie unter dem Link im mebis Magazin.</a:t>
            </a:r>
            <a:endParaRPr lang="de-DE" b="1" dirty="0">
              <a:solidFill>
                <a:srgbClr val="194D83"/>
              </a:solidFill>
            </a:endParaRPr>
          </a:p>
          <a:p>
            <a:pPr>
              <a:lnSpc>
                <a:spcPct val="100000"/>
              </a:lnSpc>
              <a:defRPr/>
            </a:pPr>
            <a:endParaRPr lang="de-DE" dirty="0"/>
          </a:p>
          <a:p>
            <a:pPr algn="l">
              <a:lnSpc>
                <a:spcPct val="100000"/>
              </a:lnSpc>
              <a:defRPr/>
            </a:pPr>
            <a:endParaRPr lang="de-DE" dirty="0"/>
          </a:p>
        </p:txBody>
      </p:sp>
      <p:sp>
        <p:nvSpPr>
          <p:cNvPr id="8" name="Inhaltsplatzhalter 7"/>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pic>
        <p:nvPicPr>
          <p:cNvPr id="22" name="Inhaltsplatzhalter 21" descr="Ein Bild, das Text, Visitenkarte, Logo, Schrift enthält.&#10;&#10;KI-generierte Inhalte können fehlerhaft sein.">
            <a:extLst>
              <a:ext uri="{FF2B5EF4-FFF2-40B4-BE49-F238E27FC236}">
                <a16:creationId xmlns:a16="http://schemas.microsoft.com/office/drawing/2014/main" id="{183F6FBD-4603-ACED-22D3-DA95A1AFAF16}"/>
              </a:ext>
            </a:extLst>
          </p:cNvPr>
          <p:cNvPicPr>
            <a:picLocks noGrp="1" noChangeAspect="1"/>
          </p:cNvPicPr>
          <p:nvPr>
            <p:ph idx="30"/>
          </p:nvPr>
        </p:nvPicPr>
        <p:blipFill>
          <a:blip r:embed="rId3"/>
          <a:stretch>
            <a:fillRect/>
          </a:stretch>
        </p:blipFill>
        <p:spPr bwMode="auto">
          <a:xfrm>
            <a:off x="7573782" y="3006129"/>
            <a:ext cx="2514994" cy="1271951"/>
          </a:xfrm>
        </p:spPr>
      </p:pic>
      <p:sp>
        <p:nvSpPr>
          <p:cNvPr id="60" name="Inhaltsplatzhalter 59"/>
          <p:cNvSpPr>
            <a:spLocks noGrp="1"/>
          </p:cNvSpPr>
          <p:nvPr>
            <p:ph idx="32"/>
          </p:nvPr>
        </p:nvSpPr>
        <p:spPr bwMode="auto"/>
        <p:txBody>
          <a:bodyPr/>
          <a:lstStyle/>
          <a:p>
            <a:pPr>
              <a:defRPr/>
            </a:pPr>
            <a:r>
              <a:rPr lang="de-DE" u="sng" dirty="0"/>
              <a:t>https://mebis.bycs.de/fs/26010</a:t>
            </a:r>
            <a:endParaRPr lang="de-DE" sz="600" dirty="0"/>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pic>
        <p:nvPicPr>
          <p:cNvPr id="4" name="Bildplatzhalter 3" descr="Ein Bild, das Muster, Quadrat, Design, Symmetrie enthält.&#10;&#10;KI-generierte Inhalte können fehlerhaft sein.">
            <a:extLst>
              <a:ext uri="{FF2B5EF4-FFF2-40B4-BE49-F238E27FC236}">
                <a16:creationId xmlns:a16="http://schemas.microsoft.com/office/drawing/2014/main" id="{F234BB2F-AEE2-8F8D-BB94-46139007EC1C}"/>
              </a:ext>
            </a:extLst>
          </p:cNvPr>
          <p:cNvPicPr>
            <a:picLocks noGrp="1" noChangeAspect="1"/>
          </p:cNvPicPr>
          <p:nvPr>
            <p:ph type="pic" sz="quarter" idx="33"/>
          </p:nvPr>
        </p:nvPicPr>
        <p:blipFill>
          <a:blip r:embed="rId4"/>
          <a:srcRect/>
          <a:stretch>
            <a:fillRect/>
          </a:stretch>
        </p:blipFill>
        <p:spPr bwMode="auto"/>
      </p:pic>
      <p:pic>
        <p:nvPicPr>
          <p:cNvPr id="12" name="Bildplatzhalter 11">
            <a:extLst>
              <a:ext uri="{FF2B5EF4-FFF2-40B4-BE49-F238E27FC236}">
                <a16:creationId xmlns:a16="http://schemas.microsoft.com/office/drawing/2014/main" id="{98851755-FE66-FFE9-75CD-3C462C53EF93}"/>
              </a:ext>
            </a:extLst>
          </p:cNvPr>
          <p:cNvPicPr>
            <a:picLocks noGrp="1" noChangeAspect="1"/>
          </p:cNvPicPr>
          <p:nvPr>
            <p:ph type="pic" sz="quarter" idx="24"/>
          </p:nvPr>
        </p:nvPicPr>
        <p:blipFill>
          <a:blip r:embed="rId5"/>
          <a:srcRect/>
          <a:stretch/>
        </p:blipFill>
        <p:spPr/>
      </p:pic>
      <p:sp>
        <p:nvSpPr>
          <p:cNvPr id="24" name="Inhaltsplatzhalter 23">
            <a:extLst>
              <a:ext uri="{FF2B5EF4-FFF2-40B4-BE49-F238E27FC236}">
                <a16:creationId xmlns:a16="http://schemas.microsoft.com/office/drawing/2014/main" id="{4F1390E6-D625-6AF3-F037-52BC965F478D}"/>
              </a:ext>
            </a:extLst>
          </p:cNvPr>
          <p:cNvSpPr>
            <a:spLocks noGrp="1"/>
          </p:cNvSpPr>
          <p:nvPr>
            <p:ph idx="28"/>
          </p:nvPr>
        </p:nvSpPr>
        <p:spPr/>
        <p:txBody>
          <a:bodyPr/>
          <a:lstStyle/>
          <a:p>
            <a:endParaRPr lang="de-DE"/>
          </a:p>
        </p:txBody>
      </p:sp>
      <p:sp>
        <p:nvSpPr>
          <p:cNvPr id="26" name="Bildplatzhalter 25">
            <a:extLst>
              <a:ext uri="{FF2B5EF4-FFF2-40B4-BE49-F238E27FC236}">
                <a16:creationId xmlns:a16="http://schemas.microsoft.com/office/drawing/2014/main" id="{DC8995C2-1F2B-71A0-B5FC-19320723757F}"/>
              </a:ext>
            </a:extLst>
          </p:cNvPr>
          <p:cNvSpPr>
            <a:spLocks noGrp="1"/>
          </p:cNvSpPr>
          <p:nvPr>
            <p:ph type="pic" sz="quarter" idx="31"/>
          </p:nvPr>
        </p:nvSpPr>
        <p:spPr/>
        <p:txBody>
          <a:bodyPr/>
          <a:lstStyle/>
          <a:p>
            <a:endParaRPr lang="de-D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2" name="Bildplatzhalter 15"/>
          <p:cNvPicPr>
            <a:picLocks noChangeAspect="1"/>
          </p:cNvPicPr>
          <p:nvPr/>
        </p:nvPicPr>
        <p:blipFill>
          <a:blip r:embed="rId3"/>
          <a:srcRect t="1879" b="1879"/>
          <a:stretch/>
        </p:blipFill>
        <p:spPr bwMode="auto">
          <a:xfrm>
            <a:off x="355012" y="384950"/>
            <a:ext cx="2844000" cy="2749425"/>
          </a:xfrm>
          <a:prstGeom prst="roundRect">
            <a:avLst>
              <a:gd name="adj" fmla="val 6345"/>
            </a:avLst>
          </a:prstGeom>
          <a:solidFill>
            <a:schemeClr val="bg1">
              <a:lumMod val="85000"/>
            </a:schemeClr>
          </a:solidFill>
        </p:spPr>
      </p:pic>
      <p:pic>
        <p:nvPicPr>
          <p:cNvPr id="15" name="Bildplatzhalter 15"/>
          <p:cNvPicPr>
            <a:picLocks noChangeAspect="1"/>
          </p:cNvPicPr>
          <p:nvPr/>
        </p:nvPicPr>
        <p:blipFill>
          <a:blip r:embed="rId3"/>
          <a:srcRect t="1879" b="1879"/>
          <a:stretch/>
        </p:blipFill>
        <p:spPr bwMode="auto">
          <a:xfrm>
            <a:off x="3905746" y="414064"/>
            <a:ext cx="2844000" cy="2749425"/>
          </a:xfrm>
          <a:prstGeom prst="roundRect">
            <a:avLst>
              <a:gd name="adj" fmla="val 6345"/>
            </a:avLst>
          </a:prstGeom>
          <a:solidFill>
            <a:schemeClr val="bg1">
              <a:lumMod val="85000"/>
            </a:schemeClr>
          </a:solidFill>
        </p:spPr>
      </p:pic>
      <p:sp>
        <p:nvSpPr>
          <p:cNvPr id="5" name="Inhaltsplatzhalter 4"/>
          <p:cNvSpPr>
            <a:spLocks noGrp="1"/>
          </p:cNvSpPr>
          <p:nvPr>
            <p:ph idx="11"/>
          </p:nvPr>
        </p:nvSpPr>
        <p:spPr bwMode="auto"/>
        <p:txBody>
          <a:bodyPr/>
          <a:lstStyle/>
          <a:p>
            <a:pPr>
              <a:defRPr/>
            </a:pPr>
            <a:r>
              <a:rPr lang="de-DE" sz="1000">
                <a:solidFill>
                  <a:srgbClr val="17467D"/>
                </a:solidFill>
              </a:rPr>
              <a:t>Vorlagen und Konzepte für </a:t>
            </a:r>
            <a:br>
              <a:rPr lang="de-DE" sz="1000">
                <a:solidFill>
                  <a:srgbClr val="17467D"/>
                </a:solidFill>
              </a:rPr>
            </a:br>
            <a:r>
              <a:rPr lang="de-DE" sz="1000">
                <a:solidFill>
                  <a:srgbClr val="17467D"/>
                </a:solidFill>
              </a:rPr>
              <a:t>die Ausgestaltung</a:t>
            </a:r>
            <a:endParaRPr>
              <a:solidFill>
                <a:srgbClr val="17467D"/>
              </a:solidFill>
            </a:endParaRPr>
          </a:p>
        </p:txBody>
      </p:sp>
      <p:sp>
        <p:nvSpPr>
          <p:cNvPr id="7" name="Inhaltsplatzhalter 6"/>
          <p:cNvSpPr>
            <a:spLocks noGrp="1"/>
          </p:cNvSpPr>
          <p:nvPr>
            <p:ph idx="13"/>
          </p:nvPr>
        </p:nvSpPr>
        <p:spPr bwMode="auto"/>
        <p:txBody>
          <a:bodyPr/>
          <a:lstStyle/>
          <a:p>
            <a:pPr>
              <a:defRPr/>
            </a:pPr>
            <a:r>
              <a:rPr lang="de-DE" dirty="0">
                <a:solidFill>
                  <a:srgbClr val="17467D"/>
                </a:solidFill>
              </a:rPr>
              <a:t>Medienerzieherische Maßnahmen in der Unterrichtspraxis</a:t>
            </a:r>
            <a:endParaRPr dirty="0">
              <a:solidFill>
                <a:srgbClr val="17467D"/>
              </a:solidFill>
            </a:endParaRPr>
          </a:p>
        </p:txBody>
      </p:sp>
      <p:sp>
        <p:nvSpPr>
          <p:cNvPr id="9" name="Textplatzhalter 8"/>
          <p:cNvSpPr>
            <a:spLocks noGrp="1"/>
          </p:cNvSpPr>
          <p:nvPr>
            <p:ph type="body" sz="quarter" idx="15"/>
          </p:nvPr>
        </p:nvSpPr>
        <p:spPr bwMode="auto"/>
        <p:txBody>
          <a:bodyPr>
            <a:noAutofit/>
          </a:bodyPr>
          <a:lstStyle/>
          <a:p>
            <a:pPr>
              <a:lnSpc>
                <a:spcPct val="100000"/>
              </a:lnSpc>
              <a:defRPr/>
            </a:pPr>
            <a:r>
              <a:rPr lang="de-DE" sz="1600" dirty="0">
                <a:solidFill>
                  <a:srgbClr val="17467D"/>
                </a:solidFill>
              </a:rPr>
              <a:t>4.2.3 Schuleigene Unterstützungs-</a:t>
            </a:r>
            <a:br>
              <a:rPr lang="de-DE" sz="1600" dirty="0">
                <a:solidFill>
                  <a:srgbClr val="17467D"/>
                </a:solidFill>
              </a:rPr>
            </a:br>
            <a:r>
              <a:rPr lang="de-DE" sz="1600" dirty="0" err="1">
                <a:solidFill>
                  <a:srgbClr val="17467D"/>
                </a:solidFill>
              </a:rPr>
              <a:t>strukturen</a:t>
            </a:r>
            <a:r>
              <a:rPr lang="de-DE" sz="1600" dirty="0">
                <a:solidFill>
                  <a:srgbClr val="17467D"/>
                </a:solidFill>
              </a:rPr>
              <a:t> etablieren</a:t>
            </a:r>
            <a:endParaRPr dirty="0">
              <a:solidFill>
                <a:srgbClr val="17467D"/>
              </a:solidFill>
            </a:endParaRPr>
          </a:p>
        </p:txBody>
      </p:sp>
      <p:sp>
        <p:nvSpPr>
          <p:cNvPr id="10" name="Textplatzhalter 9"/>
          <p:cNvSpPr>
            <a:spLocks noGrp="1"/>
          </p:cNvSpPr>
          <p:nvPr>
            <p:ph type="body" sz="quarter" idx="16"/>
          </p:nvPr>
        </p:nvSpPr>
        <p:spPr bwMode="auto"/>
        <p:txBody>
          <a:bodyPr>
            <a:noAutofit/>
          </a:bodyPr>
          <a:lstStyle/>
          <a:p>
            <a:pPr>
              <a:lnSpc>
                <a:spcPct val="100000"/>
              </a:lnSpc>
              <a:defRPr/>
            </a:pPr>
            <a:r>
              <a:rPr lang="de-DE" sz="1600" dirty="0">
                <a:solidFill>
                  <a:srgbClr val="17467D"/>
                </a:solidFill>
              </a:rPr>
              <a:t>4.3.1 Medienerzieh-</a:t>
            </a:r>
            <a:r>
              <a:rPr lang="de-DE" sz="1600" dirty="0" err="1">
                <a:solidFill>
                  <a:srgbClr val="17467D"/>
                </a:solidFill>
              </a:rPr>
              <a:t>erische</a:t>
            </a:r>
            <a:r>
              <a:rPr lang="de-DE" sz="1600" dirty="0">
                <a:solidFill>
                  <a:srgbClr val="17467D"/>
                </a:solidFill>
              </a:rPr>
              <a:t> Maßnahmen planen und gemeinsam umsetzen</a:t>
            </a:r>
            <a:endParaRPr dirty="0">
              <a:solidFill>
                <a:srgbClr val="17467D"/>
              </a:solidFill>
            </a:endParaRPr>
          </a:p>
        </p:txBody>
      </p:sp>
      <p:sp>
        <p:nvSpPr>
          <p:cNvPr id="12" name="Inhaltsplatzhalter 11"/>
          <p:cNvSpPr>
            <a:spLocks noGrp="1"/>
          </p:cNvSpPr>
          <p:nvPr>
            <p:ph idx="24"/>
          </p:nvPr>
        </p:nvSpPr>
        <p:spPr bwMode="auto"/>
        <p:txBody>
          <a:bodyPr/>
          <a:lstStyle/>
          <a:p>
            <a:pPr>
              <a:defRPr/>
            </a:pPr>
            <a:r>
              <a:rPr lang="de-DE">
                <a:solidFill>
                  <a:srgbClr val="17467D"/>
                </a:solidFill>
              </a:rPr>
              <a:t>Überblick über relevante Bereiche</a:t>
            </a:r>
            <a:endParaRPr>
              <a:solidFill>
                <a:srgbClr val="17467D"/>
              </a:solidFill>
            </a:endParaRPr>
          </a:p>
        </p:txBody>
      </p:sp>
      <p:sp>
        <p:nvSpPr>
          <p:cNvPr id="14" name="Textplatzhalter 13"/>
          <p:cNvSpPr>
            <a:spLocks noGrp="1"/>
          </p:cNvSpPr>
          <p:nvPr>
            <p:ph type="body" sz="quarter" idx="26"/>
          </p:nvPr>
        </p:nvSpPr>
        <p:spPr bwMode="auto"/>
        <p:txBody>
          <a:bodyPr>
            <a:noAutofit/>
          </a:bodyPr>
          <a:lstStyle/>
          <a:p>
            <a:pPr>
              <a:lnSpc>
                <a:spcPct val="100000"/>
              </a:lnSpc>
              <a:defRPr/>
            </a:pPr>
            <a:r>
              <a:rPr lang="de-DE" sz="1600" dirty="0">
                <a:solidFill>
                  <a:srgbClr val="17467D"/>
                </a:solidFill>
              </a:rPr>
              <a:t>4.2.2 Einarbeitungs-konzept für Lehrende und das pädagogische Personal etablieren</a:t>
            </a:r>
            <a:endParaRPr dirty="0">
              <a:solidFill>
                <a:srgbClr val="17467D"/>
              </a:solidFill>
            </a:endParaRPr>
          </a:p>
        </p:txBody>
      </p:sp>
      <p:sp>
        <p:nvSpPr>
          <p:cNvPr id="20" name="Inhaltsplatzhalter 19"/>
          <p:cNvSpPr>
            <a:spLocks noGrp="1"/>
          </p:cNvSpPr>
          <p:nvPr>
            <p:ph idx="28"/>
          </p:nvPr>
        </p:nvSpPr>
        <p:spPr bwMode="auto">
          <a:xfrm rot="16199998">
            <a:off x="5635024" y="1555146"/>
            <a:ext cx="2548186" cy="207795"/>
          </a:xfrm>
        </p:spPr>
        <p:txBody>
          <a:bodyPr/>
          <a:lstStyle/>
          <a:p>
            <a:pPr>
              <a:defRPr/>
            </a:pPr>
            <a:r>
              <a:rPr lang="de-DE" dirty="0"/>
              <a:t>iiStock.com/</a:t>
            </a:r>
            <a:r>
              <a:rPr lang="de-DE" dirty="0" err="1"/>
              <a:t>Irina_Strelnikova</a:t>
            </a:r>
            <a:r>
              <a:rPr lang="de-DE" dirty="0"/>
              <a:t>, Oksana Latysheva</a:t>
            </a:r>
          </a:p>
          <a:p>
            <a:pPr>
              <a:defRPr/>
            </a:pPr>
            <a:endParaRPr dirty="0"/>
          </a:p>
        </p:txBody>
      </p:sp>
      <p:sp>
        <p:nvSpPr>
          <p:cNvPr id="23" name="Inhaltsplatzhalter 22"/>
          <p:cNvSpPr>
            <a:spLocks noGrp="1"/>
          </p:cNvSpPr>
          <p:nvPr>
            <p:ph idx="32"/>
          </p:nvPr>
        </p:nvSpPr>
        <p:spPr bwMode="auto"/>
        <p:txBody>
          <a:bodyPr/>
          <a:lstStyle/>
          <a:p>
            <a:r>
              <a:rPr lang="de-DE" dirty="0"/>
              <a:t>iStock.com/Oksana Latysheva, Sensvector</a:t>
            </a:r>
          </a:p>
          <a:p>
            <a:pPr>
              <a:defRPr/>
            </a:pPr>
            <a:endParaRPr lang="de-DE" dirty="0"/>
          </a:p>
        </p:txBody>
      </p:sp>
      <p:sp>
        <p:nvSpPr>
          <p:cNvPr id="18" name="Inhaltsplatzhalter 17"/>
          <p:cNvSpPr>
            <a:spLocks noGrp="1"/>
          </p:cNvSpPr>
          <p:nvPr>
            <p:ph idx="27"/>
          </p:nvPr>
        </p:nvSpPr>
        <p:spPr bwMode="auto"/>
        <p:txBody>
          <a:bodyPr/>
          <a:lstStyle/>
          <a:p>
            <a:r>
              <a:rPr lang="de-DE" dirty="0"/>
              <a:t>iStock.com/</a:t>
            </a:r>
            <a:r>
              <a:rPr lang="de-DE" dirty="0" err="1"/>
              <a:t>Irina_Strelnikova</a:t>
            </a:r>
            <a:r>
              <a:rPr lang="de-DE" dirty="0"/>
              <a:t>, Oksana Latysheva</a:t>
            </a:r>
          </a:p>
          <a:p>
            <a:pPr>
              <a:defRPr/>
            </a:pPr>
            <a:endParaRPr lang="de-DE" dirty="0"/>
          </a:p>
        </p:txBody>
      </p:sp>
      <p:sp>
        <p:nvSpPr>
          <p:cNvPr id="6" name="Inhaltsplatzhalter 70"/>
          <p:cNvSpPr txBox="1"/>
          <p:nvPr/>
        </p:nvSpPr>
        <p:spPr bwMode="auto">
          <a:xfrm>
            <a:off x="39057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a:t>Planung</a:t>
            </a:r>
            <a:endParaRPr/>
          </a:p>
        </p:txBody>
      </p:sp>
      <p:sp>
        <p:nvSpPr>
          <p:cNvPr id="13" name="Inhaltsplatzhalter 70"/>
          <p:cNvSpPr txBox="1"/>
          <p:nvPr/>
        </p:nvSpPr>
        <p:spPr bwMode="auto">
          <a:xfrm>
            <a:off x="345824"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a:t>Planung</a:t>
            </a:r>
            <a:endParaRPr/>
          </a:p>
        </p:txBody>
      </p:sp>
      <p:sp>
        <p:nvSpPr>
          <p:cNvPr id="11" name="Inhaltsplatzhalter 70"/>
          <p:cNvSpPr txBox="1"/>
          <p:nvPr/>
        </p:nvSpPr>
        <p:spPr bwMode="auto">
          <a:xfrm>
            <a:off x="75061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a:t>Planung</a:t>
            </a:r>
            <a:endParaRPr/>
          </a:p>
        </p:txBody>
      </p:sp>
      <p:pic>
        <p:nvPicPr>
          <p:cNvPr id="26" name="Bildplatzhalter 18"/>
          <p:cNvPicPr>
            <a:picLocks noChangeAspect="1"/>
          </p:cNvPicPr>
          <p:nvPr/>
        </p:nvPicPr>
        <p:blipFill>
          <a:blip r:embed="rId4"/>
          <a:srcRect t="543" b="543"/>
          <a:stretch/>
        </p:blipFill>
        <p:spPr bwMode="auto">
          <a:xfrm>
            <a:off x="7450671" y="384950"/>
            <a:ext cx="2844000" cy="2825827"/>
          </a:xfrm>
          <a:prstGeom prst="roundRect">
            <a:avLst>
              <a:gd name="adj" fmla="val 6345"/>
            </a:avLst>
          </a:prstGeom>
          <a:solidFill>
            <a:schemeClr val="bg1">
              <a:lumMod val="85000"/>
            </a:schemeClr>
          </a:solidFill>
        </p:spPr>
      </p:pic>
      <p:sp>
        <p:nvSpPr>
          <p:cNvPr id="27" name="Inhaltsplatzhalter 70"/>
          <p:cNvSpPr txBox="1"/>
          <p:nvPr/>
        </p:nvSpPr>
        <p:spPr bwMode="auto">
          <a:xfrm>
            <a:off x="7441482" y="464410"/>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a:t>Planung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 name="Inhaltsplatzhalter 51"/>
          <p:cNvSpPr>
            <a:spLocks noGrp="1"/>
          </p:cNvSpPr>
          <p:nvPr>
            <p:ph idx="1"/>
          </p:nvPr>
        </p:nvSpPr>
        <p:spPr bwMode="auto"/>
        <p:txBody>
          <a:bodyPr/>
          <a:lstStyle/>
          <a:p>
            <a:pPr>
              <a:lnSpc>
                <a:spcPct val="100000"/>
              </a:lnSpc>
              <a:defRPr/>
            </a:pPr>
            <a:r>
              <a:rPr lang="de-DE" b="1" dirty="0">
                <a:solidFill>
                  <a:srgbClr val="194D83"/>
                </a:solidFill>
              </a:rPr>
              <a:t>Zentrale Lernziele</a:t>
            </a:r>
          </a:p>
          <a:p>
            <a:pPr marL="180975" indent="-171450">
              <a:lnSpc>
                <a:spcPct val="100000"/>
              </a:lnSpc>
              <a:buFont typeface="Arial" panose="020B0604020202020204" pitchFamily="34" charset="0"/>
              <a:buChar char="•"/>
              <a:defRPr/>
            </a:pPr>
            <a:r>
              <a:rPr lang="de-DE" dirty="0"/>
              <a:t>sicherer und kompetenter Umgang mit dem Gerät</a:t>
            </a:r>
          </a:p>
          <a:p>
            <a:pPr marL="180975" indent="-171450">
              <a:lnSpc>
                <a:spcPct val="100000"/>
              </a:lnSpc>
              <a:buFont typeface="Arial" panose="020B0604020202020204" pitchFamily="34" charset="0"/>
              <a:buChar char="•"/>
              <a:defRPr/>
            </a:pPr>
            <a:r>
              <a:rPr lang="de-DE" dirty="0"/>
              <a:t>Förderung einer reflektierten Mediennutzung</a:t>
            </a:r>
          </a:p>
          <a:p>
            <a:pPr marL="180975" indent="-171450">
              <a:lnSpc>
                <a:spcPct val="100000"/>
              </a:lnSpc>
              <a:buFont typeface="Arial" panose="020B0604020202020204" pitchFamily="34" charset="0"/>
              <a:buChar char="•"/>
              <a:defRPr/>
            </a:pPr>
            <a:r>
              <a:rPr lang="de-DE" dirty="0"/>
              <a:t>Vermittlung von Fähigkeiten in verschiedenen Medienkompetenzbereichen</a:t>
            </a: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r>
              <a:rPr lang="de-DE" b="1" dirty="0">
                <a:solidFill>
                  <a:srgbClr val="194D83"/>
                </a:solidFill>
              </a:rPr>
              <a:t>Maßnahmen</a:t>
            </a:r>
          </a:p>
          <a:p>
            <a:pPr marL="180975" indent="-171450">
              <a:buFont typeface="Arial" panose="020B0604020202020204" pitchFamily="34" charset="0"/>
              <a:buChar char="•"/>
              <a:defRPr/>
            </a:pPr>
            <a:r>
              <a:rPr lang="de-DE" dirty="0"/>
              <a:t>Integration in das Einarbeitungskonzept</a:t>
            </a:r>
          </a:p>
          <a:p>
            <a:pPr marL="180975" indent="-171450">
              <a:buFont typeface="Arial" panose="020B0604020202020204" pitchFamily="34" charset="0"/>
              <a:buChar char="•"/>
              <a:defRPr/>
            </a:pPr>
            <a:r>
              <a:rPr lang="de-DE" dirty="0"/>
              <a:t>Medienerziehung als fester Bestandteil der Klassenführung </a:t>
            </a:r>
          </a:p>
          <a:p>
            <a:pPr marL="180975" indent="-171450">
              <a:buFont typeface="Arial" panose="020B0604020202020204" pitchFamily="34" charset="0"/>
              <a:buChar char="•"/>
              <a:defRPr/>
            </a:pPr>
            <a:r>
              <a:rPr lang="de-DE" dirty="0"/>
              <a:t>Integration in den Unterrichtsalltag</a:t>
            </a:r>
          </a:p>
          <a:p>
            <a:pPr marL="180975" indent="-171450">
              <a:buFont typeface="Arial" panose="020B0604020202020204" pitchFamily="34" charset="0"/>
              <a:buChar char="•"/>
              <a:defRPr/>
            </a:pPr>
            <a:r>
              <a:rPr lang="de-DE" dirty="0"/>
              <a:t>Maßnahmen im Verlauf des Schuljahres außerhalb des Unterrichts</a:t>
            </a:r>
          </a:p>
          <a:p>
            <a:pPr>
              <a:lnSpc>
                <a:spcPct val="100000"/>
              </a:lnSpc>
              <a:defRPr/>
            </a:pPr>
            <a:endParaRPr lang="de-DE" b="1" dirty="0">
              <a:solidFill>
                <a:srgbClr val="194D83"/>
              </a:solidFill>
            </a:endParaRPr>
          </a:p>
          <a:p>
            <a:pPr>
              <a:lnSpc>
                <a:spcPct val="100000"/>
              </a:lnSpc>
              <a:defRPr/>
            </a:pPr>
            <a:r>
              <a:rPr lang="de-DE" b="1" dirty="0">
                <a:solidFill>
                  <a:srgbClr val="194D83"/>
                </a:solidFill>
              </a:rPr>
              <a:t>Gemeinsame Absprachen zu</a:t>
            </a:r>
          </a:p>
          <a:p>
            <a:pPr marL="180975" indent="-171450">
              <a:lnSpc>
                <a:spcPct val="100000"/>
              </a:lnSpc>
              <a:buFont typeface="Arial" panose="020B0604020202020204" pitchFamily="34" charset="0"/>
              <a:buChar char="•"/>
              <a:defRPr/>
            </a:pPr>
            <a:r>
              <a:rPr lang="de-DE" dirty="0"/>
              <a:t>Welche Kenntnisse, Fähigkeiten und Arbeitstechniken sollen vermittelt werden?</a:t>
            </a:r>
          </a:p>
          <a:p>
            <a:pPr marL="180975" indent="-171450">
              <a:lnSpc>
                <a:spcPct val="100000"/>
              </a:lnSpc>
              <a:buFont typeface="Arial" panose="020B0604020202020204" pitchFamily="34" charset="0"/>
              <a:buChar char="•"/>
              <a:defRPr/>
            </a:pPr>
            <a:r>
              <a:rPr lang="de-DE" dirty="0"/>
              <a:t>In welcher Jahrgangsstufe?</a:t>
            </a:r>
          </a:p>
          <a:p>
            <a:pPr marL="180975" indent="-171450">
              <a:lnSpc>
                <a:spcPct val="100000"/>
              </a:lnSpc>
              <a:buFont typeface="Arial" panose="020B0604020202020204" pitchFamily="34" charset="0"/>
              <a:buChar char="•"/>
              <a:defRPr/>
            </a:pPr>
            <a:r>
              <a:rPr lang="de-DE" dirty="0"/>
              <a:t>In welchem Unterrichtsfach?</a:t>
            </a:r>
          </a:p>
          <a:p>
            <a:pPr marL="180975" indent="-171450">
              <a:lnSpc>
                <a:spcPct val="100000"/>
              </a:lnSpc>
              <a:buFont typeface="Arial" panose="020B0604020202020204" pitchFamily="34" charset="0"/>
              <a:buChar char="•"/>
              <a:defRPr/>
            </a:pPr>
            <a:r>
              <a:rPr lang="de-DE" dirty="0"/>
              <a:t>Wie können digitale Medien für Lernprozesse zielführend eingesetzt werden?</a:t>
            </a:r>
          </a:p>
          <a:p>
            <a:pPr>
              <a:lnSpc>
                <a:spcPct val="100000"/>
              </a:lnSpc>
              <a:defRPr/>
            </a:pPr>
            <a:endParaRPr lang="de-DE" b="1" dirty="0">
              <a:solidFill>
                <a:srgbClr val="194D83"/>
              </a:solidFill>
            </a:endParaRPr>
          </a:p>
          <a:p>
            <a:pPr>
              <a:lnSpc>
                <a:spcPct val="100000"/>
              </a:lnSpc>
              <a:defRPr/>
            </a:pPr>
            <a:r>
              <a:rPr lang="de-DE" dirty="0"/>
              <a:t>Das </a:t>
            </a:r>
            <a:r>
              <a:rPr lang="de-DE" b="1" dirty="0"/>
              <a:t>schuleigene Mediencurriculum </a:t>
            </a:r>
            <a:r>
              <a:rPr lang="de-DE" dirty="0"/>
              <a:t>ist hierbei ein nützliches Planungsinstrument</a:t>
            </a: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r>
              <a:rPr lang="de-DE" b="1" dirty="0">
                <a:solidFill>
                  <a:srgbClr val="194D83"/>
                </a:solidFill>
              </a:rPr>
              <a:t>Angebote und Maßnahmen zur Förderung des Medienkompetenzerwerbs </a:t>
            </a:r>
            <a:r>
              <a:rPr lang="de-DE" dirty="0"/>
              <a:t>finden Sie unter dem Link im mebis Magazin.</a:t>
            </a:r>
            <a:endParaRPr dirty="0"/>
          </a:p>
          <a:p>
            <a:pPr algn="l">
              <a:defRPr/>
            </a:pPr>
            <a:endParaRPr lang="de-DE" dirty="0"/>
          </a:p>
        </p:txBody>
      </p:sp>
      <p:sp>
        <p:nvSpPr>
          <p:cNvPr id="18" name="Inhaltsplatzhalter 17"/>
          <p:cNvSpPr>
            <a:spLocks noGrp="1"/>
          </p:cNvSpPr>
          <p:nvPr>
            <p:ph idx="10"/>
          </p:nvPr>
        </p:nvSpPr>
        <p:spPr bwMode="auto"/>
        <p:txBody>
          <a:bodyPr/>
          <a:lstStyle/>
          <a:p>
            <a:pPr algn="just">
              <a:defRPr/>
            </a:pPr>
            <a:r>
              <a:rPr lang="de-DE" u="sng" dirty="0"/>
              <a:t>https://mebis.bycs.de/fs/24031</a:t>
            </a:r>
            <a:endParaRPr lang="de-DE" dirty="0"/>
          </a:p>
        </p:txBody>
      </p:sp>
      <p:sp>
        <p:nvSpPr>
          <p:cNvPr id="30" name="Inhaltsplatzhalter 54"/>
          <p:cNvSpPr>
            <a:spLocks noGrp="1"/>
          </p:cNvSpPr>
          <p:nvPr>
            <p:ph idx="14"/>
          </p:nvPr>
        </p:nvSpPr>
        <p:spPr bwMode="auto"/>
        <p:txBody>
          <a:bodyPr/>
          <a:lstStyle/>
          <a:p>
            <a:pPr>
              <a:defRPr/>
            </a:pPr>
            <a:r>
              <a:rPr lang="de-DE" b="1" dirty="0">
                <a:solidFill>
                  <a:srgbClr val="194D83"/>
                </a:solidFill>
              </a:rPr>
              <a:t>Formen und Ebenen von Unterstützungsangeboten</a:t>
            </a:r>
            <a:endParaRPr dirty="0"/>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endParaRPr lang="de-DE" b="1" dirty="0">
              <a:solidFill>
                <a:srgbClr val="194D83"/>
              </a:solidFill>
            </a:endParaRPr>
          </a:p>
          <a:p>
            <a:pPr>
              <a:defRPr/>
            </a:pPr>
            <a:r>
              <a:rPr lang="de-DE" b="1" dirty="0">
                <a:solidFill>
                  <a:srgbClr val="194D83"/>
                </a:solidFill>
              </a:rPr>
              <a:t>Etablierung verlässlicher Unterstützungsmaßnahmen</a:t>
            </a:r>
          </a:p>
          <a:p>
            <a:pPr>
              <a:defRPr/>
            </a:pPr>
            <a:r>
              <a:rPr lang="de-DE" dirty="0"/>
              <a:t>Sinnvoll ist, die Unterstützungsmaßnahmen in bestehende schulinterne Strukturen und in den Schulentwicklungsprozess organisch einzubinden.</a:t>
            </a:r>
          </a:p>
          <a:p>
            <a:pPr>
              <a:defRPr/>
            </a:pPr>
            <a:endParaRPr lang="de-DE" dirty="0"/>
          </a:p>
          <a:p>
            <a:pPr>
              <a:defRPr/>
            </a:pPr>
            <a:endParaRPr lang="de-DE" dirty="0">
              <a:solidFill>
                <a:srgbClr val="194D83"/>
              </a:solidFill>
            </a:endParaRPr>
          </a:p>
          <a:p>
            <a:pPr>
              <a:defRPr/>
            </a:pPr>
            <a:endParaRPr lang="de-DE" dirty="0">
              <a:solidFill>
                <a:srgbClr val="194D83"/>
              </a:solidFill>
            </a:endParaRPr>
          </a:p>
          <a:p>
            <a:pPr>
              <a:defRPr/>
            </a:pPr>
            <a:endParaRPr lang="de-DE" dirty="0">
              <a:solidFill>
                <a:srgbClr val="194D83"/>
              </a:solidFill>
            </a:endParaRPr>
          </a:p>
          <a:p>
            <a:pPr>
              <a:defRPr/>
            </a:pPr>
            <a:r>
              <a:rPr lang="de-DE" b="1" i="0" strike="noStrike" cap="none" spc="0" dirty="0">
                <a:ln>
                  <a:noFill/>
                </a:ln>
                <a:solidFill>
                  <a:srgbClr val="194D83"/>
                </a:solidFill>
              </a:rPr>
              <a:t>Verschiedene Formen und Ebenen </a:t>
            </a:r>
            <a:r>
              <a:rPr lang="de-DE" b="1" dirty="0">
                <a:solidFill>
                  <a:srgbClr val="194D83"/>
                </a:solidFill>
              </a:rPr>
              <a:t>von Unterstützungsangeboten sowie Maßnahmen zur Etablierung </a:t>
            </a:r>
            <a:r>
              <a:rPr lang="de-DE" dirty="0"/>
              <a:t>finden Sie unter dem Link im mebis Magazin.</a:t>
            </a:r>
          </a:p>
          <a:p>
            <a:pPr>
              <a:defRPr/>
            </a:pPr>
            <a:endParaRPr lang="de-DE" dirty="0">
              <a:solidFill>
                <a:srgbClr val="194D83"/>
              </a:solidFill>
            </a:endParaRPr>
          </a:p>
        </p:txBody>
      </p:sp>
      <p:sp>
        <p:nvSpPr>
          <p:cNvPr id="38" name="Inhaltsplatzhalter 33"/>
          <p:cNvSpPr>
            <a:spLocks noGrp="1"/>
          </p:cNvSpPr>
          <p:nvPr>
            <p:ph idx="19"/>
          </p:nvPr>
        </p:nvSpPr>
        <p:spPr bwMode="auto"/>
        <p:txBody>
          <a:bodyPr/>
          <a:lstStyle/>
          <a:p>
            <a:pPr algn="l">
              <a:defRPr/>
            </a:pPr>
            <a:r>
              <a:rPr lang="de-DE" b="1" dirty="0">
                <a:solidFill>
                  <a:srgbClr val="194D83"/>
                </a:solidFill>
              </a:rPr>
              <a:t>Inhaltsbereiche im Überblick</a:t>
            </a:r>
            <a:endParaRPr lang="de-DE" dirty="0">
              <a:solidFill>
                <a:srgbClr val="194D83"/>
              </a:solidFill>
            </a:endParaRPr>
          </a:p>
          <a:p>
            <a:pPr marL="93663" indent="-93663">
              <a:buFont typeface="Arial"/>
              <a:buChar char="•"/>
              <a:defRPr/>
            </a:pPr>
            <a:r>
              <a:rPr lang="de-DE" dirty="0"/>
              <a:t>Kenntnis über unterrichtliche Vereinbarungen, beispielsweise Leitlinien zur einheitlichen Nutzung von Lernumgebungen </a:t>
            </a:r>
            <a:br>
              <a:rPr lang="de-DE" dirty="0"/>
            </a:br>
            <a:r>
              <a:rPr lang="de-DE" dirty="0"/>
              <a:t>oder digitalen Heften</a:t>
            </a:r>
            <a:endParaRPr dirty="0"/>
          </a:p>
          <a:p>
            <a:pPr marL="93663" indent="-93663">
              <a:buFont typeface="Arial"/>
              <a:buChar char="•"/>
              <a:defRPr/>
            </a:pPr>
            <a:r>
              <a:rPr lang="de-DE" dirty="0"/>
              <a:t>Wissen, um das Lehrergerät und die Technik im Klassenzimmer sicher zu handhaben</a:t>
            </a:r>
            <a:endParaRPr dirty="0"/>
          </a:p>
          <a:p>
            <a:pPr marL="93663" indent="-93663">
              <a:buFont typeface="Arial"/>
              <a:buChar char="•"/>
              <a:defRPr/>
            </a:pPr>
            <a:r>
              <a:rPr lang="de-DE" dirty="0"/>
              <a:t>Fertigkeit, den Workflow anzupassen: Beginnend bei der Verteilung von Lernmaterialien, dem Bearbeiten und Einreichen von Aufgaben sowie der Überprüfung von Lernständen inklusive der Möglichkeit, Feedback zu geben</a:t>
            </a:r>
            <a:endParaRPr dirty="0"/>
          </a:p>
          <a:p>
            <a:pPr marL="93663" indent="-93663">
              <a:buFont typeface="Arial"/>
              <a:buChar char="•"/>
              <a:defRPr/>
            </a:pPr>
            <a:r>
              <a:rPr lang="de-DE" dirty="0"/>
              <a:t>Fertigkeit, bestehende Unterrichtsmaterialien anzupassen und digital zu erweitern</a:t>
            </a:r>
            <a:endParaRPr dirty="0"/>
          </a:p>
          <a:p>
            <a:pPr marL="93663" indent="-93663">
              <a:buFont typeface="Arial"/>
              <a:buChar char="•"/>
              <a:defRPr/>
            </a:pPr>
            <a:r>
              <a:rPr lang="de-DE" dirty="0"/>
              <a:t>Fertigkeit, Kommunikationsmittel zur Unterstützung des Lernprozesses einzusetzen</a:t>
            </a:r>
            <a:endParaRPr dirty="0"/>
          </a:p>
          <a:p>
            <a:pPr marL="93663" indent="-93663">
              <a:buFont typeface="Arial"/>
              <a:buChar char="•"/>
              <a:defRPr/>
            </a:pPr>
            <a:r>
              <a:rPr lang="de-DE" dirty="0"/>
              <a:t>Fertigkeit, die Klassenführung an die veränderte Ausstattung anzupassen</a:t>
            </a:r>
          </a:p>
          <a:p>
            <a:pPr marL="93663" indent="-93663">
              <a:buFont typeface="Arial"/>
              <a:buChar char="•"/>
              <a:defRPr/>
            </a:pPr>
            <a:r>
              <a:rPr lang="de-DE" dirty="0"/>
              <a:t>Wissen über </a:t>
            </a:r>
            <a:r>
              <a:rPr lang="de-DE" dirty="0" err="1"/>
              <a:t>assistive</a:t>
            </a:r>
            <a:r>
              <a:rPr lang="de-DE" dirty="0"/>
              <a:t> Hilfsmittel bei spezifischen Beeinträchtigungen der Lernenden</a:t>
            </a:r>
          </a:p>
          <a:p>
            <a:pPr marL="93663" indent="-93663">
              <a:buFont typeface="Arial"/>
              <a:buChar char="•"/>
              <a:defRPr/>
            </a:pPr>
            <a:endParaRPr lang="de-DE" dirty="0"/>
          </a:p>
          <a:p>
            <a:pPr marL="0">
              <a:defRPr/>
            </a:pPr>
            <a:r>
              <a:rPr lang="de-DE" b="1" dirty="0">
                <a:solidFill>
                  <a:srgbClr val="194D83"/>
                </a:solidFill>
              </a:rPr>
              <a:t>Ausarbeitung der Inhalte zu einem Konzept</a:t>
            </a:r>
            <a:endParaRPr b="1" dirty="0">
              <a:solidFill>
                <a:srgbClr val="194D83"/>
              </a:solidFill>
            </a:endParaRPr>
          </a:p>
          <a:p>
            <a:pPr marL="0">
              <a:defRPr/>
            </a:pPr>
            <a:endParaRPr lang="de-DE" dirty="0"/>
          </a:p>
          <a:p>
            <a:pPr marL="0">
              <a:defRPr/>
            </a:pPr>
            <a:endParaRPr lang="de-DE" dirty="0"/>
          </a:p>
          <a:p>
            <a:pPr marL="0">
              <a:defRPr/>
            </a:pPr>
            <a:endParaRPr lang="de-DE" dirty="0"/>
          </a:p>
          <a:p>
            <a:pPr>
              <a:defRPr/>
            </a:pPr>
            <a:r>
              <a:rPr lang="de-DE" b="1" i="0" strike="noStrike" cap="none" spc="0" dirty="0">
                <a:ln>
                  <a:noFill/>
                </a:ln>
                <a:solidFill>
                  <a:srgbClr val="194D83"/>
                </a:solidFill>
              </a:rPr>
              <a:t>Empfehlungen zur inhaltlichen Ausgestaltung des Einarbeitungskonzepts und Beispiele aus der Praxis </a:t>
            </a:r>
            <a:r>
              <a:rPr lang="de-DE" dirty="0"/>
              <a:t>finden Sie unter dem Link im mebis Magazin.</a:t>
            </a:r>
            <a:endParaRPr dirty="0"/>
          </a:p>
        </p:txBody>
      </p:sp>
      <p:sp>
        <p:nvSpPr>
          <p:cNvPr id="8" name="Inhaltsplatzhalter 7"/>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p:cNvSpPr>
            <a:spLocks noGrp="1"/>
          </p:cNvSpPr>
          <p:nvPr>
            <p:ph idx="28"/>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p:cNvSpPr>
            <a:spLocks noGrp="1"/>
          </p:cNvSpPr>
          <p:nvPr>
            <p:ph idx="30"/>
          </p:nvPr>
        </p:nvSpPr>
        <p:spPr bwMode="auto"/>
        <p:txBody>
          <a:bodyPr/>
          <a:lstStyle/>
          <a:p>
            <a:pPr>
              <a:defRPr/>
            </a:pPr>
            <a:r>
              <a:rPr lang="de-DE" u="sng" dirty="0"/>
              <a:t>https://mebis.bycs.de/fs/24023</a:t>
            </a:r>
            <a:endParaRPr lang="de-DE" sz="600" dirty="0"/>
          </a:p>
        </p:txBody>
      </p:sp>
      <p:sp>
        <p:nvSpPr>
          <p:cNvPr id="60" name="Inhaltsplatzhalter 59"/>
          <p:cNvSpPr>
            <a:spLocks noGrp="1"/>
          </p:cNvSpPr>
          <p:nvPr>
            <p:ph idx="32"/>
          </p:nvPr>
        </p:nvSpPr>
        <p:spPr bwMode="auto"/>
        <p:txBody>
          <a:bodyPr/>
          <a:lstStyle/>
          <a:p>
            <a:pPr>
              <a:defRPr/>
            </a:pPr>
            <a:r>
              <a:rPr lang="de-DE" sz="600" u="sng" dirty="0">
                <a:hlinkClick r:id="rId3" tooltip="https://mebis.bycs.de/dsdz/14032"/>
              </a:rPr>
              <a:t>https://mebis.bycs.de/</a:t>
            </a:r>
            <a:r>
              <a:rPr lang="de-DE" u="sng" dirty="0">
                <a:hlinkClick r:id="rId3" tooltip="https://mebis.bycs.de/dsdz/14032"/>
              </a:rPr>
              <a:t>fs</a:t>
            </a:r>
            <a:r>
              <a:rPr lang="de-DE" sz="600" u="sng" dirty="0">
                <a:hlinkClick r:id="rId3" tooltip="https://mebis.bycs.de/dsdz/14032"/>
              </a:rPr>
              <a:t>/24022</a:t>
            </a:r>
            <a:endParaRPr lang="de-DE" sz="600" dirty="0"/>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pic>
        <p:nvPicPr>
          <p:cNvPr id="6" name="Bildplatzhalter 5">
            <a:extLst>
              <a:ext uri="{FF2B5EF4-FFF2-40B4-BE49-F238E27FC236}">
                <a16:creationId xmlns:a16="http://schemas.microsoft.com/office/drawing/2014/main" id="{18F5B6BE-C53D-911D-06D5-5390EFCEF41A}"/>
              </a:ext>
            </a:extLst>
          </p:cNvPr>
          <p:cNvPicPr>
            <a:picLocks noGrp="1" noChangeAspect="1"/>
          </p:cNvPicPr>
          <p:nvPr>
            <p:ph type="pic" sz="quarter" idx="33"/>
          </p:nvPr>
        </p:nvPicPr>
        <p:blipFill>
          <a:blip r:embed="rId4"/>
          <a:srcRect/>
          <a:stretch/>
        </p:blipFill>
        <p:spPr/>
      </p:pic>
      <p:pic>
        <p:nvPicPr>
          <p:cNvPr id="13" name="Grafik 12">
            <a:extLst>
              <a:ext uri="{FF2B5EF4-FFF2-40B4-BE49-F238E27FC236}">
                <a16:creationId xmlns:a16="http://schemas.microsoft.com/office/drawing/2014/main" id="{44F90D22-1198-A2FE-F18F-F930AFF26AD8}"/>
              </a:ext>
            </a:extLst>
          </p:cNvPr>
          <p:cNvPicPr>
            <a:picLocks noChangeAspect="1"/>
          </p:cNvPicPr>
          <p:nvPr/>
        </p:nvPicPr>
        <p:blipFill>
          <a:blip r:embed="rId5"/>
          <a:srcRect/>
          <a:stretch/>
        </p:blipFill>
        <p:spPr>
          <a:xfrm>
            <a:off x="3803939" y="1023553"/>
            <a:ext cx="2912610" cy="1573668"/>
          </a:xfrm>
          <a:prstGeom prst="rect">
            <a:avLst/>
          </a:prstGeom>
        </p:spPr>
      </p:pic>
      <p:pic>
        <p:nvPicPr>
          <p:cNvPr id="17" name="Bildplatzhalter 16" descr="Ein Bild, das Muster, Quadrat, Symmetrie, Design enthält.&#10;&#10;KI-generierte Inhalte können fehlerhaft sein.">
            <a:extLst>
              <a:ext uri="{FF2B5EF4-FFF2-40B4-BE49-F238E27FC236}">
                <a16:creationId xmlns:a16="http://schemas.microsoft.com/office/drawing/2014/main" id="{8EDCA947-10EF-5B6B-8927-F3E64DE35365}"/>
              </a:ext>
            </a:extLst>
          </p:cNvPr>
          <p:cNvPicPr>
            <a:picLocks noGrp="1" noChangeAspect="1"/>
          </p:cNvPicPr>
          <p:nvPr>
            <p:ph type="pic" sz="quarter" idx="31"/>
          </p:nvPr>
        </p:nvPicPr>
        <p:blipFill>
          <a:blip r:embed="rId6"/>
          <a:srcRect/>
          <a:stretch>
            <a:fillRect/>
          </a:stretch>
        </p:blipFill>
        <p:spPr/>
      </p:pic>
      <p:pic>
        <p:nvPicPr>
          <p:cNvPr id="25" name="Bildplatzhalter 24">
            <a:extLst>
              <a:ext uri="{FF2B5EF4-FFF2-40B4-BE49-F238E27FC236}">
                <a16:creationId xmlns:a16="http://schemas.microsoft.com/office/drawing/2014/main" id="{87DFAAAB-0BCE-D27E-2F22-517E847AC3B8}"/>
              </a:ext>
            </a:extLst>
          </p:cNvPr>
          <p:cNvPicPr>
            <a:picLocks noGrp="1" noChangeAspect="1"/>
          </p:cNvPicPr>
          <p:nvPr>
            <p:ph type="pic" sz="quarter" idx="24"/>
          </p:nvPr>
        </p:nvPicPr>
        <p:blipFill>
          <a:blip r:embed="rId7"/>
          <a:src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Bildplatzhalter 18">
            <a:extLst>
              <a:ext uri="{FF2B5EF4-FFF2-40B4-BE49-F238E27FC236}">
                <a16:creationId xmlns:a16="http://schemas.microsoft.com/office/drawing/2014/main" id="{856C63E0-2400-3F41-3536-E9A038195B87}"/>
              </a:ext>
            </a:extLst>
          </p:cNvPr>
          <p:cNvPicPr>
            <a:picLocks noGrp="1" noChangeAspect="1"/>
          </p:cNvPicPr>
          <p:nvPr>
            <p:ph type="pic" sz="quarter" idx="14"/>
          </p:nvPr>
        </p:nvPicPr>
        <p:blipFill>
          <a:blip r:embed="rId3"/>
          <a:srcRect l="1109" r="1109"/>
          <a:stretch/>
        </p:blipFill>
        <p:spPr bwMode="auto">
          <a:xfrm>
            <a:off x="7526009" y="358775"/>
            <a:ext cx="2767669" cy="2843213"/>
          </a:xfrm>
          <a:prstGeom prst="roundRect">
            <a:avLst>
              <a:gd name="adj" fmla="val 6345"/>
            </a:avLst>
          </a:prstGeom>
          <a:solidFill>
            <a:schemeClr val="bg1">
              <a:lumMod val="85000"/>
            </a:schemeClr>
          </a:solidFill>
        </p:spPr>
      </p:pic>
      <p:pic>
        <p:nvPicPr>
          <p:cNvPr id="3" name="Bildplatzhalter 18"/>
          <p:cNvPicPr>
            <a:picLocks noGrp="1" noChangeAspect="1"/>
          </p:cNvPicPr>
          <p:nvPr>
            <p:ph type="pic" sz="quarter" idx="12"/>
          </p:nvPr>
        </p:nvPicPr>
        <p:blipFill>
          <a:blip r:embed="rId3"/>
          <a:srcRect l="1109" r="1109"/>
          <a:stretch/>
        </p:blipFill>
        <p:spPr bwMode="auto">
          <a:xfrm>
            <a:off x="3947784" y="358775"/>
            <a:ext cx="2767669" cy="2843213"/>
          </a:xfrm>
          <a:prstGeom prst="roundRect">
            <a:avLst>
              <a:gd name="adj" fmla="val 6345"/>
            </a:avLst>
          </a:prstGeom>
          <a:solidFill>
            <a:schemeClr val="bg1">
              <a:lumMod val="85000"/>
            </a:schemeClr>
          </a:solidFill>
        </p:spPr>
      </p:pic>
      <p:pic>
        <p:nvPicPr>
          <p:cNvPr id="6" name="Bildplatzhalter 18">
            <a:extLst>
              <a:ext uri="{FF2B5EF4-FFF2-40B4-BE49-F238E27FC236}">
                <a16:creationId xmlns:a16="http://schemas.microsoft.com/office/drawing/2014/main" id="{818C286B-94A7-E6FE-6D9A-01014403B6C8}"/>
              </a:ext>
            </a:extLst>
          </p:cNvPr>
          <p:cNvPicPr>
            <a:picLocks noGrp="1" noChangeAspect="1"/>
          </p:cNvPicPr>
          <p:nvPr>
            <p:ph type="pic" sz="quarter" idx="25"/>
          </p:nvPr>
        </p:nvPicPr>
        <p:blipFill>
          <a:blip r:embed="rId3"/>
          <a:srcRect l="1109" r="1109"/>
          <a:stretch/>
        </p:blipFill>
        <p:spPr bwMode="auto">
          <a:xfrm>
            <a:off x="376703" y="358775"/>
            <a:ext cx="2767669" cy="2843213"/>
          </a:xfrm>
          <a:prstGeom prst="roundRect">
            <a:avLst>
              <a:gd name="adj" fmla="val 6345"/>
            </a:avLst>
          </a:prstGeom>
          <a:solidFill>
            <a:schemeClr val="bg1">
              <a:lumMod val="85000"/>
            </a:schemeClr>
          </a:solidFill>
        </p:spPr>
      </p:pic>
      <p:sp>
        <p:nvSpPr>
          <p:cNvPr id="5" name="Inhaltsplatzhalter 4"/>
          <p:cNvSpPr>
            <a:spLocks noGrp="1"/>
          </p:cNvSpPr>
          <p:nvPr>
            <p:ph idx="11"/>
          </p:nvPr>
        </p:nvSpPr>
        <p:spPr bwMode="auto"/>
        <p:txBody>
          <a:bodyPr/>
          <a:lstStyle/>
          <a:p>
            <a:pPr>
              <a:defRPr/>
            </a:pPr>
            <a:r>
              <a:rPr lang="de-DE" sz="1000" dirty="0">
                <a:solidFill>
                  <a:srgbClr val="17467D"/>
                </a:solidFill>
              </a:rPr>
              <a:t>Vorlagen und Konzepte für </a:t>
            </a:r>
            <a:br>
              <a:rPr lang="de-DE" sz="1000" dirty="0">
                <a:solidFill>
                  <a:srgbClr val="17467D"/>
                </a:solidFill>
              </a:rPr>
            </a:br>
            <a:r>
              <a:rPr lang="de-DE" sz="1000" dirty="0">
                <a:solidFill>
                  <a:srgbClr val="17467D"/>
                </a:solidFill>
              </a:rPr>
              <a:t>die Ausgestaltung </a:t>
            </a:r>
            <a:endParaRPr lang="de-DE" dirty="0">
              <a:solidFill>
                <a:srgbClr val="17467D"/>
              </a:solidFill>
            </a:endParaRPr>
          </a:p>
          <a:p>
            <a:pPr>
              <a:defRPr/>
            </a:pPr>
            <a:endParaRPr dirty="0">
              <a:solidFill>
                <a:srgbClr val="17467D"/>
              </a:solidFill>
            </a:endParaRPr>
          </a:p>
        </p:txBody>
      </p:sp>
      <p:sp>
        <p:nvSpPr>
          <p:cNvPr id="7" name="Inhaltsplatzhalter 6"/>
          <p:cNvSpPr>
            <a:spLocks noGrp="1"/>
          </p:cNvSpPr>
          <p:nvPr>
            <p:ph idx="13"/>
          </p:nvPr>
        </p:nvSpPr>
        <p:spPr bwMode="auto"/>
        <p:txBody>
          <a:bodyPr/>
          <a:lstStyle/>
          <a:p>
            <a:pPr>
              <a:defRPr/>
            </a:pPr>
            <a:r>
              <a:rPr lang="de-DE" dirty="0">
                <a:solidFill>
                  <a:srgbClr val="17467D"/>
                </a:solidFill>
              </a:rPr>
              <a:t>Elternarbeit im Bereich der Medienerziehung</a:t>
            </a:r>
            <a:endParaRPr dirty="0">
              <a:solidFill>
                <a:srgbClr val="17467D"/>
              </a:solidFill>
            </a:endParaRPr>
          </a:p>
        </p:txBody>
      </p:sp>
      <p:sp>
        <p:nvSpPr>
          <p:cNvPr id="12" name="Inhaltsplatzhalter 11"/>
          <p:cNvSpPr>
            <a:spLocks noGrp="1"/>
          </p:cNvSpPr>
          <p:nvPr>
            <p:ph idx="24"/>
          </p:nvPr>
        </p:nvSpPr>
        <p:spPr bwMode="auto"/>
        <p:txBody>
          <a:bodyPr/>
          <a:lstStyle/>
          <a:p>
            <a:pPr>
              <a:defRPr/>
            </a:pPr>
            <a:r>
              <a:rPr lang="de-DE" dirty="0">
                <a:solidFill>
                  <a:srgbClr val="17467D"/>
                </a:solidFill>
              </a:rPr>
              <a:t>Vorlagen und Impulse zur Erstellung </a:t>
            </a:r>
            <a:br>
              <a:rPr lang="de-DE" dirty="0">
                <a:solidFill>
                  <a:srgbClr val="17467D"/>
                </a:solidFill>
              </a:rPr>
            </a:br>
            <a:r>
              <a:rPr lang="de-DE" dirty="0">
                <a:solidFill>
                  <a:srgbClr val="17467D"/>
                </a:solidFill>
              </a:rPr>
              <a:t>von Regeln </a:t>
            </a:r>
          </a:p>
          <a:p>
            <a:pPr>
              <a:defRPr/>
            </a:pPr>
            <a:endParaRPr dirty="0">
              <a:solidFill>
                <a:srgbClr val="17467D"/>
              </a:solidFill>
            </a:endParaRPr>
          </a:p>
        </p:txBody>
      </p:sp>
      <p:sp>
        <p:nvSpPr>
          <p:cNvPr id="14" name="Textplatzhalter 13"/>
          <p:cNvSpPr>
            <a:spLocks noGrp="1"/>
          </p:cNvSpPr>
          <p:nvPr>
            <p:ph type="body" sz="quarter" idx="26"/>
          </p:nvPr>
        </p:nvSpPr>
        <p:spPr bwMode="auto">
          <a:xfrm>
            <a:off x="325633" y="3387576"/>
            <a:ext cx="2917734" cy="966919"/>
          </a:xfrm>
        </p:spPr>
        <p:txBody>
          <a:bodyPr>
            <a:noAutofit/>
          </a:bodyPr>
          <a:lstStyle/>
          <a:p>
            <a:pPr>
              <a:defRPr/>
            </a:pPr>
            <a:r>
              <a:rPr lang="de-DE" sz="1600" dirty="0">
                <a:solidFill>
                  <a:srgbClr val="17467D"/>
                </a:solidFill>
              </a:rPr>
              <a:t>4.3.2 Absprachen zum Umgang mit den End-geräten ausgestalten </a:t>
            </a:r>
          </a:p>
          <a:p>
            <a:pPr>
              <a:lnSpc>
                <a:spcPct val="100000"/>
              </a:lnSpc>
              <a:defRPr/>
            </a:pPr>
            <a:endParaRPr dirty="0">
              <a:solidFill>
                <a:srgbClr val="17467D"/>
              </a:solidFill>
            </a:endParaRPr>
          </a:p>
        </p:txBody>
      </p:sp>
      <p:sp>
        <p:nvSpPr>
          <p:cNvPr id="71" name="Inhaltsplatzhalter 70"/>
          <p:cNvSpPr>
            <a:spLocks noGrp="1"/>
          </p:cNvSpPr>
          <p:nvPr>
            <p:ph idx="30"/>
          </p:nvPr>
        </p:nvSpPr>
        <p:spPr bwMode="auto"/>
        <p:txBody>
          <a:bodyPr/>
          <a:lstStyle/>
          <a:p>
            <a:pPr>
              <a:defRPr/>
            </a:pPr>
            <a:r>
              <a:rPr lang="de-DE" dirty="0"/>
              <a:t>Planung</a:t>
            </a:r>
            <a:endParaRPr dirty="0"/>
          </a:p>
        </p:txBody>
      </p:sp>
      <p:sp>
        <p:nvSpPr>
          <p:cNvPr id="21" name="Inhaltsplatzhalter 20"/>
          <p:cNvSpPr>
            <a:spLocks noGrp="1"/>
          </p:cNvSpPr>
          <p:nvPr>
            <p:ph idx="28"/>
          </p:nvPr>
        </p:nvSpPr>
        <p:spPr bwMode="auto"/>
        <p:txBody>
          <a:bodyPr/>
          <a:lstStyle/>
          <a:p>
            <a:pPr>
              <a:defRPr/>
            </a:pPr>
            <a:r>
              <a:rPr lang="de-DE" dirty="0"/>
              <a:t>iStock.com/Oksana Latysheva, Sensvector</a:t>
            </a:r>
          </a:p>
          <a:p>
            <a:pPr>
              <a:defRPr/>
            </a:pPr>
            <a:endParaRPr lang="de-DE" dirty="0"/>
          </a:p>
          <a:p>
            <a:pPr>
              <a:defRPr/>
            </a:pPr>
            <a:endParaRPr lang="de-DE" dirty="0"/>
          </a:p>
        </p:txBody>
      </p:sp>
      <p:sp>
        <p:nvSpPr>
          <p:cNvPr id="23" name="Inhaltsplatzhalter 22"/>
          <p:cNvSpPr>
            <a:spLocks noGrp="1"/>
          </p:cNvSpPr>
          <p:nvPr>
            <p:ph idx="32"/>
          </p:nvPr>
        </p:nvSpPr>
        <p:spPr bwMode="auto"/>
        <p:txBody>
          <a:bodyPr/>
          <a:lstStyle/>
          <a:p>
            <a:pPr>
              <a:defRPr/>
            </a:pPr>
            <a:r>
              <a:rPr lang="de-DE" dirty="0"/>
              <a:t>iStock.com/Oksana Latysheva, Sensvector</a:t>
            </a:r>
          </a:p>
          <a:p>
            <a:pPr>
              <a:defRPr/>
            </a:pPr>
            <a:endParaRPr dirty="0"/>
          </a:p>
        </p:txBody>
      </p:sp>
      <p:sp>
        <p:nvSpPr>
          <p:cNvPr id="2" name="Inhaltsplatzhalter 70"/>
          <p:cNvSpPr txBox="1"/>
          <p:nvPr/>
        </p:nvSpPr>
        <p:spPr bwMode="auto">
          <a:xfrm>
            <a:off x="330219" y="450760"/>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200" b="1">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dirty="0"/>
              <a:t>Planung</a:t>
            </a:r>
            <a:endParaRPr dirty="0"/>
          </a:p>
        </p:txBody>
      </p:sp>
      <p:sp>
        <p:nvSpPr>
          <p:cNvPr id="16" name="Inhaltsplatzhalter 70"/>
          <p:cNvSpPr txBox="1"/>
          <p:nvPr/>
        </p:nvSpPr>
        <p:spPr bwMode="auto">
          <a:xfrm>
            <a:off x="75061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dirty="0"/>
              <a:t>Planung</a:t>
            </a:r>
            <a:endParaRPr dirty="0"/>
          </a:p>
        </p:txBody>
      </p:sp>
      <p:sp>
        <p:nvSpPr>
          <p:cNvPr id="19" name="Textplatzhalter 18"/>
          <p:cNvSpPr>
            <a:spLocks noGrp="1"/>
          </p:cNvSpPr>
          <p:nvPr>
            <p:ph type="body" sz="quarter" idx="15"/>
          </p:nvPr>
        </p:nvSpPr>
        <p:spPr bwMode="auto"/>
        <p:txBody>
          <a:bodyPr>
            <a:normAutofit/>
          </a:bodyPr>
          <a:lstStyle/>
          <a:p>
            <a:pPr>
              <a:defRPr/>
            </a:pPr>
            <a:r>
              <a:rPr lang="de-DE" sz="1700" dirty="0">
                <a:solidFill>
                  <a:srgbClr val="17467D"/>
                </a:solidFill>
              </a:rPr>
              <a:t>4.3.3 Einarbeitungs-</a:t>
            </a:r>
            <a:br>
              <a:rPr lang="de-DE" sz="1700" dirty="0">
                <a:solidFill>
                  <a:srgbClr val="17467D"/>
                </a:solidFill>
              </a:rPr>
            </a:br>
            <a:r>
              <a:rPr lang="de-DE" sz="1700" dirty="0" err="1">
                <a:solidFill>
                  <a:srgbClr val="17467D"/>
                </a:solidFill>
              </a:rPr>
              <a:t>konzept</a:t>
            </a:r>
            <a:r>
              <a:rPr lang="de-DE" sz="1700" dirty="0">
                <a:solidFill>
                  <a:srgbClr val="17467D"/>
                </a:solidFill>
              </a:rPr>
              <a:t> für </a:t>
            </a:r>
            <a:br>
              <a:rPr lang="de-DE" sz="1700" dirty="0">
                <a:solidFill>
                  <a:srgbClr val="17467D"/>
                </a:solidFill>
              </a:rPr>
            </a:br>
            <a:r>
              <a:rPr lang="de-DE" sz="1700" dirty="0">
                <a:solidFill>
                  <a:srgbClr val="17467D"/>
                </a:solidFill>
              </a:rPr>
              <a:t>Lernende etablieren </a:t>
            </a:r>
          </a:p>
          <a:p>
            <a:pPr>
              <a:defRPr/>
            </a:pPr>
            <a:endParaRPr lang="de-DE" dirty="0">
              <a:solidFill>
                <a:srgbClr val="17467D"/>
              </a:solidFill>
            </a:endParaRPr>
          </a:p>
        </p:txBody>
      </p:sp>
      <p:sp>
        <p:nvSpPr>
          <p:cNvPr id="25" name="Textplatzhalter 24"/>
          <p:cNvSpPr>
            <a:spLocks noGrp="1"/>
          </p:cNvSpPr>
          <p:nvPr>
            <p:ph type="body" sz="quarter" idx="16"/>
          </p:nvPr>
        </p:nvSpPr>
        <p:spPr bwMode="auto">
          <a:xfrm>
            <a:off x="7483249" y="3387576"/>
            <a:ext cx="3062262" cy="966919"/>
          </a:xfrm>
        </p:spPr>
        <p:txBody>
          <a:bodyPr>
            <a:noAutofit/>
          </a:bodyPr>
          <a:lstStyle/>
          <a:p>
            <a:pPr>
              <a:defRPr/>
            </a:pPr>
            <a:r>
              <a:rPr lang="de-DE" sz="1600" dirty="0">
                <a:solidFill>
                  <a:srgbClr val="17467D"/>
                </a:solidFill>
              </a:rPr>
              <a:t>4.3.4 Medienpädagogische Angebote für die Erzieh-</a:t>
            </a:r>
            <a:r>
              <a:rPr lang="de-DE" sz="1600" dirty="0" err="1">
                <a:solidFill>
                  <a:srgbClr val="17467D"/>
                </a:solidFill>
              </a:rPr>
              <a:t>ungsberechtigten</a:t>
            </a:r>
            <a:r>
              <a:rPr lang="de-DE" sz="1600" dirty="0">
                <a:solidFill>
                  <a:srgbClr val="17467D"/>
                </a:solidFill>
              </a:rPr>
              <a:t> anpassen</a:t>
            </a:r>
          </a:p>
        </p:txBody>
      </p:sp>
      <p:sp>
        <p:nvSpPr>
          <p:cNvPr id="8" name="Inhaltsplatzhalter 7">
            <a:extLst>
              <a:ext uri="{FF2B5EF4-FFF2-40B4-BE49-F238E27FC236}">
                <a16:creationId xmlns:a16="http://schemas.microsoft.com/office/drawing/2014/main" id="{9EC3A142-80E6-4A29-B242-397C05866517}"/>
              </a:ext>
            </a:extLst>
          </p:cNvPr>
          <p:cNvSpPr>
            <a:spLocks noGrp="1"/>
          </p:cNvSpPr>
          <p:nvPr>
            <p:ph idx="27"/>
          </p:nvPr>
        </p:nvSpPr>
        <p:spPr/>
        <p:txBody>
          <a:bodyPr/>
          <a:lstStyle/>
          <a:p>
            <a:r>
              <a:rPr lang="de-DE" dirty="0"/>
              <a:t>iStock.com/Oksana Latysheva, Sensvector</a:t>
            </a:r>
          </a:p>
          <a:p>
            <a:endParaRPr lang="de-D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0" name="Grafik 9">
            <a:extLst>
              <a:ext uri="{FF2B5EF4-FFF2-40B4-BE49-F238E27FC236}">
                <a16:creationId xmlns:a16="http://schemas.microsoft.com/office/drawing/2014/main" id="{F06B3243-A516-421E-9127-E7C4A48071EA}"/>
              </a:ext>
            </a:extLst>
          </p:cNvPr>
          <p:cNvPicPr>
            <a:picLocks noChangeAspect="1"/>
          </p:cNvPicPr>
          <p:nvPr/>
        </p:nvPicPr>
        <p:blipFill>
          <a:blip r:embed="rId3"/>
          <a:srcRect/>
          <a:stretch/>
        </p:blipFill>
        <p:spPr>
          <a:xfrm>
            <a:off x="1533192" y="2252786"/>
            <a:ext cx="1621212" cy="3443095"/>
          </a:xfrm>
          <a:prstGeom prst="rect">
            <a:avLst/>
          </a:prstGeom>
          <a:ln>
            <a:solidFill>
              <a:schemeClr val="bg1">
                <a:lumMod val="75000"/>
              </a:schemeClr>
            </a:solidFill>
          </a:ln>
        </p:spPr>
      </p:pic>
      <p:sp>
        <p:nvSpPr>
          <p:cNvPr id="2" name="Titel 1"/>
          <p:cNvSpPr>
            <a:spLocks noGrp="1"/>
          </p:cNvSpPr>
          <p:nvPr>
            <p:ph type="title"/>
          </p:nvPr>
        </p:nvSpPr>
        <p:spPr bwMode="auto"/>
        <p:txBody>
          <a:bodyPr>
            <a:noAutofit/>
          </a:bodyPr>
          <a:lstStyle/>
          <a:p>
            <a:pPr>
              <a:defRPr/>
            </a:pPr>
            <a:r>
              <a:rPr lang="de-DE" sz="4000" dirty="0"/>
              <a:t>Kompakte Darstellung</a:t>
            </a:r>
            <a:endParaRPr dirty="0"/>
          </a:p>
        </p:txBody>
      </p:sp>
      <p:sp>
        <p:nvSpPr>
          <p:cNvPr id="3" name="Inhaltsplatzhalter 2"/>
          <p:cNvSpPr>
            <a:spLocks noGrp="1"/>
          </p:cNvSpPr>
          <p:nvPr>
            <p:ph idx="1"/>
          </p:nvPr>
        </p:nvSpPr>
        <p:spPr bwMode="auto"/>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400" dirty="0">
                <a:ea typeface="Times New Roman"/>
                <a:cs typeface="Helvetica"/>
              </a:rPr>
              <a:t>Das Kartendeck bietet eine </a:t>
            </a:r>
            <a:r>
              <a:rPr lang="de-DE" sz="1400" b="1" dirty="0">
                <a:ea typeface="Times New Roman"/>
                <a:cs typeface="Helvetica"/>
              </a:rPr>
              <a:t>einfache Möglichkeit</a:t>
            </a:r>
            <a:r>
              <a:rPr lang="de-DE" sz="1400" dirty="0">
                <a:ea typeface="Times New Roman"/>
                <a:cs typeface="Helvetica"/>
              </a:rPr>
              <a:t>, die notwendigen Prozessschritte </a:t>
            </a:r>
            <a:r>
              <a:rPr lang="de-DE" sz="1400" b="1" dirty="0">
                <a:ea typeface="Times New Roman"/>
                <a:cs typeface="Helvetica"/>
              </a:rPr>
              <a:t>schnell</a:t>
            </a:r>
            <a:r>
              <a:rPr lang="de-DE" sz="1400" dirty="0">
                <a:ea typeface="Times New Roman"/>
                <a:cs typeface="Helvetica"/>
              </a:rPr>
              <a:t> zu identifizieren. Die Karten verschaffen einen </a:t>
            </a:r>
            <a:r>
              <a:rPr lang="de-DE" sz="1400" b="1" dirty="0">
                <a:ea typeface="Times New Roman"/>
                <a:cs typeface="Helvetica"/>
              </a:rPr>
              <a:t>Überblick</a:t>
            </a:r>
            <a:r>
              <a:rPr lang="de-DE" sz="1400" dirty="0">
                <a:ea typeface="Times New Roman"/>
                <a:cs typeface="Helvetica"/>
              </a:rPr>
              <a:t> über die einzelnen Schritte und enthalten QR-Codes, die </a:t>
            </a:r>
            <a:r>
              <a:rPr lang="de-DE" sz="1400" b="1" dirty="0">
                <a:ea typeface="Times New Roman"/>
                <a:cs typeface="Helvetica"/>
              </a:rPr>
              <a:t>direkt zu weiterführenden Informationen </a:t>
            </a:r>
            <a:r>
              <a:rPr lang="de-DE" sz="1400" dirty="0">
                <a:ea typeface="Times New Roman"/>
                <a:cs typeface="Helvetica"/>
              </a:rPr>
              <a:t>leiten.</a:t>
            </a:r>
            <a:r>
              <a:rPr lang="de-DE" sz="1400" dirty="0">
                <a:ea typeface="Times New Roman"/>
              </a:rPr>
              <a:t> </a:t>
            </a:r>
            <a:endParaRPr dirty="0"/>
          </a:p>
        </p:txBody>
      </p:sp>
      <p:pic>
        <p:nvPicPr>
          <p:cNvPr id="9" name="Grafik 8">
            <a:extLst>
              <a:ext uri="{FF2B5EF4-FFF2-40B4-BE49-F238E27FC236}">
                <a16:creationId xmlns:a16="http://schemas.microsoft.com/office/drawing/2014/main" id="{A6CCB9C7-62CE-4F17-B448-35CDBD950915}"/>
              </a:ext>
            </a:extLst>
          </p:cNvPr>
          <p:cNvPicPr>
            <a:picLocks noChangeAspect="1"/>
          </p:cNvPicPr>
          <p:nvPr/>
        </p:nvPicPr>
        <p:blipFill>
          <a:blip r:embed="rId4"/>
          <a:srcRect/>
          <a:stretch/>
        </p:blipFill>
        <p:spPr>
          <a:xfrm>
            <a:off x="499389" y="2494394"/>
            <a:ext cx="1637244" cy="3484674"/>
          </a:xfrm>
          <a:prstGeom prst="rect">
            <a:avLst/>
          </a:prstGeom>
          <a:ln>
            <a:solidFill>
              <a:schemeClr val="bg1">
                <a:lumMod val="75000"/>
              </a:schemeClr>
            </a:solidFill>
          </a:ln>
        </p:spPr>
      </p:pic>
      <p:pic>
        <p:nvPicPr>
          <p:cNvPr id="5" name="Grafik 4">
            <a:extLst>
              <a:ext uri="{FF2B5EF4-FFF2-40B4-BE49-F238E27FC236}">
                <a16:creationId xmlns:a16="http://schemas.microsoft.com/office/drawing/2014/main" id="{76EE489D-D6FC-4350-AD5A-8B5E49CAE888}"/>
              </a:ext>
            </a:extLst>
          </p:cNvPr>
          <p:cNvPicPr>
            <a:picLocks noChangeAspect="1"/>
          </p:cNvPicPr>
          <p:nvPr/>
        </p:nvPicPr>
        <p:blipFill>
          <a:blip r:embed="rId5"/>
          <a:srcRect/>
          <a:stretch/>
        </p:blipFill>
        <p:spPr>
          <a:xfrm>
            <a:off x="6932683" y="2764940"/>
            <a:ext cx="1655747" cy="3556397"/>
          </a:xfrm>
          <a:prstGeom prst="rect">
            <a:avLst/>
          </a:prstGeom>
          <a:ln>
            <a:solidFill>
              <a:schemeClr val="bg1">
                <a:lumMod val="75000"/>
              </a:schemeClr>
            </a:solidFill>
          </a:ln>
        </p:spPr>
      </p:pic>
      <p:pic>
        <p:nvPicPr>
          <p:cNvPr id="11" name="Grafik 10">
            <a:extLst>
              <a:ext uri="{FF2B5EF4-FFF2-40B4-BE49-F238E27FC236}">
                <a16:creationId xmlns:a16="http://schemas.microsoft.com/office/drawing/2014/main" id="{29CA86D0-FEA5-47AD-A21A-4CE90AD05713}"/>
              </a:ext>
            </a:extLst>
          </p:cNvPr>
          <p:cNvPicPr>
            <a:picLocks noChangeAspect="1"/>
          </p:cNvPicPr>
          <p:nvPr/>
        </p:nvPicPr>
        <p:blipFill>
          <a:blip r:embed="rId6"/>
          <a:srcRect/>
          <a:stretch/>
        </p:blipFill>
        <p:spPr>
          <a:xfrm>
            <a:off x="8719610" y="3288844"/>
            <a:ext cx="1677546" cy="3510207"/>
          </a:xfrm>
          <a:prstGeom prst="rect">
            <a:avLst/>
          </a:prstGeom>
          <a:ln>
            <a:solidFill>
              <a:schemeClr val="bg1">
                <a:lumMod val="75000"/>
              </a:schemeClr>
            </a:solidFill>
          </a:ln>
        </p:spPr>
      </p:pic>
      <p:sp>
        <p:nvSpPr>
          <p:cNvPr id="6" name="Textfeld 5">
            <a:extLst>
              <a:ext uri="{FF2B5EF4-FFF2-40B4-BE49-F238E27FC236}">
                <a16:creationId xmlns:a16="http://schemas.microsoft.com/office/drawing/2014/main" id="{9AD442D6-F9F8-FC32-8EC0-53BFE7686DDD}"/>
              </a:ext>
            </a:extLst>
          </p:cNvPr>
          <p:cNvSpPr txBox="1"/>
          <p:nvPr/>
        </p:nvSpPr>
        <p:spPr>
          <a:xfrm>
            <a:off x="5859887" y="3322749"/>
            <a:ext cx="184731" cy="369332"/>
          </a:xfrm>
          <a:prstGeom prst="rect">
            <a:avLst/>
          </a:prstGeom>
          <a:noFill/>
        </p:spPr>
        <p:txBody>
          <a:bodyPr wrap="none" rtlCol="0">
            <a:spAutoFit/>
          </a:bodyPr>
          <a:lstStyle/>
          <a:p>
            <a:endParaRPr lang="de-DE"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Inhaltsplatzhalter 17"/>
          <p:cNvSpPr>
            <a:spLocks noGrp="1"/>
          </p:cNvSpPr>
          <p:nvPr>
            <p:ph idx="10"/>
          </p:nvPr>
        </p:nvSpPr>
        <p:spPr bwMode="auto"/>
        <p:txBody>
          <a:bodyPr/>
          <a:lstStyle/>
          <a:p>
            <a:pPr>
              <a:defRPr/>
            </a:pPr>
            <a:r>
              <a:rPr lang="de-DE" sz="600" u="sng" dirty="0">
                <a:hlinkClick r:id="rId3" tooltip="https://mebis.bycs.de/dsdz/16012"/>
              </a:rPr>
              <a:t>https://mebis.bycs.de/fs/24034</a:t>
            </a:r>
            <a:endParaRPr lang="de-DE" sz="600" dirty="0"/>
          </a:p>
        </p:txBody>
      </p:sp>
      <p:sp>
        <p:nvSpPr>
          <p:cNvPr id="30" name="Inhaltsplatzhalter 54"/>
          <p:cNvSpPr>
            <a:spLocks noGrp="1"/>
          </p:cNvSpPr>
          <p:nvPr>
            <p:ph idx="14"/>
          </p:nvPr>
        </p:nvSpPr>
        <p:spPr bwMode="auto"/>
        <p:txBody>
          <a:bodyPr/>
          <a:lstStyle/>
          <a:p>
            <a:pPr>
              <a:lnSpc>
                <a:spcPct val="100000"/>
              </a:lnSpc>
              <a:defRPr/>
            </a:pPr>
            <a:r>
              <a:rPr lang="de-DE" b="1" dirty="0">
                <a:solidFill>
                  <a:srgbClr val="194D83"/>
                </a:solidFill>
              </a:rPr>
              <a:t>Wichtige Fragestellungen</a:t>
            </a:r>
          </a:p>
          <a:p>
            <a:pPr>
              <a:lnSpc>
                <a:spcPct val="100000"/>
              </a:lnSpc>
              <a:defRPr/>
            </a:pPr>
            <a:endParaRPr lang="de-DE" b="1" dirty="0"/>
          </a:p>
          <a:p>
            <a:pPr marL="88900" indent="-88900">
              <a:lnSpc>
                <a:spcPct val="100000"/>
              </a:lnSpc>
              <a:buFont typeface="Arial" panose="020B0604020202020204" pitchFamily="34" charset="0"/>
              <a:buChar char="•"/>
            </a:pPr>
            <a:r>
              <a:rPr lang="de-DE" dirty="0"/>
              <a:t>Was müssen die Schülerinnen und Schüler mit </a:t>
            </a:r>
            <a:br>
              <a:rPr lang="de-DE" dirty="0"/>
            </a:br>
            <a:r>
              <a:rPr lang="de-DE" dirty="0"/>
              <a:t>dem und über das neue Medium lernen?</a:t>
            </a:r>
          </a:p>
          <a:p>
            <a:pPr marL="88900" indent="-88900">
              <a:lnSpc>
                <a:spcPct val="100000"/>
              </a:lnSpc>
              <a:buFont typeface="Arial" panose="020B0604020202020204" pitchFamily="34" charset="0"/>
              <a:buChar char="•"/>
            </a:pPr>
            <a:r>
              <a:rPr lang="de-DE" dirty="0"/>
              <a:t>Wer übernimmt die Vermittlung </a:t>
            </a:r>
            <a:br>
              <a:rPr lang="de-DE" dirty="0"/>
            </a:br>
            <a:r>
              <a:rPr lang="de-DE" dirty="0"/>
              <a:t>des Einarbeitungskonzepts?</a:t>
            </a:r>
          </a:p>
          <a:p>
            <a:pPr marL="88900" indent="-88900">
              <a:lnSpc>
                <a:spcPct val="100000"/>
              </a:lnSpc>
              <a:buFont typeface="Arial" panose="020B0604020202020204" pitchFamily="34" charset="0"/>
              <a:buChar char="•"/>
            </a:pPr>
            <a:r>
              <a:rPr lang="de-DE" dirty="0"/>
              <a:t>Wann und wie finden die Bausteine </a:t>
            </a:r>
            <a:br>
              <a:rPr lang="de-DE" dirty="0"/>
            </a:br>
            <a:r>
              <a:rPr lang="de-DE" dirty="0"/>
              <a:t>des Einarbeitungskonzepts statt?</a:t>
            </a:r>
          </a:p>
          <a:p>
            <a:pPr marL="88900" indent="-88900">
              <a:lnSpc>
                <a:spcPct val="100000"/>
              </a:lnSpc>
              <a:buFont typeface="Arial" panose="020B0604020202020204" pitchFamily="34" charset="0"/>
              <a:buChar char="•"/>
            </a:pPr>
            <a:r>
              <a:rPr lang="de-DE" dirty="0"/>
              <a:t>Wie wird das fertige Konzept an die Kolleginnen </a:t>
            </a:r>
            <a:br>
              <a:rPr lang="de-DE" dirty="0"/>
            </a:br>
            <a:r>
              <a:rPr lang="de-DE" dirty="0"/>
              <a:t>und Kollegen weitergegeben und implementiert?</a:t>
            </a:r>
          </a:p>
          <a:p>
            <a:pPr marL="0">
              <a:lnSpc>
                <a:spcPct val="100000"/>
              </a:lnSpc>
            </a:pPr>
            <a:r>
              <a:rPr lang="de-DE" dirty="0"/>
              <a:t>Die Auswahl der Inhalte richtet sich nach der jeweiligen Ausstattungsvariante.</a:t>
            </a:r>
          </a:p>
          <a:p>
            <a:pPr marL="88900" indent="-88900">
              <a:lnSpc>
                <a:spcPct val="100000"/>
              </a:lnSpc>
              <a:buFont typeface="Arial" panose="020B0604020202020204" pitchFamily="34" charset="0"/>
              <a:buChar char="•"/>
            </a:pPr>
            <a:endParaRPr lang="de-DE" dirty="0"/>
          </a:p>
          <a:p>
            <a:r>
              <a:rPr lang="de-DE" b="1" dirty="0">
                <a:solidFill>
                  <a:srgbClr val="194D83"/>
                </a:solidFill>
              </a:rPr>
              <a:t>Umsetzungsbeispiele aus der Praxis</a:t>
            </a:r>
          </a:p>
          <a:p>
            <a:pPr marL="88900" indent="-88900" algn="l">
              <a:lnSpc>
                <a:spcPct val="100000"/>
              </a:lnSpc>
              <a:buFont typeface="Arial" panose="020B0604020202020204" pitchFamily="34" charset="0"/>
              <a:buChar char="•"/>
            </a:pPr>
            <a:r>
              <a:rPr lang="de-DE" b="0" i="0" u="none" strike="noStrike" dirty="0">
                <a:solidFill>
                  <a:srgbClr val="1C1D2F"/>
                </a:solidFill>
                <a:effectLst/>
              </a:rPr>
              <a:t>Einarbeitung in die Grundbedienung</a:t>
            </a:r>
          </a:p>
          <a:p>
            <a:pPr marL="88900" indent="-88900">
              <a:lnSpc>
                <a:spcPct val="100000"/>
              </a:lnSpc>
              <a:buFont typeface="Arial" panose="020B0604020202020204" pitchFamily="34" charset="0"/>
              <a:buChar char="•"/>
            </a:pPr>
            <a:r>
              <a:rPr lang="de-DE" b="0" i="0" u="none" strike="noStrike" dirty="0">
                <a:solidFill>
                  <a:srgbClr val="1C1D2F"/>
                </a:solidFill>
                <a:effectLst/>
              </a:rPr>
              <a:t>Unterstützungsangebote für die Klassenleitung</a:t>
            </a:r>
          </a:p>
          <a:p>
            <a:pPr marL="0">
              <a:lnSpc>
                <a:spcPct val="100000"/>
              </a:lnSpc>
            </a:pPr>
            <a:endParaRPr lang="de-DE" dirty="0"/>
          </a:p>
          <a:p>
            <a:pPr>
              <a:lnSpc>
                <a:spcPct val="100000"/>
              </a:lnSpc>
              <a:defRPr/>
            </a:pPr>
            <a:br>
              <a:rPr lang="de-DE" b="1" dirty="0"/>
            </a:br>
            <a:br>
              <a:rPr lang="de-DE" b="1" dirty="0"/>
            </a:br>
            <a:br>
              <a:rPr lang="de-DE" b="1" dirty="0"/>
            </a:br>
            <a:endParaRPr lang="de-DE" b="1" dirty="0"/>
          </a:p>
          <a:p>
            <a:pPr>
              <a:lnSpc>
                <a:spcPct val="100000"/>
              </a:lnSpc>
              <a:defRPr/>
            </a:pPr>
            <a:endParaRPr lang="de-DE" dirty="0"/>
          </a:p>
          <a:p>
            <a:pPr marL="88900" indent="-88900">
              <a:lnSpc>
                <a:spcPct val="100000"/>
              </a:lnSpc>
              <a:buFont typeface="Arial"/>
              <a:buChar char="•"/>
              <a:defRPr/>
            </a:pPr>
            <a:endParaRPr lang="de-DE" dirty="0"/>
          </a:p>
          <a:p>
            <a:pPr marL="0">
              <a:lnSpc>
                <a:spcPct val="100000"/>
              </a:lnSpc>
              <a:defRPr/>
            </a:pPr>
            <a:endParaRPr lang="de-DE" dirty="0"/>
          </a:p>
          <a:p>
            <a:pPr marL="0">
              <a:lnSpc>
                <a:spcPct val="100000"/>
              </a:lnSpc>
              <a:defRPr/>
            </a:pPr>
            <a:endParaRPr lang="de-DE" dirty="0"/>
          </a:p>
          <a:p>
            <a:pPr marL="0">
              <a:lnSpc>
                <a:spcPct val="100000"/>
              </a:lnSpc>
              <a:defRPr/>
            </a:pPr>
            <a:endParaRPr lang="de-DE" b="1" dirty="0">
              <a:solidFill>
                <a:srgbClr val="194D83"/>
              </a:solidFill>
            </a:endParaRPr>
          </a:p>
          <a:p>
            <a:pPr marL="0">
              <a:lnSpc>
                <a:spcPct val="100000"/>
              </a:lnSpc>
              <a:defRPr/>
            </a:pPr>
            <a:endParaRPr lang="de-DE" b="1" dirty="0">
              <a:solidFill>
                <a:srgbClr val="194D83"/>
              </a:solidFill>
            </a:endParaRPr>
          </a:p>
          <a:p>
            <a:pPr marL="0">
              <a:lnSpc>
                <a:spcPct val="100000"/>
              </a:lnSpc>
              <a:defRPr/>
            </a:pPr>
            <a:r>
              <a:rPr lang="de-DE" b="1" dirty="0">
                <a:solidFill>
                  <a:srgbClr val="194D83"/>
                </a:solidFill>
              </a:rPr>
              <a:t>Eine Planungsgrundlage für die Entwicklung eines schuleigenen Einarbeitungskonzepts sowie Checklisten zu den Inhalten </a:t>
            </a:r>
            <a:r>
              <a:rPr lang="de-DE" dirty="0"/>
              <a:t>finden Sie unter dem Link im mebis Magazin.</a:t>
            </a:r>
          </a:p>
        </p:txBody>
      </p:sp>
      <p:sp>
        <p:nvSpPr>
          <p:cNvPr id="38" name="Inhaltsplatzhalter 33"/>
          <p:cNvSpPr>
            <a:spLocks noGrp="1"/>
          </p:cNvSpPr>
          <p:nvPr>
            <p:ph idx="19"/>
          </p:nvPr>
        </p:nvSpPr>
        <p:spPr bwMode="auto"/>
        <p:txBody>
          <a:bodyPr/>
          <a:lstStyle/>
          <a:p>
            <a:pPr>
              <a:defRPr/>
            </a:pPr>
            <a:r>
              <a:rPr lang="de-DE" b="1" dirty="0">
                <a:solidFill>
                  <a:srgbClr val="194D83"/>
                </a:solidFill>
              </a:rPr>
              <a:t>Regelungsbedarf in verschiedenen Bereichen</a:t>
            </a:r>
            <a:endParaRPr lang="de-DE" dirty="0"/>
          </a:p>
          <a:p>
            <a:pPr marL="88900" indent="-88900">
              <a:buFont typeface="Arial"/>
              <a:buChar char="•"/>
              <a:defRPr/>
            </a:pPr>
            <a:r>
              <a:rPr lang="de-DE" dirty="0"/>
              <a:t>Nutzungsordnung für IT-Infrastruktur und Internet</a:t>
            </a:r>
          </a:p>
          <a:p>
            <a:pPr marL="88900" indent="-88900">
              <a:buFont typeface="Arial"/>
              <a:buChar char="•"/>
              <a:defRPr/>
            </a:pPr>
            <a:r>
              <a:rPr lang="de-DE" dirty="0"/>
              <a:t>Nutzungsregelungen digitaler Endgeräte außerhalb des Unterrichts (auch private Nutzung)</a:t>
            </a:r>
          </a:p>
          <a:p>
            <a:pPr marL="88900" indent="-88900">
              <a:buFont typeface="Arial"/>
              <a:buChar char="•"/>
              <a:defRPr/>
            </a:pPr>
            <a:r>
              <a:rPr lang="de-DE" dirty="0"/>
              <a:t>Nutzungsregelungen digitaler Endgeräte im Unterricht</a:t>
            </a:r>
          </a:p>
          <a:p>
            <a:pPr>
              <a:defRPr/>
            </a:pPr>
            <a:endParaRPr lang="de-DE" dirty="0">
              <a:solidFill>
                <a:srgbClr val="1C1D2F"/>
              </a:solidFill>
            </a:endParaRPr>
          </a:p>
          <a:p>
            <a:pPr>
              <a:defRPr/>
            </a:pPr>
            <a:r>
              <a:rPr lang="de-DE" b="1" dirty="0">
                <a:solidFill>
                  <a:srgbClr val="194D83"/>
                </a:solidFill>
              </a:rPr>
              <a:t>Absprache</a:t>
            </a:r>
            <a:r>
              <a:rPr lang="de-DE" b="1" i="0" dirty="0">
                <a:solidFill>
                  <a:srgbClr val="194D83"/>
                </a:solidFill>
              </a:rPr>
              <a:t>bedürftige Inhalte und Situationen</a:t>
            </a:r>
            <a:endParaRPr lang="de-DE" dirty="0"/>
          </a:p>
          <a:p>
            <a:pPr>
              <a:defRPr/>
            </a:pPr>
            <a:endParaRPr lang="de-DE" b="0" i="0" dirty="0">
              <a:solidFill>
                <a:srgbClr val="1C1D2F"/>
              </a:solidFill>
            </a:endParaRPr>
          </a:p>
          <a:p>
            <a:pPr>
              <a:defRPr/>
            </a:pPr>
            <a:endParaRPr lang="de-DE" dirty="0">
              <a:solidFill>
                <a:srgbClr val="1C1D2F"/>
              </a:solidFill>
            </a:endParaRPr>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br>
              <a:rPr lang="de-DE" dirty="0"/>
            </a:br>
            <a:endParaRPr lang="de-DE" dirty="0"/>
          </a:p>
          <a:p>
            <a:pPr>
              <a:defRPr/>
            </a:pPr>
            <a:endParaRPr lang="de-DE" b="1" dirty="0"/>
          </a:p>
          <a:p>
            <a:pPr>
              <a:defRPr/>
            </a:pPr>
            <a:endParaRPr lang="de-DE" b="1" dirty="0"/>
          </a:p>
          <a:p>
            <a:pPr>
              <a:defRPr/>
            </a:pPr>
            <a:endParaRPr lang="de-DE" b="1" dirty="0"/>
          </a:p>
          <a:p>
            <a:pPr>
              <a:lnSpc>
                <a:spcPct val="100000"/>
              </a:lnSpc>
              <a:defRPr/>
            </a:pPr>
            <a:endParaRPr lang="de-DE" b="1" dirty="0">
              <a:solidFill>
                <a:srgbClr val="194D83"/>
              </a:solidFill>
            </a:endParaRPr>
          </a:p>
          <a:p>
            <a:pPr>
              <a:lnSpc>
                <a:spcPct val="100000"/>
              </a:lnSpc>
              <a:defRPr/>
            </a:pPr>
            <a:r>
              <a:rPr lang="de-DE" b="1" dirty="0">
                <a:solidFill>
                  <a:srgbClr val="194D83"/>
                </a:solidFill>
              </a:rPr>
              <a:t>Beispielkonzepte und -vereinbarungen aus </a:t>
            </a:r>
            <a:br>
              <a:rPr lang="de-DE" b="1" dirty="0">
                <a:solidFill>
                  <a:srgbClr val="194D83"/>
                </a:solidFill>
              </a:rPr>
            </a:br>
            <a:r>
              <a:rPr lang="de-DE" b="1" dirty="0">
                <a:solidFill>
                  <a:srgbClr val="194D83"/>
                </a:solidFill>
              </a:rPr>
              <a:t>der Praxis, Tipps sowie gesetzliche Grundlagen </a:t>
            </a:r>
            <a:br>
              <a:rPr lang="de-DE" b="1" dirty="0">
                <a:solidFill>
                  <a:srgbClr val="0070C0"/>
                </a:solidFill>
              </a:rPr>
            </a:br>
            <a:r>
              <a:rPr lang="de-DE" dirty="0"/>
              <a:t>finden Sie unter dem Link im mebis Magazin.</a:t>
            </a:r>
          </a:p>
          <a:p>
            <a:pPr>
              <a:lnSpc>
                <a:spcPct val="100000"/>
              </a:lnSpc>
              <a:defRPr/>
            </a:pPr>
            <a:endParaRPr lang="de-DE" dirty="0"/>
          </a:p>
        </p:txBody>
      </p:sp>
      <p:sp>
        <p:nvSpPr>
          <p:cNvPr id="8" name="Inhaltsplatzhalter 7"/>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p:cNvSpPr>
            <a:spLocks noGrp="1"/>
          </p:cNvSpPr>
          <p:nvPr>
            <p:ph idx="28"/>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p:cNvSpPr>
            <a:spLocks noGrp="1"/>
          </p:cNvSpPr>
          <p:nvPr>
            <p:ph idx="30"/>
          </p:nvPr>
        </p:nvSpPr>
        <p:spPr bwMode="auto"/>
        <p:txBody>
          <a:bodyPr/>
          <a:lstStyle/>
          <a:p>
            <a:pPr>
              <a:defRPr/>
            </a:pPr>
            <a:r>
              <a:rPr lang="de-DE" sz="600" u="sng" dirty="0">
                <a:hlinkClick r:id="rId4" tooltip="https://mebis.bycs.de/dsdz/16011"/>
              </a:rPr>
              <a:t>https://mebis.bycs.de/fs/24033</a:t>
            </a:r>
            <a:endParaRPr lang="de-DE" sz="600" dirty="0"/>
          </a:p>
        </p:txBody>
      </p:sp>
      <p:sp>
        <p:nvSpPr>
          <p:cNvPr id="60" name="Inhaltsplatzhalter 59"/>
          <p:cNvSpPr>
            <a:spLocks noGrp="1"/>
          </p:cNvSpPr>
          <p:nvPr>
            <p:ph idx="32"/>
          </p:nvPr>
        </p:nvSpPr>
        <p:spPr bwMode="auto"/>
        <p:txBody>
          <a:bodyPr/>
          <a:lstStyle/>
          <a:p>
            <a:pPr>
              <a:defRPr/>
            </a:pPr>
            <a:r>
              <a:rPr lang="de-DE" u="sng" dirty="0"/>
              <a:t>https://mebis.bycs.de/fs/24032</a:t>
            </a:r>
            <a:endParaRPr lang="de-DE" sz="600" dirty="0"/>
          </a:p>
        </p:txBody>
      </p:sp>
      <p:sp>
        <p:nvSpPr>
          <p:cNvPr id="86" name="Inhaltsplatzhalter 59"/>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pic>
        <p:nvPicPr>
          <p:cNvPr id="29" name="Bildplatzhalter 28">
            <a:extLst>
              <a:ext uri="{FF2B5EF4-FFF2-40B4-BE49-F238E27FC236}">
                <a16:creationId xmlns:a16="http://schemas.microsoft.com/office/drawing/2014/main" id="{2C985377-3AEC-FA32-DECC-B6469FD31EB9}"/>
              </a:ext>
            </a:extLst>
          </p:cNvPr>
          <p:cNvPicPr>
            <a:picLocks noGrp="1" noChangeAspect="1"/>
          </p:cNvPicPr>
          <p:nvPr>
            <p:ph type="pic" sz="quarter" idx="24"/>
          </p:nvPr>
        </p:nvPicPr>
        <p:blipFill>
          <a:blip r:embed="rId5"/>
          <a:srcRect/>
          <a:stretch/>
        </p:blipFill>
        <p:spPr bwMode="auto"/>
      </p:pic>
      <p:pic>
        <p:nvPicPr>
          <p:cNvPr id="17" name="Bildplatzhalter 16">
            <a:extLst>
              <a:ext uri="{FF2B5EF4-FFF2-40B4-BE49-F238E27FC236}">
                <a16:creationId xmlns:a16="http://schemas.microsoft.com/office/drawing/2014/main" id="{85F21B25-6916-F0E5-DE75-2D898E56E9D8}"/>
              </a:ext>
            </a:extLst>
          </p:cNvPr>
          <p:cNvPicPr>
            <a:picLocks noGrp="1" noChangeAspect="1"/>
          </p:cNvPicPr>
          <p:nvPr>
            <p:ph type="pic" sz="quarter" idx="31"/>
          </p:nvPr>
        </p:nvPicPr>
        <p:blipFill>
          <a:blip r:embed="rId6"/>
          <a:srcRect l="167" r="167"/>
          <a:stretch/>
        </p:blipFill>
        <p:spPr bwMode="auto"/>
      </p:pic>
      <p:pic>
        <p:nvPicPr>
          <p:cNvPr id="12" name="Bildplatzhalter 11">
            <a:extLst>
              <a:ext uri="{FF2B5EF4-FFF2-40B4-BE49-F238E27FC236}">
                <a16:creationId xmlns:a16="http://schemas.microsoft.com/office/drawing/2014/main" id="{56823E9A-D38B-2CF6-B5F3-B56FECD21A2F}"/>
              </a:ext>
            </a:extLst>
          </p:cNvPr>
          <p:cNvPicPr>
            <a:picLocks noGrp="1" noChangeAspect="1"/>
          </p:cNvPicPr>
          <p:nvPr>
            <p:ph type="pic" sz="quarter" idx="33"/>
          </p:nvPr>
        </p:nvPicPr>
        <p:blipFill>
          <a:blip r:embed="rId7"/>
          <a:srcRect l="167" r="167"/>
          <a:stretch/>
        </p:blipFill>
        <p:spPr/>
      </p:pic>
      <p:sp>
        <p:nvSpPr>
          <p:cNvPr id="19" name="Inhaltsplatzhalter 51">
            <a:extLst>
              <a:ext uri="{FF2B5EF4-FFF2-40B4-BE49-F238E27FC236}">
                <a16:creationId xmlns:a16="http://schemas.microsoft.com/office/drawing/2014/main" id="{5E3247F8-2644-9143-3826-79CEFB681455}"/>
              </a:ext>
            </a:extLst>
          </p:cNvPr>
          <p:cNvSpPr txBox="1">
            <a:spLocks/>
          </p:cNvSpPr>
          <p:nvPr/>
        </p:nvSpPr>
        <p:spPr bwMode="auto">
          <a:xfrm>
            <a:off x="437451" y="485574"/>
            <a:ext cx="2843999" cy="4880369"/>
          </a:xfrm>
          <a:prstGeom prst="rect">
            <a:avLst/>
          </a:prstGeom>
        </p:spPr>
        <p:txBody>
          <a:bodyPr vert="horz" lIns="0" tIns="0" rIns="0" bIns="0" rtlCol="0">
            <a:noAutofit/>
          </a:bodyPr>
          <a:lstStyle>
            <a:lvl1pPr marL="9525" indent="0" algn="l" defTabSz="801929">
              <a:lnSpc>
                <a:spcPct val="100000"/>
              </a:lnSpc>
              <a:spcBef>
                <a:spcPts val="400"/>
              </a:spcBef>
              <a:buFont typeface="Arial"/>
              <a:buNone/>
              <a:defRPr sz="800">
                <a:solidFill>
                  <a:schemeClr val="tx1"/>
                </a:solidFill>
                <a:latin typeface="Verdana"/>
                <a:ea typeface="Verdana"/>
                <a:cs typeface="Verdana"/>
              </a:defRPr>
            </a:lvl1pPr>
            <a:lvl2pPr marL="96838" indent="-87313" algn="l" defTabSz="801929">
              <a:lnSpc>
                <a:spcPct val="100000"/>
              </a:lnSpc>
              <a:spcBef>
                <a:spcPts val="400"/>
              </a:spcBef>
              <a:buFont typeface="Arial"/>
              <a:buChar char="•"/>
              <a:defRPr sz="800">
                <a:solidFill>
                  <a:schemeClr val="tx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b="1" dirty="0">
                <a:solidFill>
                  <a:srgbClr val="194D83"/>
                </a:solidFill>
              </a:rPr>
              <a:t>Optimierung der bestehenden Elternarbeit im Bereich der Medienerziehung</a:t>
            </a:r>
          </a:p>
          <a:p>
            <a:pPr marL="0">
              <a:defRPr/>
            </a:pPr>
            <a:endParaRPr lang="de-DE" dirty="0"/>
          </a:p>
          <a:p>
            <a:pPr marL="0">
              <a:defRPr/>
            </a:pPr>
            <a:r>
              <a:rPr lang="de-DE" dirty="0"/>
              <a:t>Vier zentrale Fragen:</a:t>
            </a:r>
          </a:p>
          <a:p>
            <a:pPr marL="171450" indent="-171450">
              <a:buFont typeface="Arial" panose="020B0604020202020204" pitchFamily="34" charset="0"/>
              <a:buChar char="•"/>
              <a:defRPr/>
            </a:pPr>
            <a:r>
              <a:rPr lang="de-DE" dirty="0"/>
              <a:t>Welche Inhalte sind für die Erziehungsberechtigten relevant und in welcher Jahrgangsstufe verorten wir diese?</a:t>
            </a:r>
          </a:p>
          <a:p>
            <a:pPr marL="171450" indent="-171450">
              <a:buFont typeface="Arial" panose="020B0604020202020204" pitchFamily="34" charset="0"/>
              <a:buChar char="•"/>
              <a:defRPr/>
            </a:pPr>
            <a:r>
              <a:rPr lang="de-DE" dirty="0"/>
              <a:t>Welche (Unterstützungs-)Angebote wollen wir als Schule anbieten?</a:t>
            </a:r>
          </a:p>
          <a:p>
            <a:pPr marL="171450" indent="-171450">
              <a:buFont typeface="Arial" panose="020B0604020202020204" pitchFamily="34" charset="0"/>
              <a:buChar char="•"/>
              <a:defRPr/>
            </a:pPr>
            <a:r>
              <a:rPr lang="de-DE" dirty="0"/>
              <a:t>Wie gestalten wir das Unterstützungsangebot?</a:t>
            </a:r>
          </a:p>
          <a:p>
            <a:pPr marL="171450" indent="-171450">
              <a:buFont typeface="Arial" panose="020B0604020202020204" pitchFamily="34" charset="0"/>
              <a:buChar char="•"/>
              <a:defRPr/>
            </a:pPr>
            <a:r>
              <a:rPr lang="de-DE" dirty="0"/>
              <a:t>Welche Werkzeuge und Formate sind dafür geeignet?</a:t>
            </a:r>
          </a:p>
          <a:p>
            <a:pPr marL="171450" indent="-171450">
              <a:buFont typeface="Arial" panose="020B0604020202020204" pitchFamily="34" charset="0"/>
              <a:buChar char="•"/>
              <a:defRPr/>
            </a:pPr>
            <a:endParaRPr lang="de-DE" dirty="0"/>
          </a:p>
          <a:p>
            <a:pPr marL="0">
              <a:defRPr/>
            </a:pPr>
            <a:r>
              <a:rPr lang="de-DE" dirty="0"/>
              <a:t>Ziel ist die Etablierung niederschwelliger </a:t>
            </a:r>
          </a:p>
          <a:p>
            <a:pPr marL="0">
              <a:defRPr/>
            </a:pPr>
            <a:r>
              <a:rPr lang="de-DE" dirty="0"/>
              <a:t>Informations-, Austausch- und Beratungsstrukturen.</a:t>
            </a:r>
          </a:p>
          <a:p>
            <a:pPr marL="0">
              <a:defRPr/>
            </a:pPr>
            <a:endParaRPr lang="de-DE" dirty="0"/>
          </a:p>
          <a:p>
            <a:pPr marL="0">
              <a:defRPr/>
            </a:pPr>
            <a:r>
              <a:rPr lang="de-DE" dirty="0"/>
              <a:t>Falls die Geräte den Lernenden mit nach Hause gegeben werden, ist ebenfalls eine Einbindung der Erziehungsberechtigten notwendig, da…</a:t>
            </a:r>
          </a:p>
          <a:p>
            <a:pPr marL="171450" indent="-171450">
              <a:buFont typeface="Arial" panose="020B0604020202020204" pitchFamily="34" charset="0"/>
              <a:buChar char="•"/>
              <a:defRPr/>
            </a:pPr>
            <a:r>
              <a:rPr lang="de-DE" dirty="0"/>
              <a:t>die technischen Voraussetzungen geschaffen werden müssen (z.B. Einbindung in das häusliche WLAN, Jugendschutz)</a:t>
            </a:r>
          </a:p>
          <a:p>
            <a:pPr marL="171450" indent="-171450">
              <a:buFont typeface="Arial" panose="020B0604020202020204" pitchFamily="34" charset="0"/>
              <a:buChar char="•"/>
              <a:defRPr/>
            </a:pPr>
            <a:r>
              <a:rPr lang="de-DE" dirty="0"/>
              <a:t>Nutzungsvereinbarungen und Leihverträge unterschrieben werden müssen. </a:t>
            </a:r>
          </a:p>
          <a:p>
            <a:pPr marL="171450" indent="-171450">
              <a:buFont typeface="Arial" panose="020B0604020202020204" pitchFamily="34" charset="0"/>
              <a:buChar char="•"/>
              <a:defRPr/>
            </a:pPr>
            <a:endParaRPr lang="de-DE" dirty="0"/>
          </a:p>
          <a:p>
            <a:pPr marL="0">
              <a:defRPr/>
            </a:pPr>
            <a:endParaRPr lang="de-DE" dirty="0"/>
          </a:p>
          <a:p>
            <a:pPr marL="0">
              <a:defRPr/>
            </a:pPr>
            <a:endParaRPr lang="de-DE" dirty="0"/>
          </a:p>
          <a:p>
            <a:pPr marL="0">
              <a:defRPr/>
            </a:pPr>
            <a:endParaRPr lang="de-DE" dirty="0"/>
          </a:p>
          <a:p>
            <a:pPr marL="0">
              <a:defRPr/>
            </a:pPr>
            <a:endParaRPr lang="de-DE" dirty="0"/>
          </a:p>
          <a:p>
            <a:pPr>
              <a:defRPr/>
            </a:pPr>
            <a:r>
              <a:rPr lang="de-DE" b="1" dirty="0">
                <a:solidFill>
                  <a:srgbClr val="194D83"/>
                </a:solidFill>
              </a:rPr>
              <a:t>Weitere Informationen </a:t>
            </a:r>
            <a:r>
              <a:rPr lang="de-DE" dirty="0"/>
              <a:t>finden Sie unter dem Link im mebis Magazin.</a:t>
            </a:r>
            <a:endParaRPr lang="de-DE" b="1" dirty="0">
              <a:solidFill>
                <a:srgbClr val="194D83"/>
              </a:solidFill>
            </a:endParaRPr>
          </a:p>
          <a:p>
            <a:pPr>
              <a:defRPr/>
            </a:pPr>
            <a:endParaRPr lang="de-DE" dirty="0"/>
          </a:p>
        </p:txBody>
      </p:sp>
      <p:pic>
        <p:nvPicPr>
          <p:cNvPr id="3" name="Grafik 2" descr="Ein Bild, das Text, Screenshot, Dokument, Schrift enthält.&#10;&#10;KI-generierte Inhalte können fehlerhaft sein.">
            <a:extLst>
              <a:ext uri="{FF2B5EF4-FFF2-40B4-BE49-F238E27FC236}">
                <a16:creationId xmlns:a16="http://schemas.microsoft.com/office/drawing/2014/main" id="{777D843A-50A9-9504-2D2C-367800D9BE00}"/>
              </a:ext>
            </a:extLst>
          </p:cNvPr>
          <p:cNvPicPr>
            <a:picLocks noChangeAspect="1"/>
          </p:cNvPicPr>
          <p:nvPr/>
        </p:nvPicPr>
        <p:blipFill>
          <a:blip r:embed="rId8"/>
          <a:stretch>
            <a:fillRect/>
          </a:stretch>
        </p:blipFill>
        <p:spPr>
          <a:xfrm>
            <a:off x="3923352" y="3106718"/>
            <a:ext cx="2833704" cy="1572160"/>
          </a:xfrm>
          <a:prstGeom prst="rect">
            <a:avLst/>
          </a:prstGeom>
        </p:spPr>
      </p:pic>
      <p:pic>
        <p:nvPicPr>
          <p:cNvPr id="5" name="Grafik 4" descr="Ein Bild, das Text, Screenshot, Design, Vorlage enthält.&#10;&#10;KI-generierte Inhalte können fehlerhaft sein.">
            <a:extLst>
              <a:ext uri="{FF2B5EF4-FFF2-40B4-BE49-F238E27FC236}">
                <a16:creationId xmlns:a16="http://schemas.microsoft.com/office/drawing/2014/main" id="{0F30288D-2211-1824-1BE7-18CCFE2B80CB}"/>
              </a:ext>
            </a:extLst>
          </p:cNvPr>
          <p:cNvPicPr>
            <a:picLocks noChangeAspect="1"/>
          </p:cNvPicPr>
          <p:nvPr/>
        </p:nvPicPr>
        <p:blipFill>
          <a:blip r:embed="rId9"/>
          <a:stretch>
            <a:fillRect/>
          </a:stretch>
        </p:blipFill>
        <p:spPr>
          <a:xfrm>
            <a:off x="7499235" y="2066304"/>
            <a:ext cx="2838252" cy="186279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6B956CD-71D7-A76A-B647-78E60F061ECF}"/>
            </a:ext>
          </a:extLst>
        </p:cNvPr>
        <p:cNvGrpSpPr/>
        <p:nvPr/>
      </p:nvGrpSpPr>
      <p:grpSpPr bwMode="auto">
        <a:xfrm>
          <a:off x="0" y="0"/>
          <a:ext cx="0" cy="0"/>
          <a:chOff x="0" y="0"/>
          <a:chExt cx="0" cy="0"/>
        </a:xfrm>
      </p:grpSpPr>
      <p:pic>
        <p:nvPicPr>
          <p:cNvPr id="16" name="Bildplatzhalter 12"/>
          <p:cNvPicPr>
            <a:picLocks noGrp="1" noChangeAspect="1"/>
          </p:cNvPicPr>
          <p:nvPr>
            <p:ph type="pic" sz="quarter" idx="12"/>
          </p:nvPr>
        </p:nvPicPr>
        <p:blipFill>
          <a:blip r:embed="rId3"/>
          <a:srcRect/>
          <a:stretch/>
        </p:blipFill>
        <p:spPr bwMode="auto">
          <a:xfrm>
            <a:off x="7430980" y="368396"/>
            <a:ext cx="2844000" cy="2776766"/>
          </a:xfrm>
        </p:spPr>
      </p:pic>
      <p:pic>
        <p:nvPicPr>
          <p:cNvPr id="11" name="Bildplatzhalter 3">
            <a:extLst>
              <a:ext uri="{FF2B5EF4-FFF2-40B4-BE49-F238E27FC236}">
                <a16:creationId xmlns:a16="http://schemas.microsoft.com/office/drawing/2014/main" id="{7F067CA7-F9FE-1D7E-929D-3F64F4FDAC0B}"/>
              </a:ext>
            </a:extLst>
          </p:cNvPr>
          <p:cNvPicPr>
            <a:picLocks noChangeAspect="1"/>
          </p:cNvPicPr>
          <p:nvPr/>
        </p:nvPicPr>
        <p:blipFill>
          <a:blip r:embed="rId3"/>
          <a:srcRect t="1538" b="1538"/>
          <a:stretch/>
        </p:blipFill>
        <p:spPr bwMode="auto">
          <a:xfrm>
            <a:off x="3887554" y="368396"/>
            <a:ext cx="2844000" cy="2776766"/>
          </a:xfrm>
          <a:prstGeom prst="roundRect">
            <a:avLst>
              <a:gd name="adj" fmla="val 6345"/>
            </a:avLst>
          </a:prstGeom>
          <a:solidFill>
            <a:schemeClr val="bg1">
              <a:lumMod val="85000"/>
            </a:schemeClr>
          </a:solidFill>
        </p:spPr>
      </p:pic>
      <p:pic>
        <p:nvPicPr>
          <p:cNvPr id="8" name="Bildplatzhalter 18">
            <a:extLst>
              <a:ext uri="{FF2B5EF4-FFF2-40B4-BE49-F238E27FC236}">
                <a16:creationId xmlns:a16="http://schemas.microsoft.com/office/drawing/2014/main" id="{7AF149A9-57F3-7FBE-1B7F-012A11D48C46}"/>
              </a:ext>
            </a:extLst>
          </p:cNvPr>
          <p:cNvPicPr>
            <a:picLocks noGrp="1" noChangeAspect="1"/>
          </p:cNvPicPr>
          <p:nvPr>
            <p:ph type="pic" sz="quarter" idx="25"/>
          </p:nvPr>
        </p:nvPicPr>
        <p:blipFill>
          <a:blip r:embed="rId3"/>
          <a:srcRect t="1538" b="1538"/>
          <a:stretch/>
        </p:blipFill>
        <p:spPr bwMode="auto">
          <a:xfrm>
            <a:off x="338138" y="391608"/>
            <a:ext cx="2844800" cy="2777547"/>
          </a:xfrm>
          <a:prstGeom prst="roundRect">
            <a:avLst>
              <a:gd name="adj" fmla="val 6345"/>
            </a:avLst>
          </a:prstGeom>
          <a:solidFill>
            <a:schemeClr val="bg1">
              <a:lumMod val="85000"/>
            </a:schemeClr>
          </a:solidFill>
        </p:spPr>
      </p:pic>
      <p:sp>
        <p:nvSpPr>
          <p:cNvPr id="5" name="Inhaltsplatzhalter 4">
            <a:extLst>
              <a:ext uri="{FF2B5EF4-FFF2-40B4-BE49-F238E27FC236}">
                <a16:creationId xmlns:a16="http://schemas.microsoft.com/office/drawing/2014/main" id="{C802BBB2-AD47-EC5C-C804-0154B38DB0C8}"/>
              </a:ext>
            </a:extLst>
          </p:cNvPr>
          <p:cNvSpPr>
            <a:spLocks noGrp="1"/>
          </p:cNvSpPr>
          <p:nvPr>
            <p:ph idx="11"/>
          </p:nvPr>
        </p:nvSpPr>
        <p:spPr bwMode="auto"/>
        <p:txBody>
          <a:bodyPr/>
          <a:lstStyle/>
          <a:p>
            <a:pPr>
              <a:defRPr/>
            </a:pPr>
            <a:r>
              <a:rPr lang="de-DE" dirty="0">
                <a:solidFill>
                  <a:srgbClr val="17467D"/>
                </a:solidFill>
              </a:rPr>
              <a:t>Vorschläge zur Zielfindung</a:t>
            </a:r>
            <a:endParaRPr dirty="0">
              <a:solidFill>
                <a:srgbClr val="17467D"/>
              </a:solidFill>
            </a:endParaRPr>
          </a:p>
        </p:txBody>
      </p:sp>
      <p:sp>
        <p:nvSpPr>
          <p:cNvPr id="7" name="Inhaltsplatzhalter 6">
            <a:extLst>
              <a:ext uri="{FF2B5EF4-FFF2-40B4-BE49-F238E27FC236}">
                <a16:creationId xmlns:a16="http://schemas.microsoft.com/office/drawing/2014/main" id="{B4FBF33A-49ED-DCA0-E1C2-337EFCAAF94D}"/>
              </a:ext>
            </a:extLst>
          </p:cNvPr>
          <p:cNvSpPr>
            <a:spLocks noGrp="1"/>
          </p:cNvSpPr>
          <p:nvPr>
            <p:ph idx="13"/>
          </p:nvPr>
        </p:nvSpPr>
        <p:spPr bwMode="auto"/>
        <p:txBody>
          <a:bodyPr/>
          <a:lstStyle/>
          <a:p>
            <a:pPr>
              <a:defRPr/>
            </a:pPr>
            <a:r>
              <a:rPr lang="de-DE" sz="1000" dirty="0">
                <a:solidFill>
                  <a:srgbClr val="17467D"/>
                </a:solidFill>
              </a:rPr>
              <a:t>Impulse zur Ausgestaltung </a:t>
            </a:r>
            <a:endParaRPr lang="de-DE" dirty="0">
              <a:solidFill>
                <a:srgbClr val="17467D"/>
              </a:solidFill>
            </a:endParaRPr>
          </a:p>
          <a:p>
            <a:pPr>
              <a:defRPr/>
            </a:pPr>
            <a:r>
              <a:rPr lang="de-DE" dirty="0">
                <a:solidFill>
                  <a:srgbClr val="17467D"/>
                </a:solidFill>
              </a:rPr>
              <a:t> </a:t>
            </a:r>
            <a:endParaRPr dirty="0">
              <a:solidFill>
                <a:srgbClr val="17467D"/>
              </a:solidFill>
            </a:endParaRPr>
          </a:p>
        </p:txBody>
      </p:sp>
      <p:sp>
        <p:nvSpPr>
          <p:cNvPr id="9" name="Textplatzhalter 8">
            <a:extLst>
              <a:ext uri="{FF2B5EF4-FFF2-40B4-BE49-F238E27FC236}">
                <a16:creationId xmlns:a16="http://schemas.microsoft.com/office/drawing/2014/main" id="{ACFBDE06-09B1-E5AF-3870-F7497DB9FCA3}"/>
              </a:ext>
            </a:extLst>
          </p:cNvPr>
          <p:cNvSpPr>
            <a:spLocks noGrp="1"/>
          </p:cNvSpPr>
          <p:nvPr>
            <p:ph type="body" sz="quarter" idx="15"/>
          </p:nvPr>
        </p:nvSpPr>
        <p:spPr bwMode="auto"/>
        <p:txBody>
          <a:bodyPr>
            <a:noAutofit/>
          </a:bodyPr>
          <a:lstStyle/>
          <a:p>
            <a:pPr>
              <a:lnSpc>
                <a:spcPct val="100000"/>
              </a:lnSpc>
              <a:defRPr/>
            </a:pPr>
            <a:r>
              <a:rPr lang="de-DE" sz="1600" dirty="0">
                <a:solidFill>
                  <a:srgbClr val="17467D"/>
                </a:solidFill>
              </a:rPr>
              <a:t>5.1.2 Gemeinsames Qualitätsverständnis für Unterricht mit digitalen Medien entwickeln </a:t>
            </a:r>
            <a:endParaRPr sz="1600" dirty="0">
              <a:solidFill>
                <a:srgbClr val="17467D"/>
              </a:solidFill>
            </a:endParaRPr>
          </a:p>
        </p:txBody>
      </p:sp>
      <p:sp>
        <p:nvSpPr>
          <p:cNvPr id="10" name="Textplatzhalter 9">
            <a:extLst>
              <a:ext uri="{FF2B5EF4-FFF2-40B4-BE49-F238E27FC236}">
                <a16:creationId xmlns:a16="http://schemas.microsoft.com/office/drawing/2014/main" id="{7D01DC3C-1D00-D5BE-0C05-83737FC6A12C}"/>
              </a:ext>
            </a:extLst>
          </p:cNvPr>
          <p:cNvSpPr>
            <a:spLocks noGrp="1"/>
          </p:cNvSpPr>
          <p:nvPr>
            <p:ph type="body" sz="quarter" idx="16"/>
          </p:nvPr>
        </p:nvSpPr>
        <p:spPr bwMode="auto">
          <a:xfrm>
            <a:off x="7483249" y="3387576"/>
            <a:ext cx="2834949" cy="1026937"/>
          </a:xfrm>
        </p:spPr>
        <p:txBody>
          <a:bodyPr>
            <a:noAutofit/>
          </a:bodyPr>
          <a:lstStyle/>
          <a:p>
            <a:pPr>
              <a:defRPr/>
            </a:pPr>
            <a:r>
              <a:rPr lang="de-DE" sz="1600" dirty="0">
                <a:solidFill>
                  <a:srgbClr val="17467D"/>
                </a:solidFill>
              </a:rPr>
              <a:t>5.1.3 Förderliche Strukturen für die Unterrichtentwicklung schaffen </a:t>
            </a:r>
          </a:p>
          <a:p>
            <a:pPr>
              <a:lnSpc>
                <a:spcPct val="100000"/>
              </a:lnSpc>
              <a:defRPr/>
            </a:pPr>
            <a:endParaRPr dirty="0">
              <a:solidFill>
                <a:srgbClr val="17467D"/>
              </a:solidFill>
            </a:endParaRPr>
          </a:p>
        </p:txBody>
      </p:sp>
      <p:sp>
        <p:nvSpPr>
          <p:cNvPr id="12" name="Inhaltsplatzhalter 11">
            <a:extLst>
              <a:ext uri="{FF2B5EF4-FFF2-40B4-BE49-F238E27FC236}">
                <a16:creationId xmlns:a16="http://schemas.microsoft.com/office/drawing/2014/main" id="{1A103F72-60AD-708B-2AB4-0506317CCBED}"/>
              </a:ext>
            </a:extLst>
          </p:cNvPr>
          <p:cNvSpPr>
            <a:spLocks noGrp="1"/>
          </p:cNvSpPr>
          <p:nvPr>
            <p:ph idx="24"/>
          </p:nvPr>
        </p:nvSpPr>
        <p:spPr bwMode="auto">
          <a:xfrm>
            <a:off x="338490" y="4531294"/>
            <a:ext cx="2843999" cy="905825"/>
          </a:xfrm>
        </p:spPr>
        <p:txBody>
          <a:bodyPr/>
          <a:lstStyle/>
          <a:p>
            <a:pPr>
              <a:defRPr/>
            </a:pPr>
            <a:r>
              <a:rPr lang="de-DE" sz="1000" dirty="0">
                <a:solidFill>
                  <a:srgbClr val="17467D"/>
                </a:solidFill>
              </a:rPr>
              <a:t>Vorbereitung der </a:t>
            </a:r>
            <a:r>
              <a:rPr lang="de-DE" dirty="0">
                <a:solidFill>
                  <a:srgbClr val="17467D"/>
                </a:solidFill>
              </a:rPr>
              <a:t>Klassenteams</a:t>
            </a:r>
            <a:r>
              <a:rPr lang="de-DE" sz="1000" dirty="0">
                <a:solidFill>
                  <a:srgbClr val="17467D"/>
                </a:solidFill>
              </a:rPr>
              <a:t> auf </a:t>
            </a:r>
            <a:br>
              <a:rPr lang="de-DE" sz="1000" dirty="0">
                <a:solidFill>
                  <a:srgbClr val="17467D"/>
                </a:solidFill>
              </a:rPr>
            </a:br>
            <a:r>
              <a:rPr lang="de-DE" sz="1000" dirty="0">
                <a:solidFill>
                  <a:srgbClr val="17467D"/>
                </a:solidFill>
              </a:rPr>
              <a:t>das neue Unterrichtssetting </a:t>
            </a:r>
            <a:endParaRPr lang="de-DE" dirty="0">
              <a:solidFill>
                <a:srgbClr val="17467D"/>
              </a:solidFill>
            </a:endParaRPr>
          </a:p>
          <a:p>
            <a:pPr>
              <a:defRPr/>
            </a:pPr>
            <a:endParaRPr dirty="0">
              <a:solidFill>
                <a:srgbClr val="17467D"/>
              </a:solidFill>
            </a:endParaRPr>
          </a:p>
        </p:txBody>
      </p:sp>
      <p:sp>
        <p:nvSpPr>
          <p:cNvPr id="14" name="Textplatzhalter 13">
            <a:extLst>
              <a:ext uri="{FF2B5EF4-FFF2-40B4-BE49-F238E27FC236}">
                <a16:creationId xmlns:a16="http://schemas.microsoft.com/office/drawing/2014/main" id="{CED05B02-E203-D855-23FC-12E35A6BA083}"/>
              </a:ext>
            </a:extLst>
          </p:cNvPr>
          <p:cNvSpPr>
            <a:spLocks noGrp="1"/>
          </p:cNvSpPr>
          <p:nvPr>
            <p:ph type="body" sz="quarter" idx="26"/>
          </p:nvPr>
        </p:nvSpPr>
        <p:spPr bwMode="auto">
          <a:xfrm>
            <a:off x="309960" y="3344295"/>
            <a:ext cx="2834949" cy="966919"/>
          </a:xfrm>
        </p:spPr>
        <p:txBody>
          <a:bodyPr>
            <a:noAutofit/>
          </a:bodyPr>
          <a:lstStyle/>
          <a:p>
            <a:pPr>
              <a:defRPr/>
            </a:pPr>
            <a:r>
              <a:rPr lang="de-DE" sz="1600" dirty="0">
                <a:solidFill>
                  <a:srgbClr val="17467D"/>
                </a:solidFill>
              </a:rPr>
              <a:t>5.1.1 Besprechung für </a:t>
            </a:r>
            <a:br>
              <a:rPr lang="de-DE" sz="1600" dirty="0">
                <a:solidFill>
                  <a:srgbClr val="17467D"/>
                </a:solidFill>
              </a:rPr>
            </a:br>
            <a:r>
              <a:rPr lang="de-DE" sz="1600" dirty="0">
                <a:solidFill>
                  <a:srgbClr val="17467D"/>
                </a:solidFill>
              </a:rPr>
              <a:t>die beteiligten Klassenteams planen und durchführen</a:t>
            </a:r>
          </a:p>
          <a:p>
            <a:pPr>
              <a:lnSpc>
                <a:spcPct val="100000"/>
              </a:lnSpc>
              <a:defRPr/>
            </a:pPr>
            <a:endParaRPr sz="1600" dirty="0">
              <a:solidFill>
                <a:srgbClr val="17467D"/>
              </a:solidFill>
            </a:endParaRPr>
          </a:p>
        </p:txBody>
      </p:sp>
      <p:sp>
        <p:nvSpPr>
          <p:cNvPr id="21" name="Inhaltsplatzhalter 20">
            <a:extLst>
              <a:ext uri="{FF2B5EF4-FFF2-40B4-BE49-F238E27FC236}">
                <a16:creationId xmlns:a16="http://schemas.microsoft.com/office/drawing/2014/main" id="{33EC0575-0074-4891-6035-B940C97B313B}"/>
              </a:ext>
            </a:extLst>
          </p:cNvPr>
          <p:cNvSpPr>
            <a:spLocks noGrp="1"/>
          </p:cNvSpPr>
          <p:nvPr>
            <p:ph idx="28"/>
          </p:nvPr>
        </p:nvSpPr>
        <p:spPr bwMode="auto"/>
        <p:txBody>
          <a:bodyPr/>
          <a:lstStyle/>
          <a:p>
            <a:pPr>
              <a:defRPr/>
            </a:pPr>
            <a:r>
              <a:rPr lang="de-DE" dirty="0"/>
              <a:t>iStock.com/</a:t>
            </a:r>
            <a:r>
              <a:rPr lang="de-DE" dirty="0" err="1"/>
              <a:t>Irina_Strelnikova</a:t>
            </a:r>
            <a:r>
              <a:rPr lang="de-DE" dirty="0"/>
              <a:t>, Medesulda, Oksana Latysheva, SpicyTruffel</a:t>
            </a:r>
          </a:p>
          <a:p>
            <a:pPr>
              <a:defRPr/>
            </a:pPr>
            <a:endParaRPr dirty="0"/>
          </a:p>
        </p:txBody>
      </p:sp>
      <p:sp>
        <p:nvSpPr>
          <p:cNvPr id="22" name="Inhaltsplatzhalter 21">
            <a:extLst>
              <a:ext uri="{FF2B5EF4-FFF2-40B4-BE49-F238E27FC236}">
                <a16:creationId xmlns:a16="http://schemas.microsoft.com/office/drawing/2014/main" id="{3C30DA09-25F2-278A-A175-956D0A8D1B7E}"/>
              </a:ext>
            </a:extLst>
          </p:cNvPr>
          <p:cNvSpPr>
            <a:spLocks noGrp="1"/>
          </p:cNvSpPr>
          <p:nvPr>
            <p:ph idx="32"/>
          </p:nvPr>
        </p:nvSpPr>
        <p:spPr bwMode="auto"/>
        <p:txBody>
          <a:bodyPr/>
          <a:lstStyle/>
          <a:p>
            <a:pPr>
              <a:defRPr/>
            </a:pPr>
            <a:r>
              <a:rPr lang="de-DE" dirty="0"/>
              <a:t>iStock.com/</a:t>
            </a:r>
            <a:r>
              <a:rPr lang="de-DE" dirty="0" err="1"/>
              <a:t>Irina_Strelnikova</a:t>
            </a:r>
            <a:r>
              <a:rPr lang="de-DE" dirty="0"/>
              <a:t>, Medesulda, Oksana Latysheva, SpicyTruffel</a:t>
            </a:r>
          </a:p>
          <a:p>
            <a:pPr>
              <a:defRPr/>
            </a:pPr>
            <a:endParaRPr dirty="0"/>
          </a:p>
        </p:txBody>
      </p:sp>
      <p:sp>
        <p:nvSpPr>
          <p:cNvPr id="20" name="Inhaltsplatzhalter 19">
            <a:extLst>
              <a:ext uri="{FF2B5EF4-FFF2-40B4-BE49-F238E27FC236}">
                <a16:creationId xmlns:a16="http://schemas.microsoft.com/office/drawing/2014/main" id="{1B5A5FC0-DFBF-5556-7C76-2ED7227D2573}"/>
              </a:ext>
            </a:extLst>
          </p:cNvPr>
          <p:cNvSpPr>
            <a:spLocks noGrp="1"/>
          </p:cNvSpPr>
          <p:nvPr>
            <p:ph idx="27"/>
          </p:nvPr>
        </p:nvSpPr>
        <p:spPr bwMode="auto"/>
        <p:txBody>
          <a:bodyPr/>
          <a:lstStyle/>
          <a:p>
            <a:pPr>
              <a:defRPr/>
            </a:pPr>
            <a:r>
              <a:rPr lang="de-DE" dirty="0"/>
              <a:t>iStock.com/</a:t>
            </a:r>
            <a:r>
              <a:rPr lang="de-DE" dirty="0" err="1"/>
              <a:t>Irina_Strelnikova</a:t>
            </a:r>
            <a:r>
              <a:rPr lang="de-DE" dirty="0"/>
              <a:t>, Medesulda, Oksana Latysheva, SpicyTruffel</a:t>
            </a:r>
          </a:p>
          <a:p>
            <a:pPr>
              <a:defRPr/>
            </a:pPr>
            <a:endParaRPr dirty="0"/>
          </a:p>
        </p:txBody>
      </p:sp>
      <p:sp>
        <p:nvSpPr>
          <p:cNvPr id="6" name="Inhaltsplatzhalter 70">
            <a:extLst>
              <a:ext uri="{FF2B5EF4-FFF2-40B4-BE49-F238E27FC236}">
                <a16:creationId xmlns:a16="http://schemas.microsoft.com/office/drawing/2014/main" id="{38FE956E-5880-630E-22C9-D55DD5B9996C}"/>
              </a:ext>
            </a:extLst>
          </p:cNvPr>
          <p:cNvSpPr txBox="1"/>
          <p:nvPr/>
        </p:nvSpPr>
        <p:spPr bwMode="auto">
          <a:xfrm>
            <a:off x="39057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dirty="0"/>
              <a:t>Unterricht</a:t>
            </a:r>
            <a:endParaRPr dirty="0"/>
          </a:p>
        </p:txBody>
      </p:sp>
      <p:sp>
        <p:nvSpPr>
          <p:cNvPr id="25" name="Inhaltsplatzhalter 59">
            <a:extLst>
              <a:ext uri="{FF2B5EF4-FFF2-40B4-BE49-F238E27FC236}">
                <a16:creationId xmlns:a16="http://schemas.microsoft.com/office/drawing/2014/main" id="{BD3D3AC4-115A-7F05-1539-BED65D47B078}"/>
              </a:ext>
            </a:extLst>
          </p:cNvPr>
          <p:cNvSpPr>
            <a:spLocks noGrp="1"/>
          </p:cNvSpPr>
          <p:nvPr>
            <p:ph idx="29"/>
          </p:nvPr>
        </p:nvSpPr>
        <p:spPr bwMode="auto">
          <a:xfrm>
            <a:off x="344129" y="450760"/>
            <a:ext cx="2843999" cy="165481"/>
          </a:xfrm>
        </p:spPr>
        <p:txBody>
          <a:bodyPr/>
          <a:lstStyle/>
          <a:p>
            <a:pPr>
              <a:defRPr/>
            </a:pPr>
            <a:r>
              <a:rPr lang="de-DE" sz="1200" dirty="0"/>
              <a:t>Unterricht</a:t>
            </a:r>
            <a:endParaRPr dirty="0"/>
          </a:p>
        </p:txBody>
      </p:sp>
      <p:sp>
        <p:nvSpPr>
          <p:cNvPr id="13" name="Inhaltsplatzhalter 70">
            <a:extLst>
              <a:ext uri="{FF2B5EF4-FFF2-40B4-BE49-F238E27FC236}">
                <a16:creationId xmlns:a16="http://schemas.microsoft.com/office/drawing/2014/main" id="{7DBC9FD4-B10B-792C-9C7C-3EBB246146A1}"/>
              </a:ext>
            </a:extLst>
          </p:cNvPr>
          <p:cNvSpPr txBox="1"/>
          <p:nvPr/>
        </p:nvSpPr>
        <p:spPr bwMode="auto">
          <a:xfrm>
            <a:off x="7506146" y="464411"/>
            <a:ext cx="2843999" cy="165481"/>
          </a:xfrm>
          <a:prstGeom prst="rect">
            <a:avLst/>
          </a:prstGeom>
        </p:spPr>
        <p:txBody>
          <a:bodyPr vert="horz" lIns="0" tIns="0" rIns="0" bIns="0" rtlCol="0" anchor="ctr">
            <a:noAutofit/>
          </a:bodyPr>
          <a:lstStyle>
            <a:lvl1pPr marL="0" indent="0" algn="ctr" defTabSz="801929">
              <a:lnSpc>
                <a:spcPct val="120000"/>
              </a:lnSpc>
              <a:spcBef>
                <a:spcPts val="877"/>
              </a:spcBef>
              <a:buFont typeface="Arial"/>
              <a:buNone/>
              <a:defRPr sz="1000">
                <a:solidFill>
                  <a:schemeClr val="bg1"/>
                </a:solidFill>
                <a:latin typeface="Verdana"/>
                <a:ea typeface="Verdana"/>
                <a:cs typeface="Verdana"/>
              </a:defRPr>
            </a:lvl1pPr>
            <a:lvl2pPr marL="651567" indent="-250603" algn="l" defTabSz="801929">
              <a:lnSpc>
                <a:spcPct val="120000"/>
              </a:lnSpc>
              <a:spcBef>
                <a:spcPts val="439"/>
              </a:spcBef>
              <a:buFont typeface="Arial"/>
              <a:buChar char="•"/>
              <a:defRPr sz="1000">
                <a:solidFill>
                  <a:schemeClr val="bg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r>
              <a:rPr lang="de-DE" sz="1200" b="1" dirty="0"/>
              <a:t>Unterricht</a:t>
            </a:r>
            <a:endParaRPr dirty="0"/>
          </a:p>
        </p:txBody>
      </p:sp>
    </p:spTree>
    <p:extLst>
      <p:ext uri="{BB962C8B-B14F-4D97-AF65-F5344CB8AC3E}">
        <p14:creationId xmlns:p14="http://schemas.microsoft.com/office/powerpoint/2010/main" val="3967495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7D41229-E07E-F1B0-4353-BF327AA9D08E}"/>
            </a:ext>
          </a:extLst>
        </p:cNvPr>
        <p:cNvGrpSpPr/>
        <p:nvPr/>
      </p:nvGrpSpPr>
      <p:grpSpPr bwMode="auto">
        <a:xfrm>
          <a:off x="0" y="0"/>
          <a:ext cx="0" cy="0"/>
          <a:chOff x="0" y="0"/>
          <a:chExt cx="0" cy="0"/>
        </a:xfrm>
      </p:grpSpPr>
      <p:sp>
        <p:nvSpPr>
          <p:cNvPr id="32" name="Inhaltsplatzhalter 33">
            <a:extLst>
              <a:ext uri="{FF2B5EF4-FFF2-40B4-BE49-F238E27FC236}">
                <a16:creationId xmlns:a16="http://schemas.microsoft.com/office/drawing/2014/main" id="{A31CF14D-6016-277C-93FD-5503D7498943}"/>
              </a:ext>
            </a:extLst>
          </p:cNvPr>
          <p:cNvSpPr>
            <a:spLocks noGrp="1"/>
          </p:cNvSpPr>
          <p:nvPr>
            <p:ph idx="14"/>
          </p:nvPr>
        </p:nvSpPr>
        <p:spPr bwMode="auto">
          <a:xfrm>
            <a:off x="3922713" y="485775"/>
            <a:ext cx="2827130" cy="4879975"/>
          </a:xfrm>
        </p:spPr>
        <p:txBody>
          <a:bodyPr/>
          <a:lstStyle/>
          <a:p>
            <a:pPr>
              <a:lnSpc>
                <a:spcPct val="100000"/>
              </a:lnSpc>
              <a:defRPr/>
            </a:pPr>
            <a:r>
              <a:rPr lang="de-DE" b="1" dirty="0">
                <a:solidFill>
                  <a:srgbClr val="194D83"/>
                </a:solidFill>
              </a:rPr>
              <a:t>Qualitätsmerkmale guten Unterrichts reflektieren und weiterentwickeln</a:t>
            </a:r>
            <a:endParaRPr lang="de-DE" b="1" dirty="0">
              <a:highlight>
                <a:srgbClr val="FF0000"/>
              </a:highlight>
            </a:endParaRPr>
          </a:p>
          <a:p>
            <a:pPr marL="92075" lvl="1" indent="-92075">
              <a:lnSpc>
                <a:spcPct val="100000"/>
              </a:lnSpc>
              <a:buFont typeface="Arial"/>
              <a:buChar char="•"/>
              <a:defRPr/>
            </a:pPr>
            <a:endParaRPr lang="de-DE" dirty="0"/>
          </a:p>
          <a:p>
            <a:pPr marL="92075" lvl="1" indent="-92075">
              <a:lnSpc>
                <a:spcPct val="100000"/>
              </a:lnSpc>
              <a:buFont typeface="Arial"/>
              <a:buChar char="•"/>
              <a:defRPr/>
            </a:pPr>
            <a:r>
              <a:rPr lang="de-DE" dirty="0"/>
              <a:t>Effektive Klassenführung</a:t>
            </a:r>
            <a:endParaRPr dirty="0"/>
          </a:p>
          <a:p>
            <a:pPr marL="92075" lvl="1" indent="-92075">
              <a:lnSpc>
                <a:spcPct val="100000"/>
              </a:lnSpc>
              <a:buFont typeface="Arial"/>
              <a:buChar char="•"/>
              <a:defRPr/>
            </a:pPr>
            <a:r>
              <a:rPr lang="de-DE" dirty="0"/>
              <a:t>Veranschaulichung</a:t>
            </a:r>
            <a:endParaRPr dirty="0"/>
          </a:p>
          <a:p>
            <a:pPr marL="92075" lvl="1" indent="-92075">
              <a:lnSpc>
                <a:spcPct val="100000"/>
              </a:lnSpc>
              <a:buFont typeface="Arial"/>
              <a:buChar char="•"/>
              <a:defRPr/>
            </a:pPr>
            <a:r>
              <a:rPr lang="de-DE" dirty="0"/>
              <a:t>Methodenvielfalt</a:t>
            </a:r>
            <a:endParaRPr dirty="0"/>
          </a:p>
          <a:p>
            <a:pPr marL="92075" lvl="1" indent="-92075">
              <a:lnSpc>
                <a:spcPct val="100000"/>
              </a:lnSpc>
              <a:buFont typeface="Arial"/>
              <a:buChar char="•"/>
              <a:defRPr/>
            </a:pPr>
            <a:r>
              <a:rPr lang="de-DE" dirty="0"/>
              <a:t>Lebensweltbezug</a:t>
            </a:r>
            <a:endParaRPr dirty="0"/>
          </a:p>
          <a:p>
            <a:pPr marL="92075" lvl="1" indent="-92075">
              <a:lnSpc>
                <a:spcPct val="100000"/>
              </a:lnSpc>
              <a:buFont typeface="Arial"/>
              <a:buChar char="•"/>
              <a:defRPr/>
            </a:pPr>
            <a:r>
              <a:rPr lang="de-DE" dirty="0"/>
              <a:t>Individualisiertes Lernen</a:t>
            </a:r>
          </a:p>
          <a:p>
            <a:pPr marL="92075" lvl="1" indent="-92075">
              <a:lnSpc>
                <a:spcPct val="100000"/>
              </a:lnSpc>
              <a:buFont typeface="Arial"/>
              <a:buChar char="•"/>
              <a:defRPr/>
            </a:pPr>
            <a:r>
              <a:rPr lang="de-DE" dirty="0"/>
              <a:t>Kompetenzorientierte Aufgabenformate und intelligentes Üben </a:t>
            </a:r>
            <a:endParaRPr dirty="0"/>
          </a:p>
          <a:p>
            <a:pPr>
              <a:lnSpc>
                <a:spcPct val="100000"/>
              </a:lnSpc>
              <a:defRPr/>
            </a:pPr>
            <a:endParaRPr lang="de-DE" dirty="0"/>
          </a:p>
          <a:p>
            <a:pPr>
              <a:lnSpc>
                <a:spcPct val="100000"/>
              </a:lnSpc>
              <a:defRPr/>
            </a:pPr>
            <a:endParaRPr lang="de-DE" b="1" dirty="0"/>
          </a:p>
          <a:p>
            <a:pPr>
              <a:lnSpc>
                <a:spcPct val="100000"/>
              </a:lnSpc>
              <a:defRPr/>
            </a:pPr>
            <a:r>
              <a:rPr lang="de-DE" b="1" dirty="0">
                <a:solidFill>
                  <a:srgbClr val="194D83"/>
                </a:solidFill>
              </a:rPr>
              <a:t>Methode zur gemeinsamen Schwerpunktsetzung</a:t>
            </a:r>
            <a:endParaRPr lang="de-DE" dirty="0"/>
          </a:p>
          <a:p>
            <a:pPr>
              <a:lnSpc>
                <a:spcPct val="100000"/>
              </a:lnSpc>
              <a:defRPr/>
            </a:pPr>
            <a:endParaRPr lang="de-DE" dirty="0"/>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endParaRPr lang="de-DE" b="1" dirty="0">
              <a:solidFill>
                <a:srgbClr val="194D83"/>
              </a:solidFill>
            </a:endParaRPr>
          </a:p>
          <a:p>
            <a:pPr>
              <a:lnSpc>
                <a:spcPct val="100000"/>
              </a:lnSpc>
              <a:defRPr/>
            </a:pPr>
            <a:r>
              <a:rPr lang="de-DE" b="1" dirty="0">
                <a:solidFill>
                  <a:srgbClr val="194D83"/>
                </a:solidFill>
              </a:rPr>
              <a:t>Weitere Informationen zu den Qualitätsmerkmalen guten Unterrichts in der digitalen Welt </a:t>
            </a:r>
            <a:r>
              <a:rPr lang="de-DE" dirty="0"/>
              <a:t>finden Sie unter dem Link im mebis Magazin.</a:t>
            </a:r>
            <a:endParaRPr dirty="0"/>
          </a:p>
          <a:p>
            <a:pPr marL="0" marR="0" lvl="0" algn="l" defTabSz="914400">
              <a:lnSpc>
                <a:spcPct val="100000"/>
              </a:lnSpc>
              <a:spcAft>
                <a:spcPts val="0"/>
              </a:spcAft>
              <a:buClrTx/>
              <a:buSzTx/>
              <a:defRPr/>
            </a:pPr>
            <a:endParaRPr lang="de-DE" b="0" i="0" u="none" strike="noStrike" cap="none" spc="0" dirty="0">
              <a:ln>
                <a:noFill/>
              </a:ln>
            </a:endParaRPr>
          </a:p>
          <a:p>
            <a:pPr marL="0" marR="0" lvl="0" algn="l" defTabSz="914400">
              <a:lnSpc>
                <a:spcPct val="100000"/>
              </a:lnSpc>
              <a:spcAft>
                <a:spcPts val="0"/>
              </a:spcAft>
              <a:buClrTx/>
              <a:buSzTx/>
              <a:defRPr/>
            </a:pPr>
            <a:endParaRPr lang="de-DE" b="0" i="0" u="none" strike="noStrike" cap="none" spc="0" dirty="0">
              <a:ln>
                <a:noFill/>
              </a:ln>
            </a:endParaRPr>
          </a:p>
        </p:txBody>
      </p:sp>
      <p:sp>
        <p:nvSpPr>
          <p:cNvPr id="18" name="Inhaltsplatzhalter 17">
            <a:extLst>
              <a:ext uri="{FF2B5EF4-FFF2-40B4-BE49-F238E27FC236}">
                <a16:creationId xmlns:a16="http://schemas.microsoft.com/office/drawing/2014/main" id="{C3436E38-04D7-7C40-B5F2-8FFD7BFF1F44}"/>
              </a:ext>
            </a:extLst>
          </p:cNvPr>
          <p:cNvSpPr>
            <a:spLocks noGrp="1"/>
          </p:cNvSpPr>
          <p:nvPr>
            <p:ph idx="10"/>
          </p:nvPr>
        </p:nvSpPr>
        <p:spPr bwMode="auto"/>
        <p:txBody>
          <a:bodyPr/>
          <a:lstStyle/>
          <a:p>
            <a:pPr>
              <a:defRPr/>
            </a:pPr>
            <a:r>
              <a:rPr lang="de-DE" u="sng" dirty="0"/>
              <a:t>https://mebis.bycs.de/fs/25013</a:t>
            </a:r>
            <a:endParaRPr lang="de-DE" sz="600" dirty="0"/>
          </a:p>
        </p:txBody>
      </p:sp>
      <p:sp>
        <p:nvSpPr>
          <p:cNvPr id="8" name="Inhaltsplatzhalter 7">
            <a:extLst>
              <a:ext uri="{FF2B5EF4-FFF2-40B4-BE49-F238E27FC236}">
                <a16:creationId xmlns:a16="http://schemas.microsoft.com/office/drawing/2014/main" id="{49DFFAE8-CEAA-C42C-2D2B-7704396DA90C}"/>
              </a:ext>
            </a:extLst>
          </p:cNvPr>
          <p:cNvSpPr>
            <a:spLocks noGrp="1"/>
          </p:cNvSpPr>
          <p:nvPr>
            <p:ph idx="27"/>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9" name="Inhaltsplatzhalter 8">
            <a:extLst>
              <a:ext uri="{FF2B5EF4-FFF2-40B4-BE49-F238E27FC236}">
                <a16:creationId xmlns:a16="http://schemas.microsoft.com/office/drawing/2014/main" id="{A4571DBC-3931-1739-8F56-D0085DF0C8DC}"/>
              </a:ext>
            </a:extLst>
          </p:cNvPr>
          <p:cNvSpPr>
            <a:spLocks noGrp="1"/>
          </p:cNvSpPr>
          <p:nvPr>
            <p:ph idx="28"/>
          </p:nvPr>
        </p:nvSpPr>
        <p:spPr bwMode="auto">
          <a:xfrm rot="16199998">
            <a:off x="3550601" y="3833786"/>
            <a:ext cx="6715328" cy="193556"/>
          </a:xfrm>
        </p:spPr>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10" name="Inhaltsplatzhalter 9">
            <a:extLst>
              <a:ext uri="{FF2B5EF4-FFF2-40B4-BE49-F238E27FC236}">
                <a16:creationId xmlns:a16="http://schemas.microsoft.com/office/drawing/2014/main" id="{7AC60761-CFA6-8C27-A6ED-7AE2270F2AB8}"/>
              </a:ext>
            </a:extLst>
          </p:cNvPr>
          <p:cNvSpPr>
            <a:spLocks noGrp="1"/>
          </p:cNvSpPr>
          <p:nvPr>
            <p:ph idx="29"/>
          </p:nvPr>
        </p:nvSpPr>
        <p:spPr bwMode="auto"/>
        <p:txBody>
          <a:bodyPr/>
          <a:lstStyle/>
          <a:p>
            <a:pPr>
              <a:defRPr/>
            </a:pPr>
            <a:r>
              <a:rPr lang="de-DE" sz="500" b="0" i="0" u="none" strike="noStrike" cap="none" spc="0" dirty="0">
                <a:ln>
                  <a:noFill/>
                </a:ln>
                <a:latin typeface="Verdana"/>
                <a:ea typeface="Verdana"/>
                <a:cs typeface="Verdana"/>
              </a:rPr>
              <a:t>* Verantwortliche, Ansprechpersonen, Koordinierende, Gremium, Arbeitskreise an jeweiliger Schule  ** vorhandene Konzepte mit Anschlussfähigkeit, zum Aufbauen bzw. zur Integration, Anbindung, Überarbeitung, Anpassung  *** Innovationsteam, BdB, RLFB, ALP-Dillingen, Stabsstelle etc.</a:t>
            </a:r>
            <a:endParaRPr lang="de-DE" dirty="0"/>
          </a:p>
        </p:txBody>
      </p:sp>
      <p:sp>
        <p:nvSpPr>
          <p:cNvPr id="56" name="Inhaltsplatzhalter 55">
            <a:extLst>
              <a:ext uri="{FF2B5EF4-FFF2-40B4-BE49-F238E27FC236}">
                <a16:creationId xmlns:a16="http://schemas.microsoft.com/office/drawing/2014/main" id="{D9854E5A-9B4B-C11F-187F-B9E7D0E44563}"/>
              </a:ext>
            </a:extLst>
          </p:cNvPr>
          <p:cNvSpPr>
            <a:spLocks noGrp="1"/>
          </p:cNvSpPr>
          <p:nvPr>
            <p:ph idx="30"/>
          </p:nvPr>
        </p:nvSpPr>
        <p:spPr bwMode="auto"/>
        <p:txBody>
          <a:bodyPr/>
          <a:lstStyle/>
          <a:p>
            <a:pPr>
              <a:defRPr/>
            </a:pPr>
            <a:r>
              <a:rPr lang="de-DE" u="sng" dirty="0"/>
              <a:t>https://mebis.bycs.de/fs/25012</a:t>
            </a:r>
            <a:endParaRPr lang="de-DE" sz="600" dirty="0"/>
          </a:p>
        </p:txBody>
      </p:sp>
      <p:sp>
        <p:nvSpPr>
          <p:cNvPr id="60" name="Inhaltsplatzhalter 59">
            <a:extLst>
              <a:ext uri="{FF2B5EF4-FFF2-40B4-BE49-F238E27FC236}">
                <a16:creationId xmlns:a16="http://schemas.microsoft.com/office/drawing/2014/main" id="{E6005A8B-1ED7-E8A1-8ECF-4553CAC56985}"/>
              </a:ext>
            </a:extLst>
          </p:cNvPr>
          <p:cNvSpPr>
            <a:spLocks noGrp="1"/>
          </p:cNvSpPr>
          <p:nvPr>
            <p:ph idx="32"/>
          </p:nvPr>
        </p:nvSpPr>
        <p:spPr bwMode="auto"/>
        <p:txBody>
          <a:bodyPr/>
          <a:lstStyle/>
          <a:p>
            <a:pPr algn="just">
              <a:defRPr/>
            </a:pPr>
            <a:r>
              <a:rPr lang="de-DE" sz="600" u="sng" dirty="0">
                <a:hlinkClick r:id="rId3" tooltip="https://mebis.bycs.de/dsdz/14010"/>
              </a:rPr>
              <a:t>https://mebis.bycs.de/</a:t>
            </a:r>
            <a:r>
              <a:rPr lang="de-DE" u="sng" dirty="0">
                <a:hlinkClick r:id="rId3" tooltip="https://mebis.bycs.de/dsdz/14010"/>
              </a:rPr>
              <a:t>fs</a:t>
            </a:r>
            <a:r>
              <a:rPr lang="de-DE" sz="600" u="sng" dirty="0">
                <a:hlinkClick r:id="rId3" tooltip="https://mebis.bycs.de/dsdz/14010"/>
              </a:rPr>
              <a:t>/25011</a:t>
            </a:r>
            <a:endParaRPr lang="de-DE" sz="600" dirty="0"/>
          </a:p>
        </p:txBody>
      </p:sp>
      <p:sp>
        <p:nvSpPr>
          <p:cNvPr id="86" name="Inhaltsplatzhalter 59">
            <a:extLst>
              <a:ext uri="{FF2B5EF4-FFF2-40B4-BE49-F238E27FC236}">
                <a16:creationId xmlns:a16="http://schemas.microsoft.com/office/drawing/2014/main" id="{7DED53D1-62D9-B34C-FE19-83C1B96FF2C0}"/>
              </a:ext>
            </a:extLst>
          </p:cNvPr>
          <p:cNvSpPr txBox="1"/>
          <p:nvPr/>
        </p:nvSpPr>
        <p:spPr bwMode="auto">
          <a:xfrm>
            <a:off x="8022078" y="7288228"/>
            <a:ext cx="984250" cy="275257"/>
          </a:xfrm>
          <a:prstGeom prst="rect">
            <a:avLst/>
          </a:prstGeom>
        </p:spPr>
        <p:txBody>
          <a:bodyPr vert="horz" lIns="0" tIns="0" rIns="0" bIns="0" rtlCol="0">
            <a:noAutofit/>
          </a:bodyPr>
          <a:lstStyle>
            <a:lvl1pPr marL="0" indent="0" algn="l" defTabSz="801929">
              <a:lnSpc>
                <a:spcPct val="100000"/>
              </a:lnSpc>
              <a:spcBef>
                <a:spcPts val="877"/>
              </a:spcBef>
              <a:buFont typeface="Arial"/>
              <a:buNone/>
              <a:defRPr sz="600">
                <a:solidFill>
                  <a:srgbClr val="194D83"/>
                </a:solidFill>
                <a:latin typeface="Verdana"/>
                <a:ea typeface="Verdana"/>
                <a:cs typeface="Verdana"/>
              </a:defRPr>
            </a:lvl1pPr>
            <a:lvl2pPr marL="400963" indent="0" algn="l" defTabSz="801929">
              <a:lnSpc>
                <a:spcPct val="100000"/>
              </a:lnSpc>
              <a:spcBef>
                <a:spcPts val="439"/>
              </a:spcBef>
              <a:buFont typeface="Arial"/>
              <a:buNone/>
              <a:defRPr sz="600">
                <a:solidFill>
                  <a:srgbClr val="194D83"/>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endParaRPr lang="de-DE" u="sng"/>
          </a:p>
        </p:txBody>
      </p:sp>
      <p:pic>
        <p:nvPicPr>
          <p:cNvPr id="20" name="Grafik 19" descr="Ein Bild, das Text, Screenshot, Design enthält.&#10;&#10;Automatisch generierte Beschreibung">
            <a:extLst>
              <a:ext uri="{FF2B5EF4-FFF2-40B4-BE49-F238E27FC236}">
                <a16:creationId xmlns:a16="http://schemas.microsoft.com/office/drawing/2014/main" id="{650EE42D-D443-E97D-DCB3-B3AF70F447C9}"/>
              </a:ext>
            </a:extLst>
          </p:cNvPr>
          <p:cNvPicPr>
            <a:picLocks noChangeAspect="1"/>
          </p:cNvPicPr>
          <p:nvPr/>
        </p:nvPicPr>
        <p:blipFill>
          <a:blip r:embed="rId4"/>
          <a:stretch/>
        </p:blipFill>
        <p:spPr bwMode="auto">
          <a:xfrm>
            <a:off x="4107728" y="2760989"/>
            <a:ext cx="2240658" cy="1838532"/>
          </a:xfrm>
          <a:prstGeom prst="rect">
            <a:avLst/>
          </a:prstGeom>
        </p:spPr>
      </p:pic>
      <p:sp>
        <p:nvSpPr>
          <p:cNvPr id="14" name="Inhaltsplatzhalter 54">
            <a:extLst>
              <a:ext uri="{FF2B5EF4-FFF2-40B4-BE49-F238E27FC236}">
                <a16:creationId xmlns:a16="http://schemas.microsoft.com/office/drawing/2014/main" id="{EB23112F-989B-F091-5141-73D28F38C9C7}"/>
              </a:ext>
            </a:extLst>
          </p:cNvPr>
          <p:cNvSpPr txBox="1">
            <a:spLocks/>
          </p:cNvSpPr>
          <p:nvPr/>
        </p:nvSpPr>
        <p:spPr bwMode="auto">
          <a:xfrm>
            <a:off x="7468144" y="485574"/>
            <a:ext cx="2843999" cy="4880369"/>
          </a:xfrm>
          <a:prstGeom prst="rect">
            <a:avLst/>
          </a:prstGeom>
        </p:spPr>
        <p:txBody>
          <a:bodyPr vert="horz" lIns="0" tIns="0" rIns="0" bIns="0" rtlCol="0">
            <a:noAutofit/>
          </a:bodyPr>
          <a:lstStyle>
            <a:lvl1pPr marL="9525" indent="0" algn="l" defTabSz="801929">
              <a:lnSpc>
                <a:spcPct val="120000"/>
              </a:lnSpc>
              <a:spcBef>
                <a:spcPts val="400"/>
              </a:spcBef>
              <a:buFont typeface="Arial"/>
              <a:buNone/>
              <a:defRPr sz="800">
                <a:solidFill>
                  <a:schemeClr val="tx1"/>
                </a:solidFill>
                <a:latin typeface="Verdana"/>
                <a:ea typeface="Verdana"/>
                <a:cs typeface="Verdana"/>
              </a:defRPr>
            </a:lvl1pPr>
            <a:lvl2pPr marL="96838" indent="-87313" algn="l" defTabSz="801929">
              <a:lnSpc>
                <a:spcPct val="120000"/>
              </a:lnSpc>
              <a:spcBef>
                <a:spcPts val="400"/>
              </a:spcBef>
              <a:buFont typeface="Arial"/>
              <a:buChar char="•"/>
              <a:defRPr sz="800">
                <a:solidFill>
                  <a:schemeClr val="tx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spcBef>
                <a:spcPts val="300"/>
              </a:spcBef>
              <a:spcAft>
                <a:spcPts val="300"/>
              </a:spcAft>
              <a:defRPr/>
            </a:pPr>
            <a:r>
              <a:rPr lang="de-DE" b="1" dirty="0">
                <a:solidFill>
                  <a:srgbClr val="194D83"/>
                </a:solidFill>
              </a:rPr>
              <a:t>Warum ist die Besprechung der Lehrkräfte und des pädagogische Fachpersonals in den beteiligten Klassen wichtig? </a:t>
            </a:r>
            <a:endParaRPr lang="de-DE" dirty="0"/>
          </a:p>
          <a:p>
            <a:pPr marL="0">
              <a:defRPr/>
            </a:pPr>
            <a:r>
              <a:rPr lang="de-DE" dirty="0"/>
              <a:t>Ziele:</a:t>
            </a:r>
          </a:p>
          <a:p>
            <a:pPr marL="88900" indent="-88900">
              <a:buFont typeface="Arial"/>
              <a:buChar char="•"/>
              <a:defRPr/>
            </a:pPr>
            <a:r>
              <a:rPr lang="de-DE" dirty="0"/>
              <a:t>organisatorische Rahmenbedingungen klären (z. B. Ausleihsystem etc.)</a:t>
            </a:r>
          </a:p>
          <a:p>
            <a:pPr marL="88900" indent="-88900">
              <a:buFont typeface="Arial"/>
              <a:buChar char="•"/>
              <a:defRPr/>
            </a:pPr>
            <a:r>
              <a:rPr lang="de-DE" dirty="0"/>
              <a:t>pädagogische Rahmenbedingungen klären (Nutzungsregeln, Workflow etc.), </a:t>
            </a:r>
          </a:p>
          <a:p>
            <a:pPr marL="88900" indent="-88900">
              <a:buFont typeface="Arial"/>
              <a:buChar char="•"/>
              <a:defRPr/>
            </a:pPr>
            <a:r>
              <a:rPr lang="de-DE" dirty="0"/>
              <a:t>Sicherheit für die neuen Aufgaben durch gemeinsam entwickelte Maßnahmen geben (Einarbeitungskonzept, Elternabende etc.), </a:t>
            </a:r>
          </a:p>
          <a:p>
            <a:pPr marL="88900" indent="-88900">
              <a:buFont typeface="Arial"/>
              <a:buChar char="•"/>
              <a:defRPr/>
            </a:pPr>
            <a:r>
              <a:rPr lang="de-DE" dirty="0"/>
              <a:t>über die Verteilung der Aufgaben und Verantwortlichkeiten informieren sowie Ansprechpersonen benennen und </a:t>
            </a:r>
          </a:p>
          <a:p>
            <a:pPr marL="88900" indent="-88900">
              <a:buFont typeface="Arial"/>
              <a:buChar char="•"/>
              <a:defRPr/>
            </a:pPr>
            <a:r>
              <a:rPr lang="de-DE" dirty="0"/>
              <a:t>klare Absprachen zu Schwerpunkten der gemeinsamen unterrichtlichen und erzieherischen Arbeit in der Schule treffen. </a:t>
            </a:r>
          </a:p>
          <a:p>
            <a:pPr marL="171450" indent="-171450">
              <a:buFont typeface="Arial"/>
              <a:buChar char="•"/>
              <a:defRPr/>
            </a:pPr>
            <a:endParaRPr lang="de-DE" dirty="0"/>
          </a:p>
          <a:p>
            <a:pPr marL="0">
              <a:defRPr/>
            </a:pPr>
            <a:endParaRPr lang="de-DE" dirty="0"/>
          </a:p>
          <a:p>
            <a:pPr marL="0">
              <a:defRPr/>
            </a:pPr>
            <a:endParaRPr lang="de-DE" dirty="0"/>
          </a:p>
          <a:p>
            <a:pPr marL="0">
              <a:defRPr/>
            </a:pPr>
            <a:endParaRPr lang="de-DE" dirty="0"/>
          </a:p>
          <a:p>
            <a:pPr marL="0">
              <a:defRPr/>
            </a:pPr>
            <a:endParaRPr lang="de-DE" dirty="0"/>
          </a:p>
          <a:p>
            <a:pPr marL="0">
              <a:defRPr/>
            </a:pPr>
            <a:endParaRPr lang="de-DE" dirty="0"/>
          </a:p>
          <a:p>
            <a:pPr marL="0">
              <a:defRPr/>
            </a:pPr>
            <a:endParaRPr lang="de-DE" dirty="0"/>
          </a:p>
          <a:p>
            <a:pPr marL="0">
              <a:defRPr/>
            </a:pPr>
            <a:r>
              <a:rPr lang="de-DE" b="1" dirty="0">
                <a:solidFill>
                  <a:srgbClr val="194D83"/>
                </a:solidFill>
              </a:rPr>
              <a:t>Weitere Informationen und Praxisbeispiele anderer Schulen </a:t>
            </a:r>
            <a:r>
              <a:rPr lang="de-DE" dirty="0"/>
              <a:t>finden Sie unter dem Link im mebis Magazin</a:t>
            </a:r>
            <a:endParaRPr lang="de-DE" b="1" dirty="0">
              <a:solidFill>
                <a:srgbClr val="194D83"/>
              </a:solidFill>
              <a:highlight>
                <a:srgbClr val="FFFF00"/>
              </a:highlight>
            </a:endParaRPr>
          </a:p>
        </p:txBody>
      </p:sp>
      <p:pic>
        <p:nvPicPr>
          <p:cNvPr id="24" name="Bildplatzhalter 23">
            <a:extLst>
              <a:ext uri="{FF2B5EF4-FFF2-40B4-BE49-F238E27FC236}">
                <a16:creationId xmlns:a16="http://schemas.microsoft.com/office/drawing/2014/main" id="{E06C33B2-CF30-8CDE-B4BD-6C2F15A097B2}"/>
              </a:ext>
            </a:extLst>
          </p:cNvPr>
          <p:cNvPicPr>
            <a:picLocks noGrp="1" noChangeAspect="1"/>
          </p:cNvPicPr>
          <p:nvPr>
            <p:ph type="pic" sz="quarter" idx="33"/>
          </p:nvPr>
        </p:nvPicPr>
        <p:blipFill>
          <a:blip r:embed="rId5"/>
          <a:srcRect/>
          <a:stretch/>
        </p:blipFill>
        <p:spPr/>
      </p:pic>
      <p:pic>
        <p:nvPicPr>
          <p:cNvPr id="28" name="Bildplatzhalter 27">
            <a:extLst>
              <a:ext uri="{FF2B5EF4-FFF2-40B4-BE49-F238E27FC236}">
                <a16:creationId xmlns:a16="http://schemas.microsoft.com/office/drawing/2014/main" id="{FBFF365D-3042-F92E-9AD1-81B7AFA1A9DF}"/>
              </a:ext>
            </a:extLst>
          </p:cNvPr>
          <p:cNvPicPr>
            <a:picLocks noGrp="1" noChangeAspect="1"/>
          </p:cNvPicPr>
          <p:nvPr>
            <p:ph type="pic" sz="quarter" idx="31"/>
          </p:nvPr>
        </p:nvPicPr>
        <p:blipFill>
          <a:blip r:embed="rId6"/>
          <a:srcRect/>
          <a:stretch/>
        </p:blipFill>
        <p:spPr/>
      </p:pic>
      <p:sp>
        <p:nvSpPr>
          <p:cNvPr id="35" name="Inhaltsplatzhalter 33">
            <a:extLst>
              <a:ext uri="{FF2B5EF4-FFF2-40B4-BE49-F238E27FC236}">
                <a16:creationId xmlns:a16="http://schemas.microsoft.com/office/drawing/2014/main" id="{1ECBCEF4-C8DA-B1B1-3296-241981442860}"/>
              </a:ext>
            </a:extLst>
          </p:cNvPr>
          <p:cNvSpPr txBox="1">
            <a:spLocks/>
          </p:cNvSpPr>
          <p:nvPr/>
        </p:nvSpPr>
        <p:spPr bwMode="auto">
          <a:xfrm>
            <a:off x="314218" y="485381"/>
            <a:ext cx="2843999" cy="4880369"/>
          </a:xfrm>
          <a:prstGeom prst="rect">
            <a:avLst/>
          </a:prstGeom>
        </p:spPr>
        <p:txBody>
          <a:bodyPr vert="horz" lIns="0" tIns="0" rIns="0" bIns="0" rtlCol="0">
            <a:noAutofit/>
          </a:bodyPr>
          <a:lstStyle>
            <a:lvl1pPr marL="9525" indent="0" algn="l" defTabSz="801929">
              <a:lnSpc>
                <a:spcPct val="120000"/>
              </a:lnSpc>
              <a:spcBef>
                <a:spcPts val="400"/>
              </a:spcBef>
              <a:buFont typeface="Arial"/>
              <a:buNone/>
              <a:defRPr sz="800">
                <a:solidFill>
                  <a:schemeClr val="tx1"/>
                </a:solidFill>
                <a:latin typeface="Verdana"/>
                <a:ea typeface="Verdana"/>
                <a:cs typeface="Verdana"/>
              </a:defRPr>
            </a:lvl1pPr>
            <a:lvl2pPr marL="96838" indent="-87313" algn="l" defTabSz="801929">
              <a:lnSpc>
                <a:spcPct val="120000"/>
              </a:lnSpc>
              <a:spcBef>
                <a:spcPts val="400"/>
              </a:spcBef>
              <a:buFont typeface="Arial"/>
              <a:buChar char="•"/>
              <a:defRPr sz="800">
                <a:solidFill>
                  <a:schemeClr val="tx1"/>
                </a:solidFill>
                <a:latin typeface="Verdana"/>
                <a:ea typeface="Verdana"/>
                <a:cs typeface="Verdana"/>
              </a:defRPr>
            </a:lvl2pPr>
            <a:lvl3pPr marL="1052532" indent="-250603" algn="l" defTabSz="801929">
              <a:lnSpc>
                <a:spcPct val="120000"/>
              </a:lnSpc>
              <a:spcBef>
                <a:spcPts val="439"/>
              </a:spcBef>
              <a:buFont typeface="Arial"/>
              <a:buChar char="•"/>
              <a:defRPr sz="12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2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2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lnSpc>
                <a:spcPct val="100000"/>
              </a:lnSpc>
              <a:defRPr/>
            </a:pPr>
            <a:r>
              <a:rPr lang="de-DE" b="1" dirty="0">
                <a:solidFill>
                  <a:srgbClr val="194D83"/>
                </a:solidFill>
              </a:rPr>
              <a:t>Förderliche Strukturen für nachhaltige Unterrichtsentwicklung</a:t>
            </a:r>
            <a:endParaRPr lang="de-DE" dirty="0"/>
          </a:p>
          <a:p>
            <a:pPr>
              <a:lnSpc>
                <a:spcPct val="100000"/>
              </a:lnSpc>
            </a:pPr>
            <a:r>
              <a:rPr lang="de-DE" dirty="0"/>
              <a:t>Basis: Kompetenz und Bereitschaft der Lehrkräfte</a:t>
            </a:r>
          </a:p>
          <a:p>
            <a:pPr marL="92075" indent="-92075">
              <a:lnSpc>
                <a:spcPct val="100000"/>
              </a:lnSpc>
              <a:buFont typeface="Arial" panose="020B0604020202020204" pitchFamily="34" charset="0"/>
              <a:buChar char="•"/>
            </a:pPr>
            <a:r>
              <a:rPr lang="de-DE" dirty="0"/>
              <a:t>Zielsetzung auf Unterrichtsebene formulieren</a:t>
            </a:r>
            <a:br>
              <a:rPr lang="de-DE" dirty="0"/>
            </a:br>
            <a:r>
              <a:rPr lang="de-DE" dirty="0"/>
              <a:t>(</a:t>
            </a:r>
            <a:r>
              <a:rPr lang="de-DE" dirty="0">
                <a:sym typeface="Wingdings" pitchFamily="2" charset="2"/>
              </a:rPr>
              <a:t> Medienkonzept,  Qualitätstableau,  Zielformulierung,  Verankerung im Schulentwicklungsprogramm)</a:t>
            </a:r>
            <a:endParaRPr lang="de-DE" dirty="0"/>
          </a:p>
          <a:p>
            <a:pPr marL="92075" indent="-92075">
              <a:lnSpc>
                <a:spcPct val="100000"/>
              </a:lnSpc>
              <a:buFont typeface="Arial" panose="020B0604020202020204" pitchFamily="34" charset="0"/>
              <a:buChar char="•"/>
            </a:pPr>
            <a:r>
              <a:rPr lang="de-DE" dirty="0"/>
              <a:t>Kompetenzentwicklung fördern </a:t>
            </a:r>
            <a:br>
              <a:rPr lang="de-DE" dirty="0"/>
            </a:br>
            <a:r>
              <a:rPr lang="de-DE" dirty="0"/>
              <a:t>(</a:t>
            </a:r>
            <a:r>
              <a:rPr lang="de-DE" dirty="0">
                <a:sym typeface="Wingdings" pitchFamily="2" charset="2"/>
              </a:rPr>
              <a:t> Fortbildungsplan,  </a:t>
            </a:r>
            <a:r>
              <a:rPr lang="de-DE" dirty="0" err="1">
                <a:sym typeface="Wingdings" pitchFamily="2" charset="2"/>
              </a:rPr>
              <a:t>DigCompEdu</a:t>
            </a:r>
            <a:r>
              <a:rPr lang="de-DE" dirty="0">
                <a:sym typeface="Wingdings" pitchFamily="2" charset="2"/>
              </a:rPr>
              <a:t> Bavaria)</a:t>
            </a:r>
            <a:endParaRPr lang="de-DE" dirty="0"/>
          </a:p>
          <a:p>
            <a:pPr marL="92075" indent="-92075">
              <a:lnSpc>
                <a:spcPct val="100000"/>
              </a:lnSpc>
              <a:buFont typeface="Arial" panose="020B0604020202020204" pitchFamily="34" charset="0"/>
              <a:buChar char="•"/>
            </a:pPr>
            <a:r>
              <a:rPr lang="de-DE" dirty="0"/>
              <a:t>Kooperationsentwicklung unterstützen </a:t>
            </a:r>
            <a:br>
              <a:rPr lang="de-DE" dirty="0"/>
            </a:br>
            <a:r>
              <a:rPr lang="de-DE" dirty="0"/>
              <a:t>(Ko-Konstruktion/ Arbeitsteilung/Austausch, </a:t>
            </a:r>
            <a:br>
              <a:rPr lang="de-DE" dirty="0"/>
            </a:br>
            <a:r>
              <a:rPr lang="de-DE" dirty="0"/>
              <a:t>intern und extern)</a:t>
            </a:r>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endParaRPr lang="de-DE" dirty="0"/>
          </a:p>
          <a:p>
            <a:pPr marL="0">
              <a:lnSpc>
                <a:spcPct val="100000"/>
              </a:lnSpc>
            </a:pPr>
            <a:endParaRPr lang="de-DE" dirty="0"/>
          </a:p>
          <a:p>
            <a:pPr marL="0">
              <a:lnSpc>
                <a:spcPct val="100000"/>
              </a:lnSpc>
            </a:pPr>
            <a:endParaRPr lang="de-DE" dirty="0"/>
          </a:p>
          <a:p>
            <a:pPr marL="0">
              <a:lnSpc>
                <a:spcPct val="100000"/>
              </a:lnSpc>
            </a:pPr>
            <a:endParaRPr lang="de-DE" dirty="0"/>
          </a:p>
          <a:p>
            <a:pPr marL="0">
              <a:lnSpc>
                <a:spcPct val="100000"/>
              </a:lnSpc>
            </a:pPr>
            <a:endParaRPr lang="de-DE" dirty="0"/>
          </a:p>
          <a:p>
            <a:pPr marL="0">
              <a:lnSpc>
                <a:spcPct val="100000"/>
              </a:lnSpc>
            </a:pPr>
            <a:endParaRPr lang="de-DE" dirty="0"/>
          </a:p>
          <a:p>
            <a:pPr marL="0">
              <a:lnSpc>
                <a:spcPct val="100000"/>
              </a:lnSpc>
            </a:pPr>
            <a:endParaRPr lang="de-DE" dirty="0"/>
          </a:p>
          <a:p>
            <a:pPr marL="92075" indent="-92075">
              <a:lnSpc>
                <a:spcPct val="100000"/>
              </a:lnSpc>
              <a:buFont typeface="Arial" panose="020B0604020202020204" pitchFamily="34" charset="0"/>
              <a:buChar char="•"/>
            </a:pPr>
            <a:r>
              <a:rPr lang="de-DE" dirty="0"/>
              <a:t>Verlässliche pädagogische Rahmenbedingungen schaffen (Absprachen zum Workflow, </a:t>
            </a:r>
            <a:br>
              <a:rPr lang="de-DE" dirty="0"/>
            </a:br>
            <a:r>
              <a:rPr lang="de-DE" dirty="0"/>
              <a:t>Heranführen der Lernenden an die Arbeitsweise etc.)</a:t>
            </a:r>
          </a:p>
          <a:p>
            <a:pPr marL="92075" indent="-92075">
              <a:lnSpc>
                <a:spcPct val="100000"/>
              </a:lnSpc>
              <a:buFont typeface="Arial" panose="020B0604020202020204" pitchFamily="34" charset="0"/>
              <a:buChar char="•"/>
            </a:pPr>
            <a:r>
              <a:rPr lang="de-DE" dirty="0"/>
              <a:t>Organisatorische Strukturen anpassen (Doppelstunden, Raumstruktur)</a:t>
            </a:r>
          </a:p>
          <a:p>
            <a:pPr marL="92075" indent="-92075">
              <a:lnSpc>
                <a:spcPct val="100000"/>
              </a:lnSpc>
              <a:buFont typeface="Arial" panose="020B0604020202020204" pitchFamily="34" charset="0"/>
              <a:buChar char="•"/>
            </a:pPr>
            <a:r>
              <a:rPr lang="de-DE" dirty="0"/>
              <a:t>Vom angeleitet werden zum eigenen Anleiten; Arbeitsweise im Kollegium verändern</a:t>
            </a:r>
          </a:p>
          <a:p>
            <a:pPr marL="0">
              <a:lnSpc>
                <a:spcPct val="100000"/>
              </a:lnSpc>
              <a:defRPr/>
            </a:pPr>
            <a:endParaRPr lang="de-DE" dirty="0"/>
          </a:p>
          <a:p>
            <a:pPr>
              <a:lnSpc>
                <a:spcPct val="100000"/>
              </a:lnSpc>
              <a:defRPr/>
            </a:pPr>
            <a:r>
              <a:rPr lang="de-DE" b="1" dirty="0">
                <a:solidFill>
                  <a:srgbClr val="194D83"/>
                </a:solidFill>
              </a:rPr>
              <a:t>Weitere Informationen sowie Praxisberichte zur Kooperationsentwicklung </a:t>
            </a:r>
            <a:r>
              <a:rPr lang="de-DE" dirty="0"/>
              <a:t>finden Sie unter dem Link im mebis Magazin.</a:t>
            </a:r>
          </a:p>
          <a:p>
            <a:pPr>
              <a:lnSpc>
                <a:spcPct val="100000"/>
              </a:lnSpc>
              <a:defRPr/>
            </a:pPr>
            <a:endParaRPr lang="de-DE" dirty="0"/>
          </a:p>
        </p:txBody>
      </p:sp>
      <p:pic>
        <p:nvPicPr>
          <p:cNvPr id="11" name="Bildplatzhalter 10">
            <a:extLst>
              <a:ext uri="{FF2B5EF4-FFF2-40B4-BE49-F238E27FC236}">
                <a16:creationId xmlns:a16="http://schemas.microsoft.com/office/drawing/2014/main" id="{5172FD36-6852-7861-B7D4-FBE0F8E4380F}"/>
              </a:ext>
            </a:extLst>
          </p:cNvPr>
          <p:cNvPicPr>
            <a:picLocks noGrp="1" noChangeAspect="1"/>
          </p:cNvPicPr>
          <p:nvPr>
            <p:ph type="pic" sz="quarter" idx="24"/>
          </p:nvPr>
        </p:nvPicPr>
        <p:blipFill>
          <a:blip r:embed="rId7"/>
          <a:srcRect/>
          <a:stretch/>
        </p:blipFill>
        <p:spPr/>
      </p:pic>
      <p:pic>
        <p:nvPicPr>
          <p:cNvPr id="3" name="Grafik 2" descr="Ein Bild, das Text, Schrift, Screenshot, Reihe enthält.&#10;&#10;KI-generierte Inhalte können fehlerhaft sein.">
            <a:extLst>
              <a:ext uri="{FF2B5EF4-FFF2-40B4-BE49-F238E27FC236}">
                <a16:creationId xmlns:a16="http://schemas.microsoft.com/office/drawing/2014/main" id="{8D39F055-CEBA-5309-9518-883BB2CEB8CB}"/>
              </a:ext>
            </a:extLst>
          </p:cNvPr>
          <p:cNvPicPr>
            <a:picLocks noChangeAspect="1"/>
          </p:cNvPicPr>
          <p:nvPr/>
        </p:nvPicPr>
        <p:blipFill>
          <a:blip r:embed="rId8"/>
          <a:stretch>
            <a:fillRect/>
          </a:stretch>
        </p:blipFill>
        <p:spPr>
          <a:xfrm>
            <a:off x="822317" y="2204945"/>
            <a:ext cx="1184614" cy="1112087"/>
          </a:xfrm>
          <a:prstGeom prst="rect">
            <a:avLst/>
          </a:prstGeom>
        </p:spPr>
      </p:pic>
    </p:spTree>
    <p:extLst>
      <p:ext uri="{BB962C8B-B14F-4D97-AF65-F5344CB8AC3E}">
        <p14:creationId xmlns:p14="http://schemas.microsoft.com/office/powerpoint/2010/main" val="1192911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txBox="1"/>
          <p:nvPr/>
        </p:nvSpPr>
        <p:spPr bwMode="auto">
          <a:xfrm>
            <a:off x="483027" y="2195661"/>
            <a:ext cx="5582959" cy="4032448"/>
          </a:xfrm>
          <a:prstGeom prst="rect">
            <a:avLst/>
          </a:prstGeom>
        </p:spPr>
        <p:txBody>
          <a:bodyPr lIns="0" tIns="0" rIns="0" bIns="0" numCol="2" spcCol="36000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nSpc>
                <a:spcPct val="120000"/>
              </a:lnSpc>
              <a:defRPr/>
            </a:pPr>
            <a:r>
              <a:rPr lang="de-DE" sz="1000" b="1" dirty="0">
                <a:solidFill>
                  <a:srgbClr val="194D83"/>
                </a:solidFill>
                <a:latin typeface="Verdana"/>
                <a:ea typeface="Verdana"/>
                <a:cs typeface="Verdana"/>
              </a:rPr>
              <a:t>Impressum:</a:t>
            </a:r>
            <a:endParaRPr dirty="0"/>
          </a:p>
          <a:p>
            <a:pPr>
              <a:lnSpc>
                <a:spcPct val="120000"/>
              </a:lnSpc>
              <a:defRPr/>
            </a:pPr>
            <a:r>
              <a:rPr lang="de-DE" sz="1000" dirty="0">
                <a:latin typeface="Verdana"/>
                <a:ea typeface="Verdana"/>
                <a:cs typeface="Verdana"/>
              </a:rPr>
              <a:t>Dieses Kartendeck wurde im Auftrag </a:t>
            </a:r>
            <a:br>
              <a:rPr lang="de-DE" sz="1000" dirty="0">
                <a:latin typeface="Verdana"/>
                <a:ea typeface="Verdana"/>
                <a:cs typeface="Verdana"/>
              </a:rPr>
            </a:br>
            <a:r>
              <a:rPr lang="de-DE" sz="1000" dirty="0">
                <a:latin typeface="Verdana"/>
                <a:ea typeface="Verdana"/>
                <a:cs typeface="Verdana"/>
              </a:rPr>
              <a:t>des Bayerischen Staatsministeriums für Unterricht und Kultus vom Staatsinstitut für Schulqualität und Bildungsforschung (ISB) in Zusammenarbeit mit den Beratern digitale Bildung entwickelt. </a:t>
            </a:r>
            <a:endParaRPr sz="1000" dirty="0">
              <a:latin typeface="Verdana"/>
              <a:ea typeface="Verdana"/>
              <a:cs typeface="Verdana"/>
            </a:endParaRPr>
          </a:p>
          <a:p>
            <a:pPr>
              <a:lnSpc>
                <a:spcPct val="120000"/>
              </a:lnSpc>
              <a:defRPr/>
            </a:pPr>
            <a:r>
              <a:rPr lang="de-DE" sz="1000" dirty="0">
                <a:latin typeface="Verdana"/>
                <a:ea typeface="Verdana"/>
                <a:cs typeface="Verdana"/>
              </a:rPr>
              <a:t>	</a:t>
            </a:r>
            <a:endParaRPr dirty="0"/>
          </a:p>
          <a:p>
            <a:pPr>
              <a:lnSpc>
                <a:spcPct val="120000"/>
              </a:lnSpc>
              <a:defRPr/>
            </a:pPr>
            <a:r>
              <a:rPr lang="de-DE" sz="1000" b="1" dirty="0">
                <a:solidFill>
                  <a:srgbClr val="194D83"/>
                </a:solidFill>
                <a:latin typeface="Verdana"/>
                <a:ea typeface="Verdana"/>
                <a:cs typeface="Verdana"/>
              </a:rPr>
              <a:t>Herausgeber </a:t>
            </a:r>
            <a:endParaRPr dirty="0"/>
          </a:p>
          <a:p>
            <a:pPr>
              <a:lnSpc>
                <a:spcPct val="120000"/>
              </a:lnSpc>
              <a:defRPr/>
            </a:pPr>
            <a:r>
              <a:rPr lang="de-DE" sz="1000" dirty="0">
                <a:latin typeface="Verdana"/>
                <a:ea typeface="Verdana"/>
                <a:cs typeface="Verdana"/>
              </a:rPr>
              <a:t>Bayerisches Staatsministerium für </a:t>
            </a:r>
            <a:br>
              <a:rPr lang="de-DE" sz="1000" dirty="0">
                <a:latin typeface="Verdana"/>
                <a:ea typeface="Verdana"/>
                <a:cs typeface="Verdana"/>
              </a:rPr>
            </a:br>
            <a:r>
              <a:rPr lang="de-DE" sz="1000" dirty="0">
                <a:latin typeface="Verdana"/>
                <a:ea typeface="Verdana"/>
                <a:cs typeface="Verdana"/>
              </a:rPr>
              <a:t>Unterricht und Kultus </a:t>
            </a:r>
            <a:br>
              <a:rPr lang="de-DE" sz="1000" dirty="0">
                <a:latin typeface="Verdana"/>
                <a:ea typeface="Verdana"/>
                <a:cs typeface="Verdana"/>
              </a:rPr>
            </a:br>
            <a:r>
              <a:rPr lang="de-DE" sz="1000" dirty="0">
                <a:latin typeface="Verdana"/>
                <a:ea typeface="Verdana"/>
                <a:cs typeface="Verdana"/>
              </a:rPr>
              <a:t>Salvatorstraße 2, 80333 München </a:t>
            </a:r>
            <a:endParaRPr dirty="0"/>
          </a:p>
          <a:p>
            <a:pPr>
              <a:lnSpc>
                <a:spcPct val="120000"/>
              </a:lnSpc>
              <a:defRPr/>
            </a:pPr>
            <a:endParaRPr lang="de-DE" sz="1000" dirty="0">
              <a:latin typeface="Verdana"/>
              <a:ea typeface="Verdana"/>
              <a:cs typeface="Verdana"/>
            </a:endParaRPr>
          </a:p>
          <a:p>
            <a:pPr>
              <a:lnSpc>
                <a:spcPct val="120000"/>
              </a:lnSpc>
              <a:defRPr/>
            </a:pPr>
            <a:r>
              <a:rPr lang="de-DE" sz="1000" b="1" u="sng" dirty="0">
                <a:solidFill>
                  <a:srgbClr val="194D83"/>
                </a:solidFill>
                <a:latin typeface="Verdana"/>
                <a:ea typeface="Verdana"/>
                <a:cs typeface="Verdana"/>
                <a:hlinkClick r:id="rId3" tooltip="https://www.km.bayern.de/"/>
              </a:rPr>
              <a:t>https://www.km.bayern.de/</a:t>
            </a:r>
            <a:endParaRPr lang="de-DE" sz="1000" b="1" dirty="0">
              <a:solidFill>
                <a:srgbClr val="194D83"/>
              </a:solidFill>
              <a:latin typeface="Verdana"/>
              <a:ea typeface="Verdana"/>
              <a:cs typeface="Verdana"/>
            </a:endParaRPr>
          </a:p>
          <a:p>
            <a:pPr>
              <a:lnSpc>
                <a:spcPct val="120000"/>
              </a:lnSpc>
              <a:defRPr/>
            </a:pPr>
            <a:endParaRPr lang="de-DE" sz="1000" dirty="0">
              <a:latin typeface="Verdana"/>
              <a:ea typeface="Verdana"/>
              <a:cs typeface="Verdana"/>
            </a:endParaRPr>
          </a:p>
          <a:p>
            <a:pPr>
              <a:lnSpc>
                <a:spcPct val="120000"/>
              </a:lnSpc>
              <a:defRPr/>
            </a:pPr>
            <a:r>
              <a:rPr lang="de-DE" sz="1000" b="1" dirty="0">
                <a:solidFill>
                  <a:srgbClr val="194D83"/>
                </a:solidFill>
                <a:latin typeface="Verdana"/>
                <a:ea typeface="Verdana"/>
                <a:cs typeface="Verdana"/>
              </a:rPr>
              <a:t>Redaktion </a:t>
            </a:r>
            <a:endParaRPr dirty="0"/>
          </a:p>
          <a:p>
            <a:pPr>
              <a:lnSpc>
                <a:spcPct val="120000"/>
              </a:lnSpc>
              <a:defRPr/>
            </a:pPr>
            <a:r>
              <a:rPr lang="de-DE" sz="1000" dirty="0">
                <a:latin typeface="Verdana"/>
                <a:ea typeface="Verdana"/>
                <a:cs typeface="Verdana"/>
              </a:rPr>
              <a:t>Staatsinstitut für Schulqualität und Bildungsforschung, Medienabteilung Schellingstraße 155, 80797 München </a:t>
            </a:r>
            <a:endParaRPr dirty="0"/>
          </a:p>
          <a:p>
            <a:pPr>
              <a:lnSpc>
                <a:spcPct val="120000"/>
              </a:lnSpc>
              <a:defRPr/>
            </a:pPr>
            <a:endParaRPr lang="de-DE" sz="1000" dirty="0">
              <a:latin typeface="Verdana"/>
              <a:ea typeface="Verdana"/>
              <a:cs typeface="Verdana"/>
            </a:endParaRPr>
          </a:p>
          <a:p>
            <a:pPr>
              <a:lnSpc>
                <a:spcPct val="120000"/>
              </a:lnSpc>
              <a:defRPr/>
            </a:pPr>
            <a:endParaRPr lang="de-DE" sz="1000" b="1" dirty="0">
              <a:solidFill>
                <a:srgbClr val="194D83"/>
              </a:solidFill>
              <a:latin typeface="Verdana"/>
              <a:ea typeface="Verdana"/>
              <a:cs typeface="Verdana"/>
            </a:endParaRPr>
          </a:p>
          <a:p>
            <a:pPr>
              <a:lnSpc>
                <a:spcPct val="120000"/>
              </a:lnSpc>
              <a:defRPr/>
            </a:pPr>
            <a:endParaRPr lang="de-DE" sz="1000" b="1" dirty="0">
              <a:solidFill>
                <a:srgbClr val="194D83"/>
              </a:solidFill>
              <a:latin typeface="Verdana"/>
              <a:ea typeface="Verdana"/>
              <a:cs typeface="Verdana"/>
            </a:endParaRPr>
          </a:p>
          <a:p>
            <a:pPr>
              <a:lnSpc>
                <a:spcPct val="120000"/>
              </a:lnSpc>
              <a:defRPr/>
            </a:pPr>
            <a:r>
              <a:rPr lang="de-DE" sz="1000" b="1" dirty="0">
                <a:solidFill>
                  <a:srgbClr val="194D83"/>
                </a:solidFill>
                <a:latin typeface="Verdana"/>
                <a:ea typeface="Verdana"/>
                <a:cs typeface="Verdana"/>
              </a:rPr>
              <a:t>Gestaltung</a:t>
            </a:r>
            <a:r>
              <a:rPr lang="de-DE" sz="1000" dirty="0">
                <a:latin typeface="Verdana"/>
                <a:ea typeface="Verdana"/>
                <a:cs typeface="Verdana"/>
              </a:rPr>
              <a:t> </a:t>
            </a:r>
            <a:endParaRPr dirty="0"/>
          </a:p>
          <a:p>
            <a:pPr>
              <a:lnSpc>
                <a:spcPct val="120000"/>
              </a:lnSpc>
              <a:defRPr/>
            </a:pPr>
            <a:r>
              <a:rPr lang="de-DE" sz="1000" dirty="0">
                <a:latin typeface="Verdana"/>
                <a:ea typeface="Verdana"/>
                <a:cs typeface="Verdana"/>
              </a:rPr>
              <a:t>Format D, </a:t>
            </a:r>
            <a:br>
              <a:rPr lang="de-DE" sz="1000" dirty="0">
                <a:latin typeface="Verdana"/>
                <a:ea typeface="Verdana"/>
                <a:cs typeface="Verdana"/>
              </a:rPr>
            </a:br>
            <a:r>
              <a:rPr lang="de-DE" sz="1000" dirty="0">
                <a:latin typeface="Verdana"/>
                <a:ea typeface="Verdana"/>
                <a:cs typeface="Verdana"/>
              </a:rPr>
              <a:t>Hofmannstraße 25-27, 81379 München </a:t>
            </a:r>
            <a:endParaRPr dirty="0"/>
          </a:p>
          <a:p>
            <a:pPr>
              <a:lnSpc>
                <a:spcPct val="120000"/>
              </a:lnSpc>
              <a:defRPr/>
            </a:pPr>
            <a:br>
              <a:rPr lang="de-DE" sz="1000" dirty="0">
                <a:latin typeface="Verdana"/>
                <a:ea typeface="Verdana"/>
                <a:cs typeface="Verdana"/>
              </a:rPr>
            </a:br>
            <a:r>
              <a:rPr lang="de-DE" sz="1000" dirty="0">
                <a:latin typeface="Verdana"/>
                <a:ea typeface="Verdana"/>
                <a:cs typeface="Verdana"/>
              </a:rPr>
              <a:t>Daniel </a:t>
            </a:r>
            <a:r>
              <a:rPr lang="de-DE" sz="1000" dirty="0" err="1">
                <a:latin typeface="Verdana"/>
                <a:ea typeface="Verdana"/>
                <a:cs typeface="Verdana"/>
              </a:rPr>
              <a:t>Machauer</a:t>
            </a:r>
            <a:r>
              <a:rPr lang="de-DE" sz="1000" dirty="0">
                <a:latin typeface="Verdana"/>
                <a:ea typeface="Verdana"/>
                <a:cs typeface="Verdana"/>
              </a:rPr>
              <a:t> – </a:t>
            </a:r>
            <a:br>
              <a:rPr lang="de-DE" sz="1000" dirty="0">
                <a:latin typeface="Verdana"/>
                <a:ea typeface="Verdana"/>
                <a:cs typeface="Verdana"/>
              </a:rPr>
            </a:br>
            <a:r>
              <a:rPr lang="de-DE" sz="1000" dirty="0">
                <a:latin typeface="Verdana"/>
                <a:ea typeface="Verdana"/>
                <a:cs typeface="Verdana"/>
              </a:rPr>
              <a:t>Art </a:t>
            </a:r>
            <a:r>
              <a:rPr lang="de-DE" sz="1000" dirty="0" err="1">
                <a:latin typeface="Verdana"/>
                <a:ea typeface="Verdana"/>
                <a:cs typeface="Verdana"/>
              </a:rPr>
              <a:t>Direction</a:t>
            </a:r>
            <a:r>
              <a:rPr lang="de-DE" sz="1000" dirty="0">
                <a:latin typeface="Verdana"/>
                <a:ea typeface="Verdana"/>
                <a:cs typeface="Verdana"/>
              </a:rPr>
              <a:t> + Concept </a:t>
            </a:r>
            <a:br>
              <a:rPr lang="de-DE" sz="1000" dirty="0">
                <a:latin typeface="Verdana"/>
                <a:ea typeface="Verdana"/>
                <a:cs typeface="Verdana"/>
              </a:rPr>
            </a:br>
            <a:endParaRPr lang="de-DE" sz="1000" dirty="0">
              <a:latin typeface="Verdana"/>
              <a:ea typeface="Verdana"/>
              <a:cs typeface="Verdana"/>
            </a:endParaRPr>
          </a:p>
          <a:p>
            <a:pPr>
              <a:lnSpc>
                <a:spcPct val="120000"/>
              </a:lnSpc>
              <a:defRPr/>
            </a:pPr>
            <a:r>
              <a:rPr lang="de-DE" sz="1000" b="1" dirty="0">
                <a:solidFill>
                  <a:srgbClr val="194D83"/>
                </a:solidFill>
                <a:latin typeface="Verdana"/>
                <a:ea typeface="Verdana"/>
                <a:cs typeface="Verdana"/>
              </a:rPr>
              <a:t>Illustrationen</a:t>
            </a:r>
            <a:br>
              <a:rPr lang="de-DE" sz="1000" b="1" dirty="0">
                <a:solidFill>
                  <a:srgbClr val="194D83"/>
                </a:solidFill>
                <a:latin typeface="Verdana"/>
                <a:ea typeface="Verdana"/>
                <a:cs typeface="Verdana"/>
              </a:rPr>
            </a:br>
            <a:r>
              <a:rPr lang="de-DE" sz="1000" dirty="0" err="1">
                <a:latin typeface="Verdana"/>
                <a:ea typeface="Verdana"/>
                <a:cs typeface="Verdana"/>
              </a:rPr>
              <a:t>ElizaLIV</a:t>
            </a:r>
            <a:r>
              <a:rPr lang="de-DE" sz="1000" dirty="0">
                <a:latin typeface="Verdana"/>
                <a:ea typeface="Verdana"/>
                <a:cs typeface="Verdana"/>
              </a:rPr>
              <a:t>, </a:t>
            </a:r>
            <a:r>
              <a:rPr lang="de-DE" sz="1000" dirty="0" err="1">
                <a:latin typeface="Verdana"/>
                <a:ea typeface="Verdana"/>
                <a:cs typeface="Verdana"/>
              </a:rPr>
              <a:t>ilyaliren</a:t>
            </a:r>
            <a:r>
              <a:rPr lang="de-DE" sz="1000" dirty="0">
                <a:latin typeface="Verdana"/>
                <a:ea typeface="Verdana"/>
                <a:cs typeface="Verdana"/>
              </a:rPr>
              <a:t>, Irina_Strelnikova, </a:t>
            </a:r>
            <a:r>
              <a:rPr lang="de-DE" sz="1000" dirty="0" err="1">
                <a:latin typeface="Verdana"/>
                <a:ea typeface="Verdana"/>
                <a:cs typeface="Verdana"/>
              </a:rPr>
              <a:t>kadirkaba</a:t>
            </a:r>
            <a:r>
              <a:rPr lang="de-DE" sz="1000" dirty="0">
                <a:latin typeface="Verdana"/>
                <a:ea typeface="Verdana"/>
                <a:cs typeface="Verdana"/>
              </a:rPr>
              <a:t>, Medesulda, Mikhail </a:t>
            </a:r>
            <a:r>
              <a:rPr lang="de-DE" sz="1000" dirty="0" err="1">
                <a:latin typeface="Verdana"/>
                <a:ea typeface="Verdana"/>
                <a:cs typeface="Verdana"/>
              </a:rPr>
              <a:t>Trapeznikov</a:t>
            </a:r>
            <a:r>
              <a:rPr lang="de-DE" sz="1000" dirty="0">
                <a:latin typeface="Verdana"/>
                <a:ea typeface="Verdana"/>
                <a:cs typeface="Verdana"/>
              </a:rPr>
              <a:t>, </a:t>
            </a:r>
            <a:r>
              <a:rPr lang="de-DE" sz="1000" dirty="0" err="1">
                <a:latin typeface="Verdana"/>
                <a:ea typeface="Verdana"/>
                <a:cs typeface="Verdana"/>
              </a:rPr>
              <a:t>Tetiana</a:t>
            </a:r>
            <a:r>
              <a:rPr lang="de-DE" sz="1000" dirty="0">
                <a:latin typeface="Verdana"/>
                <a:ea typeface="Verdana"/>
                <a:cs typeface="Verdana"/>
              </a:rPr>
              <a:t> </a:t>
            </a:r>
            <a:r>
              <a:rPr lang="de-DE" sz="1000" dirty="0" err="1">
                <a:latin typeface="Verdana"/>
                <a:ea typeface="Verdana"/>
                <a:cs typeface="Verdana"/>
              </a:rPr>
              <a:t>Lazunova</a:t>
            </a:r>
            <a:r>
              <a:rPr lang="de-DE" sz="1000" dirty="0">
                <a:latin typeface="Verdana"/>
                <a:ea typeface="Verdana"/>
                <a:cs typeface="Verdana"/>
              </a:rPr>
              <a:t>, </a:t>
            </a:r>
            <a:br>
              <a:rPr lang="de-DE" sz="1000" dirty="0">
                <a:latin typeface="Verdana"/>
                <a:ea typeface="Verdana"/>
                <a:cs typeface="Verdana"/>
              </a:rPr>
            </a:br>
            <a:r>
              <a:rPr lang="de-DE" sz="1000" dirty="0">
                <a:latin typeface="Verdana"/>
                <a:ea typeface="Verdana"/>
                <a:cs typeface="Verdana"/>
              </a:rPr>
              <a:t>Oksana Latysheva, </a:t>
            </a:r>
            <a:r>
              <a:rPr lang="de-DE" sz="1000" dirty="0" err="1">
                <a:latin typeface="Verdana"/>
                <a:ea typeface="Verdana"/>
                <a:cs typeface="Verdana"/>
              </a:rPr>
              <a:t>pop_jop</a:t>
            </a:r>
            <a:r>
              <a:rPr lang="de-DE" sz="1000" dirty="0">
                <a:latin typeface="Verdana"/>
                <a:ea typeface="Verdana"/>
                <a:cs typeface="Verdana"/>
              </a:rPr>
              <a:t>, SpicyTruffel, Sensvector</a:t>
            </a:r>
            <a:br>
              <a:rPr lang="de-DE" sz="1000" b="1" dirty="0">
                <a:solidFill>
                  <a:srgbClr val="194D83"/>
                </a:solidFill>
                <a:latin typeface="Verdana"/>
                <a:ea typeface="Verdana"/>
                <a:cs typeface="Verdana"/>
              </a:rPr>
            </a:br>
            <a:r>
              <a:rPr lang="de-DE" sz="1000" dirty="0">
                <a:latin typeface="Verdana"/>
                <a:ea typeface="Verdana"/>
                <a:cs typeface="Verdana"/>
              </a:rPr>
              <a:t>(von iStock </a:t>
            </a:r>
            <a:r>
              <a:rPr lang="de-DE" sz="1000" dirty="0" err="1">
                <a:latin typeface="Verdana"/>
                <a:ea typeface="Verdana"/>
                <a:cs typeface="Verdana"/>
              </a:rPr>
              <a:t>by</a:t>
            </a:r>
            <a:r>
              <a:rPr lang="de-DE" sz="1000" dirty="0">
                <a:latin typeface="Verdana"/>
                <a:ea typeface="Verdana"/>
                <a:cs typeface="Verdana"/>
              </a:rPr>
              <a:t> Getty Images) </a:t>
            </a:r>
            <a:endParaRPr dirty="0"/>
          </a:p>
          <a:p>
            <a:pPr>
              <a:lnSpc>
                <a:spcPct val="120000"/>
              </a:lnSpc>
              <a:defRPr/>
            </a:pPr>
            <a:endParaRPr lang="de-DE" sz="1000" dirty="0">
              <a:latin typeface="Verdana"/>
              <a:ea typeface="Verdana"/>
              <a:cs typeface="Verdana"/>
            </a:endParaRPr>
          </a:p>
          <a:p>
            <a:pPr>
              <a:lnSpc>
                <a:spcPct val="120000"/>
              </a:lnSpc>
              <a:defRPr/>
            </a:pPr>
            <a:r>
              <a:rPr lang="de-DE" sz="1000" b="1" dirty="0">
                <a:solidFill>
                  <a:srgbClr val="194D83"/>
                </a:solidFill>
                <a:latin typeface="Verdana"/>
                <a:ea typeface="Verdana"/>
                <a:cs typeface="Verdana"/>
              </a:rPr>
              <a:t>Stand:</a:t>
            </a:r>
            <a:r>
              <a:rPr lang="de-DE" sz="1000" b="1" dirty="0">
                <a:latin typeface="Verdana"/>
                <a:ea typeface="Verdana"/>
                <a:cs typeface="Verdana"/>
              </a:rPr>
              <a:t> </a:t>
            </a:r>
            <a:r>
              <a:rPr lang="de-DE" sz="1000" dirty="0">
                <a:latin typeface="Verdana"/>
                <a:ea typeface="Verdana"/>
                <a:cs typeface="Verdana"/>
              </a:rPr>
              <a:t>März 2025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0200D-40CF-9CD1-F8F7-6AF58CA903C9}"/>
            </a:ext>
          </a:extLst>
        </p:cNvPr>
        <p:cNvGrpSpPr/>
        <p:nvPr/>
      </p:nvGrpSpPr>
      <p:grpSpPr>
        <a:xfrm>
          <a:off x="0" y="0"/>
          <a:ext cx="0" cy="0"/>
          <a:chOff x="0" y="0"/>
          <a:chExt cx="0" cy="0"/>
        </a:xfrm>
      </p:grpSpPr>
      <p:sp>
        <p:nvSpPr>
          <p:cNvPr id="7" name="Raute 6">
            <a:extLst>
              <a:ext uri="{FF2B5EF4-FFF2-40B4-BE49-F238E27FC236}">
                <a16:creationId xmlns:a16="http://schemas.microsoft.com/office/drawing/2014/main" id="{96783C73-C34C-0182-42B7-F4D2DAEDE471}"/>
              </a:ext>
            </a:extLst>
          </p:cNvPr>
          <p:cNvSpPr/>
          <p:nvPr/>
        </p:nvSpPr>
        <p:spPr>
          <a:xfrm>
            <a:off x="7537133" y="4557746"/>
            <a:ext cx="3154680" cy="1859466"/>
          </a:xfrm>
          <a:prstGeom prst="diamond">
            <a:avLst/>
          </a:prstGeom>
          <a:solidFill>
            <a:srgbClr val="174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aute 8">
            <a:extLst>
              <a:ext uri="{FF2B5EF4-FFF2-40B4-BE49-F238E27FC236}">
                <a16:creationId xmlns:a16="http://schemas.microsoft.com/office/drawing/2014/main" id="{3B4ACFCC-450B-3271-D8AD-1AAABC995407}"/>
              </a:ext>
            </a:extLst>
          </p:cNvPr>
          <p:cNvSpPr/>
          <p:nvPr/>
        </p:nvSpPr>
        <p:spPr>
          <a:xfrm>
            <a:off x="7019904" y="3891553"/>
            <a:ext cx="1544614" cy="879703"/>
          </a:xfrm>
          <a:prstGeom prst="diamond">
            <a:avLst/>
          </a:prstGeom>
          <a:solidFill>
            <a:srgbClr val="174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8790A05-BB8B-30EE-0CDA-F186F1650498}"/>
              </a:ext>
            </a:extLst>
          </p:cNvPr>
          <p:cNvSpPr>
            <a:spLocks noGrp="1"/>
          </p:cNvSpPr>
          <p:nvPr>
            <p:ph type="title"/>
          </p:nvPr>
        </p:nvSpPr>
        <p:spPr/>
        <p:txBody>
          <a:bodyPr/>
          <a:lstStyle/>
          <a:p>
            <a:r>
              <a:rPr lang="de-DE" sz="4000" dirty="0">
                <a:solidFill>
                  <a:srgbClr val="17467D"/>
                </a:solidFill>
              </a:rPr>
              <a:t>Praxisleitfaden und Kartendeck</a:t>
            </a:r>
          </a:p>
        </p:txBody>
      </p:sp>
      <p:sp>
        <p:nvSpPr>
          <p:cNvPr id="3" name="Fußzeilenplatzhalter 2">
            <a:extLst>
              <a:ext uri="{FF2B5EF4-FFF2-40B4-BE49-F238E27FC236}">
                <a16:creationId xmlns:a16="http://schemas.microsoft.com/office/drawing/2014/main" id="{DB5C70FE-DCFB-094D-F77F-DF21F41A0B1F}"/>
              </a:ext>
            </a:extLst>
          </p:cNvPr>
          <p:cNvSpPr>
            <a:spLocks noGrp="1"/>
          </p:cNvSpPr>
          <p:nvPr>
            <p:ph type="ftr" sz="quarter" idx="10"/>
          </p:nvPr>
        </p:nvSpPr>
        <p:spPr>
          <a:xfrm>
            <a:off x="6166826" y="7130686"/>
            <a:ext cx="3915154" cy="145844"/>
          </a:xfrm>
        </p:spPr>
        <p:txBody>
          <a:bodyPr/>
          <a:lstStyle/>
          <a:p>
            <a:pPr>
              <a:defRPr/>
            </a:pPr>
            <a:r>
              <a:rPr lang="de-DE" dirty="0">
                <a:solidFill>
                  <a:schemeClr val="tx1"/>
                </a:solidFill>
              </a:rPr>
              <a:t>Kartendeck – Lernen mit mobilen Endgeräten in Förderschulen</a:t>
            </a:r>
          </a:p>
        </p:txBody>
      </p:sp>
      <p:sp>
        <p:nvSpPr>
          <p:cNvPr id="4" name="Foliennummernplatzhalter 3">
            <a:extLst>
              <a:ext uri="{FF2B5EF4-FFF2-40B4-BE49-F238E27FC236}">
                <a16:creationId xmlns:a16="http://schemas.microsoft.com/office/drawing/2014/main" id="{D52BA0A6-8597-A57C-ED8E-FC9FD960E053}"/>
              </a:ext>
            </a:extLst>
          </p:cNvPr>
          <p:cNvSpPr>
            <a:spLocks noGrp="1"/>
          </p:cNvSpPr>
          <p:nvPr>
            <p:ph type="sldNum" sz="quarter" idx="11"/>
          </p:nvPr>
        </p:nvSpPr>
        <p:spPr/>
        <p:txBody>
          <a:bodyPr/>
          <a:lstStyle/>
          <a:p>
            <a:pPr>
              <a:defRPr/>
            </a:pPr>
            <a:fld id="{AFCD61B8-2B04-8344-B9B9-20662426C861}" type="slidenum">
              <a:rPr lang="de-DE" smtClean="0">
                <a:solidFill>
                  <a:schemeClr val="tx1"/>
                </a:solidFill>
              </a:rPr>
              <a:t>4</a:t>
            </a:fld>
            <a:endParaRPr lang="de-DE" dirty="0">
              <a:solidFill>
                <a:schemeClr val="tx1"/>
              </a:solidFill>
            </a:endParaRPr>
          </a:p>
        </p:txBody>
      </p:sp>
      <p:sp>
        <p:nvSpPr>
          <p:cNvPr id="5" name="Inhaltsplatzhalter 2">
            <a:extLst>
              <a:ext uri="{FF2B5EF4-FFF2-40B4-BE49-F238E27FC236}">
                <a16:creationId xmlns:a16="http://schemas.microsoft.com/office/drawing/2014/main" id="{BFDE70AA-77BB-F29D-A0E8-2AADEA9E9378}"/>
              </a:ext>
            </a:extLst>
          </p:cNvPr>
          <p:cNvSpPr txBox="1"/>
          <p:nvPr/>
        </p:nvSpPr>
        <p:spPr bwMode="auto">
          <a:xfrm>
            <a:off x="482172" y="1268237"/>
            <a:ext cx="4863734" cy="5845371"/>
          </a:xfrm>
          <a:prstGeom prst="rect">
            <a:avLst/>
          </a:prstGeom>
        </p:spPr>
        <p:txBody>
          <a:bodyPr>
            <a:noAutofit/>
          </a:bodyPr>
          <a:lstStyle>
            <a:lvl1pPr marL="0" indent="0" algn="l" defTabSz="801929">
              <a:lnSpc>
                <a:spcPct val="120000"/>
              </a:lnSpc>
              <a:spcBef>
                <a:spcPts val="877"/>
              </a:spcBef>
              <a:buFont typeface="Arial"/>
              <a:buNone/>
              <a:defRPr sz="1600">
                <a:solidFill>
                  <a:schemeClr val="tx1"/>
                </a:solidFill>
                <a:latin typeface="Verdana"/>
                <a:ea typeface="Verdana"/>
                <a:cs typeface="Verdana"/>
              </a:defRPr>
            </a:lvl1pPr>
            <a:lvl2pPr marL="400963" indent="0" algn="l" defTabSz="801929">
              <a:lnSpc>
                <a:spcPct val="120000"/>
              </a:lnSpc>
              <a:spcBef>
                <a:spcPts val="439"/>
              </a:spcBef>
              <a:buFont typeface="Arial"/>
              <a:buNone/>
              <a:defRPr sz="1600">
                <a:solidFill>
                  <a:schemeClr val="tx1"/>
                </a:solidFill>
                <a:latin typeface="Verdana"/>
                <a:ea typeface="Verdana"/>
                <a:cs typeface="Verdana"/>
              </a:defRPr>
            </a:lvl2pPr>
            <a:lvl3pPr marL="801929" indent="0" algn="l" defTabSz="801929">
              <a:lnSpc>
                <a:spcPct val="120000"/>
              </a:lnSpc>
              <a:spcBef>
                <a:spcPts val="439"/>
              </a:spcBef>
              <a:buFont typeface="Arial"/>
              <a:buNone/>
              <a:defRPr sz="1600">
                <a:solidFill>
                  <a:schemeClr val="tx1"/>
                </a:solidFill>
                <a:latin typeface="Verdana"/>
                <a:ea typeface="Verdana"/>
                <a:cs typeface="Verdana"/>
              </a:defRPr>
            </a:lvl3pPr>
            <a:lvl4pPr marL="1202893" indent="0" algn="l" defTabSz="801929">
              <a:lnSpc>
                <a:spcPct val="120000"/>
              </a:lnSpc>
              <a:spcBef>
                <a:spcPts val="439"/>
              </a:spcBef>
              <a:buFont typeface="Arial"/>
              <a:buNone/>
              <a:defRPr sz="1600">
                <a:solidFill>
                  <a:schemeClr val="tx1"/>
                </a:solidFill>
                <a:latin typeface="Verdana"/>
                <a:ea typeface="Verdana"/>
                <a:cs typeface="Verdana"/>
              </a:defRPr>
            </a:lvl4pPr>
            <a:lvl5pPr marL="1603858" indent="0" algn="l" defTabSz="801929">
              <a:lnSpc>
                <a:spcPct val="120000"/>
              </a:lnSpc>
              <a:spcBef>
                <a:spcPts val="439"/>
              </a:spcBef>
              <a:buFont typeface="Arial"/>
              <a:buNone/>
              <a:defRPr sz="16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300" dirty="0">
                <a:ea typeface="Times New Roman"/>
                <a:cs typeface="Helvetica"/>
              </a:rPr>
              <a:t>Der Praxisleitfaden bietet Förderschulen Unterstützung bei der systematischen Einführung des Lernens und Lehrens mit mobilen Endgeräten.</a:t>
            </a: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300" dirty="0">
                <a:ea typeface="Times New Roman"/>
                <a:cs typeface="Helvetica"/>
              </a:rPr>
              <a:t>In fünf Schritten werden die Schulen bei der schulinternen Vorbereitung und Umsetzung begleitet, beginnend mit ersten konzeptionellen Überlegungen, Entscheidungen zur Ausstattung, der Schaffung geeigneter Rahmenbedingungen und der Planung der Geräteeinführung bis hin zum Einsatz der Geräte im Unterricht. Den Leitfaden hierzu finden Sie im mebis Magazin unter:</a:t>
            </a: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sz="1300" dirty="0"/>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https://mebis.bycs.de/fs</a:t>
            </a:r>
            <a:r>
              <a:rPr lang="de-DE" sz="1600" dirty="0">
                <a:effectLst/>
              </a:rPr>
              <a:t> </a:t>
            </a: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de-DE" sz="1300" dirty="0">
              <a:ea typeface="Times New Roman"/>
              <a:cs typeface="Helvetica"/>
            </a:endParaRP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300" dirty="0">
                <a:ea typeface="Times New Roman"/>
                <a:cs typeface="Helvetica"/>
              </a:rPr>
              <a:t>Das vorliegende Kartendeck ist ergänzend dazu ein </a:t>
            </a:r>
            <a:r>
              <a:rPr lang="de-DE" sz="1300" dirty="0">
                <a:latin typeface="Verdana"/>
                <a:ea typeface="Verdana"/>
                <a:cs typeface="Verdana"/>
              </a:rPr>
              <a:t>Werkzeug zur inhaltlichen und strukturellen </a:t>
            </a:r>
            <a:br>
              <a:rPr lang="de-DE" sz="1300" dirty="0">
                <a:latin typeface="Verdana"/>
                <a:ea typeface="Verdana"/>
                <a:cs typeface="Verdana"/>
              </a:rPr>
            </a:br>
            <a:r>
              <a:rPr lang="de-DE" sz="1300" dirty="0">
                <a:latin typeface="Verdana"/>
                <a:ea typeface="Verdana"/>
                <a:cs typeface="Verdana"/>
              </a:rPr>
              <a:t>Prozessgestaltung und -begleitung</a:t>
            </a:r>
            <a:r>
              <a:rPr lang="de-DE" sz="1300" dirty="0"/>
              <a:t>, mit welchem die wesentlichen Schritte des Leitfadens in einer anderen Darstellungsform abgebildet werden können.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400" dirty="0">
                <a:solidFill>
                  <a:srgbClr val="002060"/>
                </a:solidFill>
                <a:ea typeface="Times New Roman"/>
                <a:cs typeface="Helvetica"/>
              </a:rPr>
              <a:t> </a:t>
            </a:r>
            <a:endParaRPr dirty="0">
              <a:solidFill>
                <a:srgbClr val="00206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de-DE" sz="1400" dirty="0">
              <a:solidFill>
                <a:schemeClr val="bg1"/>
              </a:solidFill>
              <a:ea typeface="Times New Roman"/>
            </a:endParaRPr>
          </a:p>
        </p:txBody>
      </p:sp>
      <p:pic>
        <p:nvPicPr>
          <p:cNvPr id="14" name="Grafik 13" descr="Ein Bild, das Screenshot, Text enthält.&#10;&#10;KI-generierte Inhalte können fehlerhaft sein.">
            <a:extLst>
              <a:ext uri="{FF2B5EF4-FFF2-40B4-BE49-F238E27FC236}">
                <a16:creationId xmlns:a16="http://schemas.microsoft.com/office/drawing/2014/main" id="{B45D0BD5-72F9-4E80-1184-13FF3BCA9952}"/>
              </a:ext>
            </a:extLst>
          </p:cNvPr>
          <p:cNvPicPr>
            <a:picLocks noChangeAspect="1"/>
          </p:cNvPicPr>
          <p:nvPr/>
        </p:nvPicPr>
        <p:blipFill>
          <a:blip r:embed="rId3"/>
          <a:stretch>
            <a:fillRect/>
          </a:stretch>
        </p:blipFill>
        <p:spPr>
          <a:xfrm>
            <a:off x="6147845" y="3109648"/>
            <a:ext cx="4218299" cy="2377831"/>
          </a:xfrm>
          <a:prstGeom prst="rect">
            <a:avLst/>
          </a:prstGeom>
          <a:ln>
            <a:solidFill>
              <a:srgbClr val="17467D"/>
            </a:solidFill>
          </a:ln>
        </p:spPr>
      </p:pic>
      <p:pic>
        <p:nvPicPr>
          <p:cNvPr id="12" name="Grafik 11" descr="Ein Bild, das Text, Screenshot, Grafikdesign enthält.&#10;&#10;KI-generierte Inhalte können fehlerhaft sein.">
            <a:extLst>
              <a:ext uri="{FF2B5EF4-FFF2-40B4-BE49-F238E27FC236}">
                <a16:creationId xmlns:a16="http://schemas.microsoft.com/office/drawing/2014/main" id="{B6A486B9-1ADC-ED38-35E1-D1727904E164}"/>
              </a:ext>
            </a:extLst>
          </p:cNvPr>
          <p:cNvPicPr>
            <a:picLocks noChangeAspect="1"/>
          </p:cNvPicPr>
          <p:nvPr/>
        </p:nvPicPr>
        <p:blipFill>
          <a:blip r:embed="rId4"/>
          <a:stretch>
            <a:fillRect/>
          </a:stretch>
        </p:blipFill>
        <p:spPr>
          <a:xfrm>
            <a:off x="5683496" y="2572582"/>
            <a:ext cx="4287543" cy="2414510"/>
          </a:xfrm>
          <a:prstGeom prst="rect">
            <a:avLst/>
          </a:prstGeom>
          <a:ln>
            <a:solidFill>
              <a:srgbClr val="17467D"/>
            </a:solidFill>
          </a:ln>
        </p:spPr>
      </p:pic>
    </p:spTree>
    <p:extLst>
      <p:ext uri="{BB962C8B-B14F-4D97-AF65-F5344CB8AC3E}">
        <p14:creationId xmlns:p14="http://schemas.microsoft.com/office/powerpoint/2010/main" val="2791727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4000" b="1" dirty="0">
                <a:solidFill>
                  <a:srgbClr val="17467D"/>
                </a:solidFill>
              </a:rPr>
              <a:t>Zeitliche Verortung</a:t>
            </a:r>
            <a:endParaRPr lang="de-DE" sz="4000" dirty="0">
              <a:solidFill>
                <a:srgbClr val="17467D"/>
              </a:solidFill>
            </a:endParaRPr>
          </a:p>
        </p:txBody>
      </p:sp>
      <p:sp>
        <p:nvSpPr>
          <p:cNvPr id="3" name="Inhaltsplatzhalter 2"/>
          <p:cNvSpPr>
            <a:spLocks noGrp="1"/>
          </p:cNvSpPr>
          <p:nvPr>
            <p:ph idx="1"/>
          </p:nvPr>
        </p:nvSpPr>
        <p:spPr bwMode="auto"/>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400" dirty="0">
                <a:solidFill>
                  <a:srgbClr val="262626"/>
                </a:solidFill>
              </a:rPr>
              <a:t>Um einen </a:t>
            </a:r>
            <a:r>
              <a:rPr lang="de-DE" sz="1400" b="1" dirty="0">
                <a:solidFill>
                  <a:srgbClr val="262626"/>
                </a:solidFill>
              </a:rPr>
              <a:t>zeitlichen</a:t>
            </a:r>
            <a:r>
              <a:rPr lang="de-DE" sz="1400" dirty="0">
                <a:solidFill>
                  <a:srgbClr val="262626"/>
                </a:solidFill>
              </a:rPr>
              <a:t> </a:t>
            </a:r>
            <a:r>
              <a:rPr lang="de-DE" sz="1400" b="1" dirty="0">
                <a:solidFill>
                  <a:srgbClr val="262626"/>
                </a:solidFill>
              </a:rPr>
              <a:t>Überblick</a:t>
            </a:r>
            <a:r>
              <a:rPr lang="de-DE" sz="1400" dirty="0">
                <a:solidFill>
                  <a:srgbClr val="262626"/>
                </a:solidFill>
              </a:rPr>
              <a:t> zu gewinnen, können die Karten </a:t>
            </a:r>
            <a:r>
              <a:rPr lang="de-DE" sz="1400" b="1" dirty="0">
                <a:solidFill>
                  <a:srgbClr val="262626"/>
                </a:solidFill>
              </a:rPr>
              <a:t>flexibel</a:t>
            </a:r>
            <a:r>
              <a:rPr lang="de-DE" sz="1400" dirty="0">
                <a:solidFill>
                  <a:srgbClr val="262626"/>
                </a:solidFill>
              </a:rPr>
              <a:t> auf einem Zeitstrahl verortet werden.</a:t>
            </a:r>
            <a:r>
              <a:rPr lang="de-DE" sz="1400" dirty="0"/>
              <a:t> </a:t>
            </a:r>
            <a:r>
              <a:rPr lang="de-DE" sz="1400" dirty="0">
                <a:solidFill>
                  <a:srgbClr val="262626"/>
                </a:solidFill>
              </a:rPr>
              <a:t>Diese </a:t>
            </a:r>
            <a:r>
              <a:rPr lang="de-DE" sz="1400" b="1" dirty="0">
                <a:solidFill>
                  <a:srgbClr val="262626"/>
                </a:solidFill>
              </a:rPr>
              <a:t>Visualisierung</a:t>
            </a:r>
            <a:r>
              <a:rPr lang="de-DE" sz="1400" dirty="0">
                <a:solidFill>
                  <a:srgbClr val="262626"/>
                </a:solidFill>
              </a:rPr>
              <a:t> zeigt auf, zu welchem Zeitpunkt ein Prozessschritt jeweils </a:t>
            </a:r>
            <a:r>
              <a:rPr lang="de-DE" sz="1400" b="1" dirty="0">
                <a:solidFill>
                  <a:srgbClr val="262626"/>
                </a:solidFill>
              </a:rPr>
              <a:t>verwirklicht</a:t>
            </a:r>
            <a:r>
              <a:rPr lang="de-DE" sz="1400" dirty="0">
                <a:solidFill>
                  <a:srgbClr val="262626"/>
                </a:solidFill>
              </a:rPr>
              <a:t> werden kann.</a:t>
            </a:r>
            <a:endParaRPr lang="de-DE" sz="1400" dirty="0"/>
          </a:p>
        </p:txBody>
      </p:sp>
      <p:pic>
        <p:nvPicPr>
          <p:cNvPr id="9" name="Grafik 8">
            <a:extLst>
              <a:ext uri="{FF2B5EF4-FFF2-40B4-BE49-F238E27FC236}">
                <a16:creationId xmlns:a16="http://schemas.microsoft.com/office/drawing/2014/main" id="{B095BCCF-7D0F-4350-9EF4-0961234DC5C4}"/>
              </a:ext>
            </a:extLst>
          </p:cNvPr>
          <p:cNvPicPr>
            <a:picLocks noChangeAspect="1"/>
          </p:cNvPicPr>
          <p:nvPr/>
        </p:nvPicPr>
        <p:blipFill>
          <a:blip r:embed="rId3"/>
          <a:srcRect/>
          <a:stretch/>
        </p:blipFill>
        <p:spPr>
          <a:xfrm>
            <a:off x="1558404" y="2312418"/>
            <a:ext cx="7575004" cy="4036382"/>
          </a:xfrm>
          <a:prstGeom prst="rect">
            <a:avLst/>
          </a:prstGeom>
        </p:spPr>
      </p:pic>
      <p:cxnSp>
        <p:nvCxnSpPr>
          <p:cNvPr id="13" name="Gerader Verbinder 12">
            <a:extLst>
              <a:ext uri="{FF2B5EF4-FFF2-40B4-BE49-F238E27FC236}">
                <a16:creationId xmlns:a16="http://schemas.microsoft.com/office/drawing/2014/main" id="{9DCBBA79-101E-4E1F-AD98-66D482465A86}"/>
              </a:ext>
            </a:extLst>
          </p:cNvPr>
          <p:cNvCxnSpPr/>
          <p:nvPr/>
        </p:nvCxnSpPr>
        <p:spPr>
          <a:xfrm flipH="1">
            <a:off x="1243584" y="4453128"/>
            <a:ext cx="2926080" cy="0"/>
          </a:xfrm>
          <a:prstGeom prst="line">
            <a:avLst/>
          </a:prstGeom>
          <a:ln w="3810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14" name="Gerader Verbinder 13">
            <a:extLst>
              <a:ext uri="{FF2B5EF4-FFF2-40B4-BE49-F238E27FC236}">
                <a16:creationId xmlns:a16="http://schemas.microsoft.com/office/drawing/2014/main" id="{8FB89CB6-0C9C-4C57-8AEC-83B2BE293B82}"/>
              </a:ext>
            </a:extLst>
          </p:cNvPr>
          <p:cNvCxnSpPr/>
          <p:nvPr/>
        </p:nvCxnSpPr>
        <p:spPr bwMode="auto">
          <a:xfrm flipH="1">
            <a:off x="6553200" y="4453128"/>
            <a:ext cx="2926080" cy="0"/>
          </a:xfrm>
          <a:prstGeom prst="line">
            <a:avLst/>
          </a:prstGeom>
          <a:ln w="3810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4000" b="1" dirty="0">
                <a:solidFill>
                  <a:srgbClr val="17467D"/>
                </a:solidFill>
              </a:rPr>
              <a:t>Bedarfsanalyse </a:t>
            </a:r>
            <a:endParaRPr lang="de-DE" sz="4000" dirty="0">
              <a:solidFill>
                <a:srgbClr val="17467D"/>
              </a:solidFill>
            </a:endParaRPr>
          </a:p>
        </p:txBody>
      </p:sp>
      <p:sp>
        <p:nvSpPr>
          <p:cNvPr id="3" name="Inhaltsplatzhalter 2"/>
          <p:cNvSpPr>
            <a:spLocks noGrp="1"/>
          </p:cNvSpPr>
          <p:nvPr>
            <p:ph idx="1"/>
          </p:nvPr>
        </p:nvSpPr>
        <p:spPr bwMode="auto"/>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400" dirty="0">
                <a:solidFill>
                  <a:srgbClr val="262626"/>
                </a:solidFill>
              </a:rPr>
              <a:t>Die Vorderseite der Karten bieten die Möglichkeit, den </a:t>
            </a:r>
            <a:r>
              <a:rPr lang="de-DE" sz="1400" b="1" dirty="0">
                <a:solidFill>
                  <a:srgbClr val="262626"/>
                </a:solidFill>
              </a:rPr>
              <a:t>Ist-Stand</a:t>
            </a:r>
            <a:r>
              <a:rPr lang="de-DE" sz="1400" dirty="0">
                <a:solidFill>
                  <a:srgbClr val="262626"/>
                </a:solidFill>
              </a:rPr>
              <a:t> einzuschätzen und die zugeteilten </a:t>
            </a:r>
            <a:r>
              <a:rPr lang="de-DE" sz="1400" b="1" dirty="0">
                <a:solidFill>
                  <a:srgbClr val="262626"/>
                </a:solidFill>
              </a:rPr>
              <a:t>Verantwortlichkeiten</a:t>
            </a:r>
            <a:r>
              <a:rPr lang="de-DE" sz="1400" dirty="0">
                <a:solidFill>
                  <a:srgbClr val="262626"/>
                </a:solidFill>
              </a:rPr>
              <a:t> sowie den </a:t>
            </a:r>
            <a:r>
              <a:rPr lang="de-DE" sz="1400" b="1" dirty="0">
                <a:solidFill>
                  <a:srgbClr val="262626"/>
                </a:solidFill>
              </a:rPr>
              <a:t>Zeithorizont</a:t>
            </a:r>
            <a:r>
              <a:rPr lang="de-DE" sz="1400" dirty="0">
                <a:solidFill>
                  <a:srgbClr val="262626"/>
                </a:solidFill>
              </a:rPr>
              <a:t> festzuhalten. Auf der Rückseite können bereits </a:t>
            </a:r>
            <a:r>
              <a:rPr lang="de-DE" sz="1400" b="1" dirty="0">
                <a:solidFill>
                  <a:srgbClr val="262626"/>
                </a:solidFill>
              </a:rPr>
              <a:t>bestehende Konzepte</a:t>
            </a:r>
            <a:r>
              <a:rPr lang="de-DE" sz="1400" dirty="0">
                <a:solidFill>
                  <a:srgbClr val="262626"/>
                </a:solidFill>
              </a:rPr>
              <a:t> sowie der </a:t>
            </a:r>
            <a:r>
              <a:rPr lang="de-DE" sz="1400" b="1" dirty="0">
                <a:solidFill>
                  <a:srgbClr val="262626"/>
                </a:solidFill>
              </a:rPr>
              <a:t>Unterstützungs- und Vernetzungsbedarf</a:t>
            </a:r>
            <a:r>
              <a:rPr lang="de-DE" sz="1400" dirty="0">
                <a:solidFill>
                  <a:srgbClr val="262626"/>
                </a:solidFill>
              </a:rPr>
              <a:t> erfasst werden.</a:t>
            </a:r>
            <a:endParaRPr lang="de-DE" sz="1400" dirty="0"/>
          </a:p>
        </p:txBody>
      </p:sp>
      <p:grpSp>
        <p:nvGrpSpPr>
          <p:cNvPr id="37" name="Gruppieren 36">
            <a:extLst>
              <a:ext uri="{FF2B5EF4-FFF2-40B4-BE49-F238E27FC236}">
                <a16:creationId xmlns:a16="http://schemas.microsoft.com/office/drawing/2014/main" id="{A2FC2E22-3A24-6C19-7F0E-7B7A7FC6A459}"/>
              </a:ext>
            </a:extLst>
          </p:cNvPr>
          <p:cNvGrpSpPr/>
          <p:nvPr/>
        </p:nvGrpSpPr>
        <p:grpSpPr>
          <a:xfrm>
            <a:off x="482171" y="2250890"/>
            <a:ext cx="9918823" cy="4484824"/>
            <a:chOff x="482171" y="2250890"/>
            <a:chExt cx="9918823" cy="4484824"/>
          </a:xfrm>
        </p:grpSpPr>
        <p:grpSp>
          <p:nvGrpSpPr>
            <p:cNvPr id="13" name="Gruppieren 12"/>
            <p:cNvGrpSpPr/>
            <p:nvPr/>
          </p:nvGrpSpPr>
          <p:grpSpPr bwMode="auto">
            <a:xfrm>
              <a:off x="482171" y="5571828"/>
              <a:ext cx="2386535" cy="185877"/>
              <a:chOff x="482171" y="5141265"/>
              <a:chExt cx="2386535" cy="185877"/>
            </a:xfrm>
          </p:grpSpPr>
          <p:sp>
            <p:nvSpPr>
              <p:cNvPr id="6" name="Textfeld 5"/>
              <p:cNvSpPr txBox="1"/>
              <p:nvPr/>
            </p:nvSpPr>
            <p:spPr bwMode="auto">
              <a:xfrm>
                <a:off x="482600" y="5141265"/>
                <a:ext cx="2225508" cy="153888"/>
              </a:xfrm>
              <a:prstGeom prst="rect">
                <a:avLst/>
              </a:prstGeom>
              <a:noFill/>
            </p:spPr>
            <p:txBody>
              <a:bodyPr wrap="square" lIns="0" tIns="0" rIns="0" bIns="0" rtlCol="0" anchor="ctr">
                <a:noAutofit/>
              </a:bodyPr>
              <a:lstStyle/>
              <a:p>
                <a:pPr>
                  <a:defRPr/>
                </a:pPr>
                <a:r>
                  <a:rPr lang="de-DE" sz="1000" b="1" dirty="0">
                    <a:solidFill>
                      <a:srgbClr val="194D83"/>
                    </a:solidFill>
                    <a:latin typeface="Verdana"/>
                    <a:ea typeface="Verdana"/>
                    <a:cs typeface="Verdana"/>
                  </a:rPr>
                  <a:t>Ist-Stand</a:t>
                </a:r>
                <a:endParaRPr dirty="0"/>
              </a:p>
            </p:txBody>
          </p:sp>
          <p:cxnSp>
            <p:nvCxnSpPr>
              <p:cNvPr id="8" name="Gerade Verbindung 7"/>
              <p:cNvCxnSpPr>
                <a:cxnSpLocks/>
              </p:cNvCxnSpPr>
              <p:nvPr/>
            </p:nvCxnSpPr>
            <p:spPr bwMode="auto">
              <a:xfrm>
                <a:off x="482171" y="5327142"/>
                <a:ext cx="2386535"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12" name="Gruppieren 11"/>
            <p:cNvGrpSpPr/>
            <p:nvPr/>
          </p:nvGrpSpPr>
          <p:grpSpPr bwMode="auto">
            <a:xfrm>
              <a:off x="482171" y="5840183"/>
              <a:ext cx="2377569" cy="185877"/>
              <a:chOff x="482171" y="5379804"/>
              <a:chExt cx="2377569" cy="185877"/>
            </a:xfrm>
          </p:grpSpPr>
          <p:sp>
            <p:nvSpPr>
              <p:cNvPr id="10" name="Textfeld 9"/>
              <p:cNvSpPr txBox="1"/>
              <p:nvPr/>
            </p:nvSpPr>
            <p:spPr bwMode="auto">
              <a:xfrm>
                <a:off x="482600" y="5379804"/>
                <a:ext cx="2225508" cy="153888"/>
              </a:xfrm>
              <a:prstGeom prst="rect">
                <a:avLst/>
              </a:prstGeom>
              <a:noFill/>
            </p:spPr>
            <p:txBody>
              <a:bodyPr wrap="square" lIns="0" tIns="0" rIns="0" bIns="0" rtlCol="0" anchor="ctr">
                <a:noAutofit/>
              </a:bodyPr>
              <a:lstStyle/>
              <a:p>
                <a:pPr>
                  <a:defRPr/>
                </a:pPr>
                <a:r>
                  <a:rPr lang="de-DE" sz="1000" b="1">
                    <a:solidFill>
                      <a:srgbClr val="194D83"/>
                    </a:solidFill>
                    <a:latin typeface="Verdana"/>
                    <a:ea typeface="Verdana"/>
                    <a:cs typeface="Verdana"/>
                  </a:rPr>
                  <a:t>Verantwortlichkeiten</a:t>
                </a:r>
                <a:endParaRPr/>
              </a:p>
            </p:txBody>
          </p:sp>
          <p:cxnSp>
            <p:nvCxnSpPr>
              <p:cNvPr id="11" name="Gerade Verbindung 10"/>
              <p:cNvCxnSpPr>
                <a:cxnSpLocks/>
              </p:cNvCxnSpPr>
              <p:nvPr/>
            </p:nvCxnSpPr>
            <p:spPr bwMode="auto">
              <a:xfrm>
                <a:off x="482171" y="5565681"/>
                <a:ext cx="2377569"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14" name="Gruppieren 13"/>
            <p:cNvGrpSpPr/>
            <p:nvPr/>
          </p:nvGrpSpPr>
          <p:grpSpPr bwMode="auto">
            <a:xfrm>
              <a:off x="482171" y="6135174"/>
              <a:ext cx="2377569" cy="185877"/>
              <a:chOff x="482171" y="5379804"/>
              <a:chExt cx="2377569" cy="185877"/>
            </a:xfrm>
          </p:grpSpPr>
          <p:sp>
            <p:nvSpPr>
              <p:cNvPr id="15" name="Textfeld 14"/>
              <p:cNvSpPr txBox="1"/>
              <p:nvPr/>
            </p:nvSpPr>
            <p:spPr bwMode="auto">
              <a:xfrm>
                <a:off x="482600" y="5379804"/>
                <a:ext cx="2225508" cy="153888"/>
              </a:xfrm>
              <a:prstGeom prst="rect">
                <a:avLst/>
              </a:prstGeom>
              <a:noFill/>
            </p:spPr>
            <p:txBody>
              <a:bodyPr wrap="square" lIns="0" tIns="0" rIns="0" bIns="0" rtlCol="0" anchor="ctr">
                <a:noAutofit/>
              </a:bodyPr>
              <a:lstStyle/>
              <a:p>
                <a:pPr>
                  <a:defRPr/>
                </a:pPr>
                <a:r>
                  <a:rPr lang="de-DE" sz="1000" b="1">
                    <a:solidFill>
                      <a:srgbClr val="194D83"/>
                    </a:solidFill>
                    <a:latin typeface="Verdana"/>
                    <a:ea typeface="Verdana"/>
                    <a:cs typeface="Verdana"/>
                  </a:rPr>
                  <a:t>Zeithorizont</a:t>
                </a:r>
                <a:endParaRPr/>
              </a:p>
            </p:txBody>
          </p:sp>
          <p:cxnSp>
            <p:nvCxnSpPr>
              <p:cNvPr id="16" name="Gerade Verbindung 15"/>
              <p:cNvCxnSpPr>
                <a:cxnSpLocks/>
              </p:cNvCxnSpPr>
              <p:nvPr/>
            </p:nvCxnSpPr>
            <p:spPr bwMode="auto">
              <a:xfrm>
                <a:off x="482171" y="5565681"/>
                <a:ext cx="2377569"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30" name="Gruppieren 29"/>
            <p:cNvGrpSpPr/>
            <p:nvPr/>
          </p:nvGrpSpPr>
          <p:grpSpPr bwMode="auto">
            <a:xfrm>
              <a:off x="8023412" y="3427834"/>
              <a:ext cx="2377582" cy="472104"/>
              <a:chOff x="8023412" y="3508519"/>
              <a:chExt cx="2377582" cy="472104"/>
            </a:xfrm>
          </p:grpSpPr>
          <p:sp>
            <p:nvSpPr>
              <p:cNvPr id="19" name="Textfeld 18"/>
              <p:cNvSpPr txBox="1"/>
              <p:nvPr/>
            </p:nvSpPr>
            <p:spPr bwMode="auto">
              <a:xfrm>
                <a:off x="8175486" y="3508519"/>
                <a:ext cx="2225508" cy="440115"/>
              </a:xfrm>
              <a:prstGeom prst="rect">
                <a:avLst/>
              </a:prstGeom>
              <a:noFill/>
            </p:spPr>
            <p:txBody>
              <a:bodyPr wrap="square" lIns="0" tIns="0" rIns="0" bIns="0" rtlCol="0" anchor="b">
                <a:noAutofit/>
              </a:bodyPr>
              <a:lstStyle/>
              <a:p>
                <a:pPr algn="r">
                  <a:defRPr/>
                </a:pPr>
                <a:r>
                  <a:rPr lang="de-DE" sz="1000" b="1">
                    <a:solidFill>
                      <a:srgbClr val="194D83"/>
                    </a:solidFill>
                    <a:latin typeface="Verdana"/>
                    <a:ea typeface="Verdana"/>
                    <a:cs typeface="Verdana"/>
                  </a:rPr>
                  <a:t>Hintergrundinformationen </a:t>
                </a:r>
                <a:br>
                  <a:rPr lang="de-DE" sz="1000" b="1">
                    <a:solidFill>
                      <a:srgbClr val="194D83"/>
                    </a:solidFill>
                    <a:latin typeface="Verdana"/>
                    <a:ea typeface="Verdana"/>
                    <a:cs typeface="Verdana"/>
                  </a:rPr>
                </a:br>
                <a:r>
                  <a:rPr lang="de-DE" sz="1000" b="1">
                    <a:solidFill>
                      <a:srgbClr val="194D83"/>
                    </a:solidFill>
                    <a:latin typeface="Verdana"/>
                    <a:ea typeface="Verdana"/>
                    <a:cs typeface="Verdana"/>
                  </a:rPr>
                  <a:t>zum Thema</a:t>
                </a:r>
                <a:endParaRPr/>
              </a:p>
            </p:txBody>
          </p:sp>
          <p:cxnSp>
            <p:nvCxnSpPr>
              <p:cNvPr id="20" name="Gerade Verbindung 19"/>
              <p:cNvCxnSpPr>
                <a:cxnSpLocks/>
              </p:cNvCxnSpPr>
              <p:nvPr/>
            </p:nvCxnSpPr>
            <p:spPr bwMode="auto">
              <a:xfrm>
                <a:off x="8023412" y="3980623"/>
                <a:ext cx="2362979"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29" name="Gruppieren 28"/>
            <p:cNvGrpSpPr/>
            <p:nvPr/>
          </p:nvGrpSpPr>
          <p:grpSpPr bwMode="auto">
            <a:xfrm>
              <a:off x="8014447" y="5546149"/>
              <a:ext cx="2386547" cy="206157"/>
              <a:chOff x="8014447" y="5295153"/>
              <a:chExt cx="2386547" cy="206157"/>
            </a:xfrm>
          </p:grpSpPr>
          <p:sp>
            <p:nvSpPr>
              <p:cNvPr id="27" name="Textfeld 26"/>
              <p:cNvSpPr txBox="1"/>
              <p:nvPr/>
            </p:nvSpPr>
            <p:spPr bwMode="auto">
              <a:xfrm>
                <a:off x="8175486" y="5295153"/>
                <a:ext cx="2225508" cy="174168"/>
              </a:xfrm>
              <a:prstGeom prst="rect">
                <a:avLst/>
              </a:prstGeom>
              <a:noFill/>
            </p:spPr>
            <p:txBody>
              <a:bodyPr wrap="square" lIns="0" tIns="0" rIns="0" bIns="0" rtlCol="0" anchor="b">
                <a:noAutofit/>
              </a:bodyPr>
              <a:lstStyle/>
              <a:p>
                <a:pPr algn="r">
                  <a:defRPr/>
                </a:pPr>
                <a:r>
                  <a:rPr lang="de-DE" sz="1000" b="1">
                    <a:solidFill>
                      <a:srgbClr val="194D83"/>
                    </a:solidFill>
                    <a:latin typeface="Verdana"/>
                    <a:ea typeface="Verdana"/>
                    <a:cs typeface="Verdana"/>
                  </a:rPr>
                  <a:t>Bestehende Konzepte</a:t>
                </a:r>
                <a:endParaRPr/>
              </a:p>
            </p:txBody>
          </p:sp>
          <p:cxnSp>
            <p:nvCxnSpPr>
              <p:cNvPr id="28" name="Gerade Verbindung 27"/>
              <p:cNvCxnSpPr>
                <a:cxnSpLocks/>
              </p:cNvCxnSpPr>
              <p:nvPr/>
            </p:nvCxnSpPr>
            <p:spPr bwMode="auto">
              <a:xfrm>
                <a:off x="8014447" y="5501310"/>
                <a:ext cx="2371944"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31" name="Gruppieren 30"/>
            <p:cNvGrpSpPr/>
            <p:nvPr/>
          </p:nvGrpSpPr>
          <p:grpSpPr bwMode="auto">
            <a:xfrm>
              <a:off x="8014447" y="5849864"/>
              <a:ext cx="2371944" cy="472104"/>
              <a:chOff x="8029050" y="3508519"/>
              <a:chExt cx="2371944" cy="472104"/>
            </a:xfrm>
          </p:grpSpPr>
          <p:sp>
            <p:nvSpPr>
              <p:cNvPr id="32" name="Textfeld 31"/>
              <p:cNvSpPr txBox="1"/>
              <p:nvPr/>
            </p:nvSpPr>
            <p:spPr bwMode="auto">
              <a:xfrm>
                <a:off x="8175486" y="3508519"/>
                <a:ext cx="2225508" cy="440115"/>
              </a:xfrm>
              <a:prstGeom prst="rect">
                <a:avLst/>
              </a:prstGeom>
              <a:noFill/>
            </p:spPr>
            <p:txBody>
              <a:bodyPr wrap="square" lIns="0" tIns="0" rIns="0" bIns="0" rtlCol="0" anchor="b">
                <a:noAutofit/>
              </a:bodyPr>
              <a:lstStyle/>
              <a:p>
                <a:pPr algn="r">
                  <a:defRPr/>
                </a:pPr>
                <a:r>
                  <a:rPr lang="de-DE" sz="1000" b="1">
                    <a:solidFill>
                      <a:srgbClr val="194D83"/>
                    </a:solidFill>
                    <a:latin typeface="Verdana"/>
                    <a:ea typeface="Verdana"/>
                    <a:cs typeface="Verdana"/>
                  </a:rPr>
                  <a:t>Unterstützungs- </a:t>
                </a:r>
                <a:br>
                  <a:rPr lang="de-DE" sz="1000" b="1">
                    <a:solidFill>
                      <a:srgbClr val="194D83"/>
                    </a:solidFill>
                    <a:latin typeface="Verdana"/>
                    <a:ea typeface="Verdana"/>
                    <a:cs typeface="Verdana"/>
                  </a:rPr>
                </a:br>
                <a:r>
                  <a:rPr lang="de-DE" sz="1000" b="1">
                    <a:solidFill>
                      <a:srgbClr val="194D83"/>
                    </a:solidFill>
                    <a:latin typeface="Verdana"/>
                    <a:ea typeface="Verdana"/>
                    <a:cs typeface="Verdana"/>
                  </a:rPr>
                  <a:t>und Vernetzungsbedarf</a:t>
                </a:r>
                <a:endParaRPr/>
              </a:p>
            </p:txBody>
          </p:sp>
          <p:cxnSp>
            <p:nvCxnSpPr>
              <p:cNvPr id="33" name="Gerade Verbindung 32"/>
              <p:cNvCxnSpPr>
                <a:cxnSpLocks/>
              </p:cNvCxnSpPr>
              <p:nvPr/>
            </p:nvCxnSpPr>
            <p:spPr bwMode="auto">
              <a:xfrm>
                <a:off x="8029050" y="3980623"/>
                <a:ext cx="2357341"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pic>
          <p:nvPicPr>
            <p:cNvPr id="4" name="Grafik 3">
              <a:extLst>
                <a:ext uri="{FF2B5EF4-FFF2-40B4-BE49-F238E27FC236}">
                  <a16:creationId xmlns:a16="http://schemas.microsoft.com/office/drawing/2014/main" id="{AACD9D84-5A8A-DC2D-4AFA-A6848E357877}"/>
                </a:ext>
              </a:extLst>
            </p:cNvPr>
            <p:cNvPicPr>
              <a:picLocks noChangeAspect="1"/>
            </p:cNvPicPr>
            <p:nvPr/>
          </p:nvPicPr>
          <p:blipFill>
            <a:blip r:embed="rId3"/>
            <a:srcRect/>
            <a:stretch/>
          </p:blipFill>
          <p:spPr>
            <a:xfrm>
              <a:off x="2919759" y="2250890"/>
              <a:ext cx="2084389" cy="4484824"/>
            </a:xfrm>
            <a:prstGeom prst="rect">
              <a:avLst/>
            </a:prstGeom>
            <a:ln>
              <a:solidFill>
                <a:schemeClr val="bg1">
                  <a:lumMod val="75000"/>
                </a:schemeClr>
              </a:solidFill>
            </a:ln>
          </p:spPr>
        </p:pic>
        <p:pic>
          <p:nvPicPr>
            <p:cNvPr id="7" name="Grafik 6">
              <a:extLst>
                <a:ext uri="{FF2B5EF4-FFF2-40B4-BE49-F238E27FC236}">
                  <a16:creationId xmlns:a16="http://schemas.microsoft.com/office/drawing/2014/main" id="{EBD74D64-ADB9-0E74-FE6A-65E664598F9A}"/>
                </a:ext>
              </a:extLst>
            </p:cNvPr>
            <p:cNvPicPr>
              <a:picLocks noChangeAspect="1"/>
            </p:cNvPicPr>
            <p:nvPr/>
          </p:nvPicPr>
          <p:blipFill>
            <a:blip r:embed="rId4"/>
            <a:srcRect/>
            <a:stretch/>
          </p:blipFill>
          <p:spPr>
            <a:xfrm>
              <a:off x="5707259" y="2291912"/>
              <a:ext cx="2093370" cy="4402781"/>
            </a:xfrm>
            <a:prstGeom prst="rect">
              <a:avLst/>
            </a:prstGeom>
            <a:ln>
              <a:solidFill>
                <a:schemeClr val="bg1">
                  <a:lumMod val="75000"/>
                </a:schemeClr>
              </a:solid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E7549EA-AACF-E5B5-AFA8-C73A30504672}"/>
            </a:ext>
          </a:extLst>
        </p:cNvPr>
        <p:cNvGrpSpPr/>
        <p:nvPr/>
      </p:nvGrpSpPr>
      <p:grpSpPr bwMode="auto">
        <a:xfrm>
          <a:off x="0" y="0"/>
          <a:ext cx="0" cy="0"/>
          <a:chOff x="0" y="0"/>
          <a:chExt cx="0" cy="0"/>
        </a:xfrm>
      </p:grpSpPr>
      <p:sp>
        <p:nvSpPr>
          <p:cNvPr id="2" name="Titel 1">
            <a:extLst>
              <a:ext uri="{FF2B5EF4-FFF2-40B4-BE49-F238E27FC236}">
                <a16:creationId xmlns:a16="http://schemas.microsoft.com/office/drawing/2014/main" id="{8FED7DC7-39CC-C00E-C9D6-BE0511020B76}"/>
              </a:ext>
            </a:extLst>
          </p:cNvPr>
          <p:cNvSpPr>
            <a:spLocks noGrp="1"/>
          </p:cNvSpPr>
          <p:nvPr>
            <p:ph type="title"/>
          </p:nvPr>
        </p:nvSpPr>
        <p:spPr bwMode="auto"/>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4000" b="1" dirty="0">
                <a:solidFill>
                  <a:srgbClr val="17467D"/>
                </a:solidFill>
              </a:rPr>
              <a:t>Möglichkeit der Weiterarbeit </a:t>
            </a:r>
            <a:endParaRPr lang="de-DE" sz="4000" dirty="0">
              <a:solidFill>
                <a:srgbClr val="17467D"/>
              </a:solidFill>
            </a:endParaRPr>
          </a:p>
        </p:txBody>
      </p:sp>
      <p:sp>
        <p:nvSpPr>
          <p:cNvPr id="3" name="Inhaltsplatzhalter 2">
            <a:extLst>
              <a:ext uri="{FF2B5EF4-FFF2-40B4-BE49-F238E27FC236}">
                <a16:creationId xmlns:a16="http://schemas.microsoft.com/office/drawing/2014/main" id="{980E9FD6-B0DD-2C5B-36D8-032878CA8F1E}"/>
              </a:ext>
            </a:extLst>
          </p:cNvPr>
          <p:cNvSpPr>
            <a:spLocks noGrp="1"/>
          </p:cNvSpPr>
          <p:nvPr>
            <p:ph idx="1"/>
          </p:nvPr>
        </p:nvSpPr>
        <p:spPr bwMode="auto">
          <a:xfrm>
            <a:off x="482171" y="1413605"/>
            <a:ext cx="9914986" cy="1049650"/>
          </a:xfrm>
        </p:spPr>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800" dirty="0">
                <a:solidFill>
                  <a:srgbClr val="262626"/>
                </a:solidFill>
              </a:rPr>
              <a:t>Als </a:t>
            </a:r>
            <a:r>
              <a:rPr lang="de-DE" sz="1800" b="1" dirty="0">
                <a:solidFill>
                  <a:srgbClr val="262626"/>
                </a:solidFill>
              </a:rPr>
              <a:t>Ergebnissicherung</a:t>
            </a:r>
            <a:r>
              <a:rPr lang="de-DE" sz="1800" dirty="0">
                <a:solidFill>
                  <a:srgbClr val="262626"/>
                </a:solidFill>
              </a:rPr>
              <a:t> können die ausgewählten Prozessschritte in eine </a:t>
            </a:r>
            <a:r>
              <a:rPr lang="de-DE" sz="1800" b="1" dirty="0">
                <a:solidFill>
                  <a:srgbClr val="262626"/>
                </a:solidFill>
              </a:rPr>
              <a:t>Planungsmatrix</a:t>
            </a:r>
            <a:r>
              <a:rPr lang="de-DE" sz="1800" dirty="0">
                <a:solidFill>
                  <a:srgbClr val="262626"/>
                </a:solidFill>
              </a:rPr>
              <a:t> überführt werden.</a:t>
            </a:r>
            <a:endParaRPr lang="de-DE" sz="1800" dirty="0"/>
          </a:p>
        </p:txBody>
      </p:sp>
      <p:sp>
        <p:nvSpPr>
          <p:cNvPr id="6" name="Inhaltsplatzhalter 2">
            <a:extLst>
              <a:ext uri="{FF2B5EF4-FFF2-40B4-BE49-F238E27FC236}">
                <a16:creationId xmlns:a16="http://schemas.microsoft.com/office/drawing/2014/main" id="{2F3FC813-2048-F8B5-D50B-81B1CA559B61}"/>
              </a:ext>
            </a:extLst>
          </p:cNvPr>
          <p:cNvSpPr txBox="1"/>
          <p:nvPr/>
        </p:nvSpPr>
        <p:spPr bwMode="auto">
          <a:xfrm>
            <a:off x="482171" y="2512598"/>
            <a:ext cx="4801029" cy="467648"/>
          </a:xfrm>
          <a:prstGeom prst="rect">
            <a:avLst/>
          </a:prstGeom>
        </p:spPr>
        <p:txBody>
          <a:bodyPr vert="horz" lIns="0" tIns="0" rIns="0" bIns="0" rtlCol="0">
            <a:noAutofit/>
          </a:bodyPr>
          <a:lstStyle>
            <a:lvl1pPr marL="0" indent="0" algn="l" defTabSz="801929">
              <a:lnSpc>
                <a:spcPct val="120000"/>
              </a:lnSpc>
              <a:spcBef>
                <a:spcPts val="877"/>
              </a:spcBef>
              <a:buFont typeface="Arial"/>
              <a:buNone/>
              <a:defRPr sz="1600">
                <a:solidFill>
                  <a:schemeClr val="tx1"/>
                </a:solidFill>
                <a:latin typeface="Verdana"/>
                <a:ea typeface="Verdana"/>
                <a:cs typeface="Verdana"/>
              </a:defRPr>
            </a:lvl1pPr>
            <a:lvl2pPr marL="651567" indent="-250603" algn="l" defTabSz="801929">
              <a:lnSpc>
                <a:spcPct val="120000"/>
              </a:lnSpc>
              <a:spcBef>
                <a:spcPts val="439"/>
              </a:spcBef>
              <a:buFont typeface="Arial"/>
              <a:buChar char="•"/>
              <a:defRPr sz="1600">
                <a:solidFill>
                  <a:schemeClr val="tx1"/>
                </a:solidFill>
                <a:latin typeface="Verdana"/>
                <a:ea typeface="Verdana"/>
                <a:cs typeface="Verdana"/>
              </a:defRPr>
            </a:lvl2pPr>
            <a:lvl3pPr marL="1052532" indent="-250603" algn="l" defTabSz="801929">
              <a:lnSpc>
                <a:spcPct val="120000"/>
              </a:lnSpc>
              <a:spcBef>
                <a:spcPts val="439"/>
              </a:spcBef>
              <a:buFont typeface="Arial"/>
              <a:buChar char="•"/>
              <a:defRPr sz="16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6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6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200" b="1" dirty="0">
                <a:solidFill>
                  <a:srgbClr val="194D83"/>
                </a:solidFill>
              </a:rPr>
              <a:t>Planungsmatrix</a:t>
            </a:r>
            <a:endParaRPr dirty="0"/>
          </a:p>
        </p:txBody>
      </p:sp>
      <p:grpSp>
        <p:nvGrpSpPr>
          <p:cNvPr id="50" name="Gruppieren 49">
            <a:extLst>
              <a:ext uri="{FF2B5EF4-FFF2-40B4-BE49-F238E27FC236}">
                <a16:creationId xmlns:a16="http://schemas.microsoft.com/office/drawing/2014/main" id="{9F8FB198-6DFA-B249-DCCF-B1495AC028F0}"/>
              </a:ext>
            </a:extLst>
          </p:cNvPr>
          <p:cNvGrpSpPr/>
          <p:nvPr/>
        </p:nvGrpSpPr>
        <p:grpSpPr>
          <a:xfrm>
            <a:off x="229723" y="2714626"/>
            <a:ext cx="4926443" cy="4152900"/>
            <a:chOff x="269682" y="2714626"/>
            <a:chExt cx="4926443" cy="4152900"/>
          </a:xfrm>
        </p:grpSpPr>
        <p:grpSp>
          <p:nvGrpSpPr>
            <p:cNvPr id="15" name="Gruppieren 14">
              <a:extLst>
                <a:ext uri="{FF2B5EF4-FFF2-40B4-BE49-F238E27FC236}">
                  <a16:creationId xmlns:a16="http://schemas.microsoft.com/office/drawing/2014/main" id="{22EEE8FA-DD01-5E0F-570C-7CE560C5E03E}"/>
                </a:ext>
              </a:extLst>
            </p:cNvPr>
            <p:cNvGrpSpPr/>
            <p:nvPr/>
          </p:nvGrpSpPr>
          <p:grpSpPr>
            <a:xfrm>
              <a:off x="269682" y="2714626"/>
              <a:ext cx="4926443" cy="4152900"/>
              <a:chOff x="482171" y="2714626"/>
              <a:chExt cx="4926443" cy="4152900"/>
            </a:xfrm>
          </p:grpSpPr>
          <p:sp>
            <p:nvSpPr>
              <p:cNvPr id="4" name="Rechteck 3">
                <a:extLst>
                  <a:ext uri="{FF2B5EF4-FFF2-40B4-BE49-F238E27FC236}">
                    <a16:creationId xmlns:a16="http://schemas.microsoft.com/office/drawing/2014/main" id="{108C0410-FA66-9E7F-392A-9E3AAEA78CBD}"/>
                  </a:ext>
                </a:extLst>
              </p:cNvPr>
              <p:cNvSpPr/>
              <p:nvPr/>
            </p:nvSpPr>
            <p:spPr>
              <a:xfrm>
                <a:off x="482171" y="2714626"/>
                <a:ext cx="4926443" cy="4152900"/>
              </a:xfrm>
              <a:prstGeom prst="rect">
                <a:avLst/>
              </a:prstGeom>
              <a:solidFill>
                <a:srgbClr val="17467D">
                  <a:alpha val="307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58444C88-F75F-052A-D968-794BBB7ECCED}"/>
                  </a:ext>
                </a:extLst>
              </p:cNvPr>
              <p:cNvSpPr txBox="1"/>
              <p:nvPr/>
            </p:nvSpPr>
            <p:spPr>
              <a:xfrm>
                <a:off x="1609295" y="2851897"/>
                <a:ext cx="1181100" cy="276999"/>
              </a:xfrm>
              <a:prstGeom prst="rect">
                <a:avLst/>
              </a:prstGeom>
              <a:solidFill>
                <a:srgbClr val="17467D"/>
              </a:solidFill>
            </p:spPr>
            <p:txBody>
              <a:bodyPr wrap="square" rtlCol="0">
                <a:spAutoFit/>
              </a:bodyPr>
              <a:lstStyle/>
              <a:p>
                <a:pPr algn="ctr"/>
                <a:r>
                  <a:rPr lang="en-GB" sz="1200" b="1" dirty="0">
                    <a:solidFill>
                      <a:schemeClr val="bg1"/>
                    </a:solidFill>
                    <a:latin typeface="Aptos" panose="020B0004020202020204" pitchFamily="34" charset="0"/>
                  </a:rPr>
                  <a:t>In </a:t>
                </a:r>
                <a:r>
                  <a:rPr lang="de-DE" sz="1200" b="1" noProof="0" dirty="0">
                    <a:solidFill>
                      <a:schemeClr val="bg1"/>
                    </a:solidFill>
                    <a:latin typeface="Aptos" panose="020B0004020202020204" pitchFamily="34" charset="0"/>
                  </a:rPr>
                  <a:t>Planung</a:t>
                </a:r>
                <a:endParaRPr lang="de-DE" sz="1200" b="1" dirty="0">
                  <a:solidFill>
                    <a:schemeClr val="bg1"/>
                  </a:solidFill>
                  <a:latin typeface="Aptos" panose="020B0004020202020204" pitchFamily="34" charset="0"/>
                </a:endParaRPr>
              </a:p>
            </p:txBody>
          </p:sp>
          <p:sp>
            <p:nvSpPr>
              <p:cNvPr id="9" name="Textfeld 8">
                <a:extLst>
                  <a:ext uri="{FF2B5EF4-FFF2-40B4-BE49-F238E27FC236}">
                    <a16:creationId xmlns:a16="http://schemas.microsoft.com/office/drawing/2014/main" id="{F3112AFA-201E-B7E2-5168-8A169B588AFB}"/>
                  </a:ext>
                </a:extLst>
              </p:cNvPr>
              <p:cNvSpPr txBox="1"/>
              <p:nvPr/>
            </p:nvSpPr>
            <p:spPr bwMode="auto">
              <a:xfrm>
                <a:off x="2860030" y="2841918"/>
                <a:ext cx="1181100" cy="276999"/>
              </a:xfrm>
              <a:prstGeom prst="rect">
                <a:avLst/>
              </a:prstGeom>
              <a:solidFill>
                <a:srgbClr val="17467D"/>
              </a:solidFill>
            </p:spPr>
            <p:txBody>
              <a:bodyPr wrap="square" rtlCol="0">
                <a:spAutoFit/>
              </a:bodyPr>
              <a:lstStyle/>
              <a:p>
                <a:pPr algn="ctr"/>
                <a:r>
                  <a:rPr lang="en-GB" sz="1200" b="1" dirty="0">
                    <a:solidFill>
                      <a:schemeClr val="bg1"/>
                    </a:solidFill>
                    <a:latin typeface="Aptos" panose="020B0004020202020204" pitchFamily="34" charset="0"/>
                  </a:rPr>
                  <a:t>In Arbeit</a:t>
                </a:r>
                <a:endParaRPr lang="de-DE" sz="1200" b="1" dirty="0">
                  <a:solidFill>
                    <a:schemeClr val="bg1"/>
                  </a:solidFill>
                  <a:latin typeface="Aptos" panose="020B0004020202020204" pitchFamily="34" charset="0"/>
                </a:endParaRPr>
              </a:p>
            </p:txBody>
          </p:sp>
          <p:sp>
            <p:nvSpPr>
              <p:cNvPr id="10" name="Textfeld 9">
                <a:extLst>
                  <a:ext uri="{FF2B5EF4-FFF2-40B4-BE49-F238E27FC236}">
                    <a16:creationId xmlns:a16="http://schemas.microsoft.com/office/drawing/2014/main" id="{11E8A9B9-60D6-F3AA-6F11-C7DDB4361565}"/>
                  </a:ext>
                </a:extLst>
              </p:cNvPr>
              <p:cNvSpPr txBox="1"/>
              <p:nvPr/>
            </p:nvSpPr>
            <p:spPr bwMode="auto">
              <a:xfrm>
                <a:off x="4110765" y="2841918"/>
                <a:ext cx="1181100" cy="276999"/>
              </a:xfrm>
              <a:prstGeom prst="rect">
                <a:avLst/>
              </a:prstGeom>
              <a:solidFill>
                <a:srgbClr val="17467D"/>
              </a:solidFill>
            </p:spPr>
            <p:txBody>
              <a:bodyPr wrap="square" rtlCol="0">
                <a:spAutoFit/>
              </a:bodyPr>
              <a:lstStyle/>
              <a:p>
                <a:pPr algn="ctr"/>
                <a:r>
                  <a:rPr lang="en-GB" sz="1200" b="1" dirty="0">
                    <a:solidFill>
                      <a:schemeClr val="bg1"/>
                    </a:solidFill>
                    <a:latin typeface="Aptos" panose="020B0004020202020204" pitchFamily="34" charset="0"/>
                  </a:rPr>
                  <a:t>Erledigt</a:t>
                </a:r>
                <a:endParaRPr lang="de-DE" sz="1200" b="1" dirty="0">
                  <a:solidFill>
                    <a:schemeClr val="bg1"/>
                  </a:solidFill>
                  <a:latin typeface="Aptos" panose="020B0004020202020204" pitchFamily="34" charset="0"/>
                </a:endParaRPr>
              </a:p>
            </p:txBody>
          </p:sp>
          <p:cxnSp>
            <p:nvCxnSpPr>
              <p:cNvPr id="12" name="Gerader Verbinder 11">
                <a:extLst>
                  <a:ext uri="{FF2B5EF4-FFF2-40B4-BE49-F238E27FC236}">
                    <a16:creationId xmlns:a16="http://schemas.microsoft.com/office/drawing/2014/main" id="{757FF3C5-1F5B-2942-88E6-1DDE7C5E3568}"/>
                  </a:ext>
                </a:extLst>
              </p:cNvPr>
              <p:cNvCxnSpPr/>
              <p:nvPr/>
            </p:nvCxnSpPr>
            <p:spPr>
              <a:xfrm>
                <a:off x="1485900" y="3228975"/>
                <a:ext cx="0" cy="3448050"/>
              </a:xfrm>
              <a:prstGeom prst="line">
                <a:avLst/>
              </a:prstGeom>
              <a:ln>
                <a:solidFill>
                  <a:srgbClr val="17467D"/>
                </a:solidFill>
              </a:ln>
            </p:spPr>
            <p:style>
              <a:lnRef idx="2">
                <a:schemeClr val="accent2"/>
              </a:lnRef>
              <a:fillRef idx="0">
                <a:schemeClr val="accent2"/>
              </a:fillRef>
              <a:effectRef idx="1">
                <a:schemeClr val="accent2"/>
              </a:effectRef>
              <a:fontRef idx="minor">
                <a:schemeClr val="tx1"/>
              </a:fontRef>
            </p:style>
          </p:cxnSp>
          <p:cxnSp>
            <p:nvCxnSpPr>
              <p:cNvPr id="13" name="Gerader Verbinder 12">
                <a:extLst>
                  <a:ext uri="{FF2B5EF4-FFF2-40B4-BE49-F238E27FC236}">
                    <a16:creationId xmlns:a16="http://schemas.microsoft.com/office/drawing/2014/main" id="{7A03DF07-9761-6BBE-6CE7-64D20C791E26}"/>
                  </a:ext>
                </a:extLst>
              </p:cNvPr>
              <p:cNvCxnSpPr/>
              <p:nvPr/>
            </p:nvCxnSpPr>
            <p:spPr bwMode="auto">
              <a:xfrm>
                <a:off x="2790395" y="3228975"/>
                <a:ext cx="0" cy="3448050"/>
              </a:xfrm>
              <a:prstGeom prst="line">
                <a:avLst/>
              </a:prstGeom>
              <a:ln>
                <a:solidFill>
                  <a:srgbClr val="17467D"/>
                </a:solidFill>
              </a:ln>
            </p:spPr>
            <p:style>
              <a:lnRef idx="2">
                <a:schemeClr val="accent2"/>
              </a:lnRef>
              <a:fillRef idx="0">
                <a:schemeClr val="accent2"/>
              </a:fillRef>
              <a:effectRef idx="1">
                <a:schemeClr val="accent2"/>
              </a:effectRef>
              <a:fontRef idx="minor">
                <a:schemeClr val="tx1"/>
              </a:fontRef>
            </p:style>
          </p:cxnSp>
          <p:cxnSp>
            <p:nvCxnSpPr>
              <p:cNvPr id="14" name="Gerader Verbinder 13">
                <a:extLst>
                  <a:ext uri="{FF2B5EF4-FFF2-40B4-BE49-F238E27FC236}">
                    <a16:creationId xmlns:a16="http://schemas.microsoft.com/office/drawing/2014/main" id="{7C2D371D-EC02-0EFD-3DBD-058F0BD256EC}"/>
                  </a:ext>
                </a:extLst>
              </p:cNvPr>
              <p:cNvCxnSpPr/>
              <p:nvPr/>
            </p:nvCxnSpPr>
            <p:spPr bwMode="auto">
              <a:xfrm>
                <a:off x="4041130" y="3228975"/>
                <a:ext cx="0" cy="3448050"/>
              </a:xfrm>
              <a:prstGeom prst="line">
                <a:avLst/>
              </a:prstGeom>
              <a:ln>
                <a:solidFill>
                  <a:srgbClr val="17467D"/>
                </a:solidFill>
              </a:ln>
            </p:spPr>
            <p:style>
              <a:lnRef idx="2">
                <a:schemeClr val="accent2"/>
              </a:lnRef>
              <a:fillRef idx="0">
                <a:schemeClr val="accent2"/>
              </a:fillRef>
              <a:effectRef idx="1">
                <a:schemeClr val="accent2"/>
              </a:effectRef>
              <a:fontRef idx="minor">
                <a:schemeClr val="tx1"/>
              </a:fontRef>
            </p:style>
          </p:cxnSp>
        </p:grpSp>
        <p:pic>
          <p:nvPicPr>
            <p:cNvPr id="36" name="Grafik 35">
              <a:extLst>
                <a:ext uri="{FF2B5EF4-FFF2-40B4-BE49-F238E27FC236}">
                  <a16:creationId xmlns:a16="http://schemas.microsoft.com/office/drawing/2014/main" id="{06945AE6-7E7B-AB99-9472-FC74EEFE1CE2}"/>
                </a:ext>
              </a:extLst>
            </p:cNvPr>
            <p:cNvPicPr>
              <a:picLocks noChangeAspect="1"/>
            </p:cNvPicPr>
            <p:nvPr/>
          </p:nvPicPr>
          <p:blipFill>
            <a:blip r:embed="rId3"/>
            <a:srcRect/>
            <a:stretch/>
          </p:blipFill>
          <p:spPr>
            <a:xfrm>
              <a:off x="3022060" y="3222621"/>
              <a:ext cx="647213" cy="1382790"/>
            </a:xfrm>
            <a:prstGeom prst="rect">
              <a:avLst/>
            </a:prstGeom>
          </p:spPr>
        </p:pic>
        <p:pic>
          <p:nvPicPr>
            <p:cNvPr id="37" name="Grafik 36">
              <a:extLst>
                <a:ext uri="{FF2B5EF4-FFF2-40B4-BE49-F238E27FC236}">
                  <a16:creationId xmlns:a16="http://schemas.microsoft.com/office/drawing/2014/main" id="{C590AB90-AE83-0ED2-9E12-8518FDC4A6FC}"/>
                </a:ext>
              </a:extLst>
            </p:cNvPr>
            <p:cNvPicPr>
              <a:picLocks noChangeAspect="1"/>
            </p:cNvPicPr>
            <p:nvPr/>
          </p:nvPicPr>
          <p:blipFill>
            <a:blip r:embed="rId4"/>
            <a:srcRect/>
            <a:stretch/>
          </p:blipFill>
          <p:spPr>
            <a:xfrm>
              <a:off x="3976900" y="3247602"/>
              <a:ext cx="647211" cy="1375621"/>
            </a:xfrm>
            <a:prstGeom prst="rect">
              <a:avLst/>
            </a:prstGeom>
          </p:spPr>
        </p:pic>
        <p:pic>
          <p:nvPicPr>
            <p:cNvPr id="38" name="Grafik 37">
              <a:extLst>
                <a:ext uri="{FF2B5EF4-FFF2-40B4-BE49-F238E27FC236}">
                  <a16:creationId xmlns:a16="http://schemas.microsoft.com/office/drawing/2014/main" id="{EC7B8AC9-5FF2-F377-EB6E-7559AB2FB646}"/>
                </a:ext>
              </a:extLst>
            </p:cNvPr>
            <p:cNvPicPr>
              <a:picLocks noChangeAspect="1"/>
            </p:cNvPicPr>
            <p:nvPr/>
          </p:nvPicPr>
          <p:blipFill>
            <a:blip r:embed="rId5"/>
            <a:srcRect/>
            <a:stretch/>
          </p:blipFill>
          <p:spPr>
            <a:xfrm>
              <a:off x="1557990" y="3292874"/>
              <a:ext cx="644421" cy="1368607"/>
            </a:xfrm>
            <a:prstGeom prst="rect">
              <a:avLst/>
            </a:prstGeom>
          </p:spPr>
        </p:pic>
        <p:pic>
          <p:nvPicPr>
            <p:cNvPr id="40" name="Grafik 39">
              <a:extLst>
                <a:ext uri="{FF2B5EF4-FFF2-40B4-BE49-F238E27FC236}">
                  <a16:creationId xmlns:a16="http://schemas.microsoft.com/office/drawing/2014/main" id="{40362ECC-E41E-BFA2-39F4-5C81754A565A}"/>
                </a:ext>
              </a:extLst>
            </p:cNvPr>
            <p:cNvPicPr>
              <a:picLocks noChangeAspect="1"/>
            </p:cNvPicPr>
            <p:nvPr/>
          </p:nvPicPr>
          <p:blipFill>
            <a:blip r:embed="rId6"/>
            <a:srcRect/>
            <a:stretch/>
          </p:blipFill>
          <p:spPr>
            <a:xfrm>
              <a:off x="3881750" y="5152880"/>
              <a:ext cx="631931" cy="1346375"/>
            </a:xfrm>
            <a:prstGeom prst="rect">
              <a:avLst/>
            </a:prstGeom>
          </p:spPr>
        </p:pic>
        <p:pic>
          <p:nvPicPr>
            <p:cNvPr id="41" name="Grafik 40">
              <a:extLst>
                <a:ext uri="{FF2B5EF4-FFF2-40B4-BE49-F238E27FC236}">
                  <a16:creationId xmlns:a16="http://schemas.microsoft.com/office/drawing/2014/main" id="{535B0F55-9E0E-4523-A810-D339B3EA07D5}"/>
                </a:ext>
              </a:extLst>
            </p:cNvPr>
            <p:cNvPicPr>
              <a:picLocks noChangeAspect="1"/>
            </p:cNvPicPr>
            <p:nvPr/>
          </p:nvPicPr>
          <p:blipFill>
            <a:blip r:embed="rId7"/>
            <a:srcRect/>
            <a:stretch/>
          </p:blipFill>
          <p:spPr>
            <a:xfrm>
              <a:off x="2690691" y="4677277"/>
              <a:ext cx="641735" cy="1371411"/>
            </a:xfrm>
            <a:prstGeom prst="rect">
              <a:avLst/>
            </a:prstGeom>
          </p:spPr>
        </p:pic>
        <p:pic>
          <p:nvPicPr>
            <p:cNvPr id="42" name="Grafik 41">
              <a:extLst>
                <a:ext uri="{FF2B5EF4-FFF2-40B4-BE49-F238E27FC236}">
                  <a16:creationId xmlns:a16="http://schemas.microsoft.com/office/drawing/2014/main" id="{991428A6-B3CD-ED4D-53BA-FB6047639C3C}"/>
                </a:ext>
              </a:extLst>
            </p:cNvPr>
            <p:cNvPicPr>
              <a:picLocks noChangeAspect="1"/>
            </p:cNvPicPr>
            <p:nvPr/>
          </p:nvPicPr>
          <p:blipFill>
            <a:blip r:embed="rId8"/>
            <a:srcRect/>
            <a:stretch/>
          </p:blipFill>
          <p:spPr>
            <a:xfrm>
              <a:off x="346609" y="3593522"/>
              <a:ext cx="611676" cy="1307055"/>
            </a:xfrm>
            <a:prstGeom prst="rect">
              <a:avLst/>
            </a:prstGeom>
          </p:spPr>
        </p:pic>
        <p:pic>
          <p:nvPicPr>
            <p:cNvPr id="43" name="Grafik 42">
              <a:extLst>
                <a:ext uri="{FF2B5EF4-FFF2-40B4-BE49-F238E27FC236}">
                  <a16:creationId xmlns:a16="http://schemas.microsoft.com/office/drawing/2014/main" id="{07B9F8FF-A1AF-4479-9D06-32B637E26939}"/>
                </a:ext>
              </a:extLst>
            </p:cNvPr>
            <p:cNvPicPr>
              <a:picLocks noChangeAspect="1"/>
            </p:cNvPicPr>
            <p:nvPr/>
          </p:nvPicPr>
          <p:blipFill>
            <a:blip r:embed="rId9"/>
            <a:srcRect/>
            <a:stretch/>
          </p:blipFill>
          <p:spPr>
            <a:xfrm>
              <a:off x="579623" y="5044985"/>
              <a:ext cx="600870" cy="1278878"/>
            </a:xfrm>
            <a:prstGeom prst="rect">
              <a:avLst/>
            </a:prstGeom>
          </p:spPr>
        </p:pic>
        <p:pic>
          <p:nvPicPr>
            <p:cNvPr id="39" name="Grafik 38">
              <a:extLst>
                <a:ext uri="{FF2B5EF4-FFF2-40B4-BE49-F238E27FC236}">
                  <a16:creationId xmlns:a16="http://schemas.microsoft.com/office/drawing/2014/main" id="{E6C3B0D9-8465-8FCB-14A4-E112FB2BFB62}"/>
                </a:ext>
              </a:extLst>
            </p:cNvPr>
            <p:cNvPicPr>
              <a:picLocks noChangeAspect="1"/>
            </p:cNvPicPr>
            <p:nvPr/>
          </p:nvPicPr>
          <p:blipFill>
            <a:blip r:embed="rId10"/>
            <a:srcRect/>
            <a:stretch/>
          </p:blipFill>
          <p:spPr>
            <a:xfrm>
              <a:off x="4543541" y="4288622"/>
              <a:ext cx="622727" cy="1329014"/>
            </a:xfrm>
            <a:prstGeom prst="rect">
              <a:avLst/>
            </a:prstGeom>
          </p:spPr>
        </p:pic>
      </p:grpSp>
      <p:grpSp>
        <p:nvGrpSpPr>
          <p:cNvPr id="51" name="Gruppieren 50">
            <a:extLst>
              <a:ext uri="{FF2B5EF4-FFF2-40B4-BE49-F238E27FC236}">
                <a16:creationId xmlns:a16="http://schemas.microsoft.com/office/drawing/2014/main" id="{01CDD97F-D515-DA64-377C-6D1EDB7235ED}"/>
              </a:ext>
            </a:extLst>
          </p:cNvPr>
          <p:cNvGrpSpPr/>
          <p:nvPr/>
        </p:nvGrpSpPr>
        <p:grpSpPr>
          <a:xfrm>
            <a:off x="5376118" y="2522441"/>
            <a:ext cx="5130266" cy="4354928"/>
            <a:chOff x="5283200" y="2512598"/>
            <a:chExt cx="5130266" cy="4354928"/>
          </a:xfrm>
        </p:grpSpPr>
        <p:grpSp>
          <p:nvGrpSpPr>
            <p:cNvPr id="35" name="Gruppieren 34">
              <a:extLst>
                <a:ext uri="{FF2B5EF4-FFF2-40B4-BE49-F238E27FC236}">
                  <a16:creationId xmlns:a16="http://schemas.microsoft.com/office/drawing/2014/main" id="{202CC285-EEC4-E6E8-9805-E3F212590A9B}"/>
                </a:ext>
              </a:extLst>
            </p:cNvPr>
            <p:cNvGrpSpPr/>
            <p:nvPr/>
          </p:nvGrpSpPr>
          <p:grpSpPr>
            <a:xfrm>
              <a:off x="5283200" y="2512598"/>
              <a:ext cx="5130266" cy="4354928"/>
              <a:chOff x="5283200" y="2512598"/>
              <a:chExt cx="5130266" cy="4354928"/>
            </a:xfrm>
          </p:grpSpPr>
          <p:sp>
            <p:nvSpPr>
              <p:cNvPr id="7" name="Inhaltsplatzhalter 2">
                <a:extLst>
                  <a:ext uri="{FF2B5EF4-FFF2-40B4-BE49-F238E27FC236}">
                    <a16:creationId xmlns:a16="http://schemas.microsoft.com/office/drawing/2014/main" id="{1C15F0C8-78AC-4C53-67B2-88EDFA6695AE}"/>
                  </a:ext>
                </a:extLst>
              </p:cNvPr>
              <p:cNvSpPr txBox="1"/>
              <p:nvPr/>
            </p:nvSpPr>
            <p:spPr bwMode="auto">
              <a:xfrm>
                <a:off x="5612437" y="2512598"/>
                <a:ext cx="4801029" cy="323632"/>
              </a:xfrm>
              <a:prstGeom prst="rect">
                <a:avLst/>
              </a:prstGeom>
            </p:spPr>
            <p:txBody>
              <a:bodyPr vert="horz" lIns="0" tIns="0" rIns="0" bIns="0" rtlCol="0">
                <a:noAutofit/>
              </a:bodyPr>
              <a:lstStyle>
                <a:lvl1pPr marL="0" indent="0" algn="l" defTabSz="801929">
                  <a:lnSpc>
                    <a:spcPct val="120000"/>
                  </a:lnSpc>
                  <a:spcBef>
                    <a:spcPts val="877"/>
                  </a:spcBef>
                  <a:buFont typeface="Arial"/>
                  <a:buNone/>
                  <a:defRPr sz="1600">
                    <a:solidFill>
                      <a:schemeClr val="tx1"/>
                    </a:solidFill>
                    <a:latin typeface="Verdana"/>
                    <a:ea typeface="Verdana"/>
                    <a:cs typeface="Verdana"/>
                  </a:defRPr>
                </a:lvl1pPr>
                <a:lvl2pPr marL="651567" indent="-250603" algn="l" defTabSz="801929">
                  <a:lnSpc>
                    <a:spcPct val="120000"/>
                  </a:lnSpc>
                  <a:spcBef>
                    <a:spcPts val="439"/>
                  </a:spcBef>
                  <a:buFont typeface="Arial"/>
                  <a:buChar char="•"/>
                  <a:defRPr sz="1600">
                    <a:solidFill>
                      <a:schemeClr val="tx1"/>
                    </a:solidFill>
                    <a:latin typeface="Verdana"/>
                    <a:ea typeface="Verdana"/>
                    <a:cs typeface="Verdana"/>
                  </a:defRPr>
                </a:lvl2pPr>
                <a:lvl3pPr marL="1052532" indent="-250603" algn="l" defTabSz="801929">
                  <a:lnSpc>
                    <a:spcPct val="120000"/>
                  </a:lnSpc>
                  <a:spcBef>
                    <a:spcPts val="439"/>
                  </a:spcBef>
                  <a:buFont typeface="Arial"/>
                  <a:buChar char="•"/>
                  <a:defRPr sz="16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6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6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200" b="1">
                    <a:solidFill>
                      <a:srgbClr val="194D83"/>
                    </a:solidFill>
                  </a:rPr>
                  <a:t>Planungsmatrix nach Priorisierung</a:t>
                </a:r>
                <a:endParaRPr/>
              </a:p>
            </p:txBody>
          </p:sp>
          <p:grpSp>
            <p:nvGrpSpPr>
              <p:cNvPr id="27" name="Gruppieren 26">
                <a:extLst>
                  <a:ext uri="{FF2B5EF4-FFF2-40B4-BE49-F238E27FC236}">
                    <a16:creationId xmlns:a16="http://schemas.microsoft.com/office/drawing/2014/main" id="{72913C6D-8780-60F9-5543-1510184448FA}"/>
                  </a:ext>
                </a:extLst>
              </p:cNvPr>
              <p:cNvGrpSpPr/>
              <p:nvPr/>
            </p:nvGrpSpPr>
            <p:grpSpPr>
              <a:xfrm>
                <a:off x="5283200" y="2714626"/>
                <a:ext cx="5111513" cy="4152900"/>
                <a:chOff x="5283200" y="2714626"/>
                <a:chExt cx="5111513" cy="4152900"/>
              </a:xfrm>
            </p:grpSpPr>
            <p:sp>
              <p:nvSpPr>
                <p:cNvPr id="17" name="Rechteck 16">
                  <a:extLst>
                    <a:ext uri="{FF2B5EF4-FFF2-40B4-BE49-F238E27FC236}">
                      <a16:creationId xmlns:a16="http://schemas.microsoft.com/office/drawing/2014/main" id="{DBD60068-3036-B79B-D7B7-8AE7BBA0DC1F}"/>
                    </a:ext>
                  </a:extLst>
                </p:cNvPr>
                <p:cNvSpPr/>
                <p:nvPr/>
              </p:nvSpPr>
              <p:spPr>
                <a:xfrm>
                  <a:off x="5283200" y="2714626"/>
                  <a:ext cx="5111513" cy="4152900"/>
                </a:xfrm>
                <a:prstGeom prst="rect">
                  <a:avLst/>
                </a:prstGeom>
                <a:solidFill>
                  <a:srgbClr val="17467D">
                    <a:alpha val="301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8E30F0CE-CDA7-D5DD-3216-D23423B336A6}"/>
                    </a:ext>
                  </a:extLst>
                </p:cNvPr>
                <p:cNvSpPr txBox="1"/>
                <p:nvPr/>
              </p:nvSpPr>
              <p:spPr>
                <a:xfrm>
                  <a:off x="6485992" y="2851897"/>
                  <a:ext cx="1225470" cy="276999"/>
                </a:xfrm>
                <a:prstGeom prst="rect">
                  <a:avLst/>
                </a:prstGeom>
                <a:solidFill>
                  <a:srgbClr val="17467D"/>
                </a:solidFill>
              </p:spPr>
              <p:txBody>
                <a:bodyPr wrap="square" rtlCol="0">
                  <a:spAutoFit/>
                </a:bodyPr>
                <a:lstStyle/>
                <a:p>
                  <a:pPr algn="ctr"/>
                  <a:r>
                    <a:rPr lang="en-GB" sz="1200" b="1" dirty="0">
                      <a:solidFill>
                        <a:schemeClr val="bg1"/>
                      </a:solidFill>
                      <a:latin typeface="Aptos" panose="020B0004020202020204" pitchFamily="34" charset="0"/>
                    </a:rPr>
                    <a:t>In Planung</a:t>
                  </a:r>
                  <a:endParaRPr lang="de-DE" sz="1200" b="1" dirty="0">
                    <a:solidFill>
                      <a:schemeClr val="bg1"/>
                    </a:solidFill>
                    <a:latin typeface="Aptos" panose="020B0004020202020204" pitchFamily="34" charset="0"/>
                  </a:endParaRPr>
                </a:p>
              </p:txBody>
            </p:sp>
            <p:sp>
              <p:nvSpPr>
                <p:cNvPr id="19" name="Textfeld 18">
                  <a:extLst>
                    <a:ext uri="{FF2B5EF4-FFF2-40B4-BE49-F238E27FC236}">
                      <a16:creationId xmlns:a16="http://schemas.microsoft.com/office/drawing/2014/main" id="{64CB5BEA-2D1F-AF4E-D7E4-B31D36852B61}"/>
                    </a:ext>
                  </a:extLst>
                </p:cNvPr>
                <p:cNvSpPr txBox="1"/>
                <p:nvPr/>
              </p:nvSpPr>
              <p:spPr bwMode="auto">
                <a:xfrm>
                  <a:off x="7767793" y="2841918"/>
                  <a:ext cx="1225470" cy="276999"/>
                </a:xfrm>
                <a:prstGeom prst="rect">
                  <a:avLst/>
                </a:prstGeom>
                <a:solidFill>
                  <a:srgbClr val="17467D"/>
                </a:solidFill>
              </p:spPr>
              <p:txBody>
                <a:bodyPr wrap="square" rtlCol="0">
                  <a:spAutoFit/>
                </a:bodyPr>
                <a:lstStyle/>
                <a:p>
                  <a:pPr algn="ctr"/>
                  <a:r>
                    <a:rPr lang="en-GB" sz="1200" b="1" dirty="0">
                      <a:solidFill>
                        <a:schemeClr val="bg1"/>
                      </a:solidFill>
                      <a:latin typeface="Aptos" panose="020B0004020202020204" pitchFamily="34" charset="0"/>
                    </a:rPr>
                    <a:t>In Arbeit</a:t>
                  </a:r>
                  <a:endParaRPr lang="de-DE" sz="1200" b="1" dirty="0">
                    <a:solidFill>
                      <a:schemeClr val="bg1"/>
                    </a:solidFill>
                    <a:latin typeface="Aptos" panose="020B0004020202020204" pitchFamily="34" charset="0"/>
                  </a:endParaRPr>
                </a:p>
              </p:txBody>
            </p:sp>
            <p:sp>
              <p:nvSpPr>
                <p:cNvPr id="20" name="Textfeld 19">
                  <a:extLst>
                    <a:ext uri="{FF2B5EF4-FFF2-40B4-BE49-F238E27FC236}">
                      <a16:creationId xmlns:a16="http://schemas.microsoft.com/office/drawing/2014/main" id="{03D5C67C-AD3A-8AE5-F705-1FAF232033A4}"/>
                    </a:ext>
                  </a:extLst>
                </p:cNvPr>
                <p:cNvSpPr txBox="1"/>
                <p:nvPr/>
              </p:nvSpPr>
              <p:spPr bwMode="auto">
                <a:xfrm>
                  <a:off x="9049594" y="2841918"/>
                  <a:ext cx="1225470" cy="276999"/>
                </a:xfrm>
                <a:prstGeom prst="rect">
                  <a:avLst/>
                </a:prstGeom>
                <a:solidFill>
                  <a:srgbClr val="17467D"/>
                </a:solidFill>
              </p:spPr>
              <p:txBody>
                <a:bodyPr wrap="square" rtlCol="0">
                  <a:spAutoFit/>
                </a:bodyPr>
                <a:lstStyle/>
                <a:p>
                  <a:pPr algn="ctr"/>
                  <a:r>
                    <a:rPr lang="en-GB" sz="1200" b="1" dirty="0">
                      <a:solidFill>
                        <a:schemeClr val="bg1"/>
                      </a:solidFill>
                      <a:latin typeface="Aptos" panose="020B0004020202020204" pitchFamily="34" charset="0"/>
                    </a:rPr>
                    <a:t>Erledigt</a:t>
                  </a:r>
                  <a:endParaRPr lang="de-DE" sz="1200" b="1" dirty="0">
                    <a:solidFill>
                      <a:schemeClr val="bg1"/>
                    </a:solidFill>
                    <a:latin typeface="Aptos" panose="020B0004020202020204" pitchFamily="34" charset="0"/>
                  </a:endParaRPr>
                </a:p>
              </p:txBody>
            </p:sp>
            <p:cxnSp>
              <p:nvCxnSpPr>
                <p:cNvPr id="21" name="Gerader Verbinder 20">
                  <a:extLst>
                    <a:ext uri="{FF2B5EF4-FFF2-40B4-BE49-F238E27FC236}">
                      <a16:creationId xmlns:a16="http://schemas.microsoft.com/office/drawing/2014/main" id="{D34CEBD0-CAB3-6E2F-44AF-AA63644662BF}"/>
                    </a:ext>
                  </a:extLst>
                </p:cNvPr>
                <p:cNvCxnSpPr>
                  <a:cxnSpLocks/>
                </p:cNvCxnSpPr>
                <p:nvPr/>
              </p:nvCxnSpPr>
              <p:spPr>
                <a:xfrm>
                  <a:off x="6374566" y="3228975"/>
                  <a:ext cx="0" cy="3448050"/>
                </a:xfrm>
                <a:prstGeom prst="line">
                  <a:avLst/>
                </a:prstGeom>
                <a:ln>
                  <a:solidFill>
                    <a:srgbClr val="17467D"/>
                  </a:solidFill>
                </a:ln>
              </p:spPr>
              <p:style>
                <a:lnRef idx="2">
                  <a:schemeClr val="accent2"/>
                </a:lnRef>
                <a:fillRef idx="0">
                  <a:schemeClr val="accent2"/>
                </a:fillRef>
                <a:effectRef idx="1">
                  <a:schemeClr val="accent2"/>
                </a:effectRef>
                <a:fontRef idx="minor">
                  <a:schemeClr val="tx1"/>
                </a:fontRef>
              </p:style>
            </p:cxnSp>
            <p:cxnSp>
              <p:nvCxnSpPr>
                <p:cNvPr id="22" name="Gerader Verbinder 21">
                  <a:extLst>
                    <a:ext uri="{FF2B5EF4-FFF2-40B4-BE49-F238E27FC236}">
                      <a16:creationId xmlns:a16="http://schemas.microsoft.com/office/drawing/2014/main" id="{0E23113F-AF7B-BECC-6EED-4669397672C4}"/>
                    </a:ext>
                  </a:extLst>
                </p:cNvPr>
                <p:cNvCxnSpPr>
                  <a:cxnSpLocks/>
                </p:cNvCxnSpPr>
                <p:nvPr/>
              </p:nvCxnSpPr>
              <p:spPr bwMode="auto">
                <a:xfrm>
                  <a:off x="7711462" y="3228975"/>
                  <a:ext cx="0" cy="3448050"/>
                </a:xfrm>
                <a:prstGeom prst="line">
                  <a:avLst/>
                </a:prstGeom>
                <a:ln>
                  <a:solidFill>
                    <a:srgbClr val="17467D"/>
                  </a:solidFill>
                </a:ln>
              </p:spPr>
              <p:style>
                <a:lnRef idx="2">
                  <a:schemeClr val="accent2"/>
                </a:lnRef>
                <a:fillRef idx="0">
                  <a:schemeClr val="accent2"/>
                </a:fillRef>
                <a:effectRef idx="1">
                  <a:schemeClr val="accent2"/>
                </a:effectRef>
                <a:fontRef idx="minor">
                  <a:schemeClr val="tx1"/>
                </a:fontRef>
              </p:style>
            </p:cxnSp>
            <p:cxnSp>
              <p:nvCxnSpPr>
                <p:cNvPr id="23" name="Gerader Verbinder 22">
                  <a:extLst>
                    <a:ext uri="{FF2B5EF4-FFF2-40B4-BE49-F238E27FC236}">
                      <a16:creationId xmlns:a16="http://schemas.microsoft.com/office/drawing/2014/main" id="{DE1C0412-CB49-51ED-E2AF-C5B765575F2F}"/>
                    </a:ext>
                  </a:extLst>
                </p:cNvPr>
                <p:cNvCxnSpPr>
                  <a:cxnSpLocks/>
                </p:cNvCxnSpPr>
                <p:nvPr/>
              </p:nvCxnSpPr>
              <p:spPr bwMode="auto">
                <a:xfrm>
                  <a:off x="8993263" y="3228975"/>
                  <a:ext cx="0" cy="3448050"/>
                </a:xfrm>
                <a:prstGeom prst="line">
                  <a:avLst/>
                </a:prstGeom>
                <a:ln>
                  <a:solidFill>
                    <a:srgbClr val="17467D"/>
                  </a:solidFill>
                </a:ln>
              </p:spPr>
              <p:style>
                <a:lnRef idx="2">
                  <a:schemeClr val="accent2"/>
                </a:lnRef>
                <a:fillRef idx="0">
                  <a:schemeClr val="accent2"/>
                </a:fillRef>
                <a:effectRef idx="1">
                  <a:schemeClr val="accent2"/>
                </a:effectRef>
                <a:fontRef idx="minor">
                  <a:schemeClr val="tx1"/>
                </a:fontRef>
              </p:style>
            </p:cxnSp>
          </p:grpSp>
          <p:sp>
            <p:nvSpPr>
              <p:cNvPr id="28" name="Textfeld 27">
                <a:extLst>
                  <a:ext uri="{FF2B5EF4-FFF2-40B4-BE49-F238E27FC236}">
                    <a16:creationId xmlns:a16="http://schemas.microsoft.com/office/drawing/2014/main" id="{96EE67C1-1505-B6B9-218B-0AB00E4F2EE2}"/>
                  </a:ext>
                </a:extLst>
              </p:cNvPr>
              <p:cNvSpPr txBox="1"/>
              <p:nvPr/>
            </p:nvSpPr>
            <p:spPr>
              <a:xfrm rot="5400000">
                <a:off x="5766855" y="3590465"/>
                <a:ext cx="969200" cy="246221"/>
              </a:xfrm>
              <a:prstGeom prst="rect">
                <a:avLst/>
              </a:prstGeom>
              <a:solidFill>
                <a:schemeClr val="bg1"/>
              </a:solidFill>
            </p:spPr>
            <p:txBody>
              <a:bodyPr wrap="square" rtlCol="0">
                <a:spAutoFit/>
              </a:bodyPr>
              <a:lstStyle/>
              <a:p>
                <a:pPr algn="ctr"/>
                <a:r>
                  <a:rPr lang="de-DE" sz="1000" b="1" noProof="1">
                    <a:latin typeface="Aptos" panose="020B0004020202020204" pitchFamily="34" charset="0"/>
                  </a:rPr>
                  <a:t>niedrig</a:t>
                </a:r>
              </a:p>
            </p:txBody>
          </p:sp>
          <p:sp>
            <p:nvSpPr>
              <p:cNvPr id="29" name="Textfeld 28">
                <a:extLst>
                  <a:ext uri="{FF2B5EF4-FFF2-40B4-BE49-F238E27FC236}">
                    <a16:creationId xmlns:a16="http://schemas.microsoft.com/office/drawing/2014/main" id="{F55A9EE4-FD28-EDFC-436C-8761D649B139}"/>
                  </a:ext>
                </a:extLst>
              </p:cNvPr>
              <p:cNvSpPr txBox="1"/>
              <p:nvPr/>
            </p:nvSpPr>
            <p:spPr bwMode="auto">
              <a:xfrm rot="5400000">
                <a:off x="5766855" y="4776887"/>
                <a:ext cx="969200" cy="246221"/>
              </a:xfrm>
              <a:prstGeom prst="rect">
                <a:avLst/>
              </a:prstGeom>
              <a:solidFill>
                <a:schemeClr val="bg1"/>
              </a:solidFill>
            </p:spPr>
            <p:txBody>
              <a:bodyPr wrap="square" rtlCol="0">
                <a:spAutoFit/>
              </a:bodyPr>
              <a:lstStyle/>
              <a:p>
                <a:pPr algn="ctr"/>
                <a:r>
                  <a:rPr lang="de-DE" sz="1000" b="1" noProof="1">
                    <a:latin typeface="Aptos" panose="020B0004020202020204" pitchFamily="34" charset="0"/>
                  </a:rPr>
                  <a:t>mittel</a:t>
                </a:r>
              </a:p>
            </p:txBody>
          </p:sp>
          <p:sp>
            <p:nvSpPr>
              <p:cNvPr id="30" name="Textfeld 29">
                <a:extLst>
                  <a:ext uri="{FF2B5EF4-FFF2-40B4-BE49-F238E27FC236}">
                    <a16:creationId xmlns:a16="http://schemas.microsoft.com/office/drawing/2014/main" id="{3DB21C9F-0818-A185-993C-94183C01AB18}"/>
                  </a:ext>
                </a:extLst>
              </p:cNvPr>
              <p:cNvSpPr txBox="1"/>
              <p:nvPr/>
            </p:nvSpPr>
            <p:spPr bwMode="auto">
              <a:xfrm rot="5400000">
                <a:off x="5766855" y="6002951"/>
                <a:ext cx="969200" cy="246221"/>
              </a:xfrm>
              <a:prstGeom prst="rect">
                <a:avLst/>
              </a:prstGeom>
              <a:solidFill>
                <a:schemeClr val="bg1"/>
              </a:solidFill>
            </p:spPr>
            <p:txBody>
              <a:bodyPr wrap="square" rtlCol="0">
                <a:spAutoFit/>
              </a:bodyPr>
              <a:lstStyle/>
              <a:p>
                <a:pPr algn="ctr"/>
                <a:r>
                  <a:rPr lang="de-DE" sz="1000" b="1" noProof="1">
                    <a:latin typeface="Aptos" panose="020B0004020202020204" pitchFamily="34" charset="0"/>
                  </a:rPr>
                  <a:t>hoch</a:t>
                </a:r>
              </a:p>
            </p:txBody>
          </p:sp>
          <p:cxnSp>
            <p:nvCxnSpPr>
              <p:cNvPr id="32" name="Gerader Verbinder 31">
                <a:extLst>
                  <a:ext uri="{FF2B5EF4-FFF2-40B4-BE49-F238E27FC236}">
                    <a16:creationId xmlns:a16="http://schemas.microsoft.com/office/drawing/2014/main" id="{246715CF-7EDE-4E90-CBD5-52732B0B4833}"/>
                  </a:ext>
                </a:extLst>
              </p:cNvPr>
              <p:cNvCxnSpPr/>
              <p:nvPr/>
            </p:nvCxnSpPr>
            <p:spPr>
              <a:xfrm>
                <a:off x="6128344" y="4298255"/>
                <a:ext cx="4146720" cy="99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FC19AB16-1655-5600-B054-43EC611ED58A}"/>
                  </a:ext>
                </a:extLst>
              </p:cNvPr>
              <p:cNvCxnSpPr/>
              <p:nvPr/>
            </p:nvCxnSpPr>
            <p:spPr bwMode="auto">
              <a:xfrm>
                <a:off x="6128344" y="5514866"/>
                <a:ext cx="4146720" cy="99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4" name="Grafik 43">
              <a:extLst>
                <a:ext uri="{FF2B5EF4-FFF2-40B4-BE49-F238E27FC236}">
                  <a16:creationId xmlns:a16="http://schemas.microsoft.com/office/drawing/2014/main" id="{62674194-C619-7A6C-DB14-F03BB74EB081}"/>
                </a:ext>
              </a:extLst>
            </p:cNvPr>
            <p:cNvPicPr>
              <a:picLocks noChangeAspect="1"/>
            </p:cNvPicPr>
            <p:nvPr/>
          </p:nvPicPr>
          <p:blipFill>
            <a:blip r:embed="rId6"/>
            <a:srcRect/>
            <a:stretch/>
          </p:blipFill>
          <p:spPr>
            <a:xfrm>
              <a:off x="9372459" y="4374622"/>
              <a:ext cx="523410" cy="1115163"/>
            </a:xfrm>
            <a:prstGeom prst="rect">
              <a:avLst/>
            </a:prstGeom>
          </p:spPr>
        </p:pic>
        <p:pic>
          <p:nvPicPr>
            <p:cNvPr id="45" name="Grafik 44">
              <a:extLst>
                <a:ext uri="{FF2B5EF4-FFF2-40B4-BE49-F238E27FC236}">
                  <a16:creationId xmlns:a16="http://schemas.microsoft.com/office/drawing/2014/main" id="{2215BFB1-FA6C-C16E-0345-DCFA70B822CB}"/>
                </a:ext>
              </a:extLst>
            </p:cNvPr>
            <p:cNvPicPr>
              <a:picLocks noChangeAspect="1"/>
            </p:cNvPicPr>
            <p:nvPr/>
          </p:nvPicPr>
          <p:blipFill>
            <a:blip r:embed="rId10"/>
            <a:srcRect/>
            <a:stretch/>
          </p:blipFill>
          <p:spPr>
            <a:xfrm>
              <a:off x="9369829" y="5596958"/>
              <a:ext cx="528670" cy="1128279"/>
            </a:xfrm>
            <a:prstGeom prst="rect">
              <a:avLst/>
            </a:prstGeom>
          </p:spPr>
        </p:pic>
        <p:pic>
          <p:nvPicPr>
            <p:cNvPr id="46" name="Grafik 45">
              <a:extLst>
                <a:ext uri="{FF2B5EF4-FFF2-40B4-BE49-F238E27FC236}">
                  <a16:creationId xmlns:a16="http://schemas.microsoft.com/office/drawing/2014/main" id="{F05AE244-C928-328D-DF9E-F15585848F6B}"/>
                </a:ext>
              </a:extLst>
            </p:cNvPr>
            <p:cNvPicPr>
              <a:picLocks noChangeAspect="1"/>
            </p:cNvPicPr>
            <p:nvPr/>
          </p:nvPicPr>
          <p:blipFill>
            <a:blip r:embed="rId3"/>
            <a:srcRect/>
            <a:stretch/>
          </p:blipFill>
          <p:spPr bwMode="auto">
            <a:xfrm>
              <a:off x="8008695" y="4378176"/>
              <a:ext cx="519873" cy="1110724"/>
            </a:xfrm>
            <a:prstGeom prst="rect">
              <a:avLst/>
            </a:prstGeom>
          </p:spPr>
        </p:pic>
        <p:pic>
          <p:nvPicPr>
            <p:cNvPr id="47" name="Grafik 46">
              <a:extLst>
                <a:ext uri="{FF2B5EF4-FFF2-40B4-BE49-F238E27FC236}">
                  <a16:creationId xmlns:a16="http://schemas.microsoft.com/office/drawing/2014/main" id="{43A33B0E-B2B6-4EF4-A000-3BCC3D9CA6EE}"/>
                </a:ext>
              </a:extLst>
            </p:cNvPr>
            <p:cNvPicPr>
              <a:picLocks noChangeAspect="1"/>
            </p:cNvPicPr>
            <p:nvPr/>
          </p:nvPicPr>
          <p:blipFill>
            <a:blip r:embed="rId5"/>
            <a:srcRect/>
            <a:stretch/>
          </p:blipFill>
          <p:spPr bwMode="auto">
            <a:xfrm>
              <a:off x="6854491" y="5600836"/>
              <a:ext cx="528668" cy="1122773"/>
            </a:xfrm>
            <a:prstGeom prst="rect">
              <a:avLst/>
            </a:prstGeom>
          </p:spPr>
        </p:pic>
        <p:pic>
          <p:nvPicPr>
            <p:cNvPr id="48" name="Grafik 47">
              <a:extLst>
                <a:ext uri="{FF2B5EF4-FFF2-40B4-BE49-F238E27FC236}">
                  <a16:creationId xmlns:a16="http://schemas.microsoft.com/office/drawing/2014/main" id="{A7993FA9-1328-0B93-9C97-B65F86874DC1}"/>
                </a:ext>
              </a:extLst>
            </p:cNvPr>
            <p:cNvPicPr>
              <a:picLocks noChangeAspect="1"/>
            </p:cNvPicPr>
            <p:nvPr/>
          </p:nvPicPr>
          <p:blipFill>
            <a:blip r:embed="rId8"/>
            <a:srcRect/>
            <a:stretch/>
          </p:blipFill>
          <p:spPr bwMode="auto">
            <a:xfrm>
              <a:off x="5444821" y="3866509"/>
              <a:ext cx="563874" cy="1204909"/>
            </a:xfrm>
            <a:prstGeom prst="rect">
              <a:avLst/>
            </a:prstGeom>
          </p:spPr>
        </p:pic>
        <p:pic>
          <p:nvPicPr>
            <p:cNvPr id="49" name="Grafik 48">
              <a:extLst>
                <a:ext uri="{FF2B5EF4-FFF2-40B4-BE49-F238E27FC236}">
                  <a16:creationId xmlns:a16="http://schemas.microsoft.com/office/drawing/2014/main" id="{8AD44F82-E989-7E9B-288D-C2565ACBA81B}"/>
                </a:ext>
              </a:extLst>
            </p:cNvPr>
            <p:cNvPicPr>
              <a:picLocks noChangeAspect="1"/>
            </p:cNvPicPr>
            <p:nvPr/>
          </p:nvPicPr>
          <p:blipFill>
            <a:blip r:embed="rId9"/>
            <a:srcRect/>
            <a:stretch/>
          </p:blipFill>
          <p:spPr bwMode="auto">
            <a:xfrm>
              <a:off x="5339102" y="5260037"/>
              <a:ext cx="531889" cy="1132061"/>
            </a:xfrm>
            <a:prstGeom prst="rect">
              <a:avLst/>
            </a:prstGeom>
          </p:spPr>
        </p:pic>
      </p:grpSp>
      <p:pic>
        <p:nvPicPr>
          <p:cNvPr id="11" name="Grafik 10">
            <a:extLst>
              <a:ext uri="{FF2B5EF4-FFF2-40B4-BE49-F238E27FC236}">
                <a16:creationId xmlns:a16="http://schemas.microsoft.com/office/drawing/2014/main" id="{59CC5ED5-1D11-B27E-6FE4-D153A1A4F352}"/>
              </a:ext>
            </a:extLst>
          </p:cNvPr>
          <p:cNvPicPr>
            <a:picLocks noChangeAspect="1"/>
          </p:cNvPicPr>
          <p:nvPr/>
        </p:nvPicPr>
        <p:blipFill>
          <a:blip r:embed="rId7"/>
          <a:srcRect/>
          <a:stretch/>
        </p:blipFill>
        <p:spPr bwMode="auto">
          <a:xfrm>
            <a:off x="8132746" y="5566301"/>
            <a:ext cx="519749" cy="1110724"/>
          </a:xfrm>
          <a:prstGeom prst="rect">
            <a:avLst/>
          </a:prstGeom>
        </p:spPr>
      </p:pic>
    </p:spTree>
    <p:extLst>
      <p:ext uri="{BB962C8B-B14F-4D97-AF65-F5344CB8AC3E}">
        <p14:creationId xmlns:p14="http://schemas.microsoft.com/office/powerpoint/2010/main" val="3403058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noAutofit/>
          </a:bodyPr>
          <a:lstStyle/>
          <a:p>
            <a:pPr>
              <a:defRPr/>
            </a:pPr>
            <a:r>
              <a:rPr lang="de-DE" sz="4000" dirty="0">
                <a:solidFill>
                  <a:srgbClr val="17467D"/>
                </a:solidFill>
              </a:rPr>
              <a:t>Ablauf der Prozessplanung</a:t>
            </a:r>
            <a:endParaRPr dirty="0">
              <a:solidFill>
                <a:srgbClr val="17467D"/>
              </a:solidFill>
            </a:endParaRPr>
          </a:p>
        </p:txBody>
      </p:sp>
      <p:sp>
        <p:nvSpPr>
          <p:cNvPr id="3" name="Inhaltsplatzhalter 2"/>
          <p:cNvSpPr>
            <a:spLocks noGrp="1"/>
          </p:cNvSpPr>
          <p:nvPr>
            <p:ph idx="1"/>
          </p:nvPr>
        </p:nvSpPr>
        <p:spPr bwMode="auto">
          <a:xfrm>
            <a:off x="482171" y="1398576"/>
            <a:ext cx="4801029" cy="5764224"/>
          </a:xfrm>
        </p:spPr>
        <p:txBody>
          <a:bodyPr>
            <a:noAutofit/>
          </a:bodyPr>
          <a:lstStyle/>
          <a:p>
            <a:pPr marL="368300" lvl="0" indent="-368300">
              <a:buFont typeface="+mj-lt"/>
              <a:buAutoNum type="arabicPeriod"/>
              <a:defRPr/>
            </a:pPr>
            <a:r>
              <a:rPr lang="de-DE" sz="1000" b="1" dirty="0">
                <a:solidFill>
                  <a:srgbClr val="17467D"/>
                </a:solidFill>
                <a:ea typeface="Calibri"/>
                <a:cs typeface="Times New Roman"/>
              </a:rPr>
              <a:t>Positionieren</a:t>
            </a:r>
            <a:r>
              <a:rPr lang="de-DE" sz="1000" dirty="0">
                <a:solidFill>
                  <a:srgbClr val="17467D"/>
                </a:solidFill>
                <a:ea typeface="Calibri"/>
                <a:cs typeface="Times New Roman"/>
              </a:rPr>
              <a:t> </a:t>
            </a:r>
            <a:r>
              <a:rPr lang="de-DE" sz="1000" dirty="0">
                <a:ea typeface="Calibri"/>
                <a:cs typeface="Times New Roman"/>
              </a:rPr>
              <a:t>Sie die fünf Schritte entlang eines Zeitstrahls.</a:t>
            </a:r>
            <a:endParaRPr dirty="0"/>
          </a:p>
          <a:p>
            <a:pPr marL="368300" lvl="0" indent="-368300">
              <a:buClr>
                <a:srgbClr val="194D83"/>
              </a:buClr>
              <a:buFont typeface="+mj-lt"/>
              <a:buAutoNum type="arabicPeriod"/>
              <a:defRPr/>
            </a:pPr>
            <a:r>
              <a:rPr lang="de-DE" sz="1000" b="1" dirty="0">
                <a:solidFill>
                  <a:srgbClr val="17467D"/>
                </a:solidFill>
                <a:ea typeface="Calibri"/>
                <a:cs typeface="Times New Roman"/>
              </a:rPr>
              <a:t>Überblick verschaffen</a:t>
            </a:r>
            <a:r>
              <a:rPr lang="de-DE" sz="1000" b="1" dirty="0">
                <a:solidFill>
                  <a:srgbClr val="194D83"/>
                </a:solidFill>
                <a:ea typeface="Calibri"/>
                <a:cs typeface="Times New Roman"/>
              </a:rPr>
              <a:t>:</a:t>
            </a:r>
            <a:r>
              <a:rPr lang="de-DE" sz="1000" dirty="0">
                <a:ea typeface="Calibri"/>
                <a:cs typeface="Times New Roman"/>
              </a:rPr>
              <a:t> Wählen Sie in Ihrem Team jeweils eine der </a:t>
            </a:r>
            <a:br>
              <a:rPr lang="de-DE" sz="1000" dirty="0">
                <a:ea typeface="Calibri"/>
                <a:cs typeface="Times New Roman"/>
              </a:rPr>
            </a:br>
            <a:r>
              <a:rPr lang="de-DE" sz="1000" dirty="0">
                <a:ea typeface="Calibri"/>
                <a:cs typeface="Times New Roman"/>
              </a:rPr>
              <a:t>19 bzw. falls Sie die Erweiterungskarten verwenden 29 Karten aus, lesen Sie den Titel vor und klären Sie Fragen dazu kurz im Gespräch. Ordnen Sie die Karten einem der fünf Schritte zu und bringen Sie diese in eine grobe Reihenfolge.</a:t>
            </a:r>
            <a:endParaRPr dirty="0"/>
          </a:p>
          <a:p>
            <a:pPr marL="368300" lvl="0" indent="-368300">
              <a:buFont typeface="+mj-lt"/>
              <a:buAutoNum type="arabicPeriod"/>
              <a:defRPr/>
            </a:pPr>
            <a:r>
              <a:rPr lang="de-DE" sz="1000" b="1" dirty="0">
                <a:solidFill>
                  <a:srgbClr val="17467D"/>
                </a:solidFill>
                <a:ea typeface="Calibri"/>
                <a:cs typeface="Times New Roman"/>
              </a:rPr>
              <a:t>Reflektieren und konkretisieren</a:t>
            </a:r>
            <a:r>
              <a:rPr lang="de-DE" sz="1000" b="1" dirty="0">
                <a:solidFill>
                  <a:srgbClr val="194D83"/>
                </a:solidFill>
                <a:ea typeface="Calibri"/>
                <a:cs typeface="Times New Roman"/>
              </a:rPr>
              <a:t>: </a:t>
            </a:r>
            <a:r>
              <a:rPr lang="de-DE" sz="1000" dirty="0">
                <a:ea typeface="Calibri"/>
                <a:cs typeface="Times New Roman"/>
              </a:rPr>
              <a:t>Nehmen Sie sich die Karten jetzt noch einmal einzeln vor und ergänzen Sie diese im Gespräch mit schulspezifischen Informationen. Bringen Sie dabei Ihre unterschiedlichen Perspektiven und Expertisen ein:</a:t>
            </a:r>
            <a:endParaRPr dirty="0"/>
          </a:p>
          <a:p>
            <a:pPr marL="546100" lvl="1" indent="-177800">
              <a:defRPr/>
            </a:pPr>
            <a:r>
              <a:rPr lang="de-DE" sz="1000" b="1" dirty="0">
                <a:solidFill>
                  <a:srgbClr val="17467D"/>
                </a:solidFill>
                <a:cs typeface="Times New Roman"/>
              </a:rPr>
              <a:t>Status Quo: erledigt, in Arbeit oder in Planung</a:t>
            </a:r>
            <a:endParaRPr dirty="0">
              <a:solidFill>
                <a:srgbClr val="17467D"/>
              </a:solidFill>
            </a:endParaRPr>
          </a:p>
          <a:p>
            <a:pPr marL="546100" lvl="1" indent="-177800">
              <a:defRPr/>
            </a:pPr>
            <a:r>
              <a:rPr lang="de-DE" sz="1000" b="1" dirty="0">
                <a:solidFill>
                  <a:srgbClr val="17467D"/>
                </a:solidFill>
                <a:cs typeface="Times New Roman"/>
              </a:rPr>
              <a:t>Zuständigkeit, Ansprechpersonen an der Schule</a:t>
            </a:r>
            <a:endParaRPr dirty="0">
              <a:solidFill>
                <a:srgbClr val="17467D"/>
              </a:solidFill>
            </a:endParaRPr>
          </a:p>
          <a:p>
            <a:pPr marL="546100" lvl="1" indent="-177800">
              <a:defRPr/>
            </a:pPr>
            <a:r>
              <a:rPr lang="de-DE" sz="1000" b="1" dirty="0">
                <a:solidFill>
                  <a:srgbClr val="17467D"/>
                </a:solidFill>
                <a:cs typeface="Times New Roman"/>
              </a:rPr>
              <a:t>Bestehende, anschlussfähige Konzepte zum Thema</a:t>
            </a:r>
            <a:endParaRPr dirty="0">
              <a:solidFill>
                <a:srgbClr val="17467D"/>
              </a:solidFill>
            </a:endParaRPr>
          </a:p>
          <a:p>
            <a:pPr marL="546100" lvl="1" indent="-177800">
              <a:defRPr/>
            </a:pPr>
            <a:r>
              <a:rPr lang="de-DE" sz="1000" b="1" dirty="0">
                <a:solidFill>
                  <a:srgbClr val="17467D"/>
                </a:solidFill>
                <a:cs typeface="Times New Roman"/>
              </a:rPr>
              <a:t>Interner oder externer Beratungs- und Unterstützungsbedarf </a:t>
            </a:r>
            <a:endParaRPr dirty="0">
              <a:solidFill>
                <a:srgbClr val="17467D"/>
              </a:solidFill>
            </a:endParaRPr>
          </a:p>
          <a:p>
            <a:pPr marL="368300" lvl="0" indent="-341313">
              <a:buFont typeface="+mj-lt"/>
              <a:buAutoNum type="arabicPeriod"/>
              <a:defRPr/>
            </a:pPr>
            <a:r>
              <a:rPr lang="de-DE" sz="1000" b="1" dirty="0">
                <a:solidFill>
                  <a:srgbClr val="17467D"/>
                </a:solidFill>
                <a:cs typeface="Times New Roman"/>
              </a:rPr>
              <a:t>Definieren</a:t>
            </a:r>
            <a:r>
              <a:rPr lang="de-DE" sz="1000" b="1" dirty="0">
                <a:solidFill>
                  <a:srgbClr val="194D83"/>
                </a:solidFill>
                <a:cs typeface="Times New Roman"/>
              </a:rPr>
              <a:t> </a:t>
            </a:r>
            <a:r>
              <a:rPr lang="de-DE" sz="1000" dirty="0">
                <a:cs typeface="Times New Roman"/>
              </a:rPr>
              <a:t>Sie Meilensteine für die kommenden </a:t>
            </a:r>
            <a:r>
              <a:rPr lang="de-DE" sz="1000" dirty="0">
                <a:ea typeface="Calibri"/>
                <a:cs typeface="Times New Roman"/>
              </a:rPr>
              <a:t>Wochen, Monate, Halbjahre und notieren Sie realistische, vorläufige Zeithorizonte für die einzelnen Schritte auf den Karten.</a:t>
            </a:r>
            <a:endParaRPr dirty="0"/>
          </a:p>
          <a:p>
            <a:pPr marL="368300" lvl="0" indent="-368300">
              <a:buFont typeface="+mj-lt"/>
              <a:buAutoNum type="arabicPeriod"/>
              <a:defRPr/>
            </a:pPr>
            <a:r>
              <a:rPr lang="de-DE" sz="1000" b="1" dirty="0">
                <a:solidFill>
                  <a:srgbClr val="17467D"/>
                </a:solidFill>
                <a:ea typeface="Calibri"/>
                <a:cs typeface="Times New Roman"/>
              </a:rPr>
              <a:t>Dokumentation:</a:t>
            </a:r>
            <a:r>
              <a:rPr lang="de-DE" sz="1000" b="1" dirty="0">
                <a:solidFill>
                  <a:srgbClr val="194D83"/>
                </a:solidFill>
                <a:ea typeface="Calibri"/>
                <a:cs typeface="Times New Roman"/>
              </a:rPr>
              <a:t> </a:t>
            </a:r>
            <a:r>
              <a:rPr lang="de-DE" sz="1000" dirty="0">
                <a:cs typeface="Times New Roman"/>
              </a:rPr>
              <a:t>Fotografieren Sie den Zeitstrahl bzw. Zeitplan Ihrer Schule.</a:t>
            </a:r>
            <a:endParaRPr dirty="0"/>
          </a:p>
          <a:p>
            <a:pPr marL="368300" indent="-368300">
              <a:buFont typeface="+mj-lt"/>
              <a:buAutoNum type="arabicPeriod"/>
              <a:defRPr/>
            </a:pPr>
            <a:r>
              <a:rPr lang="de-DE" sz="1000" b="1" dirty="0">
                <a:solidFill>
                  <a:srgbClr val="17467D"/>
                </a:solidFill>
                <a:cs typeface="Times New Roman"/>
              </a:rPr>
              <a:t>Weiterarbeit:</a:t>
            </a:r>
            <a:r>
              <a:rPr lang="de-DE" sz="1000" b="1" dirty="0">
                <a:solidFill>
                  <a:srgbClr val="194D83"/>
                </a:solidFill>
                <a:cs typeface="Times New Roman"/>
              </a:rPr>
              <a:t> </a:t>
            </a:r>
            <a:r>
              <a:rPr lang="de-DE" sz="1000" dirty="0">
                <a:cs typeface="Times New Roman"/>
              </a:rPr>
              <a:t>Überführen Sie das Ergebnis in eine Planungsmatrix.</a:t>
            </a:r>
            <a:endParaRPr lang="de-DE" sz="1000" b="1" dirty="0">
              <a:solidFill>
                <a:srgbClr val="194D83"/>
              </a:solidFill>
              <a:cs typeface="Times New Roman"/>
            </a:endParaRPr>
          </a:p>
          <a:p>
            <a:pPr marL="368300" indent="-368300">
              <a:buFont typeface="+mj-lt"/>
              <a:buAutoNum type="arabicPeriod"/>
              <a:defRPr/>
            </a:pPr>
            <a:r>
              <a:rPr lang="de-DE" sz="1000" b="1" dirty="0">
                <a:solidFill>
                  <a:srgbClr val="17467D"/>
                </a:solidFill>
                <a:ea typeface="Calibri"/>
                <a:cs typeface="Times New Roman"/>
              </a:rPr>
              <a:t>Externe Unterstützung</a:t>
            </a:r>
            <a:r>
              <a:rPr lang="de-DE" sz="1000" b="1" dirty="0">
                <a:solidFill>
                  <a:srgbClr val="194D83"/>
                </a:solidFill>
                <a:ea typeface="Calibri"/>
                <a:cs typeface="Times New Roman"/>
              </a:rPr>
              <a:t>: </a:t>
            </a:r>
            <a:r>
              <a:rPr lang="de-DE" sz="1000" dirty="0">
                <a:ea typeface="Calibri"/>
                <a:cs typeface="Times New Roman"/>
              </a:rPr>
              <a:t>Kontaktieren Sie nach Bedarf Ihr </a:t>
            </a:r>
            <a:br>
              <a:rPr lang="de-DE" sz="1000" dirty="0">
                <a:ea typeface="Calibri"/>
                <a:cs typeface="Times New Roman"/>
              </a:rPr>
            </a:br>
            <a:r>
              <a:rPr lang="de-DE" sz="1000" dirty="0">
                <a:ea typeface="Calibri"/>
                <a:cs typeface="Times New Roman"/>
              </a:rPr>
              <a:t>Innovationsteam bezüglich möglicher Unterstützungsangebote.</a:t>
            </a:r>
            <a:endParaRPr lang="de-DE" sz="1000" dirty="0">
              <a:cs typeface="Times New Roman"/>
            </a:endParaRPr>
          </a:p>
        </p:txBody>
      </p:sp>
      <p:sp>
        <p:nvSpPr>
          <p:cNvPr id="6" name="Inhaltsplatzhalter 5"/>
          <p:cNvSpPr>
            <a:spLocks noGrp="1"/>
          </p:cNvSpPr>
          <p:nvPr>
            <p:ph idx="12"/>
          </p:nvPr>
        </p:nvSpPr>
        <p:spPr bwMode="auto"/>
        <p:txBody>
          <a:bodyPr>
            <a:noAutofit/>
          </a:bodyPr>
          <a:lstStyle/>
          <a:p>
            <a:pPr defTabSz="914400">
              <a:lnSpc>
                <a:spcPct val="100000"/>
              </a:lnSpc>
              <a:spcBef>
                <a:spcPts val="0"/>
              </a:spcBef>
              <a:tabLst>
                <a:tab pos="258763" algn="l"/>
              </a:tabLst>
              <a:defRPr/>
            </a:pPr>
            <a:r>
              <a:rPr lang="de-DE" sz="800" b="0" i="0" u="none" strike="noStrike" cap="none" spc="0" dirty="0">
                <a:ln>
                  <a:noFill/>
                </a:ln>
                <a:solidFill>
                  <a:prstClr val="black"/>
                </a:solidFill>
                <a:latin typeface="Calibri"/>
                <a:ea typeface="Times New Roman"/>
                <a:cs typeface="Arial"/>
              </a:rPr>
              <a:t>Legende: Erläuterungen (im Gespräch, Legende auf Ablaufplan):</a:t>
            </a:r>
            <a:br>
              <a:rPr lang="de-DE" sz="800" b="0" i="0" u="none" strike="noStrike" cap="none" spc="0" dirty="0">
                <a:ln>
                  <a:noFill/>
                </a:ln>
                <a:solidFill>
                  <a:prstClr val="black"/>
                </a:solidFill>
                <a:latin typeface="Calibri"/>
                <a:ea typeface="Times New Roman"/>
                <a:cs typeface="Arial"/>
              </a:rPr>
            </a:br>
            <a:r>
              <a:rPr lang="de-DE" sz="800" b="0" i="0" u="none" strike="noStrike" cap="none" spc="0" dirty="0">
                <a:ln>
                  <a:noFill/>
                </a:ln>
                <a:solidFill>
                  <a:prstClr val="black"/>
                </a:solidFill>
                <a:latin typeface="Calibri"/>
                <a:ea typeface="Times New Roman"/>
                <a:cs typeface="Arial"/>
              </a:rPr>
              <a:t>*        Verantwortliche, Ansprechpersonen, Koordinierende, Gremium, </a:t>
            </a:r>
            <a:br>
              <a:rPr lang="de-DE" sz="800" b="0" i="0" u="none" strike="noStrike" cap="none" spc="0" dirty="0">
                <a:ln>
                  <a:noFill/>
                </a:ln>
                <a:solidFill>
                  <a:prstClr val="black"/>
                </a:solidFill>
                <a:latin typeface="Calibri"/>
                <a:ea typeface="Times New Roman"/>
                <a:cs typeface="Arial"/>
              </a:rPr>
            </a:br>
            <a:r>
              <a:rPr lang="de-DE" sz="800" b="0" i="0" u="none" strike="noStrike" cap="none" spc="0" dirty="0">
                <a:ln>
                  <a:noFill/>
                </a:ln>
                <a:solidFill>
                  <a:prstClr val="black"/>
                </a:solidFill>
                <a:latin typeface="Calibri"/>
                <a:ea typeface="Times New Roman"/>
                <a:cs typeface="Arial"/>
              </a:rPr>
              <a:t>          Arbeitskreise an jeweiliger Schule</a:t>
            </a:r>
            <a:br>
              <a:rPr lang="de-DE" sz="800" b="0" i="0" u="none" strike="noStrike" cap="none" spc="0" dirty="0">
                <a:ln>
                  <a:noFill/>
                </a:ln>
                <a:solidFill>
                  <a:prstClr val="black"/>
                </a:solidFill>
                <a:latin typeface="Calibri"/>
                <a:ea typeface="Times New Roman"/>
                <a:cs typeface="Arial"/>
              </a:rPr>
            </a:br>
            <a:r>
              <a:rPr lang="de-DE" sz="800" b="0" i="0" u="none" strike="noStrike" cap="none" spc="0" dirty="0">
                <a:ln>
                  <a:noFill/>
                </a:ln>
                <a:solidFill>
                  <a:prstClr val="black"/>
                </a:solidFill>
                <a:latin typeface="Calibri"/>
                <a:ea typeface="Times New Roman"/>
                <a:cs typeface="Arial"/>
              </a:rPr>
              <a:t>**      vorhandene Konzepte mit Anschlussfähigkeit, zum Aufbauen bzw. zur Integration,</a:t>
            </a:r>
            <a:br>
              <a:rPr lang="de-DE" sz="800" b="0" i="0" u="none" strike="noStrike" cap="none" spc="0" dirty="0">
                <a:ln>
                  <a:noFill/>
                </a:ln>
                <a:solidFill>
                  <a:prstClr val="black"/>
                </a:solidFill>
                <a:latin typeface="Calibri"/>
                <a:ea typeface="Times New Roman"/>
                <a:cs typeface="Arial"/>
              </a:rPr>
            </a:br>
            <a:r>
              <a:rPr lang="de-DE" sz="800" b="0" i="0" u="none" strike="noStrike" cap="none" spc="0" dirty="0">
                <a:ln>
                  <a:noFill/>
                </a:ln>
                <a:solidFill>
                  <a:prstClr val="black"/>
                </a:solidFill>
                <a:latin typeface="Calibri"/>
                <a:ea typeface="Times New Roman"/>
                <a:cs typeface="Arial"/>
              </a:rPr>
              <a:t>          Anbindung, Überarbeitung, Anpassung</a:t>
            </a:r>
            <a:br>
              <a:rPr lang="de-DE" sz="800" b="0" i="0" u="none" strike="noStrike" cap="none" spc="0" dirty="0">
                <a:ln>
                  <a:noFill/>
                </a:ln>
                <a:solidFill>
                  <a:prstClr val="black"/>
                </a:solidFill>
                <a:latin typeface="Calibri"/>
                <a:ea typeface="Times New Roman"/>
                <a:cs typeface="Arial"/>
              </a:rPr>
            </a:br>
            <a:r>
              <a:rPr lang="de-DE" sz="800" b="0" i="0" u="none" strike="noStrike" cap="none" spc="0" dirty="0">
                <a:ln>
                  <a:noFill/>
                </a:ln>
                <a:solidFill>
                  <a:prstClr val="black"/>
                </a:solidFill>
                <a:latin typeface="Calibri"/>
                <a:ea typeface="Times New Roman"/>
                <a:cs typeface="Arial"/>
              </a:rPr>
              <a:t>***   Innovationsteam, BdB, RLFB, ALP-Dillingen, Stabsstelle etc.</a:t>
            </a:r>
            <a:endParaRPr dirty="0"/>
          </a:p>
          <a:p>
            <a:pPr defTabSz="914400">
              <a:lnSpc>
                <a:spcPct val="100000"/>
              </a:lnSpc>
              <a:spcBef>
                <a:spcPts val="0"/>
              </a:spcBef>
              <a:tabLst>
                <a:tab pos="258763" algn="l"/>
              </a:tabLst>
              <a:defRPr/>
            </a:pPr>
            <a:br>
              <a:rPr lang="de-DE" sz="800" b="0" i="0" u="none" strike="noStrike" cap="none" spc="0" dirty="0">
                <a:ln>
                  <a:noFill/>
                </a:ln>
                <a:solidFill>
                  <a:prstClr val="black"/>
                </a:solidFill>
                <a:latin typeface="Calibri"/>
                <a:ea typeface="Times New Roman"/>
                <a:cs typeface="Arial"/>
              </a:rPr>
            </a:br>
            <a:endParaRPr lang="de-DE" sz="800" b="0" i="0" u="none" strike="noStrike" cap="none" spc="0" dirty="0">
              <a:ln>
                <a:noFill/>
              </a:ln>
              <a:solidFill>
                <a:prstClr val="black"/>
              </a:solidFill>
              <a:latin typeface="Calibri"/>
              <a:ea typeface="Times New Roman"/>
              <a:cs typeface="Arial"/>
            </a:endParaRPr>
          </a:p>
        </p:txBody>
      </p:sp>
      <p:sp>
        <p:nvSpPr>
          <p:cNvPr id="7" name="Inhaltsplatzhalter 5"/>
          <p:cNvSpPr txBox="1"/>
          <p:nvPr/>
        </p:nvSpPr>
        <p:spPr bwMode="auto">
          <a:xfrm>
            <a:off x="5605005" y="5791063"/>
            <a:ext cx="4801845" cy="941101"/>
          </a:xfrm>
          <a:prstGeom prst="rect">
            <a:avLst/>
          </a:prstGeom>
        </p:spPr>
        <p:txBody>
          <a:bodyPr vert="horz" lIns="0" tIns="0" rIns="0" bIns="0" rtlCol="0">
            <a:noAutofit/>
          </a:bodyPr>
          <a:lstStyle>
            <a:lvl1pPr marL="0" indent="0" algn="l" defTabSz="801929">
              <a:lnSpc>
                <a:spcPct val="120000"/>
              </a:lnSpc>
              <a:spcBef>
                <a:spcPts val="877"/>
              </a:spcBef>
              <a:buFont typeface="Arial"/>
              <a:buNone/>
              <a:defRPr sz="1600">
                <a:solidFill>
                  <a:schemeClr val="tx1"/>
                </a:solidFill>
                <a:latin typeface="Verdana"/>
                <a:ea typeface="Verdana"/>
                <a:cs typeface="Verdana"/>
              </a:defRPr>
            </a:lvl1pPr>
            <a:lvl2pPr marL="651567" indent="-250603" algn="l" defTabSz="801929">
              <a:lnSpc>
                <a:spcPct val="120000"/>
              </a:lnSpc>
              <a:spcBef>
                <a:spcPts val="439"/>
              </a:spcBef>
              <a:buFont typeface="Arial"/>
              <a:buChar char="•"/>
              <a:defRPr sz="1600">
                <a:solidFill>
                  <a:schemeClr val="tx1"/>
                </a:solidFill>
                <a:latin typeface="Verdana"/>
                <a:ea typeface="Verdana"/>
                <a:cs typeface="Verdana"/>
              </a:defRPr>
            </a:lvl2pPr>
            <a:lvl3pPr marL="1052532" indent="-250603" algn="l" defTabSz="801929">
              <a:lnSpc>
                <a:spcPct val="120000"/>
              </a:lnSpc>
              <a:spcBef>
                <a:spcPts val="439"/>
              </a:spcBef>
              <a:buFont typeface="Arial"/>
              <a:buChar char="•"/>
              <a:defRPr sz="1600">
                <a:solidFill>
                  <a:schemeClr val="tx1"/>
                </a:solidFill>
                <a:latin typeface="Verdana"/>
                <a:ea typeface="Verdana"/>
                <a:cs typeface="Verdana"/>
              </a:defRPr>
            </a:lvl3pPr>
            <a:lvl4pPr marL="1453496" indent="-250603" algn="l" defTabSz="801929">
              <a:lnSpc>
                <a:spcPct val="120000"/>
              </a:lnSpc>
              <a:spcBef>
                <a:spcPts val="439"/>
              </a:spcBef>
              <a:buFont typeface="Arial"/>
              <a:buChar char="•"/>
              <a:defRPr sz="1600">
                <a:solidFill>
                  <a:schemeClr val="tx1"/>
                </a:solidFill>
                <a:latin typeface="Verdana"/>
                <a:ea typeface="Verdana"/>
                <a:cs typeface="Verdana"/>
              </a:defRPr>
            </a:lvl4pPr>
            <a:lvl5pPr marL="1854460" indent="-250603" algn="l" defTabSz="801929">
              <a:lnSpc>
                <a:spcPct val="120000"/>
              </a:lnSpc>
              <a:spcBef>
                <a:spcPts val="439"/>
              </a:spcBef>
              <a:buFont typeface="Arial"/>
              <a:buChar char="•"/>
              <a:defRPr sz="16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tabLst>
                <a:tab pos="258763" algn="l"/>
              </a:tabLst>
              <a:defRPr/>
            </a:pPr>
            <a:endParaRPr lang="de-DE" sz="800">
              <a:ea typeface="Times New Roman"/>
              <a:cs typeface="Helvetica"/>
            </a:endParaRPr>
          </a:p>
        </p:txBody>
      </p:sp>
      <p:cxnSp>
        <p:nvCxnSpPr>
          <p:cNvPr id="5" name="Gewinkelte Verbindung 4"/>
          <p:cNvCxnSpPr>
            <a:cxnSpLocks/>
          </p:cNvCxnSpPr>
          <p:nvPr/>
        </p:nvCxnSpPr>
        <p:spPr bwMode="auto">
          <a:xfrm rot="5400000">
            <a:off x="7314939" y="2827299"/>
            <a:ext cx="1366594" cy="146871"/>
          </a:xfrm>
          <a:prstGeom prst="bentConnector3">
            <a:avLst>
              <a:gd name="adj1" fmla="val 99606"/>
            </a:avLst>
          </a:prstGeom>
          <a:ln w="12700">
            <a:solidFill>
              <a:srgbClr val="194D83"/>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C11EB8F0-0C19-C1EA-A0C7-11E81183340D}"/>
              </a:ext>
            </a:extLst>
          </p:cNvPr>
          <p:cNvPicPr>
            <a:picLocks noChangeAspect="1"/>
          </p:cNvPicPr>
          <p:nvPr/>
        </p:nvPicPr>
        <p:blipFill>
          <a:blip r:embed="rId3"/>
          <a:srcRect/>
          <a:stretch/>
        </p:blipFill>
        <p:spPr>
          <a:xfrm>
            <a:off x="8207036" y="2244029"/>
            <a:ext cx="2238944" cy="4765319"/>
          </a:xfrm>
          <a:prstGeom prst="rect">
            <a:avLst/>
          </a:prstGeom>
          <a:ln>
            <a:solidFill>
              <a:schemeClr val="bg1">
                <a:lumMod val="75000"/>
              </a:schemeClr>
            </a:solidFill>
          </a:ln>
        </p:spPr>
      </p:pic>
      <p:pic>
        <p:nvPicPr>
          <p:cNvPr id="9" name="Grafik 8">
            <a:extLst>
              <a:ext uri="{FF2B5EF4-FFF2-40B4-BE49-F238E27FC236}">
                <a16:creationId xmlns:a16="http://schemas.microsoft.com/office/drawing/2014/main" id="{B3DC5E7C-382E-C93A-1FAF-E0ADB43F6050}"/>
              </a:ext>
            </a:extLst>
          </p:cNvPr>
          <p:cNvPicPr>
            <a:picLocks noChangeAspect="1"/>
          </p:cNvPicPr>
          <p:nvPr/>
        </p:nvPicPr>
        <p:blipFill>
          <a:blip r:embed="rId4"/>
          <a:srcRect/>
          <a:stretch/>
        </p:blipFill>
        <p:spPr>
          <a:xfrm>
            <a:off x="5616329" y="2248678"/>
            <a:ext cx="2218584" cy="4765319"/>
          </a:xfrm>
          <a:prstGeom prst="rect">
            <a:avLst/>
          </a:prstGeom>
          <a:ln>
            <a:solidFill>
              <a:schemeClr val="bg1">
                <a:lumMod val="75000"/>
              </a:schemeClr>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aute 10">
            <a:extLst>
              <a:ext uri="{FF2B5EF4-FFF2-40B4-BE49-F238E27FC236}">
                <a16:creationId xmlns:a16="http://schemas.microsoft.com/office/drawing/2014/main" id="{D8AB4FA0-215A-86C6-B319-ED15E7DD4807}"/>
              </a:ext>
            </a:extLst>
          </p:cNvPr>
          <p:cNvSpPr/>
          <p:nvPr/>
        </p:nvSpPr>
        <p:spPr>
          <a:xfrm>
            <a:off x="6450457" y="3602101"/>
            <a:ext cx="1855343" cy="1010648"/>
          </a:xfrm>
          <a:prstGeom prst="diamond">
            <a:avLst/>
          </a:prstGeom>
          <a:solidFill>
            <a:srgbClr val="174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aute 7">
            <a:extLst>
              <a:ext uri="{FF2B5EF4-FFF2-40B4-BE49-F238E27FC236}">
                <a16:creationId xmlns:a16="http://schemas.microsoft.com/office/drawing/2014/main" id="{C7753D79-4ED1-8985-CF54-0B6E8016BA1A}"/>
              </a:ext>
            </a:extLst>
          </p:cNvPr>
          <p:cNvSpPr/>
          <p:nvPr/>
        </p:nvSpPr>
        <p:spPr>
          <a:xfrm>
            <a:off x="6166826" y="4680655"/>
            <a:ext cx="3602013" cy="2021296"/>
          </a:xfrm>
          <a:prstGeom prst="diamond">
            <a:avLst/>
          </a:prstGeom>
          <a:solidFill>
            <a:srgbClr val="174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ußzeilenplatzhalter 2">
            <a:extLst>
              <a:ext uri="{FF2B5EF4-FFF2-40B4-BE49-F238E27FC236}">
                <a16:creationId xmlns:a16="http://schemas.microsoft.com/office/drawing/2014/main" id="{CC9E13D0-E5FF-43FB-83AB-FADCFF07DC01}"/>
              </a:ext>
            </a:extLst>
          </p:cNvPr>
          <p:cNvSpPr>
            <a:spLocks noGrp="1"/>
          </p:cNvSpPr>
          <p:nvPr>
            <p:ph type="ftr" sz="quarter" idx="10"/>
          </p:nvPr>
        </p:nvSpPr>
        <p:spPr/>
        <p:txBody>
          <a:bodyPr/>
          <a:lstStyle/>
          <a:p>
            <a:pPr>
              <a:defRPr/>
            </a:pPr>
            <a:r>
              <a:rPr lang="de-DE"/>
              <a:t>Kartendeck – Lernen mit mobilen Endgeräten in Förderschulen</a:t>
            </a:r>
            <a:endParaRPr lang="de-DE" dirty="0"/>
          </a:p>
        </p:txBody>
      </p:sp>
      <p:sp>
        <p:nvSpPr>
          <p:cNvPr id="4" name="Foliennummernplatzhalter 3">
            <a:extLst>
              <a:ext uri="{FF2B5EF4-FFF2-40B4-BE49-F238E27FC236}">
                <a16:creationId xmlns:a16="http://schemas.microsoft.com/office/drawing/2014/main" id="{D7F9EE69-1376-464B-861A-F684C2650653}"/>
              </a:ext>
            </a:extLst>
          </p:cNvPr>
          <p:cNvSpPr>
            <a:spLocks noGrp="1"/>
          </p:cNvSpPr>
          <p:nvPr>
            <p:ph type="sldNum" sz="quarter" idx="11"/>
          </p:nvPr>
        </p:nvSpPr>
        <p:spPr/>
        <p:txBody>
          <a:bodyPr/>
          <a:lstStyle/>
          <a:p>
            <a:pPr>
              <a:defRPr/>
            </a:pPr>
            <a:fld id="{AFCD61B8-2B04-8344-B9B9-20662426C861}" type="slidenum">
              <a:rPr lang="de-DE" smtClean="0"/>
              <a:t>9</a:t>
            </a:fld>
            <a:endParaRPr lang="de-DE"/>
          </a:p>
        </p:txBody>
      </p:sp>
      <p:sp>
        <p:nvSpPr>
          <p:cNvPr id="5" name="Titel 1">
            <a:extLst>
              <a:ext uri="{FF2B5EF4-FFF2-40B4-BE49-F238E27FC236}">
                <a16:creationId xmlns:a16="http://schemas.microsoft.com/office/drawing/2014/main" id="{5C88758E-3DDD-4EF5-B6EB-F1B2F5EC9CD5}"/>
              </a:ext>
            </a:extLst>
          </p:cNvPr>
          <p:cNvSpPr txBox="1">
            <a:spLocks noGrp="1"/>
          </p:cNvSpPr>
          <p:nvPr>
            <p:ph type="title"/>
          </p:nvPr>
        </p:nvSpPr>
        <p:spPr bwMode="auto">
          <a:xfrm>
            <a:off x="482600" y="403225"/>
            <a:ext cx="9913938" cy="757238"/>
          </a:xfrm>
          <a:prstGeom prst="rect">
            <a:avLst/>
          </a:prstGeom>
        </p:spPr>
        <p:txBody>
          <a:bodyPr vert="horz" lIns="0" tIns="0" rIns="0" bIns="0" rtlCol="0" anchor="t" anchorCtr="0">
            <a:noAutofit/>
          </a:bodyPr>
          <a:lstStyle>
            <a:lvl1pPr algn="l" defTabSz="801929">
              <a:lnSpc>
                <a:spcPct val="90000"/>
              </a:lnSpc>
              <a:spcBef>
                <a:spcPts val="0"/>
              </a:spcBef>
              <a:buNone/>
              <a:defRPr sz="3500" b="1">
                <a:solidFill>
                  <a:srgbClr val="194D83"/>
                </a:solidFill>
                <a:latin typeface="Verdana"/>
                <a:ea typeface="Verdana"/>
                <a:cs typeface="Verdana"/>
              </a:defRPr>
            </a:lvl1pPr>
          </a:lstStyle>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200" dirty="0">
                <a:solidFill>
                  <a:srgbClr val="17467D"/>
                </a:solidFill>
              </a:rPr>
              <a:t>Es geht los!</a:t>
            </a:r>
            <a:endParaRPr dirty="0">
              <a:solidFill>
                <a:srgbClr val="17467D"/>
              </a:solidFill>
            </a:endParaRPr>
          </a:p>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4000" dirty="0">
                <a:solidFill>
                  <a:srgbClr val="17467D"/>
                </a:solidFill>
              </a:rPr>
              <a:t>Karten für den Zeitplan</a:t>
            </a:r>
            <a:endParaRPr dirty="0">
              <a:solidFill>
                <a:srgbClr val="17467D"/>
              </a:solidFill>
            </a:endParaRPr>
          </a:p>
        </p:txBody>
      </p:sp>
      <p:sp>
        <p:nvSpPr>
          <p:cNvPr id="6" name="Inhaltsplatzhalter 8">
            <a:extLst>
              <a:ext uri="{FF2B5EF4-FFF2-40B4-BE49-F238E27FC236}">
                <a16:creationId xmlns:a16="http://schemas.microsoft.com/office/drawing/2014/main" id="{F627900F-FCD2-45C7-9636-E49CFEA9CAE1}"/>
              </a:ext>
            </a:extLst>
          </p:cNvPr>
          <p:cNvSpPr txBox="1">
            <a:spLocks/>
          </p:cNvSpPr>
          <p:nvPr/>
        </p:nvSpPr>
        <p:spPr bwMode="auto">
          <a:xfrm>
            <a:off x="481012" y="1398588"/>
            <a:ext cx="4802188" cy="4803660"/>
          </a:xfrm>
          <a:prstGeom prst="rect">
            <a:avLst/>
          </a:prstGeom>
        </p:spPr>
        <p:txBody>
          <a:bodyPr vert="horz" lIns="0" tIns="0" rIns="0" bIns="0" rtlCol="0">
            <a:noAutofit/>
          </a:bodyPr>
          <a:lstStyle>
            <a:lvl1pPr marL="0" indent="0" algn="l" defTabSz="801929">
              <a:lnSpc>
                <a:spcPct val="120000"/>
              </a:lnSpc>
              <a:spcBef>
                <a:spcPts val="877"/>
              </a:spcBef>
              <a:buFont typeface="Arial"/>
              <a:buNone/>
              <a:defRPr sz="1600">
                <a:solidFill>
                  <a:schemeClr val="tx1"/>
                </a:solidFill>
                <a:latin typeface="Verdana"/>
                <a:ea typeface="Verdana"/>
                <a:cs typeface="Verdana"/>
              </a:defRPr>
            </a:lvl1pPr>
            <a:lvl2pPr marL="400963" indent="0" algn="l" defTabSz="801929">
              <a:lnSpc>
                <a:spcPct val="120000"/>
              </a:lnSpc>
              <a:spcBef>
                <a:spcPts val="439"/>
              </a:spcBef>
              <a:buFont typeface="Arial"/>
              <a:buNone/>
              <a:defRPr sz="1600">
                <a:solidFill>
                  <a:schemeClr val="tx1"/>
                </a:solidFill>
                <a:latin typeface="Verdana"/>
                <a:ea typeface="Verdana"/>
                <a:cs typeface="Verdana"/>
              </a:defRPr>
            </a:lvl2pPr>
            <a:lvl3pPr marL="801929" indent="0" algn="l" defTabSz="801929">
              <a:lnSpc>
                <a:spcPct val="120000"/>
              </a:lnSpc>
              <a:spcBef>
                <a:spcPts val="439"/>
              </a:spcBef>
              <a:buFont typeface="Arial"/>
              <a:buNone/>
              <a:defRPr sz="1600">
                <a:solidFill>
                  <a:schemeClr val="tx1"/>
                </a:solidFill>
                <a:latin typeface="Verdana"/>
                <a:ea typeface="Verdana"/>
                <a:cs typeface="Verdana"/>
              </a:defRPr>
            </a:lvl3pPr>
            <a:lvl4pPr marL="1202893" indent="0" algn="l" defTabSz="801929">
              <a:lnSpc>
                <a:spcPct val="120000"/>
              </a:lnSpc>
              <a:spcBef>
                <a:spcPts val="439"/>
              </a:spcBef>
              <a:buFont typeface="Arial"/>
              <a:buNone/>
              <a:defRPr sz="1600">
                <a:solidFill>
                  <a:schemeClr val="tx1"/>
                </a:solidFill>
                <a:latin typeface="Verdana"/>
                <a:ea typeface="Verdana"/>
                <a:cs typeface="Verdana"/>
              </a:defRPr>
            </a:lvl4pPr>
            <a:lvl5pPr marL="1603858" indent="0" algn="l" defTabSz="801929">
              <a:lnSpc>
                <a:spcPct val="120000"/>
              </a:lnSpc>
              <a:spcBef>
                <a:spcPts val="439"/>
              </a:spcBef>
              <a:buFont typeface="Arial"/>
              <a:buNone/>
              <a:defRPr sz="16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br>
              <a:rPr lang="de-DE" sz="1200" b="1">
                <a:solidFill>
                  <a:schemeClr val="bg1"/>
                </a:solidFill>
              </a:rPr>
            </a:br>
            <a:r>
              <a:rPr lang="de-DE" sz="1400" b="1">
                <a:solidFill>
                  <a:schemeClr val="bg1"/>
                </a:solidFill>
              </a:rPr>
              <a:t>Inhalt:</a:t>
            </a:r>
            <a:br>
              <a:rPr lang="de-DE" sz="1400">
                <a:solidFill>
                  <a:schemeClr val="bg1"/>
                </a:solidFill>
              </a:rPr>
            </a:br>
            <a:r>
              <a:rPr lang="de-DE" sz="1400" b="1">
                <a:solidFill>
                  <a:schemeClr val="bg1"/>
                </a:solidFill>
              </a:rPr>
              <a:t>Fünf Karten </a:t>
            </a:r>
            <a:r>
              <a:rPr lang="de-DE" sz="1400">
                <a:solidFill>
                  <a:schemeClr val="bg1"/>
                </a:solidFill>
              </a:rPr>
              <a:t>(Start, Rahmenbedingungen, Gerätebeschaffung, Planung, Unterricht) für die fünf einzelnen Schritte sowie die Qualitätsentwicklung als grobe Timeline</a:t>
            </a:r>
            <a:br>
              <a:rPr lang="de-DE" sz="1400">
                <a:solidFill>
                  <a:schemeClr val="bg1"/>
                </a:solidFill>
              </a:rPr>
            </a:br>
            <a:endParaRPr lang="de-DE" sz="1400" b="1">
              <a:solidFill>
                <a:schemeClr val="bg1"/>
              </a:solidFill>
            </a:endParaRPr>
          </a:p>
          <a:p>
            <a:pPr>
              <a:defRPr/>
            </a:pPr>
            <a:r>
              <a:rPr lang="de-DE" sz="1400" b="1">
                <a:solidFill>
                  <a:schemeClr val="bg1"/>
                </a:solidFill>
              </a:rPr>
              <a:t>Vorbereitung:</a:t>
            </a:r>
            <a:br>
              <a:rPr lang="de-DE" sz="1400" b="1">
                <a:solidFill>
                  <a:schemeClr val="bg1"/>
                </a:solidFill>
              </a:rPr>
            </a:br>
            <a:r>
              <a:rPr lang="de-DE" sz="1400">
                <a:solidFill>
                  <a:schemeClr val="bg1"/>
                </a:solidFill>
              </a:rPr>
              <a:t>Karten einseitig farbig ausdrucken und mit einem Papierschneider ausschneiden</a:t>
            </a:r>
            <a:endParaRPr lang="de-DE" dirty="0"/>
          </a:p>
        </p:txBody>
      </p:sp>
      <p:sp>
        <p:nvSpPr>
          <p:cNvPr id="7" name="Oval 14">
            <a:extLst>
              <a:ext uri="{FF2B5EF4-FFF2-40B4-BE49-F238E27FC236}">
                <a16:creationId xmlns:a16="http://schemas.microsoft.com/office/drawing/2014/main" id="{3C1DF51F-A882-459A-9B0F-065EB0762183}"/>
              </a:ext>
            </a:extLst>
          </p:cNvPr>
          <p:cNvSpPr/>
          <p:nvPr/>
        </p:nvSpPr>
        <p:spPr bwMode="auto">
          <a:xfrm>
            <a:off x="481012" y="4974489"/>
            <a:ext cx="1821599" cy="1821599"/>
          </a:xfrm>
          <a:prstGeom prst="ellipse">
            <a:avLst/>
          </a:prstGeom>
          <a:solidFill>
            <a:srgbClr val="194D8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defRPr/>
            </a:pPr>
            <a:r>
              <a:rPr lang="de-DE" sz="1200" b="1">
                <a:latin typeface="Verdana"/>
                <a:ea typeface="Verdana"/>
                <a:cs typeface="Verdana"/>
              </a:rPr>
              <a:t>Bitte beachten Sie:</a:t>
            </a:r>
            <a:br>
              <a:rPr lang="de-DE" sz="1200" b="1">
                <a:latin typeface="Verdana"/>
                <a:ea typeface="Verdana"/>
                <a:cs typeface="Verdana"/>
              </a:rPr>
            </a:br>
            <a:r>
              <a:rPr lang="de-DE" sz="1200" b="1">
                <a:latin typeface="Verdana"/>
                <a:ea typeface="Verdana"/>
                <a:cs typeface="Verdana"/>
              </a:rPr>
              <a:t>Hier nur </a:t>
            </a:r>
            <a:r>
              <a:rPr lang="de-DE" sz="1200" b="1" u="sng">
                <a:latin typeface="Verdana"/>
                <a:ea typeface="Verdana"/>
                <a:cs typeface="Verdana"/>
              </a:rPr>
              <a:t>einseitig</a:t>
            </a:r>
            <a:br>
              <a:rPr lang="de-DE" sz="1200" b="1">
                <a:latin typeface="Verdana"/>
                <a:ea typeface="Verdana"/>
                <a:cs typeface="Verdana"/>
              </a:rPr>
            </a:br>
            <a:r>
              <a:rPr lang="de-DE" sz="1200" b="1">
                <a:latin typeface="Verdana"/>
                <a:ea typeface="Verdana"/>
                <a:cs typeface="Verdana"/>
              </a:rPr>
              <a:t>ausdrucken!</a:t>
            </a:r>
            <a:endParaRPr/>
          </a:p>
        </p:txBody>
      </p:sp>
      <p:sp>
        <p:nvSpPr>
          <p:cNvPr id="10" name="Inhaltsplatzhalter 8">
            <a:extLst>
              <a:ext uri="{FF2B5EF4-FFF2-40B4-BE49-F238E27FC236}">
                <a16:creationId xmlns:a16="http://schemas.microsoft.com/office/drawing/2014/main" id="{F3547CE6-18B4-439B-8779-A68F0B13CD40}"/>
              </a:ext>
            </a:extLst>
          </p:cNvPr>
          <p:cNvSpPr txBox="1">
            <a:spLocks/>
          </p:cNvSpPr>
          <p:nvPr/>
        </p:nvSpPr>
        <p:spPr bwMode="auto">
          <a:xfrm>
            <a:off x="481012" y="1378007"/>
            <a:ext cx="4802188" cy="4803660"/>
          </a:xfrm>
          <a:prstGeom prst="rect">
            <a:avLst/>
          </a:prstGeom>
        </p:spPr>
        <p:txBody>
          <a:bodyPr vert="horz" lIns="0" tIns="0" rIns="0" bIns="0" rtlCol="0">
            <a:noAutofit/>
          </a:bodyPr>
          <a:lstStyle>
            <a:lvl1pPr marL="0" indent="0" algn="l" defTabSz="801929">
              <a:lnSpc>
                <a:spcPct val="120000"/>
              </a:lnSpc>
              <a:spcBef>
                <a:spcPts val="877"/>
              </a:spcBef>
              <a:buFont typeface="Arial"/>
              <a:buNone/>
              <a:defRPr sz="1600">
                <a:solidFill>
                  <a:schemeClr val="tx1"/>
                </a:solidFill>
                <a:latin typeface="Verdana"/>
                <a:ea typeface="Verdana"/>
                <a:cs typeface="Verdana"/>
              </a:defRPr>
            </a:lvl1pPr>
            <a:lvl2pPr marL="400963" indent="0" algn="l" defTabSz="801929">
              <a:lnSpc>
                <a:spcPct val="120000"/>
              </a:lnSpc>
              <a:spcBef>
                <a:spcPts val="439"/>
              </a:spcBef>
              <a:buFont typeface="Arial"/>
              <a:buNone/>
              <a:defRPr sz="1600">
                <a:solidFill>
                  <a:schemeClr val="tx1"/>
                </a:solidFill>
                <a:latin typeface="Verdana"/>
                <a:ea typeface="Verdana"/>
                <a:cs typeface="Verdana"/>
              </a:defRPr>
            </a:lvl2pPr>
            <a:lvl3pPr marL="801929" indent="0" algn="l" defTabSz="801929">
              <a:lnSpc>
                <a:spcPct val="120000"/>
              </a:lnSpc>
              <a:spcBef>
                <a:spcPts val="439"/>
              </a:spcBef>
              <a:buFont typeface="Arial"/>
              <a:buNone/>
              <a:defRPr sz="1600">
                <a:solidFill>
                  <a:schemeClr val="tx1"/>
                </a:solidFill>
                <a:latin typeface="Verdana"/>
                <a:ea typeface="Verdana"/>
                <a:cs typeface="Verdana"/>
              </a:defRPr>
            </a:lvl3pPr>
            <a:lvl4pPr marL="1202893" indent="0" algn="l" defTabSz="801929">
              <a:lnSpc>
                <a:spcPct val="120000"/>
              </a:lnSpc>
              <a:spcBef>
                <a:spcPts val="439"/>
              </a:spcBef>
              <a:buFont typeface="Arial"/>
              <a:buNone/>
              <a:defRPr sz="1600">
                <a:solidFill>
                  <a:schemeClr val="tx1"/>
                </a:solidFill>
                <a:latin typeface="Verdana"/>
                <a:ea typeface="Verdana"/>
                <a:cs typeface="Verdana"/>
              </a:defRPr>
            </a:lvl4pPr>
            <a:lvl5pPr marL="1603858" indent="0" algn="l" defTabSz="801929">
              <a:lnSpc>
                <a:spcPct val="120000"/>
              </a:lnSpc>
              <a:spcBef>
                <a:spcPts val="439"/>
              </a:spcBef>
              <a:buFont typeface="Arial"/>
              <a:buNone/>
              <a:defRPr sz="1600">
                <a:solidFill>
                  <a:schemeClr val="tx1"/>
                </a:solidFill>
                <a:latin typeface="Verdana"/>
                <a:ea typeface="Verdana"/>
                <a:cs typeface="Verdana"/>
              </a:defRPr>
            </a:lvl5pPr>
            <a:lvl6pPr marL="2205304" indent="-200481" algn="l" defTabSz="801929">
              <a:lnSpc>
                <a:spcPct val="90000"/>
              </a:lnSpc>
              <a:spcBef>
                <a:spcPts val="439"/>
              </a:spcBef>
              <a:buFont typeface="Arial"/>
              <a:buChar char="•"/>
              <a:defRPr sz="1600">
                <a:solidFill>
                  <a:schemeClr val="tx1"/>
                </a:solidFill>
                <a:latin typeface="+mn-lt"/>
                <a:ea typeface="+mn-ea"/>
                <a:cs typeface="+mn-cs"/>
              </a:defRPr>
            </a:lvl6pPr>
            <a:lvl7pPr marL="2606269" indent="-200481" algn="l" defTabSz="801929">
              <a:lnSpc>
                <a:spcPct val="90000"/>
              </a:lnSpc>
              <a:spcBef>
                <a:spcPts val="439"/>
              </a:spcBef>
              <a:buFont typeface="Arial"/>
              <a:buChar char="•"/>
              <a:defRPr sz="1600">
                <a:solidFill>
                  <a:schemeClr val="tx1"/>
                </a:solidFill>
                <a:latin typeface="+mn-lt"/>
                <a:ea typeface="+mn-ea"/>
                <a:cs typeface="+mn-cs"/>
              </a:defRPr>
            </a:lvl7pPr>
            <a:lvl8pPr marL="3007233" indent="-200481" algn="l" defTabSz="801929">
              <a:lnSpc>
                <a:spcPct val="90000"/>
              </a:lnSpc>
              <a:spcBef>
                <a:spcPts val="439"/>
              </a:spcBef>
              <a:buFont typeface="Arial"/>
              <a:buChar char="•"/>
              <a:defRPr sz="1600">
                <a:solidFill>
                  <a:schemeClr val="tx1"/>
                </a:solidFill>
                <a:latin typeface="+mn-lt"/>
                <a:ea typeface="+mn-ea"/>
                <a:cs typeface="+mn-cs"/>
              </a:defRPr>
            </a:lvl8pPr>
            <a:lvl9pPr marL="3408197" indent="-200481" algn="l" defTabSz="801929">
              <a:lnSpc>
                <a:spcPct val="90000"/>
              </a:lnSpc>
              <a:spcBef>
                <a:spcPts val="439"/>
              </a:spcBef>
              <a:buFont typeface="Arial"/>
              <a:buChar char="•"/>
              <a:defRPr sz="1600">
                <a:solidFill>
                  <a:schemeClr val="tx1"/>
                </a:solidFill>
                <a:latin typeface="+mn-lt"/>
                <a:ea typeface="+mn-ea"/>
                <a:cs typeface="+mn-cs"/>
              </a:defRPr>
            </a:lvl9pPr>
          </a:lstStyle>
          <a:p>
            <a:pPr>
              <a:defRPr/>
            </a:pPr>
            <a:br>
              <a:rPr lang="de-DE" sz="1200" b="1" dirty="0">
                <a:solidFill>
                  <a:srgbClr val="17467D"/>
                </a:solidFill>
              </a:rPr>
            </a:br>
            <a:r>
              <a:rPr lang="de-DE" sz="1400" b="1" dirty="0">
                <a:solidFill>
                  <a:srgbClr val="17467D"/>
                </a:solidFill>
              </a:rPr>
              <a:t>Inhalt:</a:t>
            </a:r>
            <a:br>
              <a:rPr lang="de-DE" sz="1400" dirty="0">
                <a:solidFill>
                  <a:srgbClr val="17467D"/>
                </a:solidFill>
              </a:rPr>
            </a:br>
            <a:r>
              <a:rPr lang="de-DE" sz="1400" b="1" dirty="0">
                <a:solidFill>
                  <a:srgbClr val="17467D"/>
                </a:solidFill>
              </a:rPr>
              <a:t>Fünf Karten </a:t>
            </a:r>
            <a:r>
              <a:rPr lang="de-DE" sz="1400" dirty="0">
                <a:solidFill>
                  <a:srgbClr val="17467D"/>
                </a:solidFill>
              </a:rPr>
              <a:t>(Start, Ausstattung, Rahmenbedingungen, Planung, Unterricht) für die fünf einzelnen Schritte sowie die Qualitätsentwicklung als grobe Timeline</a:t>
            </a:r>
            <a:br>
              <a:rPr lang="de-DE" sz="1400" dirty="0">
                <a:solidFill>
                  <a:srgbClr val="17467D"/>
                </a:solidFill>
              </a:rPr>
            </a:br>
            <a:endParaRPr lang="de-DE" sz="1400" b="1" dirty="0">
              <a:solidFill>
                <a:srgbClr val="17467D"/>
              </a:solidFill>
            </a:endParaRPr>
          </a:p>
          <a:p>
            <a:pPr>
              <a:defRPr/>
            </a:pPr>
            <a:r>
              <a:rPr lang="de-DE" sz="1400" b="1" dirty="0">
                <a:solidFill>
                  <a:srgbClr val="17467D"/>
                </a:solidFill>
              </a:rPr>
              <a:t>Vorbereitung:</a:t>
            </a:r>
            <a:br>
              <a:rPr lang="de-DE" sz="1400" b="1" dirty="0">
                <a:solidFill>
                  <a:srgbClr val="17467D"/>
                </a:solidFill>
              </a:rPr>
            </a:br>
            <a:r>
              <a:rPr lang="de-DE" sz="1400" dirty="0">
                <a:solidFill>
                  <a:srgbClr val="17467D"/>
                </a:solidFill>
              </a:rPr>
              <a:t>Karten einseitig farbig ausdrucken und mit einem Papierschneider ausschneiden</a:t>
            </a:r>
            <a:endParaRPr lang="de-DE" dirty="0">
              <a:solidFill>
                <a:srgbClr val="17467D"/>
              </a:solidFill>
            </a:endParaRPr>
          </a:p>
        </p:txBody>
      </p:sp>
      <p:pic>
        <p:nvPicPr>
          <p:cNvPr id="2" name="Grafik 1" descr="Ein Bild, das Design, Büroausstattung, Drucker enthält.&#10;&#10;KI-generierte Inhalte können fehlerhaft sein.">
            <a:extLst>
              <a:ext uri="{FF2B5EF4-FFF2-40B4-BE49-F238E27FC236}">
                <a16:creationId xmlns:a16="http://schemas.microsoft.com/office/drawing/2014/main" id="{01E97014-A58B-AFD7-7150-269D35F08DE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1" b="95342" l="9509" r="92638">
                        <a14:foregroundMark x1="34969" y1="9041" x2="43865" y2="12740"/>
                        <a14:foregroundMark x1="43865" y1="12740" x2="47546" y2="28767"/>
                        <a14:foregroundMark x1="47546" y1="28767" x2="47546" y2="36301"/>
                        <a14:foregroundMark x1="47546" y1="36301" x2="42791" y2="42877"/>
                        <a14:foregroundMark x1="42791" y1="42877" x2="33436" y2="40822"/>
                        <a14:foregroundMark x1="33436" y1="40822" x2="26227" y2="36438"/>
                        <a14:foregroundMark x1="26227" y1="36438" x2="26074" y2="12055"/>
                        <a14:foregroundMark x1="26074" y1="12055" x2="32362" y2="7260"/>
                        <a14:foregroundMark x1="32362" y1="7260" x2="41258" y2="8219"/>
                        <a14:foregroundMark x1="41258" y1="8219" x2="48160" y2="12877"/>
                        <a14:foregroundMark x1="48160" y1="12877" x2="50153" y2="36301"/>
                        <a14:foregroundMark x1="50153" y1="36301" x2="47699" y2="40137"/>
                        <a14:foregroundMark x1="46012" y1="90274" x2="53988" y2="93014"/>
                        <a14:foregroundMark x1="53988" y1="93014" x2="59969" y2="89726"/>
                        <a14:foregroundMark x1="47853" y1="95205" x2="53988" y2="95616"/>
                        <a14:foregroundMark x1="50613" y1="56301" x2="52301" y2="57808"/>
                        <a14:foregroundMark x1="58896" y1="77534" x2="67485" y2="74521"/>
                        <a14:foregroundMark x1="67485" y1="74521" x2="68252" y2="73973"/>
                        <a14:foregroundMark x1="60276" y1="22329" x2="62883" y2="17671"/>
                        <a14:foregroundMark x1="9816" y1="19178" x2="12577" y2="18082"/>
                        <a14:foregroundMark x1="88804" y1="74658" x2="92791" y2="74521"/>
                        <a14:foregroundMark x1="9509" y1="75342" x2="9816" y2="74795"/>
                        <a14:backgroundMark x1="86043" y1="69726" x2="86963" y2="69589"/>
                        <a14:backgroundMark x1="75767" y1="63973" x2="77761" y2="65068"/>
                        <a14:backgroundMark x1="70859" y1="34384" x2="71166" y2="33562"/>
                        <a14:backgroundMark x1="70859" y1="33699" x2="71012" y2="34384"/>
                        <a14:backgroundMark x1="71166" y1="32877" x2="73620" y2="40411"/>
                        <a14:backgroundMark x1="73620" y1="40411" x2="79755" y2="48356"/>
                        <a14:backgroundMark x1="79755" y1="48356" x2="79448" y2="37808"/>
                        <a14:backgroundMark x1="79448" y1="37808" x2="80982" y2="45890"/>
                        <a14:backgroundMark x1="80982" y1="45890" x2="72239" y2="43699"/>
                        <a14:backgroundMark x1="72239" y1="43699" x2="84049" y2="45342"/>
                        <a14:backgroundMark x1="84049" y1="45342" x2="75920" y2="43425"/>
                        <a14:backgroundMark x1="75920" y1="43425" x2="85890" y2="45753"/>
                        <a14:backgroundMark x1="85890" y1="45753" x2="78374" y2="41370"/>
                        <a14:backgroundMark x1="78374" y1="41370" x2="87730" y2="43973"/>
                        <a14:backgroundMark x1="87730" y1="43973" x2="73313" y2="36712"/>
                        <a14:backgroundMark x1="73313" y1="36712" x2="73466" y2="36575"/>
                        <a14:backgroundMark x1="82975" y1="51781" x2="83589" y2="52329"/>
                        <a14:backgroundMark x1="83282" y1="51233" x2="82975" y2="52466"/>
                      </a14:backgroundRemoval>
                    </a14:imgEffect>
                  </a14:imgLayer>
                </a14:imgProps>
              </a:ext>
            </a:extLst>
          </a:blip>
          <a:stretch>
            <a:fillRect/>
          </a:stretch>
        </p:blipFill>
        <p:spPr>
          <a:xfrm>
            <a:off x="5853009" y="2070538"/>
            <a:ext cx="4116333" cy="4608778"/>
          </a:xfrm>
          <a:prstGeom prst="rect">
            <a:avLst/>
          </a:prstGeom>
        </p:spPr>
      </p:pic>
    </p:spTree>
    <p:extLst>
      <p:ext uri="{BB962C8B-B14F-4D97-AF65-F5344CB8AC3E}">
        <p14:creationId xmlns:p14="http://schemas.microsoft.com/office/powerpoint/2010/main" val="3311936673"/>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6153</Words>
  <Application>Microsoft Office PowerPoint</Application>
  <DocSecurity>0</DocSecurity>
  <PresentationFormat>Benutzerdefiniert</PresentationFormat>
  <Paragraphs>920</Paragraphs>
  <Slides>33</Slides>
  <Notes>30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33</vt:i4>
      </vt:variant>
    </vt:vector>
  </HeadingPairs>
  <TitlesOfParts>
    <vt:vector size="43" baseType="lpstr">
      <vt:lpstr>Aptos</vt:lpstr>
      <vt:lpstr>Arial</vt:lpstr>
      <vt:lpstr>Calibri</vt:lpstr>
      <vt:lpstr>Calibri Light</vt:lpstr>
      <vt:lpstr>Courier New</vt:lpstr>
      <vt:lpstr>Helvetica</vt:lpstr>
      <vt:lpstr>Times New Roman</vt:lpstr>
      <vt:lpstr>Verdana</vt:lpstr>
      <vt:lpstr>Wingdings</vt:lpstr>
      <vt:lpstr>Benutzerdefiniertes Design</vt:lpstr>
      <vt:lpstr>PowerPoint-Präsentation</vt:lpstr>
      <vt:lpstr>Zielsetzung</vt:lpstr>
      <vt:lpstr>Kompakte Darstellung</vt:lpstr>
      <vt:lpstr>Praxisleitfaden und Kartendeck</vt:lpstr>
      <vt:lpstr>Zeitliche Verortung</vt:lpstr>
      <vt:lpstr>Bedarfsanalyse </vt:lpstr>
      <vt:lpstr>Möglichkeit der Weiterarbeit </vt:lpstr>
      <vt:lpstr>Ablauf der Prozessplanung</vt:lpstr>
      <vt:lpstr>Es geht los! Karten für den Zeitplan</vt:lpstr>
      <vt:lpstr>PowerPoint-Präsentation</vt:lpstr>
      <vt:lpstr>PowerPoint-Präsentation</vt:lpstr>
      <vt:lpstr>Es geht weiter! Karten für die Teilbereiche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Daniel Machauer</dc:creator>
  <cp:keywords/>
  <dc:description/>
  <cp:lastModifiedBy>Schmitt, Heidi</cp:lastModifiedBy>
  <cp:revision>764</cp:revision>
  <dcterms:created xsi:type="dcterms:W3CDTF">2024-03-25T08:13:32Z</dcterms:created>
  <dcterms:modified xsi:type="dcterms:W3CDTF">2025-04-16T05:41:01Z</dcterms:modified>
  <cp:category/>
  <dc:identifier/>
  <cp:contentStatus/>
  <dc:language/>
  <cp:version/>
</cp:coreProperties>
</file>