
<file path=[Content_Types].xml><?xml version="1.0" encoding="utf-8"?>
<Types xmlns="http://schemas.openxmlformats.org/package/2006/content-types">
  <Default Extension="gif" ContentType="image/gi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sldIdLst>
    <p:sldId id="339" r:id="rId2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1pPr>
    <a:lvl2pPr marL="0" marR="0" indent="45720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2pPr>
    <a:lvl3pPr marL="0" marR="0" indent="91440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3pPr>
    <a:lvl4pPr marL="0" marR="0" indent="137160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4pPr>
    <a:lvl5pPr marL="0" marR="0" indent="182880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5pPr>
    <a:lvl6pPr marL="0" marR="0" indent="228600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6pPr>
    <a:lvl7pPr marL="0" marR="0" indent="274320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7pPr>
    <a:lvl8pPr marL="0" marR="0" indent="320040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8pPr>
    <a:lvl9pPr marL="0" marR="0" indent="365760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BF1FB"/>
    <a:srgbClr val="941100"/>
    <a:srgbClr val="226EA9"/>
    <a:srgbClr val="8EC656"/>
    <a:srgbClr val="0FAED9"/>
    <a:srgbClr val="A5C249"/>
    <a:srgbClr val="0FAFD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381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381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381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Row>
  </a:tblStyle>
  <a:tblStyle styleId="{C7B018BB-80A7-4F77-B60F-C8B233D01FF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36773"/>
              </a:solidFill>
              <a:prstDash val="solid"/>
              <a:miter lim="400000"/>
            </a:ln>
          </a:left>
          <a:right>
            <a:ln w="12700" cap="flat">
              <a:solidFill>
                <a:srgbClr val="536773"/>
              </a:solidFill>
              <a:prstDash val="solid"/>
              <a:miter lim="400000"/>
            </a:ln>
          </a:right>
          <a:top>
            <a:ln w="12700" cap="flat">
              <a:solidFill>
                <a:srgbClr val="536773"/>
              </a:solidFill>
              <a:prstDash val="solid"/>
              <a:miter lim="400000"/>
            </a:ln>
          </a:top>
          <a:bottom>
            <a:ln w="12700" cap="flat">
              <a:solidFill>
                <a:srgbClr val="536773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536773"/>
              </a:solidFill>
              <a:prstDash val="solid"/>
              <a:miter lim="400000"/>
            </a:ln>
          </a:top>
          <a:bottom>
            <a:ln w="12700" cap="flat">
              <a:solidFill>
                <a:srgbClr val="536773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36773"/>
              </a:solidFill>
              <a:prstDash val="solid"/>
              <a:miter lim="400000"/>
            </a:ln>
          </a:left>
          <a:right>
            <a:ln w="12700" cap="flat">
              <a:solidFill>
                <a:srgbClr val="536773"/>
              </a:solidFill>
              <a:prstDash val="solid"/>
              <a:miter lim="400000"/>
            </a:ln>
          </a:right>
          <a:top>
            <a:ln w="381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36773"/>
              </a:solidFill>
              <a:prstDash val="solid"/>
              <a:miter lim="400000"/>
            </a:ln>
          </a:left>
          <a:right>
            <a:ln w="12700" cap="flat">
              <a:solidFill>
                <a:srgbClr val="536773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solidFill>
            <a:schemeClr val="accent1">
              <a:lumOff val="16847"/>
            </a:schemeClr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838383"/>
              </a:solidFill>
              <a:prstDash val="solid"/>
              <a:miter lim="400000"/>
            </a:ln>
          </a:left>
          <a:right>
            <a:ln w="12700" cap="flat">
              <a:solidFill>
                <a:srgbClr val="838383"/>
              </a:solidFill>
              <a:prstDash val="solid"/>
              <a:miter lim="400000"/>
            </a:ln>
          </a:right>
          <a:top>
            <a:ln w="12700" cap="flat">
              <a:solidFill>
                <a:srgbClr val="838383"/>
              </a:solidFill>
              <a:prstDash val="solid"/>
              <a:miter lim="400000"/>
            </a:ln>
          </a:top>
          <a:bottom>
            <a:ln w="12700" cap="flat">
              <a:solidFill>
                <a:srgbClr val="838383"/>
              </a:solidFill>
              <a:prstDash val="solid"/>
              <a:miter lim="400000"/>
            </a:ln>
          </a:bottom>
          <a:insideH>
            <a:ln w="12700" cap="flat">
              <a:solidFill>
                <a:srgbClr val="838383"/>
              </a:solidFill>
              <a:prstDash val="solid"/>
              <a:miter lim="400000"/>
            </a:ln>
          </a:insideH>
          <a:insideV>
            <a:ln w="12700" cap="flat">
              <a:solidFill>
                <a:srgbClr val="838383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4D4D4D"/>
              </a:solidFill>
              <a:prstDash val="solid"/>
              <a:miter lim="400000"/>
            </a:ln>
          </a:left>
          <a:right>
            <a:ln w="12700" cap="flat">
              <a:solidFill>
                <a:srgbClr val="808080"/>
              </a:solidFill>
              <a:prstDash val="solid"/>
              <a:miter lim="400000"/>
            </a:ln>
          </a:right>
          <a:top>
            <a:ln w="12700" cap="flat">
              <a:solidFill>
                <a:srgbClr val="808080"/>
              </a:solidFill>
              <a:prstDash val="solid"/>
              <a:miter lim="400000"/>
            </a:ln>
          </a:top>
          <a:bottom>
            <a:ln w="12700" cap="flat">
              <a:solidFill>
                <a:srgbClr val="808080"/>
              </a:solidFill>
              <a:prstDash val="solid"/>
              <a:miter lim="400000"/>
            </a:ln>
          </a:bottom>
          <a:insideH>
            <a:ln w="12700" cap="flat">
              <a:solidFill>
                <a:srgbClr val="808080"/>
              </a:solidFill>
              <a:prstDash val="solid"/>
              <a:miter lim="400000"/>
            </a:ln>
          </a:insideH>
          <a:insideV>
            <a:ln w="12700" cap="flat">
              <a:solidFill>
                <a:srgbClr val="808080"/>
              </a:solidFill>
              <a:prstDash val="solid"/>
              <a:miter lim="400000"/>
            </a:ln>
          </a:insideV>
        </a:tcBdr>
        <a:fill>
          <a:solidFill>
            <a:srgbClr val="88FA4F"/>
          </a:solidFill>
        </a:fill>
      </a:tcStyle>
    </a:firstCol>
    <a:lastRow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38100" cap="flat">
              <a:solidFill>
                <a:schemeClr val="accent3"/>
              </a:solidFill>
              <a:prstDash val="solid"/>
              <a:miter lim="400000"/>
            </a:ln>
          </a:top>
          <a:bottom>
            <a:ln w="12700" cap="flat">
              <a:solidFill>
                <a:srgbClr val="4D4D4D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4D4D4D"/>
              </a:solidFill>
              <a:prstDash val="solid"/>
              <a:miter lim="400000"/>
            </a:ln>
          </a:left>
          <a:right>
            <a:ln w="12700" cap="flat">
              <a:solidFill>
                <a:srgbClr val="4D4D4D"/>
              </a:solidFill>
              <a:prstDash val="solid"/>
              <a:miter lim="400000"/>
            </a:ln>
          </a:right>
          <a:top>
            <a:ln w="12700" cap="flat">
              <a:solidFill>
                <a:srgbClr val="4D4D4D"/>
              </a:solidFill>
              <a:prstDash val="solid"/>
              <a:miter lim="400000"/>
            </a:ln>
          </a:top>
          <a:bottom>
            <a:ln w="12700" cap="flat">
              <a:solidFill>
                <a:srgbClr val="4D4D4D"/>
              </a:solidFill>
              <a:prstDash val="solid"/>
              <a:miter lim="400000"/>
            </a:ln>
          </a:bottom>
          <a:insideH>
            <a:ln w="12700" cap="flat">
              <a:solidFill>
                <a:srgbClr val="4D4D4D"/>
              </a:solidFill>
              <a:prstDash val="solid"/>
              <a:miter lim="400000"/>
            </a:ln>
          </a:insideH>
          <a:insideV>
            <a:ln w="12700" cap="flat">
              <a:solidFill>
                <a:srgbClr val="4D4D4D"/>
              </a:solidFill>
              <a:prstDash val="solid"/>
              <a:miter lim="400000"/>
            </a:ln>
          </a:insideV>
        </a:tcBdr>
        <a:fill>
          <a:solidFill>
            <a:srgbClr val="60D937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chemeClr val="accent4">
              <a:hueOff val="348544"/>
              <a:lumOff val="7139"/>
            </a:schemeClr>
          </a:solidFill>
        </a:fill>
      </a:tcStyle>
    </a:band2H>
    <a:firstCol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8BB00"/>
          </a:solidFill>
        </a:fill>
      </a:tcStyle>
    </a:firstCol>
    <a:lastRow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38100" cap="flat">
              <a:solidFill>
                <a:srgbClr val="F8BA00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AF7E9"/>
          </a:solidFill>
        </a:fill>
      </a:tcStyle>
    </a:lastRow>
    <a:firstRow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464646"/>
              </a:solidFill>
              <a:prstDash val="solid"/>
              <a:miter lim="400000"/>
            </a:ln>
          </a:left>
          <a:right>
            <a:ln w="12700" cap="flat">
              <a:solidFill>
                <a:srgbClr val="464646"/>
              </a:solidFill>
              <a:prstDash val="solid"/>
              <a:miter lim="400000"/>
            </a:ln>
          </a:right>
          <a:top>
            <a:ln w="12700" cap="flat">
              <a:solidFill>
                <a:srgbClr val="464646"/>
              </a:solidFill>
              <a:prstDash val="solid"/>
              <a:miter lim="400000"/>
            </a:ln>
          </a:top>
          <a:bottom>
            <a:ln w="12700" cap="flat">
              <a:solidFill>
                <a:srgbClr val="464646"/>
              </a:solidFill>
              <a:prstDash val="solid"/>
              <a:miter lim="400000"/>
            </a:ln>
          </a:bottom>
          <a:insideH>
            <a:ln w="12700" cap="flat">
              <a:solidFill>
                <a:srgbClr val="464646"/>
              </a:solidFill>
              <a:prstDash val="solid"/>
              <a:miter lim="400000"/>
            </a:ln>
          </a:insideH>
          <a:insideV>
            <a:ln w="12700" cap="flat">
              <a:solidFill>
                <a:srgbClr val="464646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D4D5D5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E5E5E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C3C3C3"/>
              </a:solidFill>
              <a:prstDash val="solid"/>
              <a:miter lim="400000"/>
            </a:ln>
          </a:top>
          <a:bottom>
            <a:ln w="12700" cap="flat">
              <a:solidFill>
                <a:srgbClr val="C3C3C3"/>
              </a:solidFill>
              <a:prstDash val="solid"/>
              <a:miter lim="400000"/>
            </a:ln>
          </a:bottom>
          <a:insideH>
            <a:ln w="12700" cap="flat">
              <a:solidFill>
                <a:srgbClr val="C3C3C3"/>
              </a:solidFill>
              <a:prstDash val="solid"/>
              <a:miter lim="400000"/>
            </a:ln>
          </a:insideH>
          <a:insideV>
            <a:ln w="12700" cap="flat">
              <a:solidFill>
                <a:srgbClr val="C3C3C3"/>
              </a:solidFill>
              <a:prstDash val="solid"/>
              <a:miter lim="400000"/>
            </a:ln>
          </a:insideV>
        </a:tcBdr>
        <a:fill>
          <a:solidFill>
            <a:srgbClr val="CB2A7B"/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E5E5E"/>
              </a:solidFill>
              <a:prstDash val="solid"/>
              <a:miter lim="400000"/>
            </a:ln>
          </a:left>
          <a:right>
            <a:ln w="12700" cap="flat">
              <a:solidFill>
                <a:srgbClr val="5E5E5E"/>
              </a:solidFill>
              <a:prstDash val="solid"/>
              <a:miter lim="400000"/>
            </a:ln>
          </a:right>
          <a:top>
            <a:ln w="38100" cap="flat">
              <a:solidFill>
                <a:srgbClr val="CB297B"/>
              </a:solidFill>
              <a:prstDash val="solid"/>
              <a:miter lim="400000"/>
            </a:ln>
          </a:top>
          <a:bottom>
            <a:ln w="12700" cap="flat">
              <a:solidFill>
                <a:srgbClr val="5E5E5E"/>
              </a:solidFill>
              <a:prstDash val="solid"/>
              <a:miter lim="400000"/>
            </a:ln>
          </a:bottom>
          <a:insideH>
            <a:ln w="12700" cap="flat">
              <a:solidFill>
                <a:srgbClr val="5E5E5E"/>
              </a:solidFill>
              <a:prstDash val="solid"/>
              <a:miter lim="400000"/>
            </a:ln>
          </a:insideH>
          <a:insideV>
            <a:ln w="12700" cap="flat">
              <a:solidFill>
                <a:srgbClr val="5E5E5E"/>
              </a:solidFill>
              <a:prstDash val="solid"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5E5E5E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991A5F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6C6C6C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6C6C6C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6C6C6C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D6DCE0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9066"/>
    <p:restoredTop sz="94943"/>
  </p:normalViewPr>
  <p:slideViewPr>
    <p:cSldViewPr snapToGrid="0">
      <p:cViewPr varScale="1">
        <p:scale>
          <a:sx n="34" d="100"/>
          <a:sy n="34" d="100"/>
        </p:scale>
        <p:origin x="232" y="1128"/>
      </p:cViewPr>
      <p:guideLst/>
    </p:cSldViewPr>
  </p:slideViewPr>
  <p:outlineViewPr>
    <p:cViewPr>
      <p:scale>
        <a:sx n="33" d="100"/>
        <a:sy n="33" d="100"/>
      </p:scale>
      <p:origin x="0" y="-7736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Shape 148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49" name="Shape 149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1pPr>
    <a:lvl2pPr indent="2286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2pPr>
    <a:lvl3pPr indent="4572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3pPr>
    <a:lvl4pPr indent="6858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4pPr>
    <a:lvl5pPr indent="9144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5pPr>
    <a:lvl6pPr indent="11430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6pPr>
    <a:lvl7pPr indent="13716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7pPr>
    <a:lvl8pPr indent="16002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8pPr>
    <a:lvl9pPr indent="18288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Autor:in und Datum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201340" y="11859862"/>
            <a:ext cx="21971003" cy="636979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3600" b="1"/>
            </a:lvl1pPr>
          </a:lstStyle>
          <a:p>
            <a:r>
              <a:t>Autor:in und Datum</a:t>
            </a:r>
          </a:p>
        </p:txBody>
      </p:sp>
      <p:sp>
        <p:nvSpPr>
          <p:cNvPr id="12" name="Titel der Präsentation"/>
          <p:cNvSpPr txBox="1">
            <a:spLocks noGrp="1"/>
          </p:cNvSpPr>
          <p:nvPr>
            <p:ph type="title" hasCustomPrompt="1"/>
          </p:nvPr>
        </p:nvSpPr>
        <p:spPr>
          <a:xfrm>
            <a:off x="1206496" y="2574991"/>
            <a:ext cx="21971004" cy="4648201"/>
          </a:xfrm>
          <a:prstGeom prst="rect">
            <a:avLst/>
          </a:prstGeom>
        </p:spPr>
        <p:txBody>
          <a:bodyPr anchor="b"/>
          <a:lstStyle>
            <a:lvl1pPr>
              <a:defRPr sz="11600" spc="-232"/>
            </a:lvl1pPr>
          </a:lstStyle>
          <a:p>
            <a:r>
              <a:t>Titel der Präsentation</a:t>
            </a:r>
          </a:p>
        </p:txBody>
      </p:sp>
      <p:sp>
        <p:nvSpPr>
          <p:cNvPr id="13" name="Textebene 1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1201342" y="7223190"/>
            <a:ext cx="21971001" cy="1905001"/>
          </a:xfrm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1pPr>
            <a:lvl2pPr marL="0" indent="4572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2pPr>
            <a:lvl3pPr marL="0" indent="9144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3pPr>
            <a:lvl4pPr marL="0" indent="13716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4pPr>
            <a:lvl5pPr marL="0" indent="18288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5pPr>
          </a:lstStyle>
          <a:p>
            <a:r>
              <a:t>Präsentationsuntertitel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4" name="Foliennumm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‹Nr.›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Foto - 3 Stüc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Salatschüssel mit gebratenem Reis, gekochten Eiern und Stäbchen"/>
          <p:cNvSpPr>
            <a:spLocks noGrp="1"/>
          </p:cNvSpPr>
          <p:nvPr>
            <p:ph type="pic" sz="quarter" idx="21"/>
          </p:nvPr>
        </p:nvSpPr>
        <p:spPr>
          <a:xfrm>
            <a:off x="15760700" y="1016000"/>
            <a:ext cx="7439099" cy="5949678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25" name="Schüssel mit Lachsfrikadellen, Salat und Hummus "/>
          <p:cNvSpPr>
            <a:spLocks noGrp="1"/>
          </p:cNvSpPr>
          <p:nvPr>
            <p:ph type="pic" sz="half" idx="22"/>
          </p:nvPr>
        </p:nvSpPr>
        <p:spPr>
          <a:xfrm>
            <a:off x="13500100" y="3978275"/>
            <a:ext cx="10439400" cy="12150181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26" name="Schüssel mit Pappardelle, Petersilienbutter, gerösteten Haselnüssen und geriebenem Parmesan"/>
          <p:cNvSpPr>
            <a:spLocks noGrp="1"/>
          </p:cNvSpPr>
          <p:nvPr>
            <p:ph type="pic" idx="23"/>
          </p:nvPr>
        </p:nvSpPr>
        <p:spPr>
          <a:xfrm>
            <a:off x="-139700" y="495300"/>
            <a:ext cx="16611600" cy="124587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27" name="Foliennumm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‹Nr.›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Foliennumm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‹Nr.›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el &amp; Punk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Folientitel"/>
          <p:cNvSpPr txBox="1">
            <a:spLocks noGrp="1"/>
          </p:cNvSpPr>
          <p:nvPr>
            <p:ph type="title" hasCustomPrompt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Folientitel</a:t>
            </a:r>
          </a:p>
        </p:txBody>
      </p:sp>
      <p:sp>
        <p:nvSpPr>
          <p:cNvPr id="43" name="Folien-Untertitel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206500" y="2372962"/>
            <a:ext cx="21971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1pPr>
          </a:lstStyle>
          <a:p>
            <a:r>
              <a:t>Folien-Untertitel</a:t>
            </a:r>
          </a:p>
        </p:txBody>
      </p:sp>
      <p:sp>
        <p:nvSpPr>
          <p:cNvPr id="44" name="Textebene 1…"/>
          <p:cNvSpPr txBox="1">
            <a:spLocks noGrp="1"/>
          </p:cNvSpPr>
          <p:nvPr>
            <p:ph type="body" idx="1" hasCustomPrompt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Text für Folienpunkt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45" name="Foliennumm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‹Nr.›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unk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Textebene 1…"/>
          <p:cNvSpPr txBox="1">
            <a:spLocks noGrp="1"/>
          </p:cNvSpPr>
          <p:nvPr>
            <p:ph type="body" idx="1" hasCustomPrompt="1"/>
          </p:nvPr>
        </p:nvSpPr>
        <p:spPr>
          <a:prstGeom prst="rect">
            <a:avLst/>
          </a:prstGeom>
        </p:spPr>
        <p:txBody>
          <a:bodyPr numCol="2" spcCol="1098550"/>
          <a:lstStyle/>
          <a:p>
            <a:r>
              <a:t>Text für Folienpunkt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53" name="Foliennumm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‹Nr.›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el, Punkte &amp; F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Folien-Untertitel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206500" y="2372962"/>
            <a:ext cx="9779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1pPr>
          </a:lstStyle>
          <a:p>
            <a:r>
              <a:t>Folien-Untertitel</a:t>
            </a:r>
          </a:p>
        </p:txBody>
      </p:sp>
      <p:sp>
        <p:nvSpPr>
          <p:cNvPr id="61" name="Textebene 1…"/>
          <p:cNvSpPr txBox="1">
            <a:spLocks noGrp="1"/>
          </p:cNvSpPr>
          <p:nvPr>
            <p:ph type="body" sz="half" idx="1" hasCustomPrompt="1"/>
          </p:nvPr>
        </p:nvSpPr>
        <p:spPr>
          <a:xfrm>
            <a:off x="1206500" y="4248504"/>
            <a:ext cx="9779000" cy="8256630"/>
          </a:xfrm>
          <a:prstGeom prst="rect">
            <a:avLst/>
          </a:prstGeom>
        </p:spPr>
        <p:txBody>
          <a:bodyPr/>
          <a:lstStyle/>
          <a:p>
            <a:r>
              <a:t>Text für Folienpunkt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62" name="Schüssel mit Pappardelle, Petersilienbutter, gerösteten Haselnüssen und geriebenem Parmesan"/>
          <p:cNvSpPr>
            <a:spLocks noGrp="1"/>
          </p:cNvSpPr>
          <p:nvPr>
            <p:ph type="pic" idx="22"/>
          </p:nvPr>
        </p:nvSpPr>
        <p:spPr>
          <a:xfrm>
            <a:off x="12192000" y="-407266"/>
            <a:ext cx="10916874" cy="14555832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63" name="Folientitel"/>
          <p:cNvSpPr txBox="1">
            <a:spLocks noGrp="1"/>
          </p:cNvSpPr>
          <p:nvPr>
            <p:ph type="title" hasCustomPrompt="1"/>
          </p:nvPr>
        </p:nvSpPr>
        <p:spPr>
          <a:xfrm>
            <a:off x="1206500" y="1079500"/>
            <a:ext cx="9779000" cy="1435100"/>
          </a:xfrm>
          <a:prstGeom prst="rect">
            <a:avLst/>
          </a:prstGeom>
        </p:spPr>
        <p:txBody>
          <a:bodyPr/>
          <a:lstStyle/>
          <a:p>
            <a:r>
              <a:t>Folientitel</a:t>
            </a:r>
          </a:p>
        </p:txBody>
      </p:sp>
      <p:sp>
        <p:nvSpPr>
          <p:cNvPr id="64" name="Foliennumm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‹Nr.›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Folientitel"/>
          <p:cNvSpPr txBox="1">
            <a:spLocks noGrp="1"/>
          </p:cNvSpPr>
          <p:nvPr>
            <p:ph type="title" hasCustomPrompt="1"/>
          </p:nvPr>
        </p:nvSpPr>
        <p:spPr>
          <a:xfrm>
            <a:off x="1206500" y="1079500"/>
            <a:ext cx="21971000" cy="1434949"/>
          </a:xfrm>
          <a:prstGeom prst="rect">
            <a:avLst/>
          </a:prstGeom>
        </p:spPr>
        <p:txBody>
          <a:bodyPr/>
          <a:lstStyle/>
          <a:p>
            <a:r>
              <a:t>Folientitel</a:t>
            </a:r>
          </a:p>
        </p:txBody>
      </p:sp>
      <p:sp>
        <p:nvSpPr>
          <p:cNvPr id="80" name="Folien-Untertitel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206500" y="2372962"/>
            <a:ext cx="21971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1pPr>
          </a:lstStyle>
          <a:p>
            <a:r>
              <a:t>Folien-Untertitel</a:t>
            </a:r>
          </a:p>
        </p:txBody>
      </p:sp>
      <p:sp>
        <p:nvSpPr>
          <p:cNvPr id="81" name="Foliennumm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‹Nr.›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Agenda-Titel"/>
          <p:cNvSpPr txBox="1">
            <a:spLocks noGrp="1"/>
          </p:cNvSpPr>
          <p:nvPr>
            <p:ph type="title" hasCustomPrompt="1"/>
          </p:nvPr>
        </p:nvSpPr>
        <p:spPr>
          <a:xfrm>
            <a:off x="1206500" y="1079500"/>
            <a:ext cx="21971000" cy="1435100"/>
          </a:xfrm>
          <a:prstGeom prst="rect">
            <a:avLst/>
          </a:prstGeom>
        </p:spPr>
        <p:txBody>
          <a:bodyPr/>
          <a:lstStyle/>
          <a:p>
            <a:r>
              <a:t>Agenda-Titel</a:t>
            </a:r>
          </a:p>
        </p:txBody>
      </p:sp>
      <p:sp>
        <p:nvSpPr>
          <p:cNvPr id="89" name="Agenda-Untertitel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206500" y="2372962"/>
            <a:ext cx="21971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1pPr>
          </a:lstStyle>
          <a:p>
            <a:r>
              <a:t>Agenda-Untertitel</a:t>
            </a:r>
          </a:p>
        </p:txBody>
      </p:sp>
      <p:sp>
        <p:nvSpPr>
          <p:cNvPr id="90" name="Textebene 1…"/>
          <p:cNvSpPr txBox="1">
            <a:spLocks noGrp="1"/>
          </p:cNvSpPr>
          <p:nvPr>
            <p:ph type="body" idx="1" hasCustomPrompt="1"/>
          </p:nvPr>
        </p:nvSpPr>
        <p:spPr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100000"/>
              </a:lnSpc>
              <a:spcBef>
                <a:spcPts val="1800"/>
              </a:spcBef>
              <a:buSzTx/>
              <a:buNone/>
              <a:defRPr sz="5500" spc="-55"/>
            </a:lvl1pPr>
            <a:lvl2pPr marL="0" indent="457200" defTabSz="825500">
              <a:lnSpc>
                <a:spcPct val="100000"/>
              </a:lnSpc>
              <a:spcBef>
                <a:spcPts val="1800"/>
              </a:spcBef>
              <a:buSzTx/>
              <a:buNone/>
              <a:defRPr sz="5500" spc="-55"/>
            </a:lvl2pPr>
            <a:lvl3pPr marL="0" indent="914400" defTabSz="825500">
              <a:lnSpc>
                <a:spcPct val="100000"/>
              </a:lnSpc>
              <a:spcBef>
                <a:spcPts val="1800"/>
              </a:spcBef>
              <a:buSzTx/>
              <a:buNone/>
              <a:defRPr sz="5500" spc="-55"/>
            </a:lvl3pPr>
            <a:lvl4pPr marL="0" indent="1371600" defTabSz="825500">
              <a:lnSpc>
                <a:spcPct val="100000"/>
              </a:lnSpc>
              <a:spcBef>
                <a:spcPts val="1800"/>
              </a:spcBef>
              <a:buSzTx/>
              <a:buNone/>
              <a:defRPr sz="5500" spc="-55"/>
            </a:lvl4pPr>
            <a:lvl5pPr marL="0" indent="1828800" defTabSz="825500">
              <a:lnSpc>
                <a:spcPct val="100000"/>
              </a:lnSpc>
              <a:spcBef>
                <a:spcPts val="1800"/>
              </a:spcBef>
              <a:buSzTx/>
              <a:buNone/>
              <a:defRPr sz="5500" spc="-55"/>
            </a:lvl5pPr>
          </a:lstStyle>
          <a:p>
            <a:r>
              <a:t>Agendathemen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91" name="Foliennumm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‹Nr.›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Aufstell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Textebene 1…"/>
          <p:cNvSpPr txBox="1">
            <a:spLocks noGrp="1"/>
          </p:cNvSpPr>
          <p:nvPr>
            <p:ph type="body" sz="half" idx="1" hasCustomPrompt="1"/>
          </p:nvPr>
        </p:nvSpPr>
        <p:spPr>
          <a:xfrm>
            <a:off x="1206500" y="4920843"/>
            <a:ext cx="21971000" cy="3874314"/>
          </a:xfrm>
          <a:prstGeom prst="rect">
            <a:avLst/>
          </a:prstGeom>
        </p:spPr>
        <p:txBody>
          <a:bodyPr anchor="ctr"/>
          <a:lstStyle>
            <a:lvl1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sz="11600" spc="-232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  <a:lvl2pPr marL="0" indent="457200" algn="ctr">
              <a:lnSpc>
                <a:spcPct val="80000"/>
              </a:lnSpc>
              <a:spcBef>
                <a:spcPts val="0"/>
              </a:spcBef>
              <a:buSzTx/>
              <a:buNone/>
              <a:defRPr sz="11600" spc="-232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2pPr>
            <a:lvl3pPr marL="0" indent="914400" algn="ctr">
              <a:lnSpc>
                <a:spcPct val="80000"/>
              </a:lnSpc>
              <a:spcBef>
                <a:spcPts val="0"/>
              </a:spcBef>
              <a:buSzTx/>
              <a:buNone/>
              <a:defRPr sz="11600" spc="-232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3pPr>
            <a:lvl4pPr marL="0" indent="1371600" algn="ctr">
              <a:lnSpc>
                <a:spcPct val="80000"/>
              </a:lnSpc>
              <a:spcBef>
                <a:spcPts val="0"/>
              </a:spcBef>
              <a:buSzTx/>
              <a:buNone/>
              <a:defRPr sz="11600" spc="-232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4pPr>
            <a:lvl5pPr marL="0" indent="1828800" algn="ctr">
              <a:lnSpc>
                <a:spcPct val="80000"/>
              </a:lnSpc>
              <a:spcBef>
                <a:spcPts val="0"/>
              </a:spcBef>
              <a:buSzTx/>
              <a:buNone/>
              <a:defRPr sz="11600" spc="-232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5pPr>
          </a:lstStyle>
          <a:p>
            <a:r>
              <a:t>Aufstellung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99" name="Foliennumm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‹Nr.›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Fakt (groß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Textebene 1…"/>
          <p:cNvSpPr txBox="1">
            <a:spLocks noGrp="1"/>
          </p:cNvSpPr>
          <p:nvPr>
            <p:ph type="body" idx="1" hasCustomPrompt="1"/>
          </p:nvPr>
        </p:nvSpPr>
        <p:spPr>
          <a:xfrm>
            <a:off x="1206500" y="1075927"/>
            <a:ext cx="21971000" cy="7241584"/>
          </a:xfrm>
          <a:prstGeom prst="rect">
            <a:avLst/>
          </a:prstGeom>
        </p:spPr>
        <p:txBody>
          <a:bodyPr anchor="b"/>
          <a:lstStyle>
            <a:lvl1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sz="25000" b="1" spc="-250"/>
            </a:lvl1pPr>
            <a:lvl2pPr marL="0" indent="457200" algn="ctr">
              <a:lnSpc>
                <a:spcPct val="80000"/>
              </a:lnSpc>
              <a:spcBef>
                <a:spcPts val="0"/>
              </a:spcBef>
              <a:buSzTx/>
              <a:buNone/>
              <a:defRPr sz="25000" b="1" spc="-250"/>
            </a:lvl2pPr>
            <a:lvl3pPr marL="0" indent="914400" algn="ctr">
              <a:lnSpc>
                <a:spcPct val="80000"/>
              </a:lnSpc>
              <a:spcBef>
                <a:spcPts val="0"/>
              </a:spcBef>
              <a:buSzTx/>
              <a:buNone/>
              <a:defRPr sz="25000" b="1" spc="-250"/>
            </a:lvl3pPr>
            <a:lvl4pPr marL="0" indent="1371600" algn="ctr">
              <a:lnSpc>
                <a:spcPct val="80000"/>
              </a:lnSpc>
              <a:spcBef>
                <a:spcPts val="0"/>
              </a:spcBef>
              <a:buSzTx/>
              <a:buNone/>
              <a:defRPr sz="25000" b="1" spc="-250"/>
            </a:lvl4pPr>
            <a:lvl5pPr marL="0" indent="1828800" algn="ctr">
              <a:lnSpc>
                <a:spcPct val="80000"/>
              </a:lnSpc>
              <a:spcBef>
                <a:spcPts val="0"/>
              </a:spcBef>
              <a:buSzTx/>
              <a:buNone/>
              <a:defRPr sz="25000" b="1" spc="-250"/>
            </a:lvl5pPr>
          </a:lstStyle>
          <a:p>
            <a:r>
              <a:t>100 %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07" name="Fakten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206500" y="8262180"/>
            <a:ext cx="21971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1pPr>
          </a:lstStyle>
          <a:p>
            <a:r>
              <a:t>Fakten</a:t>
            </a:r>
          </a:p>
        </p:txBody>
      </p:sp>
      <p:sp>
        <p:nvSpPr>
          <p:cNvPr id="108" name="Foliennumm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‹Nr.›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Zi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Quellenangabe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2430025" y="10675453"/>
            <a:ext cx="20200052" cy="636979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3600" b="1"/>
            </a:lvl1pPr>
          </a:lstStyle>
          <a:p>
            <a:r>
              <a:t>Quellenangabe</a:t>
            </a:r>
          </a:p>
        </p:txBody>
      </p:sp>
      <p:sp>
        <p:nvSpPr>
          <p:cNvPr id="116" name="Textebene 1…"/>
          <p:cNvSpPr txBox="1">
            <a:spLocks noGrp="1"/>
          </p:cNvSpPr>
          <p:nvPr>
            <p:ph type="body" sz="half" idx="1" hasCustomPrompt="1"/>
          </p:nvPr>
        </p:nvSpPr>
        <p:spPr>
          <a:xfrm>
            <a:off x="1753923" y="4939860"/>
            <a:ext cx="20876154" cy="3836280"/>
          </a:xfrm>
          <a:prstGeom prst="rect">
            <a:avLst/>
          </a:prstGeom>
        </p:spPr>
        <p:txBody>
          <a:bodyPr/>
          <a:lstStyle>
            <a:lvl1pPr marL="638923" indent="-469900">
              <a:spcBef>
                <a:spcPts val="0"/>
              </a:spcBef>
              <a:buSzTx/>
              <a:buNone/>
              <a:defRPr sz="8500" spc="-17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  <a:lvl2pPr marL="638923" indent="-12700">
              <a:spcBef>
                <a:spcPts val="0"/>
              </a:spcBef>
              <a:buSzTx/>
              <a:buNone/>
              <a:defRPr sz="8500" spc="-17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2pPr>
            <a:lvl3pPr marL="638923" indent="444500">
              <a:spcBef>
                <a:spcPts val="0"/>
              </a:spcBef>
              <a:buSzTx/>
              <a:buNone/>
              <a:defRPr sz="8500" spc="-17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3pPr>
            <a:lvl4pPr marL="638923" indent="901700">
              <a:spcBef>
                <a:spcPts val="0"/>
              </a:spcBef>
              <a:buSzTx/>
              <a:buNone/>
              <a:defRPr sz="8500" spc="-17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4pPr>
            <a:lvl5pPr marL="638923" indent="1358900">
              <a:spcBef>
                <a:spcPts val="0"/>
              </a:spcBef>
              <a:buSzTx/>
              <a:buNone/>
              <a:defRPr sz="8500" spc="-17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5pPr>
          </a:lstStyle>
          <a:p>
            <a:r>
              <a:t>„Bemerkenswert“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17" name="Foliennumm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‹Nr.›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titel"/>
          <p:cNvSpPr txBox="1">
            <a:spLocks noGrp="1"/>
          </p:cNvSpPr>
          <p:nvPr>
            <p:ph type="title" hasCustomPrompt="1"/>
          </p:nvPr>
        </p:nvSpPr>
        <p:spPr>
          <a:xfrm>
            <a:off x="1206500" y="1079500"/>
            <a:ext cx="21971000" cy="14331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>
            <a:normAutofit/>
          </a:bodyPr>
          <a:lstStyle/>
          <a:p>
            <a:r>
              <a:t>Folientitel</a:t>
            </a:r>
          </a:p>
        </p:txBody>
      </p:sp>
      <p:sp>
        <p:nvSpPr>
          <p:cNvPr id="3" name="Textebene 1…"/>
          <p:cNvSpPr txBox="1">
            <a:spLocks noGrp="1"/>
          </p:cNvSpPr>
          <p:nvPr>
            <p:ph type="body" idx="1" hasCustomPrompt="1"/>
          </p:nvPr>
        </p:nvSpPr>
        <p:spPr>
          <a:xfrm>
            <a:off x="1206500" y="4248504"/>
            <a:ext cx="21971000" cy="825601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>
            <a:normAutofit/>
          </a:bodyPr>
          <a:lstStyle/>
          <a:p>
            <a:r>
              <a:t>Text für Folienpunkt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4" name="Foliennummer"/>
          <p:cNvSpPr txBox="1">
            <a:spLocks noGrp="1"/>
          </p:cNvSpPr>
          <p:nvPr>
            <p:ph type="sldNum" sz="quarter" idx="2"/>
          </p:nvPr>
        </p:nvSpPr>
        <p:spPr>
          <a:xfrm>
            <a:off x="12001499" y="13080999"/>
            <a:ext cx="368505" cy="374600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 anchor="b">
            <a:spAutoFit/>
          </a:bodyPr>
          <a:lstStyle>
            <a:lvl1pPr defTabSz="584200">
              <a:defRPr sz="1800">
                <a:solidFill>
                  <a:srgbClr val="000000"/>
                </a:solidFill>
              </a:defRPr>
            </a:lvl1pPr>
          </a:lstStyle>
          <a:p>
            <a:fld id="{86CB4B4D-7CA3-9044-876B-883B54F8677D}" type="slidenum">
              <a:t>‹Nr.›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2" r:id="rId2"/>
    <p:sldLayoutId id="2147483653" r:id="rId3"/>
    <p:sldLayoutId id="2147483654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3" r:id="rId11"/>
  </p:sldLayoutIdLst>
  <p:transition spd="med"/>
  <p:txStyles>
    <p:titleStyle>
      <a:lvl1pPr marL="0" marR="0" indent="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1" i="0" u="none" strike="noStrike" cap="none" spc="-17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1pPr>
      <a:lvl2pPr marL="0" marR="0" indent="4572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1" i="0" u="none" strike="noStrike" cap="none" spc="-17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2pPr>
      <a:lvl3pPr marL="0" marR="0" indent="9144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1" i="0" u="none" strike="noStrike" cap="none" spc="-17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3pPr>
      <a:lvl4pPr marL="0" marR="0" indent="13716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1" i="0" u="none" strike="noStrike" cap="none" spc="-17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4pPr>
      <a:lvl5pPr marL="0" marR="0" indent="18288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1" i="0" u="none" strike="noStrike" cap="none" spc="-17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5pPr>
      <a:lvl6pPr marL="0" marR="0" indent="22860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1" i="0" u="none" strike="noStrike" cap="none" spc="-17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6pPr>
      <a:lvl7pPr marL="0" marR="0" indent="27432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1" i="0" u="none" strike="noStrike" cap="none" spc="-17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7pPr>
      <a:lvl8pPr marL="0" marR="0" indent="32004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1" i="0" u="none" strike="noStrike" cap="none" spc="-17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8pPr>
      <a:lvl9pPr marL="0" marR="0" indent="36576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1" i="0" u="none" strike="noStrike" cap="none" spc="-17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9pPr>
    </p:titleStyle>
    <p:bodyStyle>
      <a:lvl1pPr marL="6096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sz="4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1pPr>
      <a:lvl2pPr marL="12192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sz="4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2pPr>
      <a:lvl3pPr marL="18288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sz="4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3pPr>
      <a:lvl4pPr marL="24384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sz="4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4pPr>
      <a:lvl5pPr marL="30480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sz="4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5pPr>
      <a:lvl6pPr marL="36576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sz="4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6pPr>
      <a:lvl7pPr marL="42672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sz="4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7pPr>
      <a:lvl8pPr marL="48768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sz="4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8pPr>
      <a:lvl9pPr marL="54864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sz="4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9pPr>
    </p:bodyStyle>
    <p:otherStyle>
      <a:lvl1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1pPr>
      <a:lvl2pPr marL="0" marR="0" indent="457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2pPr>
      <a:lvl3pPr marL="0" marR="0" indent="9144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3pPr>
      <a:lvl4pPr marL="0" marR="0" indent="1371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4pPr>
      <a:lvl5pPr marL="0" marR="0" indent="18288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5pPr>
      <a:lvl6pPr marL="0" marR="0" indent="22860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6pPr>
      <a:lvl7pPr marL="0" marR="0" indent="2743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7pPr>
      <a:lvl8pPr marL="0" marR="0" indent="32004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8pPr>
      <a:lvl9pPr marL="0" marR="0" indent="3657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hteck 13">
            <a:extLst>
              <a:ext uri="{FF2B5EF4-FFF2-40B4-BE49-F238E27FC236}">
                <a16:creationId xmlns:a16="http://schemas.microsoft.com/office/drawing/2014/main" id="{C75F62AD-9E02-7C3C-5D2F-987EAA4D7E95}"/>
              </a:ext>
            </a:extLst>
          </p:cNvPr>
          <p:cNvSpPr/>
          <p:nvPr/>
        </p:nvSpPr>
        <p:spPr>
          <a:xfrm>
            <a:off x="0" y="-1292384"/>
            <a:ext cx="24384000" cy="17446752"/>
          </a:xfrm>
          <a:prstGeom prst="rect">
            <a:avLst/>
          </a:prstGeom>
          <a:solidFill>
            <a:schemeClr val="bg1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de-DE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9" name="Rechteck 8">
            <a:extLst>
              <a:ext uri="{FF2B5EF4-FFF2-40B4-BE49-F238E27FC236}">
                <a16:creationId xmlns:a16="http://schemas.microsoft.com/office/drawing/2014/main" id="{C3CD4827-9BD4-6712-A987-EAAC3545051C}"/>
              </a:ext>
            </a:extLst>
          </p:cNvPr>
          <p:cNvSpPr/>
          <p:nvPr/>
        </p:nvSpPr>
        <p:spPr>
          <a:xfrm>
            <a:off x="170121" y="-1292384"/>
            <a:ext cx="24384000" cy="17446752"/>
          </a:xfrm>
          <a:prstGeom prst="rect">
            <a:avLst/>
          </a:prstGeom>
          <a:solidFill>
            <a:schemeClr val="bg1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de-DE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151" name="Linien"/>
          <p:cNvSpPr/>
          <p:nvPr/>
        </p:nvSpPr>
        <p:spPr>
          <a:xfrm>
            <a:off x="5673999" y="3704940"/>
            <a:ext cx="10666731" cy="1"/>
          </a:xfrm>
          <a:prstGeom prst="line">
            <a:avLst/>
          </a:prstGeom>
          <a:ln w="165100">
            <a:solidFill>
              <a:srgbClr val="0FAFDA"/>
            </a:solidFill>
            <a:miter lim="400000"/>
          </a:ln>
        </p:spPr>
        <p:txBody>
          <a:bodyPr lIns="50800" tIns="50800" rIns="50800" bIns="50800" anchor="ctr"/>
          <a:lstStyle/>
          <a:p>
            <a:endParaRPr>
              <a:latin typeface="PT Sans" panose="020B0503020203020204" pitchFamily="34" charset="77"/>
            </a:endParaRPr>
          </a:p>
        </p:txBody>
      </p:sp>
      <p:sp>
        <p:nvSpPr>
          <p:cNvPr id="152" name="Workflow I: Lernplattform/Dateienablage"/>
          <p:cNvSpPr txBox="1"/>
          <p:nvPr/>
        </p:nvSpPr>
        <p:spPr>
          <a:xfrm>
            <a:off x="4483776" y="422528"/>
            <a:ext cx="13322558" cy="56425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3000">
                <a:solidFill>
                  <a:srgbClr val="929000"/>
                </a:solidFill>
                <a:latin typeface="Helvetica Neue Bold Condensed"/>
                <a:ea typeface="Helvetica Neue Bold Condensed"/>
                <a:cs typeface="Helvetica Neue Bold Condensed"/>
                <a:sym typeface="Helvetica Neue Bold Condensed"/>
              </a:defRPr>
            </a:lvl1pPr>
          </a:lstStyle>
          <a:p>
            <a:r>
              <a:rPr lang="de-DE" b="1" dirty="0">
                <a:solidFill>
                  <a:schemeClr val="accent1"/>
                </a:solidFill>
                <a:latin typeface="PT Sans" panose="020B0503020203020204" pitchFamily="34" charset="77"/>
              </a:rPr>
              <a:t>Verwendung einer einheitlichen Lernumgebung (</a:t>
            </a:r>
            <a:r>
              <a:rPr b="1" dirty="0" err="1">
                <a:solidFill>
                  <a:schemeClr val="accent1"/>
                </a:solidFill>
                <a:latin typeface="PT Sans" panose="020B0503020203020204" pitchFamily="34" charset="77"/>
              </a:rPr>
              <a:t>Lernplattform</a:t>
            </a:r>
            <a:r>
              <a:rPr b="1" dirty="0">
                <a:solidFill>
                  <a:schemeClr val="accent1"/>
                </a:solidFill>
                <a:latin typeface="PT Sans" panose="020B0503020203020204" pitchFamily="34" charset="77"/>
              </a:rPr>
              <a:t>/</a:t>
            </a:r>
            <a:r>
              <a:rPr b="1" dirty="0" err="1">
                <a:solidFill>
                  <a:schemeClr val="accent1"/>
                </a:solidFill>
                <a:latin typeface="PT Sans" panose="020B0503020203020204" pitchFamily="34" charset="77"/>
              </a:rPr>
              <a:t>Dateiablage</a:t>
            </a:r>
            <a:r>
              <a:rPr lang="de-DE" b="1" dirty="0">
                <a:solidFill>
                  <a:schemeClr val="accent1"/>
                </a:solidFill>
                <a:latin typeface="PT Sans" panose="020B0503020203020204" pitchFamily="34" charset="77"/>
              </a:rPr>
              <a:t> etc.)</a:t>
            </a:r>
            <a:endParaRPr b="1" dirty="0">
              <a:solidFill>
                <a:schemeClr val="accent1"/>
              </a:solidFill>
              <a:latin typeface="PT Sans" panose="020B0503020203020204" pitchFamily="34" charset="77"/>
            </a:endParaRPr>
          </a:p>
        </p:txBody>
      </p:sp>
      <p:sp>
        <p:nvSpPr>
          <p:cNvPr id="153" name="Linien"/>
          <p:cNvSpPr/>
          <p:nvPr/>
        </p:nvSpPr>
        <p:spPr>
          <a:xfrm>
            <a:off x="5673999" y="1623862"/>
            <a:ext cx="10701372" cy="1"/>
          </a:xfrm>
          <a:prstGeom prst="line">
            <a:avLst/>
          </a:prstGeom>
          <a:ln w="165100">
            <a:solidFill>
              <a:schemeClr val="accent1"/>
            </a:solidFill>
            <a:miter lim="400000"/>
          </a:ln>
        </p:spPr>
        <p:txBody>
          <a:bodyPr lIns="50800" tIns="50800" rIns="50800" bIns="50800" anchor="ctr"/>
          <a:lstStyle/>
          <a:p>
            <a:endParaRPr dirty="0">
              <a:latin typeface="PT Sans" panose="020B0503020203020204" pitchFamily="34" charset="77"/>
            </a:endParaRPr>
          </a:p>
        </p:txBody>
      </p:sp>
      <p:sp>
        <p:nvSpPr>
          <p:cNvPr id="154" name="Linien"/>
          <p:cNvSpPr/>
          <p:nvPr/>
        </p:nvSpPr>
        <p:spPr>
          <a:xfrm>
            <a:off x="5673999" y="12846736"/>
            <a:ext cx="10730075" cy="1"/>
          </a:xfrm>
          <a:prstGeom prst="line">
            <a:avLst/>
          </a:prstGeom>
          <a:ln w="165100">
            <a:solidFill>
              <a:schemeClr val="accent6">
                <a:lumMod val="75000"/>
              </a:schemeClr>
            </a:solidFill>
            <a:miter lim="400000"/>
          </a:ln>
        </p:spPr>
        <p:txBody>
          <a:bodyPr lIns="50800" tIns="50800" rIns="50800" bIns="50800" anchor="ctr"/>
          <a:lstStyle/>
          <a:p>
            <a:endParaRPr>
              <a:latin typeface="PT Sans" panose="020B0503020203020204" pitchFamily="34" charset="77"/>
            </a:endParaRPr>
          </a:p>
        </p:txBody>
      </p:sp>
      <p:sp>
        <p:nvSpPr>
          <p:cNvPr id="155" name="Linien"/>
          <p:cNvSpPr/>
          <p:nvPr/>
        </p:nvSpPr>
        <p:spPr>
          <a:xfrm>
            <a:off x="5673999" y="5935497"/>
            <a:ext cx="10616245" cy="1"/>
          </a:xfrm>
          <a:prstGeom prst="line">
            <a:avLst/>
          </a:prstGeom>
          <a:ln w="165100">
            <a:solidFill>
              <a:schemeClr val="accent3">
                <a:lumMod val="75000"/>
              </a:schemeClr>
            </a:solidFill>
            <a:miter lim="400000"/>
          </a:ln>
        </p:spPr>
        <p:txBody>
          <a:bodyPr lIns="50800" tIns="50800" rIns="50800" bIns="50800" anchor="ctr"/>
          <a:lstStyle/>
          <a:p>
            <a:endParaRPr>
              <a:latin typeface="PT Sans" panose="020B0503020203020204" pitchFamily="34" charset="77"/>
            </a:endParaRPr>
          </a:p>
        </p:txBody>
      </p:sp>
      <p:sp>
        <p:nvSpPr>
          <p:cNvPr id="156" name="Regeln für den Umgang mit den Endgeräten"/>
          <p:cNvSpPr txBox="1"/>
          <p:nvPr/>
        </p:nvSpPr>
        <p:spPr>
          <a:xfrm>
            <a:off x="7712529" y="7093533"/>
            <a:ext cx="7328929" cy="56425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3000">
                <a:solidFill>
                  <a:srgbClr val="009193"/>
                </a:solidFill>
                <a:latin typeface="Helvetica Neue Bold Condensed"/>
                <a:ea typeface="Helvetica Neue Bold Condensed"/>
                <a:cs typeface="Helvetica Neue Bold Condensed"/>
                <a:sym typeface="Helvetica Neue Bold Condensed"/>
              </a:defRPr>
            </a:lvl1pPr>
          </a:lstStyle>
          <a:p>
            <a:r>
              <a:rPr lang="de-DE" b="1" dirty="0">
                <a:solidFill>
                  <a:schemeClr val="accent4">
                    <a:lumMod val="75000"/>
                  </a:schemeClr>
                </a:solidFill>
                <a:latin typeface="PT Sans" panose="020B0503020203020204" pitchFamily="34" charset="77"/>
              </a:rPr>
              <a:t>Regeln für den Umgang mit den Endgeräten</a:t>
            </a:r>
          </a:p>
        </p:txBody>
      </p:sp>
      <p:sp>
        <p:nvSpPr>
          <p:cNvPr id="157" name="Kommunikation und Erreichbarkeit"/>
          <p:cNvSpPr txBox="1"/>
          <p:nvPr/>
        </p:nvSpPr>
        <p:spPr>
          <a:xfrm>
            <a:off x="6082278" y="4850921"/>
            <a:ext cx="10414710" cy="56425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3000">
                <a:solidFill>
                  <a:srgbClr val="941751"/>
                </a:solidFill>
                <a:latin typeface="Helvetica Neue Bold Condensed"/>
                <a:ea typeface="Helvetica Neue Bold Condensed"/>
                <a:cs typeface="Helvetica Neue Bold Condensed"/>
                <a:sym typeface="Helvetica Neue Bold Condensed"/>
              </a:defRPr>
            </a:lvl1pPr>
          </a:lstStyle>
          <a:p>
            <a:r>
              <a:rPr lang="de-DE" b="1" dirty="0">
                <a:solidFill>
                  <a:schemeClr val="accent3">
                    <a:lumMod val="75000"/>
                  </a:schemeClr>
                </a:solidFill>
                <a:latin typeface="PT Sans" panose="020B0503020203020204" pitchFamily="34" charset="77"/>
              </a:rPr>
              <a:t>Kommunikation und Erreichbarkeit für Lernende und Lehrende</a:t>
            </a:r>
          </a:p>
        </p:txBody>
      </p:sp>
      <p:sp>
        <p:nvSpPr>
          <p:cNvPr id="158" name="Workflow II: Verwendung eines digitalen Heftes"/>
          <p:cNvSpPr txBox="1"/>
          <p:nvPr/>
        </p:nvSpPr>
        <p:spPr>
          <a:xfrm>
            <a:off x="8444299" y="2556741"/>
            <a:ext cx="5865387" cy="56425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3000">
                <a:solidFill>
                  <a:srgbClr val="008F00"/>
                </a:solidFill>
                <a:latin typeface="Helvetica Neue Bold Condensed"/>
                <a:ea typeface="Helvetica Neue Bold Condensed"/>
                <a:cs typeface="Helvetica Neue Bold Condensed"/>
                <a:sym typeface="Helvetica Neue Bold Condensed"/>
              </a:defRPr>
            </a:lvl1pPr>
          </a:lstStyle>
          <a:p>
            <a:r>
              <a:rPr lang="de-DE" b="1" dirty="0">
                <a:solidFill>
                  <a:srgbClr val="0FAFDA"/>
                </a:solidFill>
                <a:latin typeface="PT Sans" panose="020B0503020203020204" pitchFamily="34" charset="77"/>
              </a:rPr>
              <a:t>Verwendung eines digitalen Heftes</a:t>
            </a:r>
          </a:p>
        </p:txBody>
      </p:sp>
      <p:sp>
        <p:nvSpPr>
          <p:cNvPr id="159" name="Dreieck"/>
          <p:cNvSpPr/>
          <p:nvPr/>
        </p:nvSpPr>
        <p:spPr>
          <a:xfrm rot="18973605">
            <a:off x="10831018" y="2938188"/>
            <a:ext cx="545527" cy="51382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0"/>
                </a:moveTo>
                <a:lnTo>
                  <a:pt x="0" y="21600"/>
                </a:lnTo>
                <a:lnTo>
                  <a:pt x="21600" y="21600"/>
                </a:lnTo>
                <a:close/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defTabSz="825500">
              <a:defRPr sz="3200">
                <a:solidFill>
                  <a:srgbClr val="4F8F00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>
              <a:latin typeface="PT Sans" panose="020B0503020203020204" pitchFamily="34" charset="77"/>
            </a:endParaRPr>
          </a:p>
        </p:txBody>
      </p:sp>
      <p:sp>
        <p:nvSpPr>
          <p:cNvPr id="160" name="Dreieck"/>
          <p:cNvSpPr/>
          <p:nvPr/>
        </p:nvSpPr>
        <p:spPr>
          <a:xfrm rot="18973605">
            <a:off x="10751922" y="878808"/>
            <a:ext cx="545527" cy="51381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0"/>
                </a:moveTo>
                <a:lnTo>
                  <a:pt x="0" y="21600"/>
                </a:lnTo>
                <a:lnTo>
                  <a:pt x="21600" y="21600"/>
                </a:lnTo>
                <a:close/>
              </a:path>
            </a:pathLst>
          </a:custGeom>
          <a:solidFill>
            <a:schemeClr val="accent1"/>
          </a:solidFill>
          <a:ln w="12700">
            <a:solidFill>
              <a:srgbClr val="226EA9"/>
            </a:solidFill>
            <a:miter lim="400000"/>
          </a:ln>
        </p:spPr>
        <p:txBody>
          <a:bodyPr lIns="50800" tIns="50800" rIns="50800" bIns="50800" anchor="ctr"/>
          <a:lstStyle/>
          <a:p>
            <a:pPr defTabSz="825500"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dirty="0">
              <a:highlight>
                <a:srgbClr val="226EA9"/>
              </a:highlight>
              <a:latin typeface="PT Sans" panose="020B0503020203020204" pitchFamily="34" charset="77"/>
            </a:endParaRPr>
          </a:p>
        </p:txBody>
      </p:sp>
      <p:sp>
        <p:nvSpPr>
          <p:cNvPr id="161" name="Dreieck"/>
          <p:cNvSpPr/>
          <p:nvPr/>
        </p:nvSpPr>
        <p:spPr>
          <a:xfrm rot="18973605">
            <a:off x="13511721" y="12156832"/>
            <a:ext cx="545527" cy="51382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0"/>
                </a:moveTo>
                <a:lnTo>
                  <a:pt x="0" y="21600"/>
                </a:lnTo>
                <a:lnTo>
                  <a:pt x="21600" y="21600"/>
                </a:lnTo>
                <a:close/>
              </a:path>
            </a:pathLst>
          </a:custGeom>
          <a:solidFill>
            <a:schemeClr val="accent6">
              <a:lumMod val="75000"/>
            </a:schemeClr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defTabSz="825500"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>
              <a:latin typeface="PT Sans" panose="020B0503020203020204" pitchFamily="34" charset="77"/>
            </a:endParaRPr>
          </a:p>
        </p:txBody>
      </p:sp>
      <p:sp>
        <p:nvSpPr>
          <p:cNvPr id="162" name="Dreieck"/>
          <p:cNvSpPr/>
          <p:nvPr/>
        </p:nvSpPr>
        <p:spPr>
          <a:xfrm rot="18973605">
            <a:off x="10834971" y="5171180"/>
            <a:ext cx="545527" cy="51382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0"/>
                </a:moveTo>
                <a:lnTo>
                  <a:pt x="0" y="21600"/>
                </a:lnTo>
                <a:lnTo>
                  <a:pt x="21600" y="21600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defTabSz="825500">
              <a:defRPr sz="3200">
                <a:solidFill>
                  <a:srgbClr val="008F00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>
              <a:latin typeface="PT Sans" panose="020B0503020203020204" pitchFamily="34" charset="77"/>
            </a:endParaRPr>
          </a:p>
        </p:txBody>
      </p:sp>
      <p:sp>
        <p:nvSpPr>
          <p:cNvPr id="163" name="offen"/>
          <p:cNvSpPr txBox="1"/>
          <p:nvPr/>
        </p:nvSpPr>
        <p:spPr>
          <a:xfrm>
            <a:off x="3833652" y="1787008"/>
            <a:ext cx="2083905" cy="56425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3000">
                <a:latin typeface="Helvetica Neue Bold Condensed"/>
                <a:ea typeface="Helvetica Neue Bold Condensed"/>
                <a:cs typeface="Helvetica Neue Bold Condensed"/>
                <a:sym typeface="Helvetica Neue Bold Condensed"/>
              </a:defRPr>
            </a:lvl1pPr>
          </a:lstStyle>
          <a:p>
            <a:r>
              <a:rPr lang="de-DE" dirty="0">
                <a:latin typeface="PT Sans" panose="020B0503020203020204" pitchFamily="34" charset="77"/>
              </a:rPr>
              <a:t>frei wählbar</a:t>
            </a:r>
            <a:endParaRPr dirty="0">
              <a:latin typeface="PT Sans" panose="020B0503020203020204" pitchFamily="34" charset="77"/>
            </a:endParaRPr>
          </a:p>
        </p:txBody>
      </p:sp>
      <p:sp>
        <p:nvSpPr>
          <p:cNvPr id="164" name="kooperativ gepflegt"/>
          <p:cNvSpPr txBox="1"/>
          <p:nvPr/>
        </p:nvSpPr>
        <p:spPr>
          <a:xfrm>
            <a:off x="16356162" y="1787008"/>
            <a:ext cx="4329711" cy="56425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3000">
                <a:latin typeface="Helvetica Neue Bold Condensed"/>
                <a:ea typeface="Helvetica Neue Bold Condensed"/>
                <a:cs typeface="Helvetica Neue Bold Condensed"/>
                <a:sym typeface="Helvetica Neue Bold Condensed"/>
              </a:defRPr>
            </a:lvl1pPr>
          </a:lstStyle>
          <a:p>
            <a:r>
              <a:rPr lang="de-DE" dirty="0">
                <a:latin typeface="PT Sans" panose="020B0503020203020204" pitchFamily="34" charset="77"/>
              </a:rPr>
              <a:t>detailliert vorgeschrieben</a:t>
            </a:r>
            <a:endParaRPr dirty="0">
              <a:latin typeface="PT Sans" panose="020B0503020203020204" pitchFamily="34" charset="77"/>
            </a:endParaRPr>
          </a:p>
        </p:txBody>
      </p:sp>
      <p:sp>
        <p:nvSpPr>
          <p:cNvPr id="165" name="individuell"/>
          <p:cNvSpPr txBox="1"/>
          <p:nvPr/>
        </p:nvSpPr>
        <p:spPr>
          <a:xfrm>
            <a:off x="3968305" y="8373488"/>
            <a:ext cx="1949252" cy="56425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3000">
                <a:latin typeface="Helvetica Neue Bold Condensed"/>
                <a:ea typeface="Helvetica Neue Bold Condensed"/>
                <a:cs typeface="Helvetica Neue Bold Condensed"/>
                <a:sym typeface="Helvetica Neue Bold Condensed"/>
              </a:defRPr>
            </a:lvl1pPr>
          </a:lstStyle>
          <a:p>
            <a:pPr algn="r"/>
            <a:r>
              <a:rPr lang="da-DK" dirty="0">
                <a:latin typeface="PT Sans" panose="020B0503020203020204" pitchFamily="34" charset="77"/>
              </a:rPr>
              <a:t>individuell </a:t>
            </a:r>
          </a:p>
        </p:txBody>
      </p:sp>
      <p:sp>
        <p:nvSpPr>
          <p:cNvPr id="166" name="gemeinsam erarbeitet und getragen"/>
          <p:cNvSpPr txBox="1"/>
          <p:nvPr/>
        </p:nvSpPr>
        <p:spPr>
          <a:xfrm>
            <a:off x="9576609" y="8373488"/>
            <a:ext cx="3560269" cy="56425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3000">
                <a:latin typeface="Helvetica Neue Bold Condensed"/>
                <a:ea typeface="Helvetica Neue Bold Condensed"/>
                <a:cs typeface="Helvetica Neue Bold Condensed"/>
                <a:sym typeface="Helvetica Neue Bold Condensed"/>
              </a:defRPr>
            </a:lvl1pPr>
          </a:lstStyle>
          <a:p>
            <a:r>
              <a:rPr lang="de-DE" dirty="0">
                <a:latin typeface="PT Sans" panose="020B0503020203020204" pitchFamily="34" charset="77"/>
              </a:rPr>
              <a:t>gemeinsam getragen</a:t>
            </a:r>
          </a:p>
        </p:txBody>
      </p:sp>
      <p:sp>
        <p:nvSpPr>
          <p:cNvPr id="167" name="geregelt"/>
          <p:cNvSpPr txBox="1"/>
          <p:nvPr/>
        </p:nvSpPr>
        <p:spPr>
          <a:xfrm>
            <a:off x="8456911" y="6047768"/>
            <a:ext cx="5799665" cy="56425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3000">
                <a:latin typeface="Helvetica Neue Bold Condensed"/>
                <a:ea typeface="Helvetica Neue Bold Condensed"/>
                <a:cs typeface="Helvetica Neue Bold Condensed"/>
                <a:sym typeface="Helvetica Neue Bold Condensed"/>
              </a:defRPr>
            </a:lvl1pPr>
          </a:lstStyle>
          <a:p>
            <a:r>
              <a:rPr lang="de-DE" dirty="0">
                <a:latin typeface="PT Sans" panose="020B0503020203020204" pitchFamily="34" charset="77"/>
              </a:rPr>
              <a:t>verlässlicher Orientierungsrahmen</a:t>
            </a:r>
            <a:endParaRPr dirty="0">
              <a:latin typeface="PT Sans" panose="020B0503020203020204" pitchFamily="34" charset="77"/>
            </a:endParaRPr>
          </a:p>
        </p:txBody>
      </p:sp>
      <p:sp>
        <p:nvSpPr>
          <p:cNvPr id="168" name="unbeschränkt"/>
          <p:cNvSpPr txBox="1"/>
          <p:nvPr/>
        </p:nvSpPr>
        <p:spPr>
          <a:xfrm>
            <a:off x="3602821" y="6047768"/>
            <a:ext cx="2314736" cy="56425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3000">
                <a:latin typeface="Helvetica Neue Bold Condensed"/>
                <a:ea typeface="Helvetica Neue Bold Condensed"/>
                <a:cs typeface="Helvetica Neue Bold Condensed"/>
                <a:sym typeface="Helvetica Neue Bold Condensed"/>
              </a:defRPr>
            </a:lvl1pPr>
          </a:lstStyle>
          <a:p>
            <a:r>
              <a:rPr lang="de-DE" dirty="0">
                <a:latin typeface="PT Sans" panose="020B0503020203020204" pitchFamily="34" charset="77"/>
              </a:rPr>
              <a:t>unbeschränkt</a:t>
            </a:r>
          </a:p>
        </p:txBody>
      </p:sp>
      <p:sp>
        <p:nvSpPr>
          <p:cNvPr id="169" name="keine Verwendung"/>
          <p:cNvSpPr txBox="1"/>
          <p:nvPr/>
        </p:nvSpPr>
        <p:spPr>
          <a:xfrm>
            <a:off x="4955754" y="3848464"/>
            <a:ext cx="961803" cy="56425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3000">
                <a:latin typeface="Helvetica Neue Bold Condensed"/>
                <a:ea typeface="Helvetica Neue Bold Condensed"/>
                <a:cs typeface="Helvetica Neue Bold Condensed"/>
                <a:sym typeface="Helvetica Neue Bold Condensed"/>
              </a:defRPr>
            </a:lvl1pPr>
          </a:lstStyle>
          <a:p>
            <a:r>
              <a:rPr lang="de-DE" dirty="0">
                <a:latin typeface="PT Sans" panose="020B0503020203020204" pitchFamily="34" charset="77"/>
              </a:rPr>
              <a:t>offen</a:t>
            </a:r>
            <a:endParaRPr dirty="0">
              <a:latin typeface="PT Sans" panose="020B0503020203020204" pitchFamily="34" charset="77"/>
            </a:endParaRPr>
          </a:p>
        </p:txBody>
      </p:sp>
      <p:sp>
        <p:nvSpPr>
          <p:cNvPr id="171" name="Linien"/>
          <p:cNvSpPr/>
          <p:nvPr/>
        </p:nvSpPr>
        <p:spPr>
          <a:xfrm>
            <a:off x="5673999" y="8231174"/>
            <a:ext cx="10701371" cy="1"/>
          </a:xfrm>
          <a:prstGeom prst="line">
            <a:avLst/>
          </a:prstGeom>
          <a:ln w="165100">
            <a:solidFill>
              <a:schemeClr val="accent4">
                <a:lumMod val="75000"/>
              </a:schemeClr>
            </a:solidFill>
            <a:miter lim="400000"/>
          </a:ln>
        </p:spPr>
        <p:txBody>
          <a:bodyPr lIns="50800" tIns="50800" rIns="50800" bIns="50800" anchor="ctr"/>
          <a:lstStyle/>
          <a:p>
            <a:endParaRPr dirty="0">
              <a:latin typeface="PT Sans" panose="020B0503020203020204" pitchFamily="34" charset="77"/>
            </a:endParaRPr>
          </a:p>
        </p:txBody>
      </p:sp>
      <p:sp>
        <p:nvSpPr>
          <p:cNvPr id="172" name="Heranführung der Lernenden an die Arbeitsform"/>
          <p:cNvSpPr txBox="1"/>
          <p:nvPr/>
        </p:nvSpPr>
        <p:spPr>
          <a:xfrm>
            <a:off x="7356668" y="9517642"/>
            <a:ext cx="8015015" cy="56425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3000">
                <a:solidFill>
                  <a:srgbClr val="005493"/>
                </a:solidFill>
                <a:latin typeface="Helvetica Neue Bold Condensed"/>
                <a:ea typeface="Helvetica Neue Bold Condensed"/>
                <a:cs typeface="Helvetica Neue Bold Condensed"/>
                <a:sym typeface="Helvetica Neue Bold Condensed"/>
              </a:defRPr>
            </a:lvl1pPr>
          </a:lstStyle>
          <a:p>
            <a:r>
              <a:rPr lang="de-DE" b="1" dirty="0">
                <a:solidFill>
                  <a:schemeClr val="accent5">
                    <a:lumMod val="75000"/>
                  </a:schemeClr>
                </a:solidFill>
                <a:latin typeface="PT Sans" panose="020B0503020203020204" pitchFamily="34" charset="77"/>
                <a:sym typeface="Helvetica Neue"/>
              </a:rPr>
              <a:t>Heranführung der Lernenden an die</a:t>
            </a:r>
            <a:r>
              <a:rPr lang="de-DE" b="1" dirty="0">
                <a:solidFill>
                  <a:schemeClr val="accent4">
                    <a:lumMod val="75000"/>
                  </a:schemeClr>
                </a:solidFill>
                <a:latin typeface="PT Sans" panose="020B0503020203020204" pitchFamily="34" charset="77"/>
              </a:rPr>
              <a:t> </a:t>
            </a:r>
            <a:r>
              <a:rPr lang="de-DE" b="1" dirty="0">
                <a:solidFill>
                  <a:schemeClr val="accent5">
                    <a:lumMod val="75000"/>
                  </a:schemeClr>
                </a:solidFill>
                <a:latin typeface="PT Sans" panose="020B0503020203020204" pitchFamily="34" charset="77"/>
              </a:rPr>
              <a:t>Arbeitsform</a:t>
            </a:r>
          </a:p>
        </p:txBody>
      </p:sp>
      <p:sp>
        <p:nvSpPr>
          <p:cNvPr id="173" name="Dreieck"/>
          <p:cNvSpPr/>
          <p:nvPr/>
        </p:nvSpPr>
        <p:spPr>
          <a:xfrm rot="18973605">
            <a:off x="10834170" y="7469462"/>
            <a:ext cx="545527" cy="51382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0"/>
                </a:moveTo>
                <a:lnTo>
                  <a:pt x="0" y="21600"/>
                </a:lnTo>
                <a:lnTo>
                  <a:pt x="21600" y="21600"/>
                </a:lnTo>
                <a:close/>
              </a:path>
            </a:pathLst>
          </a:custGeom>
          <a:solidFill>
            <a:schemeClr val="accent4">
              <a:lumMod val="75000"/>
            </a:schemeClr>
          </a:solidFill>
          <a:ln w="12700">
            <a:solidFill>
              <a:schemeClr val="accent4">
                <a:lumMod val="75000"/>
              </a:schemeClr>
            </a:solidFill>
            <a:miter lim="400000"/>
          </a:ln>
        </p:spPr>
        <p:txBody>
          <a:bodyPr lIns="50800" tIns="50800" rIns="50800" bIns="50800" anchor="ctr"/>
          <a:lstStyle/>
          <a:p>
            <a:pPr defTabSz="825500">
              <a:defRPr sz="3200">
                <a:solidFill>
                  <a:schemeClr val="accent3">
                    <a:hueOff val="-274225"/>
                    <a:satOff val="26768"/>
                    <a:lumOff val="11368"/>
                  </a:schemeClr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>
              <a:latin typeface="PT Sans" panose="020B0503020203020204" pitchFamily="34" charset="77"/>
            </a:endParaRPr>
          </a:p>
        </p:txBody>
      </p:sp>
      <p:sp>
        <p:nvSpPr>
          <p:cNvPr id="174" name="offen"/>
          <p:cNvSpPr txBox="1"/>
          <p:nvPr/>
        </p:nvSpPr>
        <p:spPr>
          <a:xfrm>
            <a:off x="4955755" y="10760726"/>
            <a:ext cx="961802" cy="56425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3000">
                <a:latin typeface="Helvetica Neue Bold Condensed"/>
                <a:ea typeface="Helvetica Neue Bold Condensed"/>
                <a:cs typeface="Helvetica Neue Bold Condensed"/>
                <a:sym typeface="Helvetica Neue Bold Condensed"/>
              </a:defRPr>
            </a:lvl1pPr>
          </a:lstStyle>
          <a:p>
            <a:r>
              <a:rPr dirty="0" err="1">
                <a:latin typeface="PT Sans" panose="020B0503020203020204" pitchFamily="34" charset="77"/>
              </a:rPr>
              <a:t>offen</a:t>
            </a:r>
            <a:endParaRPr dirty="0">
              <a:latin typeface="PT Sans" panose="020B0503020203020204" pitchFamily="34" charset="77"/>
            </a:endParaRPr>
          </a:p>
        </p:txBody>
      </p:sp>
      <p:sp>
        <p:nvSpPr>
          <p:cNvPr id="175" name="gemeinsam geplant"/>
          <p:cNvSpPr txBox="1"/>
          <p:nvPr/>
        </p:nvSpPr>
        <p:spPr>
          <a:xfrm>
            <a:off x="16251745" y="10760726"/>
            <a:ext cx="4167808" cy="56425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3000">
                <a:latin typeface="Helvetica Neue Bold Condensed"/>
                <a:ea typeface="Helvetica Neue Bold Condensed"/>
                <a:cs typeface="Helvetica Neue Bold Condensed"/>
                <a:sym typeface="Helvetica Neue Bold Condensed"/>
              </a:defRPr>
            </a:lvl1pPr>
          </a:lstStyle>
          <a:p>
            <a:r>
              <a:rPr lang="de-DE" dirty="0">
                <a:latin typeface="PT Sans" panose="020B0503020203020204" pitchFamily="34" charset="77"/>
              </a:rPr>
              <a:t>differenziert vorgegeben</a:t>
            </a:r>
            <a:endParaRPr dirty="0">
              <a:latin typeface="PT Sans" panose="020B0503020203020204" pitchFamily="34" charset="77"/>
            </a:endParaRPr>
          </a:p>
        </p:txBody>
      </p:sp>
      <p:sp>
        <p:nvSpPr>
          <p:cNvPr id="176" name="Linien"/>
          <p:cNvSpPr/>
          <p:nvPr/>
        </p:nvSpPr>
        <p:spPr>
          <a:xfrm>
            <a:off x="5673999" y="10593851"/>
            <a:ext cx="10730075" cy="1"/>
          </a:xfrm>
          <a:prstGeom prst="line">
            <a:avLst/>
          </a:prstGeom>
          <a:ln w="165100">
            <a:solidFill>
              <a:schemeClr val="accent5">
                <a:lumMod val="75000"/>
              </a:schemeClr>
            </a:solidFill>
            <a:miter lim="400000"/>
          </a:ln>
        </p:spPr>
        <p:txBody>
          <a:bodyPr lIns="50800" tIns="50800" rIns="50800" bIns="50800" anchor="ctr"/>
          <a:lstStyle/>
          <a:p>
            <a:endParaRPr>
              <a:latin typeface="PT Sans" panose="020B0503020203020204" pitchFamily="34" charset="77"/>
            </a:endParaRPr>
          </a:p>
        </p:txBody>
      </p:sp>
      <p:sp>
        <p:nvSpPr>
          <p:cNvPr id="177" name="Strukturen für den Support:…"/>
          <p:cNvSpPr txBox="1"/>
          <p:nvPr/>
        </p:nvSpPr>
        <p:spPr>
          <a:xfrm>
            <a:off x="5800429" y="11666571"/>
            <a:ext cx="10895610" cy="56425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>
              <a:defRPr sz="3000">
                <a:solidFill>
                  <a:srgbClr val="531B93"/>
                </a:solidFill>
                <a:latin typeface="Helvetica Neue Bold Condensed"/>
                <a:ea typeface="Helvetica Neue Bold Condensed"/>
                <a:cs typeface="Helvetica Neue Bold Condensed"/>
                <a:sym typeface="Helvetica Neue Bold Condensed"/>
              </a:defRPr>
            </a:pPr>
            <a:r>
              <a:rPr lang="de-DE" sz="3000" b="1" dirty="0">
                <a:solidFill>
                  <a:schemeClr val="accent6">
                    <a:lumMod val="75000"/>
                  </a:schemeClr>
                </a:solidFill>
                <a:latin typeface="PT Sans" panose="020B0503020203020204" pitchFamily="34" charset="77"/>
                <a:ea typeface="Helvetica Neue Bold Condensed"/>
                <a:cs typeface="Helvetica Neue Bold Condensed"/>
                <a:sym typeface="Helvetica Neue Bold Condensed"/>
              </a:rPr>
              <a:t>Etablierung schulinterner</a:t>
            </a:r>
            <a:r>
              <a:rPr sz="3000" b="1" dirty="0">
                <a:solidFill>
                  <a:schemeClr val="accent6">
                    <a:lumMod val="75000"/>
                  </a:schemeClr>
                </a:solidFill>
                <a:latin typeface="PT Sans" panose="020B0503020203020204" pitchFamily="34" charset="77"/>
                <a:ea typeface="Helvetica Neue Bold Condensed"/>
                <a:cs typeface="Helvetica Neue Bold Condensed"/>
                <a:sym typeface="Helvetica Neue Bold Condensed"/>
              </a:rPr>
              <a:t> </a:t>
            </a:r>
            <a:r>
              <a:rPr sz="3000" b="1" dirty="0" err="1">
                <a:solidFill>
                  <a:schemeClr val="accent6">
                    <a:lumMod val="75000"/>
                  </a:schemeClr>
                </a:solidFill>
                <a:latin typeface="PT Sans" panose="020B0503020203020204" pitchFamily="34" charset="77"/>
                <a:ea typeface="Helvetica Neue Bold Condensed"/>
                <a:cs typeface="Helvetica Neue Bold Condensed"/>
                <a:sym typeface="Helvetica Neue Bold Condensed"/>
              </a:rPr>
              <a:t>Unterstützungsangebote</a:t>
            </a:r>
            <a:r>
              <a:rPr sz="3000" b="1" dirty="0">
                <a:solidFill>
                  <a:schemeClr val="accent6">
                    <a:lumMod val="75000"/>
                  </a:schemeClr>
                </a:solidFill>
                <a:latin typeface="PT Sans" panose="020B0503020203020204" pitchFamily="34" charset="77"/>
                <a:ea typeface="Helvetica Neue Bold Condensed"/>
                <a:cs typeface="Helvetica Neue Bold Condensed"/>
                <a:sym typeface="Helvetica Neue Bold Condensed"/>
              </a:rPr>
              <a:t> an der Schule</a:t>
            </a:r>
          </a:p>
        </p:txBody>
      </p:sp>
      <p:sp>
        <p:nvSpPr>
          <p:cNvPr id="178" name="differenziert festgelegt und kommuniziert"/>
          <p:cNvSpPr txBox="1"/>
          <p:nvPr/>
        </p:nvSpPr>
        <p:spPr>
          <a:xfrm>
            <a:off x="16251745" y="12968724"/>
            <a:ext cx="4167809" cy="56425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3000">
                <a:latin typeface="Helvetica Neue Bold Condensed"/>
                <a:ea typeface="Helvetica Neue Bold Condensed"/>
                <a:cs typeface="Helvetica Neue Bold Condensed"/>
                <a:sym typeface="Helvetica Neue Bold Condensed"/>
              </a:defRPr>
            </a:lvl1pPr>
          </a:lstStyle>
          <a:p>
            <a:r>
              <a:rPr dirty="0" err="1">
                <a:latin typeface="PT Sans" panose="020B0503020203020204" pitchFamily="34" charset="77"/>
              </a:rPr>
              <a:t>differenziert</a:t>
            </a:r>
            <a:r>
              <a:rPr dirty="0">
                <a:latin typeface="PT Sans" panose="020B0503020203020204" pitchFamily="34" charset="77"/>
              </a:rPr>
              <a:t> </a:t>
            </a:r>
            <a:r>
              <a:rPr lang="de-DE" dirty="0">
                <a:latin typeface="PT Sans" panose="020B0503020203020204" pitchFamily="34" charset="77"/>
              </a:rPr>
              <a:t>vorgegeben</a:t>
            </a:r>
            <a:endParaRPr dirty="0">
              <a:latin typeface="PT Sans" panose="020B0503020203020204" pitchFamily="34" charset="77"/>
            </a:endParaRPr>
          </a:p>
        </p:txBody>
      </p:sp>
      <p:sp>
        <p:nvSpPr>
          <p:cNvPr id="179" name="formlos"/>
          <p:cNvSpPr txBox="1"/>
          <p:nvPr/>
        </p:nvSpPr>
        <p:spPr>
          <a:xfrm>
            <a:off x="4955755" y="12968724"/>
            <a:ext cx="961802" cy="56425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3000">
                <a:latin typeface="Helvetica Neue Bold Condensed"/>
                <a:ea typeface="Helvetica Neue Bold Condensed"/>
                <a:cs typeface="Helvetica Neue Bold Condensed"/>
                <a:sym typeface="Helvetica Neue Bold Condensed"/>
              </a:defRPr>
            </a:lvl1pPr>
          </a:lstStyle>
          <a:p>
            <a:r>
              <a:rPr lang="de-DE" dirty="0">
                <a:latin typeface="PT Sans" panose="020B0503020203020204" pitchFamily="34" charset="77"/>
              </a:rPr>
              <a:t>offen</a:t>
            </a:r>
          </a:p>
        </p:txBody>
      </p:sp>
      <p:sp>
        <p:nvSpPr>
          <p:cNvPr id="180" name="Dreieck"/>
          <p:cNvSpPr/>
          <p:nvPr/>
        </p:nvSpPr>
        <p:spPr>
          <a:xfrm rot="18973605">
            <a:off x="13450921" y="9883807"/>
            <a:ext cx="545526" cy="51382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0"/>
                </a:moveTo>
                <a:lnTo>
                  <a:pt x="0" y="21600"/>
                </a:lnTo>
                <a:lnTo>
                  <a:pt x="21600" y="21600"/>
                </a:lnTo>
                <a:close/>
              </a:path>
            </a:pathLst>
          </a:custGeom>
          <a:solidFill>
            <a:schemeClr val="accent5">
              <a:lumMod val="75000"/>
            </a:schemeClr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defTabSz="825500">
              <a:defRPr sz="3200">
                <a:solidFill>
                  <a:schemeClr val="accent4">
                    <a:hueOff val="348544"/>
                    <a:lumOff val="7139"/>
                  </a:schemeClr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>
              <a:latin typeface="PT Sans" panose="020B0503020203020204" pitchFamily="34" charset="77"/>
            </a:endParaRPr>
          </a:p>
        </p:txBody>
      </p:sp>
      <p:sp>
        <p:nvSpPr>
          <p:cNvPr id="3" name="kooperativ gepflegt">
            <a:extLst>
              <a:ext uri="{FF2B5EF4-FFF2-40B4-BE49-F238E27FC236}">
                <a16:creationId xmlns:a16="http://schemas.microsoft.com/office/drawing/2014/main" id="{3D426F19-63C9-BCF0-DED2-A47308BF6A6F}"/>
              </a:ext>
            </a:extLst>
          </p:cNvPr>
          <p:cNvSpPr txBox="1"/>
          <p:nvPr/>
        </p:nvSpPr>
        <p:spPr>
          <a:xfrm>
            <a:off x="9506076" y="1787008"/>
            <a:ext cx="3701334" cy="56425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3000">
                <a:latin typeface="Helvetica Neue Bold Condensed"/>
                <a:ea typeface="Helvetica Neue Bold Condensed"/>
                <a:cs typeface="Helvetica Neue Bold Condensed"/>
                <a:sym typeface="Helvetica Neue Bold Condensed"/>
              </a:defRPr>
            </a:lvl1pPr>
          </a:lstStyle>
          <a:p>
            <a:r>
              <a:rPr lang="de-DE" dirty="0">
                <a:latin typeface="PT Sans" panose="020B0503020203020204" pitchFamily="34" charset="77"/>
              </a:rPr>
              <a:t>verbindlich festgelegt</a:t>
            </a:r>
            <a:endParaRPr dirty="0">
              <a:latin typeface="PT Sans" panose="020B0503020203020204" pitchFamily="34" charset="77"/>
            </a:endParaRPr>
          </a:p>
        </p:txBody>
      </p:sp>
      <p:sp>
        <p:nvSpPr>
          <p:cNvPr id="4" name="kooperativ gepflegt">
            <a:extLst>
              <a:ext uri="{FF2B5EF4-FFF2-40B4-BE49-F238E27FC236}">
                <a16:creationId xmlns:a16="http://schemas.microsoft.com/office/drawing/2014/main" id="{0953637B-0128-5B00-7790-048A7817BC84}"/>
              </a:ext>
            </a:extLst>
          </p:cNvPr>
          <p:cNvSpPr txBox="1"/>
          <p:nvPr/>
        </p:nvSpPr>
        <p:spPr>
          <a:xfrm>
            <a:off x="9506076" y="3848464"/>
            <a:ext cx="3701334" cy="56425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3000">
                <a:latin typeface="Helvetica Neue Bold Condensed"/>
                <a:ea typeface="Helvetica Neue Bold Condensed"/>
                <a:cs typeface="Helvetica Neue Bold Condensed"/>
                <a:sym typeface="Helvetica Neue Bold Condensed"/>
              </a:defRPr>
            </a:lvl1pPr>
          </a:lstStyle>
          <a:p>
            <a:r>
              <a:rPr lang="de-DE" dirty="0">
                <a:latin typeface="PT Sans" panose="020B0503020203020204" pitchFamily="34" charset="77"/>
              </a:rPr>
              <a:t>verbindlich festgelegt</a:t>
            </a:r>
            <a:endParaRPr dirty="0">
              <a:latin typeface="PT Sans" panose="020B0503020203020204" pitchFamily="34" charset="77"/>
            </a:endParaRPr>
          </a:p>
        </p:txBody>
      </p:sp>
      <p:sp>
        <p:nvSpPr>
          <p:cNvPr id="5" name="kooperativ gepflegt">
            <a:extLst>
              <a:ext uri="{FF2B5EF4-FFF2-40B4-BE49-F238E27FC236}">
                <a16:creationId xmlns:a16="http://schemas.microsoft.com/office/drawing/2014/main" id="{21846E88-0A30-8986-724D-E92A8EAF8A72}"/>
              </a:ext>
            </a:extLst>
          </p:cNvPr>
          <p:cNvSpPr txBox="1"/>
          <p:nvPr/>
        </p:nvSpPr>
        <p:spPr>
          <a:xfrm>
            <a:off x="16251745" y="3848464"/>
            <a:ext cx="4167809" cy="56425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3000">
                <a:latin typeface="Helvetica Neue Bold Condensed"/>
                <a:ea typeface="Helvetica Neue Bold Condensed"/>
                <a:cs typeface="Helvetica Neue Bold Condensed"/>
                <a:sym typeface="Helvetica Neue Bold Condensed"/>
              </a:defRPr>
            </a:lvl1pPr>
          </a:lstStyle>
          <a:p>
            <a:r>
              <a:rPr lang="de-DE" dirty="0">
                <a:latin typeface="PT Sans" panose="020B0503020203020204" pitchFamily="34" charset="77"/>
              </a:rPr>
              <a:t>differenziert vorgegeben</a:t>
            </a:r>
            <a:endParaRPr dirty="0">
              <a:latin typeface="PT Sans" panose="020B0503020203020204" pitchFamily="34" charset="77"/>
            </a:endParaRPr>
          </a:p>
        </p:txBody>
      </p:sp>
      <p:sp>
        <p:nvSpPr>
          <p:cNvPr id="6" name="geregelt">
            <a:extLst>
              <a:ext uri="{FF2B5EF4-FFF2-40B4-BE49-F238E27FC236}">
                <a16:creationId xmlns:a16="http://schemas.microsoft.com/office/drawing/2014/main" id="{FEDDD24F-2E16-C7D4-0252-B520B712FBDB}"/>
              </a:ext>
            </a:extLst>
          </p:cNvPr>
          <p:cNvSpPr txBox="1"/>
          <p:nvPr/>
        </p:nvSpPr>
        <p:spPr>
          <a:xfrm>
            <a:off x="16251745" y="6047768"/>
            <a:ext cx="3598742" cy="56425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3000">
                <a:latin typeface="Helvetica Neue Bold Condensed"/>
                <a:ea typeface="Helvetica Neue Bold Condensed"/>
                <a:cs typeface="Helvetica Neue Bold Condensed"/>
                <a:sym typeface="Helvetica Neue Bold Condensed"/>
              </a:defRPr>
            </a:lvl1pPr>
          </a:lstStyle>
          <a:p>
            <a:r>
              <a:rPr lang="de-DE" dirty="0">
                <a:latin typeface="PT Sans" panose="020B0503020203020204" pitchFamily="34" charset="77"/>
              </a:rPr>
              <a:t>differenziert </a:t>
            </a:r>
            <a:r>
              <a:rPr dirty="0" err="1">
                <a:latin typeface="PT Sans" panose="020B0503020203020204" pitchFamily="34" charset="77"/>
              </a:rPr>
              <a:t>geregelt</a:t>
            </a:r>
            <a:endParaRPr dirty="0">
              <a:latin typeface="PT Sans" panose="020B0503020203020204" pitchFamily="34" charset="77"/>
            </a:endParaRPr>
          </a:p>
        </p:txBody>
      </p:sp>
      <p:sp>
        <p:nvSpPr>
          <p:cNvPr id="7" name="gemeinsam erarbeitet und getragen">
            <a:extLst>
              <a:ext uri="{FF2B5EF4-FFF2-40B4-BE49-F238E27FC236}">
                <a16:creationId xmlns:a16="http://schemas.microsoft.com/office/drawing/2014/main" id="{B30F50A1-57F0-EDA3-3A30-3ACC00460F59}"/>
              </a:ext>
            </a:extLst>
          </p:cNvPr>
          <p:cNvSpPr txBox="1"/>
          <p:nvPr/>
        </p:nvSpPr>
        <p:spPr>
          <a:xfrm>
            <a:off x="16251745" y="8373488"/>
            <a:ext cx="3757439" cy="56425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3000">
                <a:latin typeface="Helvetica Neue Bold Condensed"/>
                <a:ea typeface="Helvetica Neue Bold Condensed"/>
                <a:cs typeface="Helvetica Neue Bold Condensed"/>
                <a:sym typeface="Helvetica Neue Bold Condensed"/>
              </a:defRPr>
            </a:lvl1pPr>
          </a:lstStyle>
          <a:p>
            <a:r>
              <a:rPr lang="de-DE" dirty="0">
                <a:latin typeface="PT Sans" panose="020B0503020203020204" pitchFamily="34" charset="77"/>
              </a:rPr>
              <a:t>detailliert vorgegeben</a:t>
            </a:r>
          </a:p>
        </p:txBody>
      </p:sp>
      <p:sp>
        <p:nvSpPr>
          <p:cNvPr id="8" name="differenziert festgelegt und kommuniziert">
            <a:extLst>
              <a:ext uri="{FF2B5EF4-FFF2-40B4-BE49-F238E27FC236}">
                <a16:creationId xmlns:a16="http://schemas.microsoft.com/office/drawing/2014/main" id="{0F0774DF-16CF-7EA3-61A1-0314DCDCC933}"/>
              </a:ext>
            </a:extLst>
          </p:cNvPr>
          <p:cNvSpPr txBox="1"/>
          <p:nvPr/>
        </p:nvSpPr>
        <p:spPr>
          <a:xfrm>
            <a:off x="8928996" y="12968724"/>
            <a:ext cx="4855495" cy="56425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3000">
                <a:latin typeface="Helvetica Neue Bold Condensed"/>
                <a:ea typeface="Helvetica Neue Bold Condensed"/>
                <a:cs typeface="Helvetica Neue Bold Condensed"/>
                <a:sym typeface="Helvetica Neue Bold Condensed"/>
              </a:defRPr>
            </a:lvl1pPr>
          </a:lstStyle>
          <a:p>
            <a:r>
              <a:rPr lang="de-DE" dirty="0">
                <a:latin typeface="PT Sans" panose="020B0503020203020204" pitchFamily="34" charset="77"/>
              </a:rPr>
              <a:t>festgelegt</a:t>
            </a:r>
            <a:r>
              <a:rPr dirty="0">
                <a:latin typeface="PT Sans" panose="020B0503020203020204" pitchFamily="34" charset="77"/>
              </a:rPr>
              <a:t> und </a:t>
            </a:r>
            <a:r>
              <a:rPr lang="de-DE" dirty="0">
                <a:latin typeface="PT Sans" panose="020B0503020203020204" pitchFamily="34" charset="77"/>
              </a:rPr>
              <a:t>kommuniziert</a:t>
            </a:r>
          </a:p>
        </p:txBody>
      </p:sp>
      <p:sp>
        <p:nvSpPr>
          <p:cNvPr id="10" name="kooperativ gepflegt">
            <a:extLst>
              <a:ext uri="{FF2B5EF4-FFF2-40B4-BE49-F238E27FC236}">
                <a16:creationId xmlns:a16="http://schemas.microsoft.com/office/drawing/2014/main" id="{C819A5E0-53B3-3FE4-366E-E60781AF8ED8}"/>
              </a:ext>
            </a:extLst>
          </p:cNvPr>
          <p:cNvSpPr txBox="1"/>
          <p:nvPr/>
        </p:nvSpPr>
        <p:spPr>
          <a:xfrm>
            <a:off x="9177461" y="10760726"/>
            <a:ext cx="4358565" cy="56425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3000">
                <a:latin typeface="Helvetica Neue Bold Condensed"/>
                <a:ea typeface="Helvetica Neue Bold Condensed"/>
                <a:cs typeface="Helvetica Neue Bold Condensed"/>
                <a:sym typeface="Helvetica Neue Bold Condensed"/>
              </a:defRPr>
            </a:lvl1pPr>
          </a:lstStyle>
          <a:p>
            <a:r>
              <a:rPr lang="de-DE" dirty="0">
                <a:latin typeface="PT Sans" panose="020B0503020203020204" pitchFamily="34" charset="77"/>
              </a:rPr>
              <a:t>festgelegt und organisiert</a:t>
            </a:r>
            <a:endParaRPr dirty="0">
              <a:latin typeface="PT Sans" panose="020B0503020203020204" pitchFamily="34" charset="77"/>
            </a:endParaRPr>
          </a:p>
        </p:txBody>
      </p:sp>
      <p:pic>
        <p:nvPicPr>
          <p:cNvPr id="2" name="Grafik 1" descr="Ein Bild, das Logo enthält.&#10;&#10;Automatisch generierte Beschreibung">
            <a:extLst>
              <a:ext uri="{FF2B5EF4-FFF2-40B4-BE49-F238E27FC236}">
                <a16:creationId xmlns:a16="http://schemas.microsoft.com/office/drawing/2014/main" id="{7190FC92-E9DB-9510-3099-A2C6F186F56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900224" y="149869"/>
            <a:ext cx="2699729" cy="836916"/>
          </a:xfrm>
          <a:prstGeom prst="rect">
            <a:avLst/>
          </a:prstGeom>
        </p:spPr>
      </p:pic>
      <p:grpSp>
        <p:nvGrpSpPr>
          <p:cNvPr id="35" name="Gruppieren 34">
            <a:extLst>
              <a:ext uri="{FF2B5EF4-FFF2-40B4-BE49-F238E27FC236}">
                <a16:creationId xmlns:a16="http://schemas.microsoft.com/office/drawing/2014/main" id="{8909CC16-2321-7A3A-6065-F7A4E7F92B98}"/>
              </a:ext>
            </a:extLst>
          </p:cNvPr>
          <p:cNvGrpSpPr/>
          <p:nvPr/>
        </p:nvGrpSpPr>
        <p:grpSpPr>
          <a:xfrm>
            <a:off x="5571295" y="1456146"/>
            <a:ext cx="10873737" cy="325878"/>
            <a:chOff x="5571295" y="1456146"/>
            <a:chExt cx="10873737" cy="325878"/>
          </a:xfrm>
          <a:solidFill>
            <a:schemeClr val="accent1"/>
          </a:solidFill>
        </p:grpSpPr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299D2067-38E2-B4AB-B87A-2CEA178858A8}"/>
                </a:ext>
              </a:extLst>
            </p:cNvPr>
            <p:cNvSpPr/>
            <p:nvPr/>
          </p:nvSpPr>
          <p:spPr>
            <a:xfrm>
              <a:off x="5571295" y="1456146"/>
              <a:ext cx="318977" cy="325878"/>
            </a:xfrm>
            <a:prstGeom prst="ellipse">
              <a:avLst/>
            </a:prstGeom>
            <a:grpFill/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50800" tIns="50800" rIns="50800" bIns="50800" numCol="1" spcCol="38100" rtlCol="0" anchor="ctr">
              <a:spAutoFit/>
            </a:bodyPr>
            <a:lstStyle/>
            <a:p>
              <a:pPr marL="0" marR="0" indent="0" algn="ctr" defTabSz="8255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de-DE" sz="3200" b="0" i="0" u="none" strike="noStrike" cap="none" spc="0" normalizeH="0" baseline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Helvetica Neue Medium"/>
                <a:ea typeface="Helvetica Neue Medium"/>
                <a:cs typeface="Helvetica Neue Medium"/>
                <a:sym typeface="Helvetica Neue Medium"/>
              </a:endParaRPr>
            </a:p>
          </p:txBody>
        </p:sp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C437C617-5D2A-7958-E3A2-D61944D4BEA2}"/>
                </a:ext>
              </a:extLst>
            </p:cNvPr>
            <p:cNvSpPr/>
            <p:nvPr/>
          </p:nvSpPr>
          <p:spPr>
            <a:xfrm>
              <a:off x="10848675" y="1456146"/>
              <a:ext cx="318977" cy="325878"/>
            </a:xfrm>
            <a:prstGeom prst="ellipse">
              <a:avLst/>
            </a:prstGeom>
            <a:grpFill/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50800" tIns="50800" rIns="50800" bIns="50800" numCol="1" spcCol="38100" rtlCol="0" anchor="ctr">
              <a:spAutoFit/>
            </a:bodyPr>
            <a:lstStyle/>
            <a:p>
              <a:pPr marL="0" marR="0" indent="0" algn="ctr" defTabSz="8255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de-DE" sz="3200" b="0" i="0" u="none" strike="noStrike" cap="none" spc="0" normalizeH="0" baseline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Helvetica Neue Medium"/>
                <a:ea typeface="Helvetica Neue Medium"/>
                <a:cs typeface="Helvetica Neue Medium"/>
                <a:sym typeface="Helvetica Neue Medium"/>
              </a:endParaRPr>
            </a:p>
          </p:txBody>
        </p: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9E24671F-4392-896D-BCAF-4F0D3F544840}"/>
                </a:ext>
              </a:extLst>
            </p:cNvPr>
            <p:cNvSpPr/>
            <p:nvPr/>
          </p:nvSpPr>
          <p:spPr>
            <a:xfrm>
              <a:off x="16126055" y="1456146"/>
              <a:ext cx="318977" cy="325878"/>
            </a:xfrm>
            <a:prstGeom prst="ellipse">
              <a:avLst/>
            </a:prstGeom>
            <a:grpFill/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50800" tIns="50800" rIns="50800" bIns="50800" numCol="1" spcCol="38100" rtlCol="0" anchor="ctr">
              <a:spAutoFit/>
            </a:bodyPr>
            <a:lstStyle/>
            <a:p>
              <a:pPr marL="0" marR="0" indent="0" algn="ctr" defTabSz="8255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de-DE" sz="3200" b="0" i="0" u="none" strike="noStrike" cap="none" spc="0" normalizeH="0" baseline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Helvetica Neue Medium"/>
                <a:ea typeface="Helvetica Neue Medium"/>
                <a:cs typeface="Helvetica Neue Medium"/>
                <a:sym typeface="Helvetica Neue Medium"/>
              </a:endParaRPr>
            </a:p>
          </p:txBody>
        </p:sp>
      </p:grpSp>
      <p:grpSp>
        <p:nvGrpSpPr>
          <p:cNvPr id="18" name="Gruppieren 17">
            <a:extLst>
              <a:ext uri="{FF2B5EF4-FFF2-40B4-BE49-F238E27FC236}">
                <a16:creationId xmlns:a16="http://schemas.microsoft.com/office/drawing/2014/main" id="{D2B73758-E3F3-2A71-662F-BF4CDF1926A9}"/>
              </a:ext>
            </a:extLst>
          </p:cNvPr>
          <p:cNvGrpSpPr/>
          <p:nvPr/>
        </p:nvGrpSpPr>
        <p:grpSpPr>
          <a:xfrm>
            <a:off x="5662735" y="3528786"/>
            <a:ext cx="10873737" cy="325878"/>
            <a:chOff x="5662735" y="3528786"/>
            <a:chExt cx="10873737" cy="325878"/>
          </a:xfrm>
          <a:solidFill>
            <a:schemeClr val="accent2"/>
          </a:solidFill>
        </p:grpSpPr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BDE08DCB-60FF-DF76-C447-8F2782B1AA3A}"/>
                </a:ext>
              </a:extLst>
            </p:cNvPr>
            <p:cNvSpPr/>
            <p:nvPr/>
          </p:nvSpPr>
          <p:spPr>
            <a:xfrm>
              <a:off x="5662735" y="3528786"/>
              <a:ext cx="318977" cy="325878"/>
            </a:xfrm>
            <a:prstGeom prst="ellipse">
              <a:avLst/>
            </a:prstGeom>
            <a:grpFill/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50800" tIns="50800" rIns="50800" bIns="50800" numCol="1" spcCol="38100" rtlCol="0" anchor="ctr">
              <a:spAutoFit/>
            </a:bodyPr>
            <a:lstStyle/>
            <a:p>
              <a:pPr marL="0" marR="0" indent="0" algn="ctr" defTabSz="8255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de-DE" sz="3200" b="0" i="0" u="none" strike="noStrike" cap="none" spc="0" normalizeH="0" baseline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Helvetica Neue Medium"/>
                <a:ea typeface="Helvetica Neue Medium"/>
                <a:cs typeface="Helvetica Neue Medium"/>
                <a:sym typeface="Helvetica Neue Medium"/>
              </a:endParaRPr>
            </a:p>
          </p:txBody>
        </p:sp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1308CF6E-7413-8B37-C4A0-E2ED9C161905}"/>
                </a:ext>
              </a:extLst>
            </p:cNvPr>
            <p:cNvSpPr/>
            <p:nvPr/>
          </p:nvSpPr>
          <p:spPr>
            <a:xfrm>
              <a:off x="10940115" y="3528786"/>
              <a:ext cx="318977" cy="325878"/>
            </a:xfrm>
            <a:prstGeom prst="ellipse">
              <a:avLst/>
            </a:prstGeom>
            <a:grpFill/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50800" tIns="50800" rIns="50800" bIns="50800" numCol="1" spcCol="38100" rtlCol="0" anchor="ctr">
              <a:spAutoFit/>
            </a:bodyPr>
            <a:lstStyle/>
            <a:p>
              <a:pPr marL="0" marR="0" indent="0" algn="ctr" defTabSz="8255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de-DE" sz="3200" b="0" i="0" u="none" strike="noStrike" cap="none" spc="0" normalizeH="0" baseline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Helvetica Neue Medium"/>
                <a:ea typeface="Helvetica Neue Medium"/>
                <a:cs typeface="Helvetica Neue Medium"/>
                <a:sym typeface="Helvetica Neue Medium"/>
              </a:endParaRPr>
            </a:p>
          </p:txBody>
        </p:sp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25EEE7A3-0B4D-C043-1830-7A7148BCFF0F}"/>
                </a:ext>
              </a:extLst>
            </p:cNvPr>
            <p:cNvSpPr/>
            <p:nvPr/>
          </p:nvSpPr>
          <p:spPr>
            <a:xfrm>
              <a:off x="16217495" y="3528786"/>
              <a:ext cx="318977" cy="325878"/>
            </a:xfrm>
            <a:prstGeom prst="ellipse">
              <a:avLst/>
            </a:prstGeom>
            <a:grpFill/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50800" tIns="50800" rIns="50800" bIns="50800" numCol="1" spcCol="38100" rtlCol="0" anchor="ctr">
              <a:spAutoFit/>
            </a:bodyPr>
            <a:lstStyle/>
            <a:p>
              <a:pPr marL="0" marR="0" indent="0" algn="ctr" defTabSz="8255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de-DE" sz="3200" b="0" i="0" u="none" strike="noStrike" cap="none" spc="0" normalizeH="0" baseline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Helvetica Neue Medium"/>
                <a:ea typeface="Helvetica Neue Medium"/>
                <a:cs typeface="Helvetica Neue Medium"/>
                <a:sym typeface="Helvetica Neue Medium"/>
              </a:endParaRPr>
            </a:p>
          </p:txBody>
        </p:sp>
      </p:grpSp>
      <p:grpSp>
        <p:nvGrpSpPr>
          <p:cNvPr id="19" name="Gruppieren 18">
            <a:extLst>
              <a:ext uri="{FF2B5EF4-FFF2-40B4-BE49-F238E27FC236}">
                <a16:creationId xmlns:a16="http://schemas.microsoft.com/office/drawing/2014/main" id="{E5AB0637-9278-E718-F072-E476632C1D7E}"/>
              </a:ext>
            </a:extLst>
          </p:cNvPr>
          <p:cNvGrpSpPr/>
          <p:nvPr/>
        </p:nvGrpSpPr>
        <p:grpSpPr>
          <a:xfrm>
            <a:off x="5636658" y="5784168"/>
            <a:ext cx="10873737" cy="325878"/>
            <a:chOff x="5662735" y="3528786"/>
            <a:chExt cx="10873737" cy="325878"/>
          </a:xfrm>
          <a:solidFill>
            <a:schemeClr val="accent3">
              <a:lumMod val="75000"/>
            </a:schemeClr>
          </a:solidFill>
        </p:grpSpPr>
        <p:sp>
          <p:nvSpPr>
            <p:cNvPr id="20" name="Oval 19">
              <a:extLst>
                <a:ext uri="{FF2B5EF4-FFF2-40B4-BE49-F238E27FC236}">
                  <a16:creationId xmlns:a16="http://schemas.microsoft.com/office/drawing/2014/main" id="{F068C6B2-32B6-58A2-B0FE-6BAB03AB4FF2}"/>
                </a:ext>
              </a:extLst>
            </p:cNvPr>
            <p:cNvSpPr/>
            <p:nvPr/>
          </p:nvSpPr>
          <p:spPr>
            <a:xfrm>
              <a:off x="5662735" y="3528786"/>
              <a:ext cx="318977" cy="325878"/>
            </a:xfrm>
            <a:prstGeom prst="ellipse">
              <a:avLst/>
            </a:prstGeom>
            <a:grpFill/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50800" tIns="50800" rIns="50800" bIns="50800" numCol="1" spcCol="38100" rtlCol="0" anchor="ctr">
              <a:spAutoFit/>
            </a:bodyPr>
            <a:lstStyle/>
            <a:p>
              <a:pPr marL="0" marR="0" indent="0" algn="ctr" defTabSz="8255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de-DE" sz="3200" b="0" i="0" u="none" strike="noStrike" cap="none" spc="0" normalizeH="0" baseline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Helvetica Neue Medium"/>
                <a:ea typeface="Helvetica Neue Medium"/>
                <a:cs typeface="Helvetica Neue Medium"/>
                <a:sym typeface="Helvetica Neue Medium"/>
              </a:endParaRPr>
            </a:p>
          </p:txBody>
        </p:sp>
        <p:sp>
          <p:nvSpPr>
            <p:cNvPr id="21" name="Oval 20">
              <a:extLst>
                <a:ext uri="{FF2B5EF4-FFF2-40B4-BE49-F238E27FC236}">
                  <a16:creationId xmlns:a16="http://schemas.microsoft.com/office/drawing/2014/main" id="{A9A0F02E-27FA-2235-DA74-5E5A12CE6E8A}"/>
                </a:ext>
              </a:extLst>
            </p:cNvPr>
            <p:cNvSpPr/>
            <p:nvPr/>
          </p:nvSpPr>
          <p:spPr>
            <a:xfrm>
              <a:off x="10940115" y="3528786"/>
              <a:ext cx="318977" cy="325878"/>
            </a:xfrm>
            <a:prstGeom prst="ellipse">
              <a:avLst/>
            </a:prstGeom>
            <a:grpFill/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50800" tIns="50800" rIns="50800" bIns="50800" numCol="1" spcCol="38100" rtlCol="0" anchor="ctr">
              <a:spAutoFit/>
            </a:bodyPr>
            <a:lstStyle/>
            <a:p>
              <a:pPr marL="0" marR="0" indent="0" algn="ctr" defTabSz="8255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de-DE" sz="3200" b="0" i="0" u="none" strike="noStrike" cap="none" spc="0" normalizeH="0" baseline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Helvetica Neue Medium"/>
                <a:ea typeface="Helvetica Neue Medium"/>
                <a:cs typeface="Helvetica Neue Medium"/>
                <a:sym typeface="Helvetica Neue Medium"/>
              </a:endParaRPr>
            </a:p>
          </p:txBody>
        </p:sp>
        <p:sp>
          <p:nvSpPr>
            <p:cNvPr id="22" name="Oval 21">
              <a:extLst>
                <a:ext uri="{FF2B5EF4-FFF2-40B4-BE49-F238E27FC236}">
                  <a16:creationId xmlns:a16="http://schemas.microsoft.com/office/drawing/2014/main" id="{21F3C71A-A7DE-C91B-D64F-A5D59F9057D0}"/>
                </a:ext>
              </a:extLst>
            </p:cNvPr>
            <p:cNvSpPr/>
            <p:nvPr/>
          </p:nvSpPr>
          <p:spPr>
            <a:xfrm>
              <a:off x="16217495" y="3528786"/>
              <a:ext cx="318977" cy="325878"/>
            </a:xfrm>
            <a:prstGeom prst="ellipse">
              <a:avLst/>
            </a:prstGeom>
            <a:grpFill/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50800" tIns="50800" rIns="50800" bIns="50800" numCol="1" spcCol="38100" rtlCol="0" anchor="ctr">
              <a:spAutoFit/>
            </a:bodyPr>
            <a:lstStyle/>
            <a:p>
              <a:pPr marL="0" marR="0" indent="0" algn="ctr" defTabSz="8255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de-DE" sz="3200" b="0" i="0" u="none" strike="noStrike" cap="none" spc="0" normalizeH="0" baseline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Helvetica Neue Medium"/>
                <a:ea typeface="Helvetica Neue Medium"/>
                <a:cs typeface="Helvetica Neue Medium"/>
                <a:sym typeface="Helvetica Neue Medium"/>
              </a:endParaRPr>
            </a:p>
          </p:txBody>
        </p:sp>
      </p:grpSp>
      <p:grpSp>
        <p:nvGrpSpPr>
          <p:cNvPr id="23" name="Gruppieren 22">
            <a:extLst>
              <a:ext uri="{FF2B5EF4-FFF2-40B4-BE49-F238E27FC236}">
                <a16:creationId xmlns:a16="http://schemas.microsoft.com/office/drawing/2014/main" id="{6DA45B9E-1293-EA85-113A-E8A26A58017E}"/>
              </a:ext>
            </a:extLst>
          </p:cNvPr>
          <p:cNvGrpSpPr/>
          <p:nvPr/>
        </p:nvGrpSpPr>
        <p:grpSpPr>
          <a:xfrm>
            <a:off x="5636658" y="8069430"/>
            <a:ext cx="10873737" cy="325878"/>
            <a:chOff x="5662735" y="3528786"/>
            <a:chExt cx="10873737" cy="325878"/>
          </a:xfrm>
          <a:solidFill>
            <a:schemeClr val="accent4">
              <a:lumMod val="75000"/>
            </a:schemeClr>
          </a:solidFill>
        </p:grpSpPr>
        <p:sp>
          <p:nvSpPr>
            <p:cNvPr id="24" name="Oval 23">
              <a:extLst>
                <a:ext uri="{FF2B5EF4-FFF2-40B4-BE49-F238E27FC236}">
                  <a16:creationId xmlns:a16="http://schemas.microsoft.com/office/drawing/2014/main" id="{AC88475A-F4E8-D81C-E4C0-1B33290EC3A1}"/>
                </a:ext>
              </a:extLst>
            </p:cNvPr>
            <p:cNvSpPr/>
            <p:nvPr/>
          </p:nvSpPr>
          <p:spPr>
            <a:xfrm>
              <a:off x="5662735" y="3528786"/>
              <a:ext cx="318977" cy="325878"/>
            </a:xfrm>
            <a:prstGeom prst="ellipse">
              <a:avLst/>
            </a:prstGeom>
            <a:grpFill/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50800" tIns="50800" rIns="50800" bIns="50800" numCol="1" spcCol="38100" rtlCol="0" anchor="ctr">
              <a:spAutoFit/>
            </a:bodyPr>
            <a:lstStyle/>
            <a:p>
              <a:pPr marL="0" marR="0" indent="0" algn="ctr" defTabSz="8255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de-DE" sz="3200" b="0" i="0" u="none" strike="noStrike" cap="none" spc="0" normalizeH="0" baseline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Helvetica Neue Medium"/>
                <a:ea typeface="Helvetica Neue Medium"/>
                <a:cs typeface="Helvetica Neue Medium"/>
                <a:sym typeface="Helvetica Neue Medium"/>
              </a:endParaRPr>
            </a:p>
          </p:txBody>
        </p:sp>
        <p:sp>
          <p:nvSpPr>
            <p:cNvPr id="25" name="Oval 24">
              <a:extLst>
                <a:ext uri="{FF2B5EF4-FFF2-40B4-BE49-F238E27FC236}">
                  <a16:creationId xmlns:a16="http://schemas.microsoft.com/office/drawing/2014/main" id="{C8890D77-F276-723A-1CFC-AD7C030BE407}"/>
                </a:ext>
              </a:extLst>
            </p:cNvPr>
            <p:cNvSpPr/>
            <p:nvPr/>
          </p:nvSpPr>
          <p:spPr>
            <a:xfrm>
              <a:off x="10940115" y="3528786"/>
              <a:ext cx="318977" cy="325878"/>
            </a:xfrm>
            <a:prstGeom prst="ellipse">
              <a:avLst/>
            </a:prstGeom>
            <a:grpFill/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50800" tIns="50800" rIns="50800" bIns="50800" numCol="1" spcCol="38100" rtlCol="0" anchor="ctr">
              <a:spAutoFit/>
            </a:bodyPr>
            <a:lstStyle/>
            <a:p>
              <a:pPr marL="0" marR="0" indent="0" algn="ctr" defTabSz="8255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de-DE" sz="3200" b="0" i="0" u="none" strike="noStrike" cap="none" spc="0" normalizeH="0" baseline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Helvetica Neue Medium"/>
                <a:ea typeface="Helvetica Neue Medium"/>
                <a:cs typeface="Helvetica Neue Medium"/>
                <a:sym typeface="Helvetica Neue Medium"/>
              </a:endParaRPr>
            </a:p>
          </p:txBody>
        </p:sp>
        <p:sp>
          <p:nvSpPr>
            <p:cNvPr id="26" name="Oval 25">
              <a:extLst>
                <a:ext uri="{FF2B5EF4-FFF2-40B4-BE49-F238E27FC236}">
                  <a16:creationId xmlns:a16="http://schemas.microsoft.com/office/drawing/2014/main" id="{40EA6286-BFB4-5A13-4298-917E97902D5A}"/>
                </a:ext>
              </a:extLst>
            </p:cNvPr>
            <p:cNvSpPr/>
            <p:nvPr/>
          </p:nvSpPr>
          <p:spPr>
            <a:xfrm>
              <a:off x="16217495" y="3528786"/>
              <a:ext cx="318977" cy="325878"/>
            </a:xfrm>
            <a:prstGeom prst="ellipse">
              <a:avLst/>
            </a:prstGeom>
            <a:grpFill/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50800" tIns="50800" rIns="50800" bIns="50800" numCol="1" spcCol="38100" rtlCol="0" anchor="ctr">
              <a:spAutoFit/>
            </a:bodyPr>
            <a:lstStyle/>
            <a:p>
              <a:pPr marL="0" marR="0" indent="0" algn="ctr" defTabSz="8255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de-DE" sz="3200" b="0" i="0" u="none" strike="noStrike" cap="none" spc="0" normalizeH="0" baseline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Helvetica Neue Medium"/>
                <a:ea typeface="Helvetica Neue Medium"/>
                <a:cs typeface="Helvetica Neue Medium"/>
                <a:sym typeface="Helvetica Neue Medium"/>
              </a:endParaRPr>
            </a:p>
          </p:txBody>
        </p:sp>
      </p:grpSp>
      <p:grpSp>
        <p:nvGrpSpPr>
          <p:cNvPr id="27" name="Gruppieren 26">
            <a:extLst>
              <a:ext uri="{FF2B5EF4-FFF2-40B4-BE49-F238E27FC236}">
                <a16:creationId xmlns:a16="http://schemas.microsoft.com/office/drawing/2014/main" id="{5CD0A6B0-108F-04B1-C049-F380657D92C6}"/>
              </a:ext>
            </a:extLst>
          </p:cNvPr>
          <p:cNvGrpSpPr/>
          <p:nvPr/>
        </p:nvGrpSpPr>
        <p:grpSpPr>
          <a:xfrm>
            <a:off x="5669823" y="10443896"/>
            <a:ext cx="10873737" cy="325878"/>
            <a:chOff x="5662735" y="3528786"/>
            <a:chExt cx="10873737" cy="325878"/>
          </a:xfrm>
          <a:solidFill>
            <a:schemeClr val="accent5">
              <a:lumMod val="75000"/>
            </a:schemeClr>
          </a:solidFill>
        </p:grpSpPr>
        <p:sp>
          <p:nvSpPr>
            <p:cNvPr id="28" name="Oval 27">
              <a:extLst>
                <a:ext uri="{FF2B5EF4-FFF2-40B4-BE49-F238E27FC236}">
                  <a16:creationId xmlns:a16="http://schemas.microsoft.com/office/drawing/2014/main" id="{911FB5DA-D3A4-29EB-5265-B95ED486704D}"/>
                </a:ext>
              </a:extLst>
            </p:cNvPr>
            <p:cNvSpPr/>
            <p:nvPr/>
          </p:nvSpPr>
          <p:spPr>
            <a:xfrm>
              <a:off x="5662735" y="3528786"/>
              <a:ext cx="318977" cy="325878"/>
            </a:xfrm>
            <a:prstGeom prst="ellipse">
              <a:avLst/>
            </a:prstGeom>
            <a:grpFill/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50800" tIns="50800" rIns="50800" bIns="50800" numCol="1" spcCol="38100" rtlCol="0" anchor="ctr">
              <a:spAutoFit/>
            </a:bodyPr>
            <a:lstStyle/>
            <a:p>
              <a:pPr marL="0" marR="0" indent="0" algn="ctr" defTabSz="8255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de-DE" sz="3200" b="0" i="0" u="none" strike="noStrike" cap="none" spc="0" normalizeH="0" baseline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Helvetica Neue Medium"/>
                <a:ea typeface="Helvetica Neue Medium"/>
                <a:cs typeface="Helvetica Neue Medium"/>
                <a:sym typeface="Helvetica Neue Medium"/>
              </a:endParaRPr>
            </a:p>
          </p:txBody>
        </p:sp>
        <p:sp>
          <p:nvSpPr>
            <p:cNvPr id="29" name="Oval 28">
              <a:extLst>
                <a:ext uri="{FF2B5EF4-FFF2-40B4-BE49-F238E27FC236}">
                  <a16:creationId xmlns:a16="http://schemas.microsoft.com/office/drawing/2014/main" id="{8ED81EF0-59C4-5074-FB3D-8CD6A769961D}"/>
                </a:ext>
              </a:extLst>
            </p:cNvPr>
            <p:cNvSpPr/>
            <p:nvPr/>
          </p:nvSpPr>
          <p:spPr>
            <a:xfrm>
              <a:off x="10940115" y="3528786"/>
              <a:ext cx="318977" cy="325878"/>
            </a:xfrm>
            <a:prstGeom prst="ellipse">
              <a:avLst/>
            </a:prstGeom>
            <a:grpFill/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50800" tIns="50800" rIns="50800" bIns="50800" numCol="1" spcCol="38100" rtlCol="0" anchor="ctr">
              <a:spAutoFit/>
            </a:bodyPr>
            <a:lstStyle/>
            <a:p>
              <a:pPr marL="0" marR="0" indent="0" algn="ctr" defTabSz="8255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de-DE" sz="3200" b="0" i="0" u="none" strike="noStrike" cap="none" spc="0" normalizeH="0" baseline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Helvetica Neue Medium"/>
                <a:ea typeface="Helvetica Neue Medium"/>
                <a:cs typeface="Helvetica Neue Medium"/>
                <a:sym typeface="Helvetica Neue Medium"/>
              </a:endParaRPr>
            </a:p>
          </p:txBody>
        </p:sp>
        <p:sp>
          <p:nvSpPr>
            <p:cNvPr id="30" name="Oval 29">
              <a:extLst>
                <a:ext uri="{FF2B5EF4-FFF2-40B4-BE49-F238E27FC236}">
                  <a16:creationId xmlns:a16="http://schemas.microsoft.com/office/drawing/2014/main" id="{4AF0F3E0-AF8C-92DD-9FC5-315C09EB0C0A}"/>
                </a:ext>
              </a:extLst>
            </p:cNvPr>
            <p:cNvSpPr/>
            <p:nvPr/>
          </p:nvSpPr>
          <p:spPr>
            <a:xfrm>
              <a:off x="16217495" y="3528786"/>
              <a:ext cx="318977" cy="325878"/>
            </a:xfrm>
            <a:prstGeom prst="ellipse">
              <a:avLst/>
            </a:prstGeom>
            <a:grpFill/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50800" tIns="50800" rIns="50800" bIns="50800" numCol="1" spcCol="38100" rtlCol="0" anchor="ctr">
              <a:spAutoFit/>
            </a:bodyPr>
            <a:lstStyle/>
            <a:p>
              <a:pPr marL="0" marR="0" indent="0" algn="ctr" defTabSz="8255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de-DE" sz="3200" b="0" i="0" u="none" strike="noStrike" cap="none" spc="0" normalizeH="0" baseline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Helvetica Neue Medium"/>
                <a:ea typeface="Helvetica Neue Medium"/>
                <a:cs typeface="Helvetica Neue Medium"/>
                <a:sym typeface="Helvetica Neue Medium"/>
              </a:endParaRPr>
            </a:p>
          </p:txBody>
        </p:sp>
      </p:grpSp>
      <p:grpSp>
        <p:nvGrpSpPr>
          <p:cNvPr id="31" name="Gruppieren 30">
            <a:extLst>
              <a:ext uri="{FF2B5EF4-FFF2-40B4-BE49-F238E27FC236}">
                <a16:creationId xmlns:a16="http://schemas.microsoft.com/office/drawing/2014/main" id="{5A36E4B7-3508-DAD2-7900-84FC27DD5841}"/>
              </a:ext>
            </a:extLst>
          </p:cNvPr>
          <p:cNvGrpSpPr/>
          <p:nvPr/>
        </p:nvGrpSpPr>
        <p:grpSpPr>
          <a:xfrm>
            <a:off x="5634453" y="12673645"/>
            <a:ext cx="10873737" cy="325878"/>
            <a:chOff x="5662735" y="3528786"/>
            <a:chExt cx="10873737" cy="325878"/>
          </a:xfrm>
          <a:solidFill>
            <a:schemeClr val="accent6">
              <a:lumMod val="75000"/>
            </a:schemeClr>
          </a:solidFill>
        </p:grpSpPr>
        <p:sp>
          <p:nvSpPr>
            <p:cNvPr id="32" name="Oval 31">
              <a:extLst>
                <a:ext uri="{FF2B5EF4-FFF2-40B4-BE49-F238E27FC236}">
                  <a16:creationId xmlns:a16="http://schemas.microsoft.com/office/drawing/2014/main" id="{DDC79C40-4685-E164-1CF5-E396C3076ED4}"/>
                </a:ext>
              </a:extLst>
            </p:cNvPr>
            <p:cNvSpPr/>
            <p:nvPr/>
          </p:nvSpPr>
          <p:spPr>
            <a:xfrm>
              <a:off x="5662735" y="3528786"/>
              <a:ext cx="318977" cy="325878"/>
            </a:xfrm>
            <a:prstGeom prst="ellipse">
              <a:avLst/>
            </a:prstGeom>
            <a:grpFill/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50800" tIns="50800" rIns="50800" bIns="50800" numCol="1" spcCol="38100" rtlCol="0" anchor="ctr">
              <a:spAutoFit/>
            </a:bodyPr>
            <a:lstStyle/>
            <a:p>
              <a:pPr marL="0" marR="0" indent="0" algn="ctr" defTabSz="8255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de-DE" sz="3200" b="0" i="0" u="none" strike="noStrike" cap="none" spc="0" normalizeH="0" baseline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Helvetica Neue Medium"/>
                <a:ea typeface="Helvetica Neue Medium"/>
                <a:cs typeface="Helvetica Neue Medium"/>
                <a:sym typeface="Helvetica Neue Medium"/>
              </a:endParaRPr>
            </a:p>
          </p:txBody>
        </p:sp>
        <p:sp>
          <p:nvSpPr>
            <p:cNvPr id="33" name="Oval 32">
              <a:extLst>
                <a:ext uri="{FF2B5EF4-FFF2-40B4-BE49-F238E27FC236}">
                  <a16:creationId xmlns:a16="http://schemas.microsoft.com/office/drawing/2014/main" id="{13DD87A8-2724-105E-5884-DA384B8BFC2D}"/>
                </a:ext>
              </a:extLst>
            </p:cNvPr>
            <p:cNvSpPr/>
            <p:nvPr/>
          </p:nvSpPr>
          <p:spPr>
            <a:xfrm>
              <a:off x="10940115" y="3528786"/>
              <a:ext cx="318977" cy="325878"/>
            </a:xfrm>
            <a:prstGeom prst="ellipse">
              <a:avLst/>
            </a:prstGeom>
            <a:grpFill/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50800" tIns="50800" rIns="50800" bIns="50800" numCol="1" spcCol="38100" rtlCol="0" anchor="ctr">
              <a:spAutoFit/>
            </a:bodyPr>
            <a:lstStyle/>
            <a:p>
              <a:pPr marL="0" marR="0" indent="0" algn="ctr" defTabSz="8255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de-DE" sz="3200" b="0" i="0" u="none" strike="noStrike" cap="none" spc="0" normalizeH="0" baseline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Helvetica Neue Medium"/>
                <a:ea typeface="Helvetica Neue Medium"/>
                <a:cs typeface="Helvetica Neue Medium"/>
                <a:sym typeface="Helvetica Neue Medium"/>
              </a:endParaRPr>
            </a:p>
          </p:txBody>
        </p:sp>
        <p:sp>
          <p:nvSpPr>
            <p:cNvPr id="34" name="Oval 33">
              <a:extLst>
                <a:ext uri="{FF2B5EF4-FFF2-40B4-BE49-F238E27FC236}">
                  <a16:creationId xmlns:a16="http://schemas.microsoft.com/office/drawing/2014/main" id="{5C530D46-B791-D0F4-90C6-9FF5CF4CDA71}"/>
                </a:ext>
              </a:extLst>
            </p:cNvPr>
            <p:cNvSpPr/>
            <p:nvPr/>
          </p:nvSpPr>
          <p:spPr>
            <a:xfrm>
              <a:off x="16217495" y="3528786"/>
              <a:ext cx="318977" cy="325878"/>
            </a:xfrm>
            <a:prstGeom prst="ellipse">
              <a:avLst/>
            </a:prstGeom>
            <a:grpFill/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50800" tIns="50800" rIns="50800" bIns="50800" numCol="1" spcCol="38100" rtlCol="0" anchor="ctr">
              <a:spAutoFit/>
            </a:bodyPr>
            <a:lstStyle/>
            <a:p>
              <a:pPr marL="0" marR="0" indent="0" algn="ctr" defTabSz="8255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de-DE" sz="3200" b="0" i="0" u="none" strike="noStrike" cap="none" spc="0" normalizeH="0" baseline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Helvetica Neue Medium"/>
                <a:ea typeface="Helvetica Neue Medium"/>
                <a:cs typeface="Helvetica Neue Medium"/>
                <a:sym typeface="Helvetica Neue Medium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768540872"/>
      </p:ext>
    </p:extLst>
  </p:cSld>
  <p:clrMapOvr>
    <a:masterClrMapping/>
  </p:clrMapOvr>
  <p:transition spd="med"/>
</p:sld>
</file>

<file path=ppt/theme/theme1.xml><?xml version="1.0" encoding="utf-8"?>
<a:theme xmlns:a="http://schemas.openxmlformats.org/drawingml/2006/main" name="21_BasicWhite">
  <a:themeElements>
    <a:clrScheme name="Benutzerdefiniert 3">
      <a:dk1>
        <a:srgbClr val="000000"/>
      </a:dk1>
      <a:lt1>
        <a:srgbClr val="FFFFFF"/>
      </a:lt1>
      <a:dk2>
        <a:srgbClr val="17406D"/>
      </a:dk2>
      <a:lt2>
        <a:srgbClr val="DBEFF9"/>
      </a:lt2>
      <a:accent1>
        <a:srgbClr val="226EA8"/>
      </a:accent1>
      <a:accent2>
        <a:srgbClr val="0FAE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4C4C4B"/>
      </a:folHlink>
    </a:clrScheme>
    <a:fontScheme name="21_BasicWhite">
      <a:majorFont>
        <a:latin typeface="Helvetica Neue"/>
        <a:ea typeface="Helvetica Neue"/>
        <a:cs typeface="Helvetica Neue"/>
      </a:majorFont>
      <a:minorFont>
        <a:latin typeface="Helvetica Neue"/>
        <a:ea typeface="Helvetica Neue"/>
        <a:cs typeface="Helvetica Neue"/>
      </a:minorFont>
    </a:fontScheme>
    <a:fmtScheme name="21_Basic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00000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Helvetica Neue Medium"/>
            <a:ea typeface="Helvetica Neue Medium"/>
            <a:cs typeface="Helvetica Neue Medium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2438338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400" b="0" i="0" u="none" strike="noStrike" cap="none" spc="0" normalizeH="0" baseline="0">
            <a:ln>
              <a:noFill/>
            </a:ln>
            <a:solidFill>
              <a:srgbClr val="5E5E5E"/>
            </a:solidFill>
            <a:effectLst/>
            <a:uFillTx/>
            <a:latin typeface="+mn-lt"/>
            <a:ea typeface="+mn-ea"/>
            <a:cs typeface="+mn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21_BasicWhite">
  <a:themeElements>
    <a:clrScheme name="21_Basic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FD932"/>
      </a:accent4>
      <a:accent5>
        <a:srgbClr val="FF644E"/>
      </a:accent5>
      <a:accent6>
        <a:srgbClr val="FF42A1"/>
      </a:accent6>
      <a:hlink>
        <a:srgbClr val="0000FF"/>
      </a:hlink>
      <a:folHlink>
        <a:srgbClr val="FF00FF"/>
      </a:folHlink>
    </a:clrScheme>
    <a:fontScheme name="21_BasicWhite">
      <a:majorFont>
        <a:latin typeface="Helvetica Neue"/>
        <a:ea typeface="Helvetica Neue"/>
        <a:cs typeface="Helvetica Neue"/>
      </a:majorFont>
      <a:minorFont>
        <a:latin typeface="Helvetica Neue"/>
        <a:ea typeface="Helvetica Neue"/>
        <a:cs typeface="Helvetica Neue"/>
      </a:minorFont>
    </a:fontScheme>
    <a:fmtScheme name="21_Basic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00000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Helvetica Neue Medium"/>
            <a:ea typeface="Helvetica Neue Medium"/>
            <a:cs typeface="Helvetica Neue Medium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2438338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400" b="0" i="0" u="none" strike="noStrike" cap="none" spc="0" normalizeH="0" baseline="0">
            <a:ln>
              <a:noFill/>
            </a:ln>
            <a:solidFill>
              <a:srgbClr val="5E5E5E"/>
            </a:solidFill>
            <a:effectLst/>
            <a:uFillTx/>
            <a:latin typeface="+mn-lt"/>
            <a:ea typeface="+mn-ea"/>
            <a:cs typeface="+mn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73</Words>
  <Application>Microsoft Macintosh PowerPoint</Application>
  <PresentationFormat>Benutzerdefiniert</PresentationFormat>
  <Paragraphs>24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5" baseType="lpstr">
      <vt:lpstr>Helvetica Neue</vt:lpstr>
      <vt:lpstr>Helvetica Neue Medium</vt:lpstr>
      <vt:lpstr>PT Sans</vt:lpstr>
      <vt:lpstr>21_BasicWhite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cp:lastModifiedBy>Viola Bauer</cp:lastModifiedBy>
  <cp:revision>74</cp:revision>
  <cp:lastPrinted>2023-05-09T19:42:32Z</cp:lastPrinted>
  <dcterms:modified xsi:type="dcterms:W3CDTF">2024-01-04T19:57:20Z</dcterms:modified>
</cp:coreProperties>
</file>