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5C1"/>
    <a:srgbClr val="FFB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61"/>
  </p:normalViewPr>
  <p:slideViewPr>
    <p:cSldViewPr snapToGrid="0">
      <p:cViewPr varScale="1">
        <p:scale>
          <a:sx n="114" d="100"/>
          <a:sy n="114" d="100"/>
        </p:scale>
        <p:origin x="5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25A2F1-B556-4CC7-B94E-E0D22A18D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2F04E9C-3DDD-4D9D-99D8-253211820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3A628D-849B-40DD-80E2-A5845ECC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DF9729-D186-473A-9A42-11B0BD83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CC849B-181D-4685-82E9-A3005379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9050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F8BE9-5FA7-42C4-8719-CD41FD2DC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7154BF-83D3-4EB4-A1C9-78E3566C6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BABBBD-5F41-4B4D-A311-5BAE8204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5736B9-71DA-405F-8D26-EA970809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77C0FE-8912-43BD-BFFA-EE0D7B8B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176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7EE53D4-C258-49DC-828F-A1C522CBCF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89155D4-A3E8-4B80-A416-220819FD3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166AAE-E0CC-44C5-9222-71173843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BCAFF8-E9A2-4F16-B5A3-03F1A96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5B5B6B-50B3-4924-91B6-BB5F3638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571868-8346-4A53-AC3B-704084D3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811597-373C-4C51-8092-C43E2745E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10CFC2-E844-448D-8700-CAF830E8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0ECD47-5F32-4817-A1A9-38D92807F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59896D-2C52-4337-9FBC-1EFCD4D8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90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D83FB-6A3C-4611-886B-2DEBA5AC1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32D4F4-6D0F-48E6-91C9-1CE5B3958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168D05-A7E5-4F09-A2B0-199EAD2E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6787C0-D699-4C62-A369-42364F033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43B044-D613-4507-9C3B-9FF8A273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90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EB8C58-3CAF-4ECC-BA03-F6C4AC05F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240819-09FB-47ED-964B-5A7048C27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C01618-618F-4D0B-9C4E-0D36CD04E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F6FB54-3F5E-4A58-83F8-D09F8F91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AAEF63-99C0-4C05-BEE4-9B9FB17D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42BEEA-C201-40AF-BD66-3616CFB7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87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C1C3BF-0338-4C1D-9260-295ACA498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8F2DA6-C1A0-4722-A869-C1F3C9244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E48609-28B8-4CAE-9B0B-555C59A2C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6B22D29-EB61-4C4B-971B-C28FC8709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C969548-79E9-4DC9-89C3-DA0C09451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85C1B09-FDA4-4623-BEEE-3C99A3A32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EBA50E5-F870-4D85-9064-801299C12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90407B0-2E9D-4711-9C94-5668B61BD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042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7332F8-46C2-4C0A-86AC-F0A3B15D3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9E05A8-E7BC-43DD-BAA9-BDE98780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8150EE-D25C-479E-80A3-45CD98205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595375-577A-43F8-8B06-CD9B1C70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68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E851EF4-2821-435A-88FE-D960A3F26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3C5145D-9729-40BF-BA08-5B56BE70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2550F1-557B-4771-9813-1EE7B9C72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24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844BE-4D63-4F9D-BC76-E9B3C55F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B777A3-3C17-4B6D-A607-F2F1CC418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88BE2F-91A5-46FE-96F5-22644316B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A3E319F-4CE7-431F-9E00-E1324C97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08920C-CF7F-4615-A469-2515618C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EC6F4E-E908-4B3F-BE5C-C9EBB956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422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5554DF-8976-4EDD-AD09-C4B17D670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ED1E484-985A-4C04-8F01-6250BA75F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C510A8-7361-4A33-8B7F-793004278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6A18A1E-197D-481B-9426-39EA0457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6774E88-D1C1-426F-8160-FFA259FFE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8CD5A05-6BB9-4389-B5E3-8D95E67E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75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D2AB97F-BEC2-4578-8553-512FF0AE4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B286C1-3C81-40C3-B1CA-0A1E2E9D3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083740-20CA-4A49-BC95-98AC79EA78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B510-2D45-4477-9370-45AFC5083079}" type="datetimeFigureOut">
              <a:rPr lang="de-DE" smtClean="0"/>
              <a:t>14.01.23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0C3457-61B4-469E-8937-919D3332C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37805D-0CEC-4CCE-BE25-07B8F99E1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215BA-2BE2-4A07-A7D1-574D7CDE85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0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BE05893-8BC9-4F57-8A92-0C28F01CFB7B}"/>
              </a:ext>
            </a:extLst>
          </p:cNvPr>
          <p:cNvSpPr txBox="1"/>
          <p:nvPr/>
        </p:nvSpPr>
        <p:spPr>
          <a:xfrm>
            <a:off x="511277" y="190149"/>
            <a:ext cx="11307097" cy="15388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endParaRPr lang="de-DE" sz="6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/>
              <a:latin typeface="Modern Love" panose="04090805081005020601" pitchFamily="82" charset="0"/>
              <a:ea typeface="Forte" panose="03060902040502070203" pitchFamily="66" charset="0"/>
              <a:cs typeface="Forte" panose="03060902040502070203" pitchFamily="66" charset="0"/>
            </a:endParaRPr>
          </a:p>
          <a:p>
            <a:pPr algn="ctr">
              <a:spcAft>
                <a:spcPts val="1200"/>
              </a:spcAft>
            </a:pPr>
            <a:r>
              <a:rPr lang="de-DE" sz="36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Modern Love" panose="04090805081005020601" pitchFamily="82" charset="0"/>
                <a:ea typeface="Forte" panose="03060902040502070203" pitchFamily="66" charset="0"/>
                <a:cs typeface="Forte" panose="03060902040502070203" pitchFamily="66" charset="0"/>
              </a:rPr>
              <a:t>Wir sind ein Team – </a:t>
            </a:r>
          </a:p>
          <a:p>
            <a:pPr algn="ctr">
              <a:spcAft>
                <a:spcPts val="1200"/>
              </a:spcAft>
            </a:pPr>
            <a:r>
              <a:rPr lang="de-DE" sz="32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Modern Love" panose="04090805081005020601" pitchFamily="82" charset="0"/>
                <a:ea typeface="Forte" panose="03060902040502070203" pitchFamily="66" charset="0"/>
                <a:cs typeface="Forte" panose="03060902040502070203" pitchFamily="66" charset="0"/>
              </a:rPr>
              <a:t>Ausbildung zum </a:t>
            </a:r>
            <a:r>
              <a:rPr lang="de-DE" sz="32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Modern Love" panose="04090805081005020601" pitchFamily="82" charset="0"/>
                <a:ea typeface="Forte" panose="03060902040502070203" pitchFamily="66" charset="0"/>
                <a:cs typeface="Forte" panose="03060902040502070203" pitchFamily="66" charset="0"/>
              </a:rPr>
              <a:t>Mediencoach</a:t>
            </a:r>
            <a:endParaRPr lang="de-DE" sz="3200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/>
              <a:latin typeface="Modern Love" panose="04090805081005020601" pitchFamily="82" charset="0"/>
              <a:ea typeface="Forte" panose="03060902040502070203" pitchFamily="66" charset="0"/>
              <a:cs typeface="Forte" panose="03060902040502070203" pitchFamily="66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8F842CC-314C-4AE0-8D7D-86B2C2C39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73" y="239378"/>
            <a:ext cx="1440424" cy="1440424"/>
          </a:xfrm>
          <a:prstGeom prst="ellipse">
            <a:avLst/>
          </a:prstGeom>
        </p:spPr>
      </p:pic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C427B6A-CB58-40E6-B66D-71008D46002C}"/>
              </a:ext>
            </a:extLst>
          </p:cNvPr>
          <p:cNvSpPr/>
          <p:nvPr/>
        </p:nvSpPr>
        <p:spPr>
          <a:xfrm>
            <a:off x="2453162" y="3100253"/>
            <a:ext cx="2285997" cy="3380557"/>
          </a:xfrm>
          <a:prstGeom prst="roundRect">
            <a:avLst/>
          </a:prstGeom>
          <a:solidFill>
            <a:srgbClr val="FFBBAB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Säule 2: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Ausbildungstag I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(Anfang Januar)</a:t>
            </a: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Achtsamkeits-übungen</a:t>
            </a: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Methoden Gesprächs-führung</a:t>
            </a: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Kennenlernen des Ablaufs und der  Inhalte der Workshops</a:t>
            </a:r>
            <a:endParaRPr lang="de-DE" sz="1600" dirty="0">
              <a:latin typeface="Century Gothic" panose="020B0502020202020204" pitchFamily="34" charset="0"/>
            </a:endParaRPr>
          </a:p>
          <a:p>
            <a:pPr algn="ctr"/>
            <a:endParaRPr lang="de-DE" sz="1600" dirty="0"/>
          </a:p>
          <a:p>
            <a:pPr algn="ctr"/>
            <a:endParaRPr lang="de-DE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FA1BD42A-3461-40F9-B8FF-0C353784067C}"/>
              </a:ext>
            </a:extLst>
          </p:cNvPr>
          <p:cNvSpPr/>
          <p:nvPr/>
        </p:nvSpPr>
        <p:spPr>
          <a:xfrm>
            <a:off x="172060" y="3088841"/>
            <a:ext cx="2187681" cy="3391969"/>
          </a:xfrm>
          <a:prstGeom prst="roundRect">
            <a:avLst/>
          </a:prstGeom>
          <a:solidFill>
            <a:srgbClr val="FFBBAB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Säule 1: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Bewerbungs-verfahren (Ende Nov./ Anfang Dez.)</a:t>
            </a:r>
          </a:p>
          <a:p>
            <a:pPr algn="ctr"/>
            <a:endParaRPr lang="de-DE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Empfehlung einer Lehrkraft</a:t>
            </a: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ausgefülltes Bewerbungs-formular </a:t>
            </a: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E915C2A-6ED6-491B-8600-C1660909C127}"/>
              </a:ext>
            </a:extLst>
          </p:cNvPr>
          <p:cNvSpPr/>
          <p:nvPr/>
        </p:nvSpPr>
        <p:spPr>
          <a:xfrm>
            <a:off x="4817798" y="3101833"/>
            <a:ext cx="2285997" cy="3391969"/>
          </a:xfrm>
          <a:prstGeom prst="roundRect">
            <a:avLst/>
          </a:prstGeom>
          <a:solidFill>
            <a:srgbClr val="FFBBAB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Säule 3: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Kennenlerntag 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bestehende Coaches – neue Coaches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(Ende Januar)</a:t>
            </a:r>
          </a:p>
          <a:p>
            <a:pPr algn="ctr"/>
            <a:endParaRPr lang="de-DE" sz="12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Kennenlernspiele</a:t>
            </a: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Kugellager/ Speeddating mit Erfahrungs-</a:t>
            </a:r>
            <a:r>
              <a:rPr lang="de-DE" sz="1400" dirty="0" err="1">
                <a:latin typeface="Century Gothic" panose="020B0502020202020204" pitchFamily="34" charset="0"/>
              </a:rPr>
              <a:t>austausch</a:t>
            </a:r>
            <a:r>
              <a:rPr lang="de-DE" sz="1400" dirty="0">
                <a:latin typeface="Century Gothic" panose="020B0502020202020204" pitchFamily="34" charset="0"/>
              </a:rPr>
              <a:t>/ Fragen stellen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D1CBFB1B-8B89-4260-82DF-F7477E836B50}"/>
              </a:ext>
            </a:extLst>
          </p:cNvPr>
          <p:cNvSpPr/>
          <p:nvPr/>
        </p:nvSpPr>
        <p:spPr>
          <a:xfrm>
            <a:off x="7182434" y="3100253"/>
            <a:ext cx="2300780" cy="3380557"/>
          </a:xfrm>
          <a:prstGeom prst="roundRect">
            <a:avLst/>
          </a:prstGeom>
          <a:solidFill>
            <a:srgbClr val="FFBBAB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Säule 4: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Hospitation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(Februar) </a:t>
            </a: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nachgewiesene Hospitation neuer Coaches bei gehaltenen Workshops </a:t>
            </a: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Ausgefüllter Reflexionsbogen </a:t>
            </a: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DFD2E26A-52C6-476D-A98E-DE35E89FD9F7}"/>
              </a:ext>
            </a:extLst>
          </p:cNvPr>
          <p:cNvSpPr/>
          <p:nvPr/>
        </p:nvSpPr>
        <p:spPr>
          <a:xfrm>
            <a:off x="9561852" y="3100253"/>
            <a:ext cx="2458088" cy="3393549"/>
          </a:xfrm>
          <a:prstGeom prst="roundRect">
            <a:avLst/>
          </a:prstGeom>
          <a:solidFill>
            <a:srgbClr val="FFBBAB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Century Gothic" panose="020B0502020202020204" pitchFamily="34" charset="0"/>
              </a:rPr>
              <a:t>Säule 5: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Ausbildungstag II</a:t>
            </a:r>
          </a:p>
          <a:p>
            <a:pPr algn="ctr"/>
            <a:r>
              <a:rPr lang="de-DE" b="1" dirty="0">
                <a:latin typeface="Century Gothic" panose="020B0502020202020204" pitchFamily="34" charset="0"/>
              </a:rPr>
              <a:t>(16.3.2022)</a:t>
            </a:r>
          </a:p>
          <a:p>
            <a:pPr algn="ctr"/>
            <a:endParaRPr lang="de-DE" b="1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Reflexion der Hospitationen</a:t>
            </a: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Erfahrungs-</a:t>
            </a:r>
            <a:r>
              <a:rPr lang="de-DE" sz="1400" dirty="0" err="1">
                <a:latin typeface="Century Gothic" panose="020B0502020202020204" pitchFamily="34" charset="0"/>
              </a:rPr>
              <a:t>austausch</a:t>
            </a:r>
            <a:endParaRPr lang="de-DE" sz="1400" dirty="0">
              <a:latin typeface="Century Gothic" panose="020B0502020202020204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de-DE" sz="1400" dirty="0">
                <a:latin typeface="Century Gothic" panose="020B0502020202020204" pitchFamily="34" charset="0"/>
              </a:rPr>
              <a:t>Planung für das nächste Schuljahr </a:t>
            </a:r>
          </a:p>
          <a:p>
            <a:pPr marL="285750" indent="-285750" algn="ctr">
              <a:buFontTx/>
              <a:buChar char="-"/>
            </a:pPr>
            <a:endParaRPr lang="de-DE" sz="1600" dirty="0">
              <a:latin typeface="Century Gothic" panose="020B0502020202020204" pitchFamily="34" charset="0"/>
            </a:endParaRPr>
          </a:p>
          <a:p>
            <a:pPr algn="ctr"/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A57B2908-BF8D-4040-920E-CDC9390B23CB}"/>
              </a:ext>
            </a:extLst>
          </p:cNvPr>
          <p:cNvSpPr/>
          <p:nvPr/>
        </p:nvSpPr>
        <p:spPr>
          <a:xfrm>
            <a:off x="3087329" y="1874658"/>
            <a:ext cx="6017342" cy="540774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So wird </a:t>
            </a:r>
            <a:r>
              <a:rPr lang="de-DE" b="1">
                <a:solidFill>
                  <a:schemeClr val="bg1"/>
                </a:solidFill>
                <a:latin typeface="Century Gothic" panose="020B0502020202020204" pitchFamily="34" charset="0"/>
              </a:rPr>
              <a:t>man ein Mediencoach</a:t>
            </a:r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: 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9504C475-8B53-4BD7-AB35-CC969FA12E7B}"/>
              </a:ext>
            </a:extLst>
          </p:cNvPr>
          <p:cNvCxnSpPr/>
          <p:nvPr/>
        </p:nvCxnSpPr>
        <p:spPr>
          <a:xfrm flipH="1">
            <a:off x="1265900" y="2415432"/>
            <a:ext cx="1821429" cy="5932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88F1C0F5-EA3D-455C-B7EA-7F3DE3062F62}"/>
              </a:ext>
            </a:extLst>
          </p:cNvPr>
          <p:cNvCxnSpPr>
            <a:cxnSpLocks/>
          </p:cNvCxnSpPr>
          <p:nvPr/>
        </p:nvCxnSpPr>
        <p:spPr>
          <a:xfrm>
            <a:off x="3596160" y="2405377"/>
            <a:ext cx="0" cy="60329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725DAF77-F474-4710-9DE8-18116FF0BC00}"/>
              </a:ext>
            </a:extLst>
          </p:cNvPr>
          <p:cNvCxnSpPr>
            <a:cxnSpLocks/>
          </p:cNvCxnSpPr>
          <p:nvPr/>
        </p:nvCxnSpPr>
        <p:spPr>
          <a:xfrm>
            <a:off x="9114503" y="2413853"/>
            <a:ext cx="1506797" cy="5948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993B57C3-E336-4C15-8D37-954D6703BC65}"/>
              </a:ext>
            </a:extLst>
          </p:cNvPr>
          <p:cNvCxnSpPr>
            <a:cxnSpLocks/>
          </p:cNvCxnSpPr>
          <p:nvPr/>
        </p:nvCxnSpPr>
        <p:spPr>
          <a:xfrm>
            <a:off x="8332824" y="2413853"/>
            <a:ext cx="0" cy="60329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C1C1E662-1DE7-4A65-BC8A-067E1C412E1D}"/>
              </a:ext>
            </a:extLst>
          </p:cNvPr>
          <p:cNvCxnSpPr>
            <a:cxnSpLocks/>
          </p:cNvCxnSpPr>
          <p:nvPr/>
        </p:nvCxnSpPr>
        <p:spPr>
          <a:xfrm>
            <a:off x="5960796" y="2413853"/>
            <a:ext cx="0" cy="60329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59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Macintosh PowerPoint</Application>
  <PresentationFormat>Breitbild</PresentationFormat>
  <Paragraphs>53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Modern Love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Schmalhofer Valentina</dc:creator>
  <cp:lastModifiedBy>Richter Aslihan</cp:lastModifiedBy>
  <cp:revision>5</cp:revision>
  <dcterms:created xsi:type="dcterms:W3CDTF">2022-03-03T11:01:45Z</dcterms:created>
  <dcterms:modified xsi:type="dcterms:W3CDTF">2023-01-14T20:56:59Z</dcterms:modified>
</cp:coreProperties>
</file>