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76" r:id="rId2"/>
    <p:sldId id="294" r:id="rId3"/>
    <p:sldId id="283" r:id="rId4"/>
    <p:sldId id="286" r:id="rId5"/>
    <p:sldId id="290" r:id="rId6"/>
    <p:sldId id="295" r:id="rId7"/>
    <p:sldId id="289" r:id="rId8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8F00"/>
    <a:srgbClr val="009051"/>
    <a:srgbClr val="009193"/>
    <a:srgbClr val="5F327C"/>
    <a:srgbClr val="010042"/>
    <a:srgbClr val="000000"/>
    <a:srgbClr val="767F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31"/>
    <p:restoredTop sz="94587"/>
  </p:normalViewPr>
  <p:slideViewPr>
    <p:cSldViewPr snapToGrid="0">
      <p:cViewPr>
        <p:scale>
          <a:sx n="50" d="100"/>
          <a:sy n="50" d="100"/>
        </p:scale>
        <p:origin x="672" y="4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72" name="Shape 17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6133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83480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alatschüssel mit gebratenem Reis, gekochten Eiern und Stäbchen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chüssel mit Lachsfrikadellen, Salat u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Folientitel</a:t>
            </a:r>
          </a:p>
        </p:txBody>
      </p:sp>
      <p:sp>
        <p:nvSpPr>
          <p:cNvPr id="3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Folien-Untertitel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bsch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el des Abschnitts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Titel des Abschnitts</a:t>
            </a:r>
          </a:p>
        </p:txBody>
      </p:sp>
      <p:sp>
        <p:nvSpPr>
          <p:cNvPr id="72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13" name="Kreis">
            <a:extLst>
              <a:ext uri="{FF2B5EF4-FFF2-40B4-BE49-F238E27FC236}">
                <a16:creationId xmlns:a16="http://schemas.microsoft.com/office/drawing/2014/main" id="{932B0C3B-4E1C-443F-B28A-57C966881262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28" name="Kreis">
            <a:extLst>
              <a:ext uri="{FF2B5EF4-FFF2-40B4-BE49-F238E27FC236}">
                <a16:creationId xmlns:a16="http://schemas.microsoft.com/office/drawing/2014/main" id="{6443312F-329D-4EC2-9FF4-9846914485CA}"/>
              </a:ext>
            </a:extLst>
          </p:cNvPr>
          <p:cNvSpPr/>
          <p:nvPr/>
        </p:nvSpPr>
        <p:spPr>
          <a:xfrm>
            <a:off x="357661" y="650513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C8DD482E-B6A0-42AA-B2C6-F11B6BF3240A}"/>
              </a:ext>
            </a:extLst>
          </p:cNvPr>
          <p:cNvSpPr txBox="1">
            <a:spLocks/>
          </p:cNvSpPr>
          <p:nvPr/>
        </p:nvSpPr>
        <p:spPr>
          <a:xfrm>
            <a:off x="0" y="-868019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29" name="Bestellvorgang abwickeln">
            <a:extLst>
              <a:ext uri="{FF2B5EF4-FFF2-40B4-BE49-F238E27FC236}">
                <a16:creationId xmlns:a16="http://schemas.microsoft.com/office/drawing/2014/main" id="{0400CB62-FAF0-4CD8-A9C9-EB60F70A2BF6}"/>
              </a:ext>
            </a:extLst>
          </p:cNvPr>
          <p:cNvSpPr/>
          <p:nvPr/>
        </p:nvSpPr>
        <p:spPr>
          <a:xfrm>
            <a:off x="6533461" y="12791671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30" name="Bestellvorgang vorbereiten">
            <a:extLst>
              <a:ext uri="{FF2B5EF4-FFF2-40B4-BE49-F238E27FC236}">
                <a16:creationId xmlns:a16="http://schemas.microsoft.com/office/drawing/2014/main" id="{9BFC3B36-22B8-498C-9EA3-9CB1883D0020}"/>
              </a:ext>
            </a:extLst>
          </p:cNvPr>
          <p:cNvSpPr/>
          <p:nvPr/>
        </p:nvSpPr>
        <p:spPr>
          <a:xfrm>
            <a:off x="6533461" y="7610392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31" name="Ausgabe der Geräte">
            <a:extLst>
              <a:ext uri="{FF2B5EF4-FFF2-40B4-BE49-F238E27FC236}">
                <a16:creationId xmlns:a16="http://schemas.microsoft.com/office/drawing/2014/main" id="{C875DC20-03E1-4D95-8F9A-D36F46FAA184}"/>
              </a:ext>
            </a:extLst>
          </p:cNvPr>
          <p:cNvSpPr/>
          <p:nvPr/>
        </p:nvSpPr>
        <p:spPr>
          <a:xfrm rot="18120000">
            <a:off x="14891329" y="3229399"/>
            <a:ext cx="576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3" name="Lehrerverteilung">
            <a:extLst>
              <a:ext uri="{FF2B5EF4-FFF2-40B4-BE49-F238E27FC236}">
                <a16:creationId xmlns:a16="http://schemas.microsoft.com/office/drawing/2014/main" id="{1E5ABECE-6458-49D9-9ECE-7DDCFB45544D}"/>
              </a:ext>
            </a:extLst>
          </p:cNvPr>
          <p:cNvSpPr/>
          <p:nvPr/>
        </p:nvSpPr>
        <p:spPr>
          <a:xfrm>
            <a:off x="1252609" y="7592816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4" name="Elternabend: Gerätebestellung">
            <a:extLst>
              <a:ext uri="{FF2B5EF4-FFF2-40B4-BE49-F238E27FC236}">
                <a16:creationId xmlns:a16="http://schemas.microsoft.com/office/drawing/2014/main" id="{13353DA8-E2CB-43FA-8715-9EB02B84CC10}"/>
              </a:ext>
            </a:extLst>
          </p:cNvPr>
          <p:cNvSpPr/>
          <p:nvPr/>
        </p:nvSpPr>
        <p:spPr>
          <a:xfrm>
            <a:off x="6533461" y="9671164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5" name="Einsammeln der Dokumente+Geld">
            <a:extLst>
              <a:ext uri="{FF2B5EF4-FFF2-40B4-BE49-F238E27FC236}">
                <a16:creationId xmlns:a16="http://schemas.microsoft.com/office/drawing/2014/main" id="{65724A67-0BEC-4163-AC74-101AD85D2A1B}"/>
              </a:ext>
            </a:extLst>
          </p:cNvPr>
          <p:cNvSpPr/>
          <p:nvPr/>
        </p:nvSpPr>
        <p:spPr>
          <a:xfrm>
            <a:off x="12301489" y="7605759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6" name="Bestellungen abschließen">
            <a:extLst>
              <a:ext uri="{FF2B5EF4-FFF2-40B4-BE49-F238E27FC236}">
                <a16:creationId xmlns:a16="http://schemas.microsoft.com/office/drawing/2014/main" id="{76743192-4D1A-4149-9947-CD1712663193}"/>
              </a:ext>
            </a:extLst>
          </p:cNvPr>
          <p:cNvSpPr/>
          <p:nvPr/>
        </p:nvSpPr>
        <p:spPr>
          <a:xfrm>
            <a:off x="6533461" y="11751900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47" name="Versenden wichtiger Dokumenten">
            <a:extLst>
              <a:ext uri="{FF2B5EF4-FFF2-40B4-BE49-F238E27FC236}">
                <a16:creationId xmlns:a16="http://schemas.microsoft.com/office/drawing/2014/main" id="{7DC2BB8D-8C57-4658-992E-DDEED013FA69}"/>
              </a:ext>
            </a:extLst>
          </p:cNvPr>
          <p:cNvSpPr/>
          <p:nvPr/>
        </p:nvSpPr>
        <p:spPr>
          <a:xfrm>
            <a:off x="6533461" y="10734468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solidFill>
                  <a:schemeClr val="bg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</a:p>
        </p:txBody>
      </p:sp>
      <p:sp>
        <p:nvSpPr>
          <p:cNvPr id="49" name="Einarbeitungskonzept der Lernenden">
            <a:extLst>
              <a:ext uri="{FF2B5EF4-FFF2-40B4-BE49-F238E27FC236}">
                <a16:creationId xmlns:a16="http://schemas.microsoft.com/office/drawing/2014/main" id="{CE92C840-0260-4248-9878-F4135BF79347}"/>
              </a:ext>
            </a:extLst>
          </p:cNvPr>
          <p:cNvSpPr/>
          <p:nvPr/>
        </p:nvSpPr>
        <p:spPr>
          <a:xfrm>
            <a:off x="18101876" y="8637889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0" name="Dienstbesprechung für Lehrkräfte">
            <a:extLst>
              <a:ext uri="{FF2B5EF4-FFF2-40B4-BE49-F238E27FC236}">
                <a16:creationId xmlns:a16="http://schemas.microsoft.com/office/drawing/2014/main" id="{56E4FF30-4E44-47B6-B2B4-BECC3EACF186}"/>
              </a:ext>
            </a:extLst>
          </p:cNvPr>
          <p:cNvSpPr/>
          <p:nvPr/>
        </p:nvSpPr>
        <p:spPr>
          <a:xfrm>
            <a:off x="12301489" y="10701804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1" name="Erziehungspartnerschaft mit den Eltern">
            <a:extLst>
              <a:ext uri="{FF2B5EF4-FFF2-40B4-BE49-F238E27FC236}">
                <a16:creationId xmlns:a16="http://schemas.microsoft.com/office/drawing/2014/main" id="{FE00B025-4EB2-4086-A238-19F95CFFBCD1}"/>
              </a:ext>
            </a:extLst>
          </p:cNvPr>
          <p:cNvSpPr/>
          <p:nvPr/>
        </p:nvSpPr>
        <p:spPr>
          <a:xfrm>
            <a:off x="12301489" y="8637774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52" name="Fortbildungsbaustein: Grundlagen">
            <a:extLst>
              <a:ext uri="{FF2B5EF4-FFF2-40B4-BE49-F238E27FC236}">
                <a16:creationId xmlns:a16="http://schemas.microsoft.com/office/drawing/2014/main" id="{A78E19F8-AE6C-4B4E-BBEF-48E7E63E6DB0}"/>
              </a:ext>
            </a:extLst>
          </p:cNvPr>
          <p:cNvSpPr/>
          <p:nvPr/>
        </p:nvSpPr>
        <p:spPr>
          <a:xfrm>
            <a:off x="12301489" y="11733819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53" name="Fortbildungsbaustein II">
            <a:extLst>
              <a:ext uri="{FF2B5EF4-FFF2-40B4-BE49-F238E27FC236}">
                <a16:creationId xmlns:a16="http://schemas.microsoft.com/office/drawing/2014/main" id="{C2C17DFA-4B13-47C0-A612-A6B3AB6CC77C}"/>
              </a:ext>
            </a:extLst>
          </p:cNvPr>
          <p:cNvSpPr/>
          <p:nvPr/>
        </p:nvSpPr>
        <p:spPr>
          <a:xfrm>
            <a:off x="12301489" y="12765835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4" name="Fortbildungsbaustein VI">
            <a:extLst>
              <a:ext uri="{FF2B5EF4-FFF2-40B4-BE49-F238E27FC236}">
                <a16:creationId xmlns:a16="http://schemas.microsoft.com/office/drawing/2014/main" id="{87148B1B-DCA7-4A09-A23A-FECE9D5634FC}"/>
              </a:ext>
            </a:extLst>
          </p:cNvPr>
          <p:cNvSpPr/>
          <p:nvPr/>
        </p:nvSpPr>
        <p:spPr>
          <a:xfrm>
            <a:off x="18101876" y="9726313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0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0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5" name="Fortbildungsbaustein III">
            <a:extLst>
              <a:ext uri="{FF2B5EF4-FFF2-40B4-BE49-F238E27FC236}">
                <a16:creationId xmlns:a16="http://schemas.microsoft.com/office/drawing/2014/main" id="{A76583DF-48F5-4BD6-BFCB-D4FE06EDA018}"/>
              </a:ext>
            </a:extLst>
          </p:cNvPr>
          <p:cNvSpPr/>
          <p:nvPr/>
        </p:nvSpPr>
        <p:spPr>
          <a:xfrm>
            <a:off x="18101876" y="7601784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6" name="Klassenbildung">
            <a:extLst>
              <a:ext uri="{FF2B5EF4-FFF2-40B4-BE49-F238E27FC236}">
                <a16:creationId xmlns:a16="http://schemas.microsoft.com/office/drawing/2014/main" id="{838149EB-E707-452E-A180-E3FE2CFD1448}"/>
              </a:ext>
            </a:extLst>
          </p:cNvPr>
          <p:cNvSpPr/>
          <p:nvPr/>
        </p:nvSpPr>
        <p:spPr>
          <a:xfrm rot="18120000">
            <a:off x="-393521" y="3118503"/>
            <a:ext cx="576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7" name="Elterninfo: Einladung">
            <a:extLst>
              <a:ext uri="{FF2B5EF4-FFF2-40B4-BE49-F238E27FC236}">
                <a16:creationId xmlns:a16="http://schemas.microsoft.com/office/drawing/2014/main" id="{957048F9-9B56-4E66-A9A7-C720E5C07264}"/>
              </a:ext>
            </a:extLst>
          </p:cNvPr>
          <p:cNvSpPr/>
          <p:nvPr/>
        </p:nvSpPr>
        <p:spPr>
          <a:xfrm>
            <a:off x="6533461" y="8613210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" name="Lehrerverteilung">
            <a:extLst>
              <a:ext uri="{FF2B5EF4-FFF2-40B4-BE49-F238E27FC236}">
                <a16:creationId xmlns:a16="http://schemas.microsoft.com/office/drawing/2014/main" id="{93B54A82-5CBC-94EF-D4C3-BC5DE99BCB7A}"/>
              </a:ext>
            </a:extLst>
          </p:cNvPr>
          <p:cNvSpPr/>
          <p:nvPr/>
        </p:nvSpPr>
        <p:spPr>
          <a:xfrm>
            <a:off x="1252609" y="8652083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Unterrichtsbeginn</a:t>
            </a:r>
          </a:p>
        </p:txBody>
      </p:sp>
      <p:sp>
        <p:nvSpPr>
          <p:cNvPr id="5" name="Lehrerverteilung">
            <a:extLst>
              <a:ext uri="{FF2B5EF4-FFF2-40B4-BE49-F238E27FC236}">
                <a16:creationId xmlns:a16="http://schemas.microsoft.com/office/drawing/2014/main" id="{D5C96232-4B57-E177-FCB8-C32EB323630D}"/>
              </a:ext>
            </a:extLst>
          </p:cNvPr>
          <p:cNvSpPr/>
          <p:nvPr/>
        </p:nvSpPr>
        <p:spPr>
          <a:xfrm>
            <a:off x="1252609" y="9726313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</a:p>
        </p:txBody>
      </p:sp>
      <p:sp>
        <p:nvSpPr>
          <p:cNvPr id="7" name="Erziehungspartnerschaft mit den Eltern">
            <a:extLst>
              <a:ext uri="{FF2B5EF4-FFF2-40B4-BE49-F238E27FC236}">
                <a16:creationId xmlns:a16="http://schemas.microsoft.com/office/drawing/2014/main" id="{5BCC8E00-A40F-3C66-1412-05B4AB4A9EB0}"/>
              </a:ext>
            </a:extLst>
          </p:cNvPr>
          <p:cNvSpPr/>
          <p:nvPr/>
        </p:nvSpPr>
        <p:spPr>
          <a:xfrm>
            <a:off x="12301489" y="9669789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" name="Lehrerverteilung">
            <a:extLst>
              <a:ext uri="{FF2B5EF4-FFF2-40B4-BE49-F238E27FC236}">
                <a16:creationId xmlns:a16="http://schemas.microsoft.com/office/drawing/2014/main" id="{B56B3C08-5F30-C788-850C-CAB28858B64E}"/>
              </a:ext>
            </a:extLst>
          </p:cNvPr>
          <p:cNvSpPr/>
          <p:nvPr/>
        </p:nvSpPr>
        <p:spPr>
          <a:xfrm>
            <a:off x="1275967" y="10800543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Lieferzeiten/ Bestellfristen</a:t>
            </a:r>
          </a:p>
        </p:txBody>
      </p:sp>
    </p:spTree>
    <p:extLst>
      <p:ext uri="{BB962C8B-B14F-4D97-AF65-F5344CB8AC3E}">
        <p14:creationId xmlns:p14="http://schemas.microsoft.com/office/powerpoint/2010/main" val="221018235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13" name="Kreis">
            <a:extLst>
              <a:ext uri="{FF2B5EF4-FFF2-40B4-BE49-F238E27FC236}">
                <a16:creationId xmlns:a16="http://schemas.microsoft.com/office/drawing/2014/main" id="{932B0C3B-4E1C-443F-B28A-57C966881262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28" name="Kreis">
            <a:extLst>
              <a:ext uri="{FF2B5EF4-FFF2-40B4-BE49-F238E27FC236}">
                <a16:creationId xmlns:a16="http://schemas.microsoft.com/office/drawing/2014/main" id="{6443312F-329D-4EC2-9FF4-9846914485CA}"/>
              </a:ext>
            </a:extLst>
          </p:cNvPr>
          <p:cNvSpPr/>
          <p:nvPr/>
        </p:nvSpPr>
        <p:spPr>
          <a:xfrm>
            <a:off x="357661" y="6505137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44" name="Titel 1">
            <a:extLst>
              <a:ext uri="{FF2B5EF4-FFF2-40B4-BE49-F238E27FC236}">
                <a16:creationId xmlns:a16="http://schemas.microsoft.com/office/drawing/2014/main" id="{C8DD482E-B6A0-42AA-B2C6-F11B6BF3240A}"/>
              </a:ext>
            </a:extLst>
          </p:cNvPr>
          <p:cNvSpPr txBox="1">
            <a:spLocks/>
          </p:cNvSpPr>
          <p:nvPr/>
        </p:nvSpPr>
        <p:spPr>
          <a:xfrm>
            <a:off x="0" y="-984250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29" name="Bestellvorgang abwickeln">
            <a:extLst>
              <a:ext uri="{FF2B5EF4-FFF2-40B4-BE49-F238E27FC236}">
                <a16:creationId xmlns:a16="http://schemas.microsoft.com/office/drawing/2014/main" id="{0400CB62-FAF0-4CD8-A9C9-EB60F70A2BF6}"/>
              </a:ext>
            </a:extLst>
          </p:cNvPr>
          <p:cNvSpPr/>
          <p:nvPr/>
        </p:nvSpPr>
        <p:spPr>
          <a:xfrm>
            <a:off x="6557880" y="12791671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30" name="Bestellvorgang vorbereiten">
            <a:extLst>
              <a:ext uri="{FF2B5EF4-FFF2-40B4-BE49-F238E27FC236}">
                <a16:creationId xmlns:a16="http://schemas.microsoft.com/office/drawing/2014/main" id="{9BFC3B36-22B8-498C-9EA3-9CB1883D0020}"/>
              </a:ext>
            </a:extLst>
          </p:cNvPr>
          <p:cNvSpPr/>
          <p:nvPr/>
        </p:nvSpPr>
        <p:spPr>
          <a:xfrm>
            <a:off x="6557880" y="7610392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31" name="Ausgabe der Geräte">
            <a:extLst>
              <a:ext uri="{FF2B5EF4-FFF2-40B4-BE49-F238E27FC236}">
                <a16:creationId xmlns:a16="http://schemas.microsoft.com/office/drawing/2014/main" id="{C875DC20-03E1-4D95-8F9A-D36F46FAA184}"/>
              </a:ext>
            </a:extLst>
          </p:cNvPr>
          <p:cNvSpPr/>
          <p:nvPr/>
        </p:nvSpPr>
        <p:spPr>
          <a:xfrm rot="18120000">
            <a:off x="14891329" y="3229399"/>
            <a:ext cx="576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3" name="Lehrerverteilung">
            <a:extLst>
              <a:ext uri="{FF2B5EF4-FFF2-40B4-BE49-F238E27FC236}">
                <a16:creationId xmlns:a16="http://schemas.microsoft.com/office/drawing/2014/main" id="{1E5ABECE-6458-49D9-9ECE-7DDCFB45544D}"/>
              </a:ext>
            </a:extLst>
          </p:cNvPr>
          <p:cNvSpPr/>
          <p:nvPr/>
        </p:nvSpPr>
        <p:spPr>
          <a:xfrm rot="18248253">
            <a:off x="10057399" y="3407700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4" name="Elternabend: Gerätebestellung">
            <a:extLst>
              <a:ext uri="{FF2B5EF4-FFF2-40B4-BE49-F238E27FC236}">
                <a16:creationId xmlns:a16="http://schemas.microsoft.com/office/drawing/2014/main" id="{13353DA8-E2CB-43FA-8715-9EB02B84CC10}"/>
              </a:ext>
            </a:extLst>
          </p:cNvPr>
          <p:cNvSpPr/>
          <p:nvPr/>
        </p:nvSpPr>
        <p:spPr>
          <a:xfrm>
            <a:off x="6582299" y="9672358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6" name="Bestellungen abschließen">
            <a:extLst>
              <a:ext uri="{FF2B5EF4-FFF2-40B4-BE49-F238E27FC236}">
                <a16:creationId xmlns:a16="http://schemas.microsoft.com/office/drawing/2014/main" id="{76743192-4D1A-4149-9947-CD1712663193}"/>
              </a:ext>
            </a:extLst>
          </p:cNvPr>
          <p:cNvSpPr/>
          <p:nvPr/>
        </p:nvSpPr>
        <p:spPr>
          <a:xfrm>
            <a:off x="6533461" y="11751900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47" name="Versenden wichtiger Dokumenten">
            <a:extLst>
              <a:ext uri="{FF2B5EF4-FFF2-40B4-BE49-F238E27FC236}">
                <a16:creationId xmlns:a16="http://schemas.microsoft.com/office/drawing/2014/main" id="{7DC2BB8D-8C57-4658-992E-DDEED013FA69}"/>
              </a:ext>
            </a:extLst>
          </p:cNvPr>
          <p:cNvSpPr/>
          <p:nvPr/>
        </p:nvSpPr>
        <p:spPr>
          <a:xfrm>
            <a:off x="6557880" y="10734468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Versand von Informationen und Einholung benötigter Zustimmungen</a:t>
            </a:r>
          </a:p>
        </p:txBody>
      </p:sp>
      <p:sp>
        <p:nvSpPr>
          <p:cNvPr id="56" name="Klassenbildung">
            <a:extLst>
              <a:ext uri="{FF2B5EF4-FFF2-40B4-BE49-F238E27FC236}">
                <a16:creationId xmlns:a16="http://schemas.microsoft.com/office/drawing/2014/main" id="{838149EB-E707-452E-A180-E3FE2CFD1448}"/>
              </a:ext>
            </a:extLst>
          </p:cNvPr>
          <p:cNvSpPr/>
          <p:nvPr/>
        </p:nvSpPr>
        <p:spPr>
          <a:xfrm rot="18120000">
            <a:off x="-393521" y="3118503"/>
            <a:ext cx="576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7" name="Elterninfo: Einladung">
            <a:extLst>
              <a:ext uri="{FF2B5EF4-FFF2-40B4-BE49-F238E27FC236}">
                <a16:creationId xmlns:a16="http://schemas.microsoft.com/office/drawing/2014/main" id="{957048F9-9B56-4E66-A9A7-C720E5C07264}"/>
              </a:ext>
            </a:extLst>
          </p:cNvPr>
          <p:cNvSpPr/>
          <p:nvPr/>
        </p:nvSpPr>
        <p:spPr>
          <a:xfrm>
            <a:off x="6547101" y="8613210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3" name="Lehrerverteilung">
            <a:extLst>
              <a:ext uri="{FF2B5EF4-FFF2-40B4-BE49-F238E27FC236}">
                <a16:creationId xmlns:a16="http://schemas.microsoft.com/office/drawing/2014/main" id="{93B54A82-5CBC-94EF-D4C3-BC5DE99BCB7A}"/>
              </a:ext>
            </a:extLst>
          </p:cNvPr>
          <p:cNvSpPr/>
          <p:nvPr/>
        </p:nvSpPr>
        <p:spPr>
          <a:xfrm rot="18210260">
            <a:off x="11427967" y="3286418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Unterrichtsbeginn</a:t>
            </a:r>
          </a:p>
        </p:txBody>
      </p:sp>
      <p:sp>
        <p:nvSpPr>
          <p:cNvPr id="5" name="Lehrerverteilung">
            <a:extLst>
              <a:ext uri="{FF2B5EF4-FFF2-40B4-BE49-F238E27FC236}">
                <a16:creationId xmlns:a16="http://schemas.microsoft.com/office/drawing/2014/main" id="{D5C96232-4B57-E177-FCB8-C32EB323630D}"/>
              </a:ext>
            </a:extLst>
          </p:cNvPr>
          <p:cNvSpPr/>
          <p:nvPr/>
        </p:nvSpPr>
        <p:spPr>
          <a:xfrm rot="18130507">
            <a:off x="19575592" y="3225417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</a:p>
        </p:txBody>
      </p:sp>
      <p:sp>
        <p:nvSpPr>
          <p:cNvPr id="4" name="Kreis">
            <a:extLst>
              <a:ext uri="{FF2B5EF4-FFF2-40B4-BE49-F238E27FC236}">
                <a16:creationId xmlns:a16="http://schemas.microsoft.com/office/drawing/2014/main" id="{6765D549-49A1-A9C7-8874-A0749093108E}"/>
              </a:ext>
            </a:extLst>
          </p:cNvPr>
          <p:cNvSpPr/>
          <p:nvPr/>
        </p:nvSpPr>
        <p:spPr>
          <a:xfrm>
            <a:off x="12044600" y="652034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6" name="Kreis">
            <a:extLst>
              <a:ext uri="{FF2B5EF4-FFF2-40B4-BE49-F238E27FC236}">
                <a16:creationId xmlns:a16="http://schemas.microsoft.com/office/drawing/2014/main" id="{E2035683-C35E-6BE0-C184-BA365291E481}"/>
              </a:ext>
            </a:extLst>
          </p:cNvPr>
          <p:cNvSpPr/>
          <p:nvPr/>
        </p:nvSpPr>
        <p:spPr>
          <a:xfrm>
            <a:off x="10821967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8" name="Kreis">
            <a:extLst>
              <a:ext uri="{FF2B5EF4-FFF2-40B4-BE49-F238E27FC236}">
                <a16:creationId xmlns:a16="http://schemas.microsoft.com/office/drawing/2014/main" id="{7C2D3900-7EB6-FE4E-E741-21062DE43425}"/>
              </a:ext>
            </a:extLst>
          </p:cNvPr>
          <p:cNvSpPr/>
          <p:nvPr/>
        </p:nvSpPr>
        <p:spPr>
          <a:xfrm>
            <a:off x="19982453" y="6545579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solidFill>
                <a:schemeClr val="tx1"/>
              </a:solidFill>
              <a:latin typeface="Avenir Next Ultra Light"/>
            </a:endParaRPr>
          </a:p>
        </p:txBody>
      </p:sp>
      <p:sp>
        <p:nvSpPr>
          <p:cNvPr id="9" name="Einsammeln der Dokumente+Geld">
            <a:extLst>
              <a:ext uri="{FF2B5EF4-FFF2-40B4-BE49-F238E27FC236}">
                <a16:creationId xmlns:a16="http://schemas.microsoft.com/office/drawing/2014/main" id="{213A3323-CA98-5525-CB55-BA7F189A86D7}"/>
              </a:ext>
            </a:extLst>
          </p:cNvPr>
          <p:cNvSpPr/>
          <p:nvPr/>
        </p:nvSpPr>
        <p:spPr>
          <a:xfrm>
            <a:off x="12304186" y="7605759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0" name="Einarbeitungskonzept der Lernenden">
            <a:extLst>
              <a:ext uri="{FF2B5EF4-FFF2-40B4-BE49-F238E27FC236}">
                <a16:creationId xmlns:a16="http://schemas.microsoft.com/office/drawing/2014/main" id="{2D98BC15-A250-80E7-07CE-F546D8F5199A}"/>
              </a:ext>
            </a:extLst>
          </p:cNvPr>
          <p:cNvSpPr/>
          <p:nvPr/>
        </p:nvSpPr>
        <p:spPr>
          <a:xfrm>
            <a:off x="18143473" y="8637889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1" name="Dienstbesprechung für Lehrkräfte">
            <a:extLst>
              <a:ext uri="{FF2B5EF4-FFF2-40B4-BE49-F238E27FC236}">
                <a16:creationId xmlns:a16="http://schemas.microsoft.com/office/drawing/2014/main" id="{D6F9B159-56BD-7304-0F42-03D4EAF11BEB}"/>
              </a:ext>
            </a:extLst>
          </p:cNvPr>
          <p:cNvSpPr/>
          <p:nvPr/>
        </p:nvSpPr>
        <p:spPr>
          <a:xfrm>
            <a:off x="12334322" y="10701804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2" name="Erziehungspartnerschaft mit den Eltern">
            <a:extLst>
              <a:ext uri="{FF2B5EF4-FFF2-40B4-BE49-F238E27FC236}">
                <a16:creationId xmlns:a16="http://schemas.microsoft.com/office/drawing/2014/main" id="{4E0BD204-66D9-724B-CFA5-0EE2E25A3AF3}"/>
              </a:ext>
            </a:extLst>
          </p:cNvPr>
          <p:cNvSpPr/>
          <p:nvPr/>
        </p:nvSpPr>
        <p:spPr>
          <a:xfrm>
            <a:off x="12304186" y="8637774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14" name="Fortbildungsbaustein: Grundlagen">
            <a:extLst>
              <a:ext uri="{FF2B5EF4-FFF2-40B4-BE49-F238E27FC236}">
                <a16:creationId xmlns:a16="http://schemas.microsoft.com/office/drawing/2014/main" id="{CA7EDB50-E130-87B3-4DD0-898CB629AAEC}"/>
              </a:ext>
            </a:extLst>
          </p:cNvPr>
          <p:cNvSpPr/>
          <p:nvPr/>
        </p:nvSpPr>
        <p:spPr>
          <a:xfrm>
            <a:off x="12345287" y="11733819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15" name="Fortbildungsbaustein II">
            <a:extLst>
              <a:ext uri="{FF2B5EF4-FFF2-40B4-BE49-F238E27FC236}">
                <a16:creationId xmlns:a16="http://schemas.microsoft.com/office/drawing/2014/main" id="{AD4EDF12-3003-3D91-B743-930B71FBFFB8}"/>
              </a:ext>
            </a:extLst>
          </p:cNvPr>
          <p:cNvSpPr/>
          <p:nvPr/>
        </p:nvSpPr>
        <p:spPr>
          <a:xfrm>
            <a:off x="12345287" y="12765835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6" name="Fortbildungsbaustein VI">
            <a:extLst>
              <a:ext uri="{FF2B5EF4-FFF2-40B4-BE49-F238E27FC236}">
                <a16:creationId xmlns:a16="http://schemas.microsoft.com/office/drawing/2014/main" id="{FDCB22B1-18BF-3F8F-8EE4-C719EB57D3EB}"/>
              </a:ext>
            </a:extLst>
          </p:cNvPr>
          <p:cNvSpPr/>
          <p:nvPr/>
        </p:nvSpPr>
        <p:spPr>
          <a:xfrm>
            <a:off x="18143473" y="9728993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2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2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2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7" name="Fortbildungsbaustein III">
            <a:extLst>
              <a:ext uri="{FF2B5EF4-FFF2-40B4-BE49-F238E27FC236}">
                <a16:creationId xmlns:a16="http://schemas.microsoft.com/office/drawing/2014/main" id="{719E8DDB-0FAC-B41E-5A68-8BABB743B762}"/>
              </a:ext>
            </a:extLst>
          </p:cNvPr>
          <p:cNvSpPr/>
          <p:nvPr/>
        </p:nvSpPr>
        <p:spPr>
          <a:xfrm>
            <a:off x="18143473" y="7601784"/>
            <a:ext cx="5688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8" name="Erziehungspartnerschaft mit den Eltern">
            <a:extLst>
              <a:ext uri="{FF2B5EF4-FFF2-40B4-BE49-F238E27FC236}">
                <a16:creationId xmlns:a16="http://schemas.microsoft.com/office/drawing/2014/main" id="{E1628866-9C2E-3338-3558-B61B27F081EC}"/>
              </a:ext>
            </a:extLst>
          </p:cNvPr>
          <p:cNvSpPr/>
          <p:nvPr/>
        </p:nvSpPr>
        <p:spPr>
          <a:xfrm>
            <a:off x="12301489" y="9669789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9" name="Lehrerverteilung">
            <a:extLst>
              <a:ext uri="{FF2B5EF4-FFF2-40B4-BE49-F238E27FC236}">
                <a16:creationId xmlns:a16="http://schemas.microsoft.com/office/drawing/2014/main" id="{4ADA8408-4F89-3BDA-58D8-E65A46AFAAD1}"/>
              </a:ext>
            </a:extLst>
          </p:cNvPr>
          <p:cNvSpPr/>
          <p:nvPr/>
        </p:nvSpPr>
        <p:spPr>
          <a:xfrm>
            <a:off x="1186593" y="7600463"/>
            <a:ext cx="5220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73050" indent="0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Lieferzeiten/ Bestellfristen</a:t>
            </a:r>
          </a:p>
        </p:txBody>
      </p:sp>
    </p:spTree>
    <p:extLst>
      <p:ext uri="{BB962C8B-B14F-4D97-AF65-F5344CB8AC3E}">
        <p14:creationId xmlns:p14="http://schemas.microsoft.com/office/powerpoint/2010/main" val="560118735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28" name="Kreis">
            <a:extLst>
              <a:ext uri="{FF2B5EF4-FFF2-40B4-BE49-F238E27FC236}">
                <a16:creationId xmlns:a16="http://schemas.microsoft.com/office/drawing/2014/main" id="{6443312F-329D-4EC2-9FF4-9846914485CA}"/>
              </a:ext>
            </a:extLst>
          </p:cNvPr>
          <p:cNvSpPr/>
          <p:nvPr/>
        </p:nvSpPr>
        <p:spPr>
          <a:xfrm>
            <a:off x="357660" y="6505130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36" name="Bestellvorgang abwickeln">
            <a:extLst>
              <a:ext uri="{FF2B5EF4-FFF2-40B4-BE49-F238E27FC236}">
                <a16:creationId xmlns:a16="http://schemas.microsoft.com/office/drawing/2014/main" id="{0AAD91D4-CA67-4E7E-BF10-C0C695010E5C}"/>
              </a:ext>
            </a:extLst>
          </p:cNvPr>
          <p:cNvSpPr/>
          <p:nvPr/>
        </p:nvSpPr>
        <p:spPr>
          <a:xfrm rot="18120000">
            <a:off x="8300763" y="3184850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sz="2800" dirty="0">
                <a:solidFill>
                  <a:schemeClr val="tx1"/>
                </a:solidFill>
                <a:latin typeface="Atkinson Hyperlegible" pitchFamily="2" charset="77"/>
              </a:rPr>
              <a:t>Bestellvorgang </a:t>
            </a: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abwickeln</a:t>
            </a:r>
            <a:r>
              <a:rPr sz="2800" dirty="0">
                <a:solidFill>
                  <a:schemeClr val="tx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37" name="Bestellvorgang vorbereiten">
            <a:extLst>
              <a:ext uri="{FF2B5EF4-FFF2-40B4-BE49-F238E27FC236}">
                <a16:creationId xmlns:a16="http://schemas.microsoft.com/office/drawing/2014/main" id="{B949A30B-CCE4-4021-BAA9-438480B7E3D4}"/>
              </a:ext>
            </a:extLst>
          </p:cNvPr>
          <p:cNvSpPr/>
          <p:nvPr/>
        </p:nvSpPr>
        <p:spPr>
          <a:xfrm rot="18120000">
            <a:off x="341140" y="3184850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sz="2800" dirty="0">
              <a:solidFill>
                <a:schemeClr val="tx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43" name="Bestellungen abschließen">
            <a:extLst>
              <a:ext uri="{FF2B5EF4-FFF2-40B4-BE49-F238E27FC236}">
                <a16:creationId xmlns:a16="http://schemas.microsoft.com/office/drawing/2014/main" id="{8205A65D-F561-48A9-AFE5-A498056C0CDD}"/>
              </a:ext>
            </a:extLst>
          </p:cNvPr>
          <p:cNvSpPr/>
          <p:nvPr/>
        </p:nvSpPr>
        <p:spPr>
          <a:xfrm rot="18120000">
            <a:off x="6505637" y="3210749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29" name="Lehrerverteilung">
            <a:extLst>
              <a:ext uri="{FF2B5EF4-FFF2-40B4-BE49-F238E27FC236}">
                <a16:creationId xmlns:a16="http://schemas.microsoft.com/office/drawing/2014/main" id="{D89CC135-1974-46B8-8A83-051AF6EC99F4}"/>
              </a:ext>
            </a:extLst>
          </p:cNvPr>
          <p:cNvSpPr/>
          <p:nvPr/>
        </p:nvSpPr>
        <p:spPr>
          <a:xfrm>
            <a:off x="8643212" y="7965503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6 Wochen</a:t>
            </a:r>
            <a:endParaRPr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Gleichschenkliges Dreieck 2">
            <a:extLst>
              <a:ext uri="{FF2B5EF4-FFF2-40B4-BE49-F238E27FC236}">
                <a16:creationId xmlns:a16="http://schemas.microsoft.com/office/drawing/2014/main" id="{69582405-F388-4588-8A05-4F71B2DB9EF6}"/>
              </a:ext>
            </a:extLst>
          </p:cNvPr>
          <p:cNvSpPr/>
          <p:nvPr/>
        </p:nvSpPr>
        <p:spPr>
          <a:xfrm>
            <a:off x="7531932" y="7810756"/>
            <a:ext cx="648000" cy="648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0" name="Gleichschenkliges Dreieck 29">
            <a:extLst>
              <a:ext uri="{FF2B5EF4-FFF2-40B4-BE49-F238E27FC236}">
                <a16:creationId xmlns:a16="http://schemas.microsoft.com/office/drawing/2014/main" id="{1FFCC978-36AB-4C95-8D3D-35673B682C39}"/>
              </a:ext>
            </a:extLst>
          </p:cNvPr>
          <p:cNvSpPr/>
          <p:nvPr/>
        </p:nvSpPr>
        <p:spPr>
          <a:xfrm>
            <a:off x="11179112" y="7810756"/>
            <a:ext cx="648000" cy="648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5" name="Lehrerverteilung">
            <a:extLst>
              <a:ext uri="{FF2B5EF4-FFF2-40B4-BE49-F238E27FC236}">
                <a16:creationId xmlns:a16="http://schemas.microsoft.com/office/drawing/2014/main" id="{E9EE4985-C48E-4685-8A8C-6EDEC7575885}"/>
              </a:ext>
            </a:extLst>
          </p:cNvPr>
          <p:cNvSpPr/>
          <p:nvPr/>
        </p:nvSpPr>
        <p:spPr>
          <a:xfrm>
            <a:off x="5570287" y="7017005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2 Wochen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46" name="Gleichschenkliges Dreieck 45">
            <a:extLst>
              <a:ext uri="{FF2B5EF4-FFF2-40B4-BE49-F238E27FC236}">
                <a16:creationId xmlns:a16="http://schemas.microsoft.com/office/drawing/2014/main" id="{22CB0088-2950-4414-B4F7-C468D2096E75}"/>
              </a:ext>
            </a:extLst>
          </p:cNvPr>
          <p:cNvSpPr/>
          <p:nvPr/>
        </p:nvSpPr>
        <p:spPr>
          <a:xfrm>
            <a:off x="5038322" y="6911361"/>
            <a:ext cx="648000" cy="648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7" name="Gleichschenkliges Dreieck 46">
            <a:extLst>
              <a:ext uri="{FF2B5EF4-FFF2-40B4-BE49-F238E27FC236}">
                <a16:creationId xmlns:a16="http://schemas.microsoft.com/office/drawing/2014/main" id="{A26B0689-A030-425D-A94C-05692A459742}"/>
              </a:ext>
            </a:extLst>
          </p:cNvPr>
          <p:cNvSpPr/>
          <p:nvPr/>
        </p:nvSpPr>
        <p:spPr>
          <a:xfrm>
            <a:off x="7586447" y="6933358"/>
            <a:ext cx="648000" cy="648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9" name="Konfigurationen finalisieren">
            <a:extLst>
              <a:ext uri="{FF2B5EF4-FFF2-40B4-BE49-F238E27FC236}">
                <a16:creationId xmlns:a16="http://schemas.microsoft.com/office/drawing/2014/main" id="{FB536696-C9D6-4FCB-B153-F0ED3E303EAD}"/>
              </a:ext>
            </a:extLst>
          </p:cNvPr>
          <p:cNvSpPr/>
          <p:nvPr/>
        </p:nvSpPr>
        <p:spPr>
          <a:xfrm rot="18120000">
            <a:off x="10954997" y="3184850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Konfigurationen finalisieren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33" name="Titel 1">
            <a:extLst>
              <a:ext uri="{FF2B5EF4-FFF2-40B4-BE49-F238E27FC236}">
                <a16:creationId xmlns:a16="http://schemas.microsoft.com/office/drawing/2014/main" id="{B93F259A-9F30-4277-BBAD-FE74F42C5CE8}"/>
              </a:ext>
            </a:extLst>
          </p:cNvPr>
          <p:cNvSpPr txBox="1">
            <a:spLocks/>
          </p:cNvSpPr>
          <p:nvPr/>
        </p:nvSpPr>
        <p:spPr>
          <a:xfrm>
            <a:off x="284351" y="-828533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34" name="Erstellung grundlegender Dokumente">
            <a:extLst>
              <a:ext uri="{FF2B5EF4-FFF2-40B4-BE49-F238E27FC236}">
                <a16:creationId xmlns:a16="http://schemas.microsoft.com/office/drawing/2014/main" id="{CC911E42-5A09-4147-B8D0-EA4B3BF93B60}"/>
              </a:ext>
            </a:extLst>
          </p:cNvPr>
          <p:cNvSpPr txBox="1">
            <a:spLocks/>
          </p:cNvSpPr>
          <p:nvPr/>
        </p:nvSpPr>
        <p:spPr>
          <a:xfrm rot="18120000">
            <a:off x="2821709" y="3184850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Grundlegende Dokumente</a:t>
            </a: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50" name="Elternabend: Gerätebestellung">
            <a:extLst>
              <a:ext uri="{FF2B5EF4-FFF2-40B4-BE49-F238E27FC236}">
                <a16:creationId xmlns:a16="http://schemas.microsoft.com/office/drawing/2014/main" id="{D345EA03-1CA1-4FAE-8AE1-14A81308D54F}"/>
              </a:ext>
            </a:extLst>
          </p:cNvPr>
          <p:cNvSpPr/>
          <p:nvPr/>
        </p:nvSpPr>
        <p:spPr>
          <a:xfrm rot="18120000">
            <a:off x="4057948" y="3210749"/>
            <a:ext cx="6120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durchführen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76" name="Klassenbildung">
            <a:extLst>
              <a:ext uri="{FF2B5EF4-FFF2-40B4-BE49-F238E27FC236}">
                <a16:creationId xmlns:a16="http://schemas.microsoft.com/office/drawing/2014/main" id="{2C07B386-26EA-4397-B961-3022558569C3}"/>
              </a:ext>
            </a:extLst>
          </p:cNvPr>
          <p:cNvSpPr/>
          <p:nvPr/>
        </p:nvSpPr>
        <p:spPr>
          <a:xfrm rot="18120000">
            <a:off x="-905202" y="3214280"/>
            <a:ext cx="6120000" cy="97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Klassen bilden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78" name="Ausgabe der Geräte">
            <a:extLst>
              <a:ext uri="{FF2B5EF4-FFF2-40B4-BE49-F238E27FC236}">
                <a16:creationId xmlns:a16="http://schemas.microsoft.com/office/drawing/2014/main" id="{AA3EEE58-1FE0-46F3-B7FF-04A22CB3D0FC}"/>
              </a:ext>
            </a:extLst>
          </p:cNvPr>
          <p:cNvSpPr/>
          <p:nvPr/>
        </p:nvSpPr>
        <p:spPr>
          <a:xfrm rot="18120000">
            <a:off x="14997215" y="3184850"/>
            <a:ext cx="6120000" cy="97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accent1">
                <a:lumMod val="20000"/>
                <a:lumOff val="80000"/>
              </a:schemeClr>
            </a:solidFill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79" name="Förderverfahren abwickeln">
            <a:extLst>
              <a:ext uri="{FF2B5EF4-FFF2-40B4-BE49-F238E27FC236}">
                <a16:creationId xmlns:a16="http://schemas.microsoft.com/office/drawing/2014/main" id="{8EC45E33-58D3-42DB-BF98-685D3C086DCA}"/>
              </a:ext>
            </a:extLst>
          </p:cNvPr>
          <p:cNvSpPr/>
          <p:nvPr/>
        </p:nvSpPr>
        <p:spPr>
          <a:xfrm rot="18120000">
            <a:off x="19040383" y="3184850"/>
            <a:ext cx="6120000" cy="972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Antragsdaten übermitteln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7" name="Dienstbesprechung für Lehrkräfte">
            <a:extLst>
              <a:ext uri="{FF2B5EF4-FFF2-40B4-BE49-F238E27FC236}">
                <a16:creationId xmlns:a16="http://schemas.microsoft.com/office/drawing/2014/main" id="{E41A940D-760D-C991-EB85-F9FDE997AC73}"/>
              </a:ext>
            </a:extLst>
          </p:cNvPr>
          <p:cNvSpPr/>
          <p:nvPr/>
        </p:nvSpPr>
        <p:spPr>
          <a:xfrm>
            <a:off x="11925083" y="9495194"/>
            <a:ext cx="6120000" cy="10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600" dirty="0">
                <a:solidFill>
                  <a:schemeClr val="tx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sz="2600" dirty="0">
                <a:solidFill>
                  <a:schemeClr val="tx1"/>
                </a:solidFill>
                <a:latin typeface="Atkinson Hyperlegible" pitchFamily="2" charset="77"/>
              </a:rPr>
              <a:t>durchführen</a:t>
            </a:r>
            <a:endParaRPr sz="26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9" name="Fortbildungsbaustein: Grundlagen">
            <a:extLst>
              <a:ext uri="{FF2B5EF4-FFF2-40B4-BE49-F238E27FC236}">
                <a16:creationId xmlns:a16="http://schemas.microsoft.com/office/drawing/2014/main" id="{2E34569B-A292-BCD9-73CF-16DA2C23586A}"/>
              </a:ext>
            </a:extLst>
          </p:cNvPr>
          <p:cNvSpPr/>
          <p:nvPr/>
        </p:nvSpPr>
        <p:spPr>
          <a:xfrm>
            <a:off x="11898118" y="10549771"/>
            <a:ext cx="6120000" cy="10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400" dirty="0">
                <a:solidFill>
                  <a:schemeClr val="tx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10" name="Fortbildungsbaustein II">
            <a:extLst>
              <a:ext uri="{FF2B5EF4-FFF2-40B4-BE49-F238E27FC236}">
                <a16:creationId xmlns:a16="http://schemas.microsoft.com/office/drawing/2014/main" id="{5F3D515C-178F-B546-7652-6E4231527E23}"/>
              </a:ext>
            </a:extLst>
          </p:cNvPr>
          <p:cNvSpPr/>
          <p:nvPr/>
        </p:nvSpPr>
        <p:spPr>
          <a:xfrm>
            <a:off x="11898118" y="11608029"/>
            <a:ext cx="6120000" cy="10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600" dirty="0">
                <a:solidFill>
                  <a:schemeClr val="tx1"/>
                </a:solidFill>
                <a:latin typeface="Atkinson Hyperlegible" pitchFamily="2" charset="77"/>
              </a:rPr>
              <a:t>Fortbildungsbaustein</a:t>
            </a:r>
            <a:r>
              <a:rPr sz="2600" dirty="0">
                <a:solidFill>
                  <a:schemeClr val="tx1"/>
                </a:solidFill>
                <a:latin typeface="Atkinson Hyperlegible" pitchFamily="2" charset="77"/>
              </a:rPr>
              <a:t> II</a:t>
            </a:r>
            <a:r>
              <a:rPr lang="de-DE" sz="2600" dirty="0">
                <a:solidFill>
                  <a:schemeClr val="tx1"/>
                </a:solidFill>
                <a:latin typeface="Atkinson Hyperlegible" pitchFamily="2" charset="77"/>
              </a:rPr>
              <a:t> durchführen</a:t>
            </a:r>
            <a:endParaRPr sz="26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14" name="Lehrerverteilung">
            <a:extLst>
              <a:ext uri="{FF2B5EF4-FFF2-40B4-BE49-F238E27FC236}">
                <a16:creationId xmlns:a16="http://schemas.microsoft.com/office/drawing/2014/main" id="{BCF86BB6-39FF-7193-E11C-F01E90A51EC8}"/>
              </a:ext>
            </a:extLst>
          </p:cNvPr>
          <p:cNvSpPr/>
          <p:nvPr/>
        </p:nvSpPr>
        <p:spPr>
          <a:xfrm>
            <a:off x="15498786" y="6912799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Unterrichtsbeginn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16" name="Fortbildungsbaustein III">
            <a:extLst>
              <a:ext uri="{FF2B5EF4-FFF2-40B4-BE49-F238E27FC236}">
                <a16:creationId xmlns:a16="http://schemas.microsoft.com/office/drawing/2014/main" id="{B891F7B8-9F9F-11E9-21D4-2CDE91DA1CCD}"/>
              </a:ext>
            </a:extLst>
          </p:cNvPr>
          <p:cNvSpPr/>
          <p:nvPr/>
        </p:nvSpPr>
        <p:spPr>
          <a:xfrm>
            <a:off x="11925083" y="12671801"/>
            <a:ext cx="6093035" cy="972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18" name="Elterninfo: Einladung">
            <a:extLst>
              <a:ext uri="{FF2B5EF4-FFF2-40B4-BE49-F238E27FC236}">
                <a16:creationId xmlns:a16="http://schemas.microsoft.com/office/drawing/2014/main" id="{158C971B-2011-7BDA-8D56-7F046944BD9B}"/>
              </a:ext>
            </a:extLst>
          </p:cNvPr>
          <p:cNvSpPr/>
          <p:nvPr/>
        </p:nvSpPr>
        <p:spPr>
          <a:xfrm rot="18120000">
            <a:off x="1601234" y="3128465"/>
            <a:ext cx="6120000" cy="10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23838" indent="301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Eltern zum Informationsabend einladen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19" name="Einsammeln der Dokumente+Geld">
            <a:extLst>
              <a:ext uri="{FF2B5EF4-FFF2-40B4-BE49-F238E27FC236}">
                <a16:creationId xmlns:a16="http://schemas.microsoft.com/office/drawing/2014/main" id="{DCD00566-882E-F2F3-9A2A-BFEF577ECFA6}"/>
              </a:ext>
            </a:extLst>
          </p:cNvPr>
          <p:cNvSpPr/>
          <p:nvPr/>
        </p:nvSpPr>
        <p:spPr>
          <a:xfrm rot="18120000">
            <a:off x="9612740" y="3157311"/>
            <a:ext cx="6120000" cy="10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Dokumente einsammeln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20" name="Versenden wichtiger Dokumenten">
            <a:extLst>
              <a:ext uri="{FF2B5EF4-FFF2-40B4-BE49-F238E27FC236}">
                <a16:creationId xmlns:a16="http://schemas.microsoft.com/office/drawing/2014/main" id="{4E8E576C-E5E3-2636-F8CB-04406D7185F1}"/>
              </a:ext>
            </a:extLst>
          </p:cNvPr>
          <p:cNvSpPr/>
          <p:nvPr/>
        </p:nvSpPr>
        <p:spPr>
          <a:xfrm rot="18120000">
            <a:off x="5308373" y="3157310"/>
            <a:ext cx="6120000" cy="1008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solidFill>
                  <a:schemeClr val="tx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</a:p>
        </p:txBody>
      </p:sp>
      <p:sp>
        <p:nvSpPr>
          <p:cNvPr id="4" name="Kreis">
            <a:extLst>
              <a:ext uri="{FF2B5EF4-FFF2-40B4-BE49-F238E27FC236}">
                <a16:creationId xmlns:a16="http://schemas.microsoft.com/office/drawing/2014/main" id="{844F92D4-4EE2-8F43-BDF9-389E492063DD}"/>
              </a:ext>
            </a:extLst>
          </p:cNvPr>
          <p:cNvSpPr/>
          <p:nvPr/>
        </p:nvSpPr>
        <p:spPr>
          <a:xfrm>
            <a:off x="15828183" y="6543384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11" name="Lehrerverteilung">
            <a:extLst>
              <a:ext uri="{FF2B5EF4-FFF2-40B4-BE49-F238E27FC236}">
                <a16:creationId xmlns:a16="http://schemas.microsoft.com/office/drawing/2014/main" id="{7CB271EA-ACA8-9E9B-9663-8A32A47C51B8}"/>
              </a:ext>
            </a:extLst>
          </p:cNvPr>
          <p:cNvSpPr/>
          <p:nvPr/>
        </p:nvSpPr>
        <p:spPr>
          <a:xfrm rot="18120000">
            <a:off x="13149183" y="3042465"/>
            <a:ext cx="6120000" cy="10080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sz="2600" dirty="0">
                <a:solidFill>
                  <a:schemeClr val="tx1"/>
                </a:solidFill>
                <a:latin typeface="Atkinson Hyperlegible" pitchFamily="2" charset="77"/>
              </a:rPr>
              <a:t>Lehrerverteilung </a:t>
            </a:r>
            <a:r>
              <a:rPr lang="de-DE" sz="2800" dirty="0">
                <a:solidFill>
                  <a:schemeClr val="tx1"/>
                </a:solidFill>
                <a:latin typeface="Atkinson Hyperlegible" pitchFamily="2" charset="77"/>
              </a:rPr>
              <a:t>finalisieren</a:t>
            </a:r>
            <a:endParaRPr sz="28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12" name="Erziehungspartnerschaft mit den Eltern">
            <a:extLst>
              <a:ext uri="{FF2B5EF4-FFF2-40B4-BE49-F238E27FC236}">
                <a16:creationId xmlns:a16="http://schemas.microsoft.com/office/drawing/2014/main" id="{3D651311-3472-8027-171C-0410FDF9ADC9}"/>
              </a:ext>
            </a:extLst>
          </p:cNvPr>
          <p:cNvSpPr/>
          <p:nvPr/>
        </p:nvSpPr>
        <p:spPr>
          <a:xfrm>
            <a:off x="6112147" y="11619228"/>
            <a:ext cx="5688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400" dirty="0">
                <a:solidFill>
                  <a:schemeClr val="tx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13" name="Erziehungspartnerschaft mit den Eltern">
            <a:extLst>
              <a:ext uri="{FF2B5EF4-FFF2-40B4-BE49-F238E27FC236}">
                <a16:creationId xmlns:a16="http://schemas.microsoft.com/office/drawing/2014/main" id="{F252E188-8630-BEAB-736F-3EDCDE6F8295}"/>
              </a:ext>
            </a:extLst>
          </p:cNvPr>
          <p:cNvSpPr/>
          <p:nvPr/>
        </p:nvSpPr>
        <p:spPr>
          <a:xfrm>
            <a:off x="6109450" y="12658930"/>
            <a:ext cx="5688000" cy="97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400" dirty="0">
                <a:ln>
                  <a:noFill/>
                </a:ln>
                <a:solidFill>
                  <a:srgbClr val="000000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 verankern</a:t>
            </a:r>
            <a:endParaRPr lang="de-DE" sz="24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21" name="Einarbeitungskonzept der Lernenden">
            <a:extLst>
              <a:ext uri="{FF2B5EF4-FFF2-40B4-BE49-F238E27FC236}">
                <a16:creationId xmlns:a16="http://schemas.microsoft.com/office/drawing/2014/main" id="{40C85C06-EA9A-4C86-3B65-43DD79FFA00B}"/>
              </a:ext>
            </a:extLst>
          </p:cNvPr>
          <p:cNvSpPr/>
          <p:nvPr/>
        </p:nvSpPr>
        <p:spPr>
          <a:xfrm>
            <a:off x="18160182" y="11608069"/>
            <a:ext cx="5688000" cy="97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tx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tx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  <p:sp>
        <p:nvSpPr>
          <p:cNvPr id="22" name="Fortbildungsbaustein VI">
            <a:extLst>
              <a:ext uri="{FF2B5EF4-FFF2-40B4-BE49-F238E27FC236}">
                <a16:creationId xmlns:a16="http://schemas.microsoft.com/office/drawing/2014/main" id="{0D70753E-B4F9-4579-CE3C-6704AFB5C04B}"/>
              </a:ext>
            </a:extLst>
          </p:cNvPr>
          <p:cNvSpPr/>
          <p:nvPr/>
        </p:nvSpPr>
        <p:spPr>
          <a:xfrm>
            <a:off x="18143473" y="12738484"/>
            <a:ext cx="5688000" cy="972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ln>
                  <a:noFill/>
                </a:ln>
                <a:solidFill>
                  <a:srgbClr val="000000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000" dirty="0">
                <a:effectLst/>
                <a:latin typeface="Atkinson Hyperlegible" pitchFamily="2" charset="77"/>
              </a:rPr>
              <a:t> </a:t>
            </a:r>
            <a:endParaRPr lang="de-DE" sz="2000" dirty="0">
              <a:solidFill>
                <a:schemeClr val="tx1"/>
              </a:solidFill>
              <a:latin typeface="Atkinson Hyperlegibl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18778607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84EDD55-0EE9-494E-941F-69D2D7704A0F}"/>
              </a:ext>
            </a:extLst>
          </p:cNvPr>
          <p:cNvGrpSpPr/>
          <p:nvPr/>
        </p:nvGrpSpPr>
        <p:grpSpPr>
          <a:xfrm>
            <a:off x="7623170" y="6884584"/>
            <a:ext cx="642882" cy="648000"/>
            <a:chOff x="6708236" y="6858000"/>
            <a:chExt cx="642882" cy="648000"/>
          </a:xfrm>
        </p:grpSpPr>
        <p:sp>
          <p:nvSpPr>
            <p:cNvPr id="3" name="Gleichschenkliges Dreieck 2">
              <a:extLst>
                <a:ext uri="{FF2B5EF4-FFF2-40B4-BE49-F238E27FC236}">
                  <a16:creationId xmlns:a16="http://schemas.microsoft.com/office/drawing/2014/main" id="{69582405-F388-4588-8A05-4F71B2DB9EF6}"/>
                </a:ext>
              </a:extLst>
            </p:cNvPr>
            <p:cNvSpPr/>
            <p:nvPr/>
          </p:nvSpPr>
          <p:spPr>
            <a:xfrm flipH="1">
              <a:off x="7027118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" name="Gleichschenkliges Dreieck 46">
              <a:extLst>
                <a:ext uri="{FF2B5EF4-FFF2-40B4-BE49-F238E27FC236}">
                  <a16:creationId xmlns:a16="http://schemas.microsoft.com/office/drawing/2014/main" id="{A26B0689-A030-425D-A94C-05692A459742}"/>
                </a:ext>
              </a:extLst>
            </p:cNvPr>
            <p:cNvSpPr/>
            <p:nvPr/>
          </p:nvSpPr>
          <p:spPr>
            <a:xfrm>
              <a:off x="6708236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51" name="Linie">
            <a:extLst>
              <a:ext uri="{FF2B5EF4-FFF2-40B4-BE49-F238E27FC236}">
                <a16:creationId xmlns:a16="http://schemas.microsoft.com/office/drawing/2014/main" id="{2A0B8B36-610F-4F02-AEEC-566DC7920428}"/>
              </a:ext>
            </a:extLst>
          </p:cNvPr>
          <p:cNvSpPr/>
          <p:nvPr/>
        </p:nvSpPr>
        <p:spPr>
          <a:xfrm>
            <a:off x="22394" y="765011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2" name="Kreis">
            <a:extLst>
              <a:ext uri="{FF2B5EF4-FFF2-40B4-BE49-F238E27FC236}">
                <a16:creationId xmlns:a16="http://schemas.microsoft.com/office/drawing/2014/main" id="{E552B35B-7883-4A70-BCCD-2C63A4EFB68B}"/>
              </a:ext>
            </a:extLst>
          </p:cNvPr>
          <p:cNvSpPr/>
          <p:nvPr/>
        </p:nvSpPr>
        <p:spPr>
          <a:xfrm>
            <a:off x="15642510" y="751282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3" name="Kreis">
            <a:extLst>
              <a:ext uri="{FF2B5EF4-FFF2-40B4-BE49-F238E27FC236}">
                <a16:creationId xmlns:a16="http://schemas.microsoft.com/office/drawing/2014/main" id="{44BC2E77-71E6-4751-B871-8D5A75388436}"/>
              </a:ext>
            </a:extLst>
          </p:cNvPr>
          <p:cNvSpPr/>
          <p:nvPr/>
        </p:nvSpPr>
        <p:spPr>
          <a:xfrm>
            <a:off x="312048" y="74417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60" name="Lehrerverteilung">
            <a:extLst>
              <a:ext uri="{FF2B5EF4-FFF2-40B4-BE49-F238E27FC236}">
                <a16:creationId xmlns:a16="http://schemas.microsoft.com/office/drawing/2014/main" id="{B4E7FF7D-30EF-472F-BFD9-A1CE37443DAB}"/>
              </a:ext>
            </a:extLst>
          </p:cNvPr>
          <p:cNvSpPr/>
          <p:nvPr/>
        </p:nvSpPr>
        <p:spPr>
          <a:xfrm>
            <a:off x="8948550" y="6987966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6 Wochen</a:t>
            </a:r>
            <a:endParaRPr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Gleichschenkliges Dreieck 60">
            <a:extLst>
              <a:ext uri="{FF2B5EF4-FFF2-40B4-BE49-F238E27FC236}">
                <a16:creationId xmlns:a16="http://schemas.microsoft.com/office/drawing/2014/main" id="{87EE7831-C2D9-410E-9160-DE7FE1CB0F6E}"/>
              </a:ext>
            </a:extLst>
          </p:cNvPr>
          <p:cNvSpPr/>
          <p:nvPr/>
        </p:nvSpPr>
        <p:spPr>
          <a:xfrm>
            <a:off x="13021425" y="6909869"/>
            <a:ext cx="648000" cy="648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3" name="Lehrerverteilung">
            <a:extLst>
              <a:ext uri="{FF2B5EF4-FFF2-40B4-BE49-F238E27FC236}">
                <a16:creationId xmlns:a16="http://schemas.microsoft.com/office/drawing/2014/main" id="{4D3C0D0E-1256-493D-BE69-CA41EF385431}"/>
              </a:ext>
            </a:extLst>
          </p:cNvPr>
          <p:cNvSpPr/>
          <p:nvPr/>
        </p:nvSpPr>
        <p:spPr>
          <a:xfrm>
            <a:off x="5591979" y="6968766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2 Wochen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4" name="Gleichschenkliges Dreieck 63">
            <a:extLst>
              <a:ext uri="{FF2B5EF4-FFF2-40B4-BE49-F238E27FC236}">
                <a16:creationId xmlns:a16="http://schemas.microsoft.com/office/drawing/2014/main" id="{8A882633-EE91-4568-8442-D05EDB80C749}"/>
              </a:ext>
            </a:extLst>
          </p:cNvPr>
          <p:cNvSpPr/>
          <p:nvPr/>
        </p:nvSpPr>
        <p:spPr>
          <a:xfrm>
            <a:off x="5060014" y="6863122"/>
            <a:ext cx="648000" cy="648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49FF1F1A-202C-4E1A-B145-73E0063F24D6}"/>
              </a:ext>
            </a:extLst>
          </p:cNvPr>
          <p:cNvSpPr txBox="1">
            <a:spLocks/>
          </p:cNvSpPr>
          <p:nvPr/>
        </p:nvSpPr>
        <p:spPr>
          <a:xfrm>
            <a:off x="22394" y="-943070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54" name="Förderverfahren abwickeln">
            <a:extLst>
              <a:ext uri="{FF2B5EF4-FFF2-40B4-BE49-F238E27FC236}">
                <a16:creationId xmlns:a16="http://schemas.microsoft.com/office/drawing/2014/main" id="{FDDF2E6A-CED9-4F2F-BE76-A147D00F1AA7}"/>
              </a:ext>
            </a:extLst>
          </p:cNvPr>
          <p:cNvSpPr/>
          <p:nvPr/>
        </p:nvSpPr>
        <p:spPr>
          <a:xfrm rot="18120000">
            <a:off x="19175891" y="3307322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3" name="Lehrerverteilung">
            <a:extLst>
              <a:ext uri="{FF2B5EF4-FFF2-40B4-BE49-F238E27FC236}">
                <a16:creationId xmlns:a16="http://schemas.microsoft.com/office/drawing/2014/main" id="{585769C5-0BE7-4298-ABED-1C7785226D3A}"/>
              </a:ext>
            </a:extLst>
          </p:cNvPr>
          <p:cNvSpPr/>
          <p:nvPr/>
        </p:nvSpPr>
        <p:spPr>
          <a:xfrm rot="18120000">
            <a:off x="12582510" y="3296222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4" name="Bestellvorgang abwickeln">
            <a:extLst>
              <a:ext uri="{FF2B5EF4-FFF2-40B4-BE49-F238E27FC236}">
                <a16:creationId xmlns:a16="http://schemas.microsoft.com/office/drawing/2014/main" id="{C83DE316-2C94-48BD-88A0-FD3B0D5A07C2}"/>
              </a:ext>
            </a:extLst>
          </p:cNvPr>
          <p:cNvSpPr/>
          <p:nvPr/>
        </p:nvSpPr>
        <p:spPr>
          <a:xfrm rot="18120000">
            <a:off x="8199131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85" name="Bestellvorgang vorbereiten">
            <a:extLst>
              <a:ext uri="{FF2B5EF4-FFF2-40B4-BE49-F238E27FC236}">
                <a16:creationId xmlns:a16="http://schemas.microsoft.com/office/drawing/2014/main" id="{DBF94377-8A29-43A1-8E16-7A7FF33FB47D}"/>
              </a:ext>
            </a:extLst>
          </p:cNvPr>
          <p:cNvSpPr/>
          <p:nvPr/>
        </p:nvSpPr>
        <p:spPr>
          <a:xfrm rot="18120000">
            <a:off x="321875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6" name="Bestellungen abschließen">
            <a:extLst>
              <a:ext uri="{FF2B5EF4-FFF2-40B4-BE49-F238E27FC236}">
                <a16:creationId xmlns:a16="http://schemas.microsoft.com/office/drawing/2014/main" id="{7DFE84E9-CCE6-48BD-A195-AA7303B85D08}"/>
              </a:ext>
            </a:extLst>
          </p:cNvPr>
          <p:cNvSpPr/>
          <p:nvPr/>
        </p:nvSpPr>
        <p:spPr>
          <a:xfrm rot="18120000">
            <a:off x="6886255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87" name="Konfigurationen finalisieren">
            <a:extLst>
              <a:ext uri="{FF2B5EF4-FFF2-40B4-BE49-F238E27FC236}">
                <a16:creationId xmlns:a16="http://schemas.microsoft.com/office/drawing/2014/main" id="{4214E034-8FB7-4DA7-855B-B29FEB87D142}"/>
              </a:ext>
            </a:extLst>
          </p:cNvPr>
          <p:cNvSpPr/>
          <p:nvPr/>
        </p:nvSpPr>
        <p:spPr>
          <a:xfrm rot="18120000">
            <a:off x="10824886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Konfigurationen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8" name="Erstellung grundlegender Dokumente">
            <a:extLst>
              <a:ext uri="{FF2B5EF4-FFF2-40B4-BE49-F238E27FC236}">
                <a16:creationId xmlns:a16="http://schemas.microsoft.com/office/drawing/2014/main" id="{F5A430A9-97CF-4ED1-953A-07A2F4E7505B}"/>
              </a:ext>
            </a:extLst>
          </p:cNvPr>
          <p:cNvSpPr txBox="1">
            <a:spLocks/>
          </p:cNvSpPr>
          <p:nvPr/>
        </p:nvSpPr>
        <p:spPr>
          <a:xfrm rot="18120000">
            <a:off x="2947627" y="3384732"/>
            <a:ext cx="6120000" cy="1008000"/>
          </a:xfrm>
          <a:prstGeom prst="rect">
            <a:avLst/>
          </a:prstGeom>
          <a:solidFill>
            <a:srgbClr val="009193"/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</a:rPr>
              <a:t>Grundlegende Dokumente</a:t>
            </a: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89" name="Elternabend: Gerätebestellung">
            <a:extLst>
              <a:ext uri="{FF2B5EF4-FFF2-40B4-BE49-F238E27FC236}">
                <a16:creationId xmlns:a16="http://schemas.microsoft.com/office/drawing/2014/main" id="{D3944F10-151B-48EF-8A50-1A8E9A88AC1E}"/>
              </a:ext>
            </a:extLst>
          </p:cNvPr>
          <p:cNvSpPr/>
          <p:nvPr/>
        </p:nvSpPr>
        <p:spPr>
          <a:xfrm rot="18120000">
            <a:off x="4260503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1" name="Klassenbildung">
            <a:extLst>
              <a:ext uri="{FF2B5EF4-FFF2-40B4-BE49-F238E27FC236}">
                <a16:creationId xmlns:a16="http://schemas.microsoft.com/office/drawing/2014/main" id="{625A04CF-76AF-4C02-AE78-C592A3BDDBF1}"/>
              </a:ext>
            </a:extLst>
          </p:cNvPr>
          <p:cNvSpPr/>
          <p:nvPr/>
        </p:nvSpPr>
        <p:spPr>
          <a:xfrm rot="18120000">
            <a:off x="-891034" y="3274481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2" name="Kreis">
            <a:extLst>
              <a:ext uri="{FF2B5EF4-FFF2-40B4-BE49-F238E27FC236}">
                <a16:creationId xmlns:a16="http://schemas.microsoft.com/office/drawing/2014/main" id="{3609FA51-C674-4624-8C64-B6D4BF6C934C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93" name="Ausgabe der Geräte">
            <a:extLst>
              <a:ext uri="{FF2B5EF4-FFF2-40B4-BE49-F238E27FC236}">
                <a16:creationId xmlns:a16="http://schemas.microsoft.com/office/drawing/2014/main" id="{5FCFD317-1260-4D27-8F2D-91C333905D0C}"/>
              </a:ext>
            </a:extLst>
          </p:cNvPr>
          <p:cNvSpPr/>
          <p:nvPr/>
        </p:nvSpPr>
        <p:spPr>
          <a:xfrm rot="18120000">
            <a:off x="14947039" y="3238164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94" name="Kreis">
            <a:extLst>
              <a:ext uri="{FF2B5EF4-FFF2-40B4-BE49-F238E27FC236}">
                <a16:creationId xmlns:a16="http://schemas.microsoft.com/office/drawing/2014/main" id="{2274CFE5-1AF7-46EB-AD90-0076EC6BF4BF}"/>
              </a:ext>
            </a:extLst>
          </p:cNvPr>
          <p:cNvSpPr/>
          <p:nvPr/>
        </p:nvSpPr>
        <p:spPr>
          <a:xfrm>
            <a:off x="314274" y="650161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" name="Lehrerverteilung">
            <a:extLst>
              <a:ext uri="{FF2B5EF4-FFF2-40B4-BE49-F238E27FC236}">
                <a16:creationId xmlns:a16="http://schemas.microsoft.com/office/drawing/2014/main" id="{E262E581-266A-56E0-8F46-5D0DF0CD1DED}"/>
              </a:ext>
            </a:extLst>
          </p:cNvPr>
          <p:cNvSpPr/>
          <p:nvPr/>
        </p:nvSpPr>
        <p:spPr>
          <a:xfrm>
            <a:off x="15413409" y="6965975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5493"/>
                </a:solidFill>
              </a:rPr>
              <a:t>Unterrichtsbeginn</a:t>
            </a:r>
            <a:endParaRPr b="1" dirty="0">
              <a:solidFill>
                <a:srgbClr val="005493"/>
              </a:solidFill>
            </a:endParaRPr>
          </a:p>
        </p:txBody>
      </p:sp>
      <p:sp>
        <p:nvSpPr>
          <p:cNvPr id="9" name="Elterninfo: Einladung">
            <a:extLst>
              <a:ext uri="{FF2B5EF4-FFF2-40B4-BE49-F238E27FC236}">
                <a16:creationId xmlns:a16="http://schemas.microsoft.com/office/drawing/2014/main" id="{90E9E900-50B7-75C2-B81D-CE896EA571EB}"/>
              </a:ext>
            </a:extLst>
          </p:cNvPr>
          <p:cNvSpPr/>
          <p:nvPr/>
        </p:nvSpPr>
        <p:spPr>
          <a:xfrm rot="18120000">
            <a:off x="1634751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23838" indent="301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0" name="Einsammeln der Dokumente+Geld">
            <a:extLst>
              <a:ext uri="{FF2B5EF4-FFF2-40B4-BE49-F238E27FC236}">
                <a16:creationId xmlns:a16="http://schemas.microsoft.com/office/drawing/2014/main" id="{7CC32522-D701-8151-9430-73128CAD450A}"/>
              </a:ext>
            </a:extLst>
          </p:cNvPr>
          <p:cNvSpPr/>
          <p:nvPr/>
        </p:nvSpPr>
        <p:spPr>
          <a:xfrm rot="18120000">
            <a:off x="9512007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1" name="Versenden wichtiger Dokumenten">
            <a:extLst>
              <a:ext uri="{FF2B5EF4-FFF2-40B4-BE49-F238E27FC236}">
                <a16:creationId xmlns:a16="http://schemas.microsoft.com/office/drawing/2014/main" id="{2268212C-22FB-DB7C-4D08-EEFF8F31885F}"/>
              </a:ext>
            </a:extLst>
          </p:cNvPr>
          <p:cNvSpPr/>
          <p:nvPr/>
        </p:nvSpPr>
        <p:spPr>
          <a:xfrm rot="18120000">
            <a:off x="5573379" y="3384732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Versand von Informationen und Einholung benötigter Zustimmungen</a:t>
            </a:r>
          </a:p>
        </p:txBody>
      </p:sp>
      <p:sp>
        <p:nvSpPr>
          <p:cNvPr id="12" name="Dienstbesprechung für Lehrkräfte">
            <a:extLst>
              <a:ext uri="{FF2B5EF4-FFF2-40B4-BE49-F238E27FC236}">
                <a16:creationId xmlns:a16="http://schemas.microsoft.com/office/drawing/2014/main" id="{68A84EB4-1D99-1C6F-6D97-9D3BE41DCF10}"/>
              </a:ext>
            </a:extLst>
          </p:cNvPr>
          <p:cNvSpPr/>
          <p:nvPr/>
        </p:nvSpPr>
        <p:spPr>
          <a:xfrm>
            <a:off x="11892426" y="9495194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3" name="Fortbildungsbaustein: Grundlagen">
            <a:extLst>
              <a:ext uri="{FF2B5EF4-FFF2-40B4-BE49-F238E27FC236}">
                <a16:creationId xmlns:a16="http://schemas.microsoft.com/office/drawing/2014/main" id="{7A53AA56-7727-A47E-9BB1-F4B728183622}"/>
              </a:ext>
            </a:extLst>
          </p:cNvPr>
          <p:cNvSpPr/>
          <p:nvPr/>
        </p:nvSpPr>
        <p:spPr>
          <a:xfrm>
            <a:off x="11898118" y="10549771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14" name="Fortbildungsbaustein II">
            <a:extLst>
              <a:ext uri="{FF2B5EF4-FFF2-40B4-BE49-F238E27FC236}">
                <a16:creationId xmlns:a16="http://schemas.microsoft.com/office/drawing/2014/main" id="{D68911C8-E1DE-D2AC-8D7C-CAD9D6AF887B}"/>
              </a:ext>
            </a:extLst>
          </p:cNvPr>
          <p:cNvSpPr/>
          <p:nvPr/>
        </p:nvSpPr>
        <p:spPr>
          <a:xfrm>
            <a:off x="11898118" y="11608029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5" name="Fortbildungsbaustein III">
            <a:extLst>
              <a:ext uri="{FF2B5EF4-FFF2-40B4-BE49-F238E27FC236}">
                <a16:creationId xmlns:a16="http://schemas.microsoft.com/office/drawing/2014/main" id="{4E84C079-9E37-0838-2202-9486C0114AB0}"/>
              </a:ext>
            </a:extLst>
          </p:cNvPr>
          <p:cNvSpPr/>
          <p:nvPr/>
        </p:nvSpPr>
        <p:spPr>
          <a:xfrm>
            <a:off x="11925083" y="12671801"/>
            <a:ext cx="6093035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6" name="Erziehungspartnerschaft mit den Eltern">
            <a:extLst>
              <a:ext uri="{FF2B5EF4-FFF2-40B4-BE49-F238E27FC236}">
                <a16:creationId xmlns:a16="http://schemas.microsoft.com/office/drawing/2014/main" id="{654BBE15-314E-B295-D514-EB1BD839E0B3}"/>
              </a:ext>
            </a:extLst>
          </p:cNvPr>
          <p:cNvSpPr/>
          <p:nvPr/>
        </p:nvSpPr>
        <p:spPr>
          <a:xfrm>
            <a:off x="6112147" y="9495194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17" name="Erziehungspartnerschaft mit den Eltern">
            <a:extLst>
              <a:ext uri="{FF2B5EF4-FFF2-40B4-BE49-F238E27FC236}">
                <a16:creationId xmlns:a16="http://schemas.microsoft.com/office/drawing/2014/main" id="{3A52865D-508B-1C6F-E048-F91F058876D3}"/>
              </a:ext>
            </a:extLst>
          </p:cNvPr>
          <p:cNvSpPr/>
          <p:nvPr/>
        </p:nvSpPr>
        <p:spPr>
          <a:xfrm>
            <a:off x="6090584" y="10549771"/>
            <a:ext cx="5688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8" name="Einarbeitungskonzept der Lernenden">
            <a:extLst>
              <a:ext uri="{FF2B5EF4-FFF2-40B4-BE49-F238E27FC236}">
                <a16:creationId xmlns:a16="http://schemas.microsoft.com/office/drawing/2014/main" id="{1309F145-C087-44AF-00F7-BA629BDFC556}"/>
              </a:ext>
            </a:extLst>
          </p:cNvPr>
          <p:cNvSpPr/>
          <p:nvPr/>
        </p:nvSpPr>
        <p:spPr>
          <a:xfrm>
            <a:off x="18160182" y="9495194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9" name="Fortbildungsbaustein VI">
            <a:extLst>
              <a:ext uri="{FF2B5EF4-FFF2-40B4-BE49-F238E27FC236}">
                <a16:creationId xmlns:a16="http://schemas.microsoft.com/office/drawing/2014/main" id="{D3CF9EC2-947D-8FAB-5114-357A12C11B2F}"/>
              </a:ext>
            </a:extLst>
          </p:cNvPr>
          <p:cNvSpPr/>
          <p:nvPr/>
        </p:nvSpPr>
        <p:spPr>
          <a:xfrm>
            <a:off x="18160182" y="10646401"/>
            <a:ext cx="5688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2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2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2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98558706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84EDD55-0EE9-494E-941F-69D2D7704A0F}"/>
              </a:ext>
            </a:extLst>
          </p:cNvPr>
          <p:cNvGrpSpPr/>
          <p:nvPr/>
        </p:nvGrpSpPr>
        <p:grpSpPr>
          <a:xfrm>
            <a:off x="8087005" y="6885152"/>
            <a:ext cx="642882" cy="648000"/>
            <a:chOff x="6708236" y="6858000"/>
            <a:chExt cx="642882" cy="648000"/>
          </a:xfrm>
        </p:grpSpPr>
        <p:sp>
          <p:nvSpPr>
            <p:cNvPr id="3" name="Gleichschenkliges Dreieck 2">
              <a:extLst>
                <a:ext uri="{FF2B5EF4-FFF2-40B4-BE49-F238E27FC236}">
                  <a16:creationId xmlns:a16="http://schemas.microsoft.com/office/drawing/2014/main" id="{69582405-F388-4588-8A05-4F71B2DB9EF6}"/>
                </a:ext>
              </a:extLst>
            </p:cNvPr>
            <p:cNvSpPr/>
            <p:nvPr/>
          </p:nvSpPr>
          <p:spPr>
            <a:xfrm flipH="1">
              <a:off x="7027118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" name="Gleichschenkliges Dreieck 46">
              <a:extLst>
                <a:ext uri="{FF2B5EF4-FFF2-40B4-BE49-F238E27FC236}">
                  <a16:creationId xmlns:a16="http://schemas.microsoft.com/office/drawing/2014/main" id="{A26B0689-A030-425D-A94C-05692A459742}"/>
                </a:ext>
              </a:extLst>
            </p:cNvPr>
            <p:cNvSpPr/>
            <p:nvPr/>
          </p:nvSpPr>
          <p:spPr>
            <a:xfrm>
              <a:off x="6708236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51" name="Linie">
            <a:extLst>
              <a:ext uri="{FF2B5EF4-FFF2-40B4-BE49-F238E27FC236}">
                <a16:creationId xmlns:a16="http://schemas.microsoft.com/office/drawing/2014/main" id="{2A0B8B36-610F-4F02-AEEC-566DC7920428}"/>
              </a:ext>
            </a:extLst>
          </p:cNvPr>
          <p:cNvSpPr/>
          <p:nvPr/>
        </p:nvSpPr>
        <p:spPr>
          <a:xfrm>
            <a:off x="22394" y="765011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2" name="Kreis">
            <a:extLst>
              <a:ext uri="{FF2B5EF4-FFF2-40B4-BE49-F238E27FC236}">
                <a16:creationId xmlns:a16="http://schemas.microsoft.com/office/drawing/2014/main" id="{E552B35B-7883-4A70-BCCD-2C63A4EFB68B}"/>
              </a:ext>
            </a:extLst>
          </p:cNvPr>
          <p:cNvSpPr/>
          <p:nvPr/>
        </p:nvSpPr>
        <p:spPr>
          <a:xfrm>
            <a:off x="15642510" y="751282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3" name="Kreis">
            <a:extLst>
              <a:ext uri="{FF2B5EF4-FFF2-40B4-BE49-F238E27FC236}">
                <a16:creationId xmlns:a16="http://schemas.microsoft.com/office/drawing/2014/main" id="{44BC2E77-71E6-4751-B871-8D5A75388436}"/>
              </a:ext>
            </a:extLst>
          </p:cNvPr>
          <p:cNvSpPr/>
          <p:nvPr/>
        </p:nvSpPr>
        <p:spPr>
          <a:xfrm>
            <a:off x="312048" y="74417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60" name="Lehrerverteilung">
            <a:extLst>
              <a:ext uri="{FF2B5EF4-FFF2-40B4-BE49-F238E27FC236}">
                <a16:creationId xmlns:a16="http://schemas.microsoft.com/office/drawing/2014/main" id="{B4E7FF7D-30EF-472F-BFD9-A1CE37443DAB}"/>
              </a:ext>
            </a:extLst>
          </p:cNvPr>
          <p:cNvSpPr/>
          <p:nvPr/>
        </p:nvSpPr>
        <p:spPr>
          <a:xfrm>
            <a:off x="10094073" y="6991278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6 Wochen</a:t>
            </a:r>
            <a:endParaRPr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Gleichschenkliges Dreieck 60">
            <a:extLst>
              <a:ext uri="{FF2B5EF4-FFF2-40B4-BE49-F238E27FC236}">
                <a16:creationId xmlns:a16="http://schemas.microsoft.com/office/drawing/2014/main" id="{87EE7831-C2D9-410E-9160-DE7FE1CB0F6E}"/>
              </a:ext>
            </a:extLst>
          </p:cNvPr>
          <p:cNvSpPr/>
          <p:nvPr/>
        </p:nvSpPr>
        <p:spPr>
          <a:xfrm>
            <a:off x="14022910" y="6908856"/>
            <a:ext cx="648000" cy="648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3" name="Lehrerverteilung">
            <a:extLst>
              <a:ext uri="{FF2B5EF4-FFF2-40B4-BE49-F238E27FC236}">
                <a16:creationId xmlns:a16="http://schemas.microsoft.com/office/drawing/2014/main" id="{4D3C0D0E-1256-493D-BE69-CA41EF385431}"/>
              </a:ext>
            </a:extLst>
          </p:cNvPr>
          <p:cNvSpPr/>
          <p:nvPr/>
        </p:nvSpPr>
        <p:spPr>
          <a:xfrm>
            <a:off x="5788698" y="6991278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2 Wochen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4" name="Gleichschenkliges Dreieck 63">
            <a:extLst>
              <a:ext uri="{FF2B5EF4-FFF2-40B4-BE49-F238E27FC236}">
                <a16:creationId xmlns:a16="http://schemas.microsoft.com/office/drawing/2014/main" id="{8A882633-EE91-4568-8442-D05EDB80C749}"/>
              </a:ext>
            </a:extLst>
          </p:cNvPr>
          <p:cNvSpPr/>
          <p:nvPr/>
        </p:nvSpPr>
        <p:spPr>
          <a:xfrm>
            <a:off x="5060014" y="6863122"/>
            <a:ext cx="648000" cy="648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49FF1F1A-202C-4E1A-B145-73E0063F24D6}"/>
              </a:ext>
            </a:extLst>
          </p:cNvPr>
          <p:cNvSpPr txBox="1">
            <a:spLocks/>
          </p:cNvSpPr>
          <p:nvPr/>
        </p:nvSpPr>
        <p:spPr>
          <a:xfrm>
            <a:off x="264545" y="-974095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54" name="Förderverfahren abwickeln">
            <a:extLst>
              <a:ext uri="{FF2B5EF4-FFF2-40B4-BE49-F238E27FC236}">
                <a16:creationId xmlns:a16="http://schemas.microsoft.com/office/drawing/2014/main" id="{FDDF2E6A-CED9-4F2F-BE76-A147D00F1AA7}"/>
              </a:ext>
            </a:extLst>
          </p:cNvPr>
          <p:cNvSpPr/>
          <p:nvPr/>
        </p:nvSpPr>
        <p:spPr>
          <a:xfrm rot="18120000">
            <a:off x="19234981" y="3283506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8" name="Einsammeln der Dokumente+Geld">
            <a:extLst>
              <a:ext uri="{FF2B5EF4-FFF2-40B4-BE49-F238E27FC236}">
                <a16:creationId xmlns:a16="http://schemas.microsoft.com/office/drawing/2014/main" id="{9A35E455-7C1F-44F3-90BA-84650927707B}"/>
              </a:ext>
            </a:extLst>
          </p:cNvPr>
          <p:cNvSpPr/>
          <p:nvPr/>
        </p:nvSpPr>
        <p:spPr>
          <a:xfrm rot="18120000">
            <a:off x="9583502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5" name="Einarbeitungskonzept der Lernenden">
            <a:extLst>
              <a:ext uri="{FF2B5EF4-FFF2-40B4-BE49-F238E27FC236}">
                <a16:creationId xmlns:a16="http://schemas.microsoft.com/office/drawing/2014/main" id="{FBB73117-08AA-4A51-8411-59CDCC9C2203}"/>
              </a:ext>
            </a:extLst>
          </p:cNvPr>
          <p:cNvSpPr/>
          <p:nvPr/>
        </p:nvSpPr>
        <p:spPr>
          <a:xfrm>
            <a:off x="178233" y="12577549"/>
            <a:ext cx="6120000" cy="1008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6" name="Dienstbesprechung für Lehrkräfte">
            <a:extLst>
              <a:ext uri="{FF2B5EF4-FFF2-40B4-BE49-F238E27FC236}">
                <a16:creationId xmlns:a16="http://schemas.microsoft.com/office/drawing/2014/main" id="{1F61C4F6-AD94-4B49-A1DF-D3DF9EB46A17}"/>
              </a:ext>
            </a:extLst>
          </p:cNvPr>
          <p:cNvSpPr/>
          <p:nvPr/>
        </p:nvSpPr>
        <p:spPr>
          <a:xfrm rot="18120000">
            <a:off x="8356550" y="10122199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7" name="Erziehungspartnerschaft mit den Eltern">
            <a:extLst>
              <a:ext uri="{FF2B5EF4-FFF2-40B4-BE49-F238E27FC236}">
                <a16:creationId xmlns:a16="http://schemas.microsoft.com/office/drawing/2014/main" id="{5D93FFE1-8482-4990-9CB0-30E24DE7E69C}"/>
              </a:ext>
            </a:extLst>
          </p:cNvPr>
          <p:cNvSpPr/>
          <p:nvPr/>
        </p:nvSpPr>
        <p:spPr>
          <a:xfrm>
            <a:off x="190756" y="8465327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78" name="Fortbildungsbaustein: Grundlagen">
            <a:extLst>
              <a:ext uri="{FF2B5EF4-FFF2-40B4-BE49-F238E27FC236}">
                <a16:creationId xmlns:a16="http://schemas.microsoft.com/office/drawing/2014/main" id="{36121177-1D30-4F48-B135-1AB69BA227E6}"/>
              </a:ext>
            </a:extLst>
          </p:cNvPr>
          <p:cNvSpPr/>
          <p:nvPr/>
        </p:nvSpPr>
        <p:spPr>
          <a:xfrm rot="18120000">
            <a:off x="11440243" y="10173525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79" name="Fortbildungsbaustein II">
            <a:extLst>
              <a:ext uri="{FF2B5EF4-FFF2-40B4-BE49-F238E27FC236}">
                <a16:creationId xmlns:a16="http://schemas.microsoft.com/office/drawing/2014/main" id="{18043A0B-7BCF-4CBE-9AA6-0A3DD3D6F139}"/>
              </a:ext>
            </a:extLst>
          </p:cNvPr>
          <p:cNvSpPr/>
          <p:nvPr/>
        </p:nvSpPr>
        <p:spPr>
          <a:xfrm rot="18120000">
            <a:off x="19094398" y="10185517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2" name="Elterninfo: Einladung">
            <a:extLst>
              <a:ext uri="{FF2B5EF4-FFF2-40B4-BE49-F238E27FC236}">
                <a16:creationId xmlns:a16="http://schemas.microsoft.com/office/drawing/2014/main" id="{65754A87-B6CE-4D19-ACB5-712A2CED0297}"/>
              </a:ext>
            </a:extLst>
          </p:cNvPr>
          <p:cNvSpPr/>
          <p:nvPr/>
        </p:nvSpPr>
        <p:spPr>
          <a:xfrm rot="18120000">
            <a:off x="480198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23838" indent="301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3" name="Lehrerverteilung">
            <a:extLst>
              <a:ext uri="{FF2B5EF4-FFF2-40B4-BE49-F238E27FC236}">
                <a16:creationId xmlns:a16="http://schemas.microsoft.com/office/drawing/2014/main" id="{585769C5-0BE7-4298-ABED-1C7785226D3A}"/>
              </a:ext>
            </a:extLst>
          </p:cNvPr>
          <p:cNvSpPr/>
          <p:nvPr/>
        </p:nvSpPr>
        <p:spPr>
          <a:xfrm rot="18120000">
            <a:off x="6935605" y="10151261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4" name="Bestellvorgang abwickeln">
            <a:extLst>
              <a:ext uri="{FF2B5EF4-FFF2-40B4-BE49-F238E27FC236}">
                <a16:creationId xmlns:a16="http://schemas.microsoft.com/office/drawing/2014/main" id="{C83DE316-2C94-48BD-88A0-FD3B0D5A07C2}"/>
              </a:ext>
            </a:extLst>
          </p:cNvPr>
          <p:cNvSpPr/>
          <p:nvPr/>
        </p:nvSpPr>
        <p:spPr>
          <a:xfrm rot="18120000">
            <a:off x="8283030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85" name="Bestellvorgang vorbereiten">
            <a:extLst>
              <a:ext uri="{FF2B5EF4-FFF2-40B4-BE49-F238E27FC236}">
                <a16:creationId xmlns:a16="http://schemas.microsoft.com/office/drawing/2014/main" id="{DBF94377-8A29-43A1-8E16-7A7FF33FB47D}"/>
              </a:ext>
            </a:extLst>
          </p:cNvPr>
          <p:cNvSpPr/>
          <p:nvPr/>
        </p:nvSpPr>
        <p:spPr>
          <a:xfrm rot="18120000">
            <a:off x="1780670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6" name="Bestellungen abschließen">
            <a:extLst>
              <a:ext uri="{FF2B5EF4-FFF2-40B4-BE49-F238E27FC236}">
                <a16:creationId xmlns:a16="http://schemas.microsoft.com/office/drawing/2014/main" id="{7DFE84E9-CCE6-48BD-A195-AA7303B85D08}"/>
              </a:ext>
            </a:extLst>
          </p:cNvPr>
          <p:cNvSpPr/>
          <p:nvPr/>
        </p:nvSpPr>
        <p:spPr>
          <a:xfrm rot="18120000">
            <a:off x="6982558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87" name="Konfigurationen finalisieren">
            <a:extLst>
              <a:ext uri="{FF2B5EF4-FFF2-40B4-BE49-F238E27FC236}">
                <a16:creationId xmlns:a16="http://schemas.microsoft.com/office/drawing/2014/main" id="{4214E034-8FB7-4DA7-855B-B29FEB87D142}"/>
              </a:ext>
            </a:extLst>
          </p:cNvPr>
          <p:cNvSpPr/>
          <p:nvPr/>
        </p:nvSpPr>
        <p:spPr>
          <a:xfrm rot="18120000">
            <a:off x="10883976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Konfigurationen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8" name="Erstellung grundlegender Dokumente">
            <a:extLst>
              <a:ext uri="{FF2B5EF4-FFF2-40B4-BE49-F238E27FC236}">
                <a16:creationId xmlns:a16="http://schemas.microsoft.com/office/drawing/2014/main" id="{F5A430A9-97CF-4ED1-953A-07A2F4E7505B}"/>
              </a:ext>
            </a:extLst>
          </p:cNvPr>
          <p:cNvSpPr txBox="1">
            <a:spLocks/>
          </p:cNvSpPr>
          <p:nvPr/>
        </p:nvSpPr>
        <p:spPr>
          <a:xfrm rot="18120000">
            <a:off x="3081142" y="3283506"/>
            <a:ext cx="6120000" cy="1008000"/>
          </a:xfrm>
          <a:prstGeom prst="rect">
            <a:avLst/>
          </a:prstGeom>
          <a:solidFill>
            <a:srgbClr val="009193"/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</a:rPr>
              <a:t>Grundlegende Dokumente</a:t>
            </a: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89" name="Elternabend: Gerätebestellung">
            <a:extLst>
              <a:ext uri="{FF2B5EF4-FFF2-40B4-BE49-F238E27FC236}">
                <a16:creationId xmlns:a16="http://schemas.microsoft.com/office/drawing/2014/main" id="{D3944F10-151B-48EF-8A50-1A8E9A88AC1E}"/>
              </a:ext>
            </a:extLst>
          </p:cNvPr>
          <p:cNvSpPr/>
          <p:nvPr/>
        </p:nvSpPr>
        <p:spPr>
          <a:xfrm rot="18120000">
            <a:off x="4381614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1" name="Klassenbildung">
            <a:extLst>
              <a:ext uri="{FF2B5EF4-FFF2-40B4-BE49-F238E27FC236}">
                <a16:creationId xmlns:a16="http://schemas.microsoft.com/office/drawing/2014/main" id="{625A04CF-76AF-4C02-AE78-C592A3BDDBF1}"/>
              </a:ext>
            </a:extLst>
          </p:cNvPr>
          <p:cNvSpPr/>
          <p:nvPr/>
        </p:nvSpPr>
        <p:spPr>
          <a:xfrm rot="18120000">
            <a:off x="-820274" y="3283506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2" name="Kreis">
            <a:extLst>
              <a:ext uri="{FF2B5EF4-FFF2-40B4-BE49-F238E27FC236}">
                <a16:creationId xmlns:a16="http://schemas.microsoft.com/office/drawing/2014/main" id="{3609FA51-C674-4624-8C64-B6D4BF6C934C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94" name="Kreis">
            <a:extLst>
              <a:ext uri="{FF2B5EF4-FFF2-40B4-BE49-F238E27FC236}">
                <a16:creationId xmlns:a16="http://schemas.microsoft.com/office/drawing/2014/main" id="{2274CFE5-1AF7-46EB-AD90-0076EC6BF4BF}"/>
              </a:ext>
            </a:extLst>
          </p:cNvPr>
          <p:cNvSpPr/>
          <p:nvPr/>
        </p:nvSpPr>
        <p:spPr>
          <a:xfrm>
            <a:off x="314274" y="650161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" name="Ausgabe der Geräte">
            <a:extLst>
              <a:ext uri="{FF2B5EF4-FFF2-40B4-BE49-F238E27FC236}">
                <a16:creationId xmlns:a16="http://schemas.microsoft.com/office/drawing/2014/main" id="{EDC9D23D-947C-6D48-279E-0437628B034B}"/>
              </a:ext>
            </a:extLst>
          </p:cNvPr>
          <p:cNvSpPr/>
          <p:nvPr/>
        </p:nvSpPr>
        <p:spPr>
          <a:xfrm rot="18120000">
            <a:off x="15781914" y="3310750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6" name="Lehrerverteilung">
            <a:extLst>
              <a:ext uri="{FF2B5EF4-FFF2-40B4-BE49-F238E27FC236}">
                <a16:creationId xmlns:a16="http://schemas.microsoft.com/office/drawing/2014/main" id="{379BBF82-E630-2DCF-3AC0-C4F05E48CF79}"/>
              </a:ext>
            </a:extLst>
          </p:cNvPr>
          <p:cNvSpPr/>
          <p:nvPr/>
        </p:nvSpPr>
        <p:spPr>
          <a:xfrm>
            <a:off x="15554029" y="6940042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5493"/>
                </a:solidFill>
              </a:rPr>
              <a:t>Unterrichtsbeginn</a:t>
            </a:r>
            <a:endParaRPr b="1" dirty="0">
              <a:solidFill>
                <a:srgbClr val="005493"/>
              </a:solidFill>
            </a:endParaRPr>
          </a:p>
        </p:txBody>
      </p:sp>
      <p:sp>
        <p:nvSpPr>
          <p:cNvPr id="7" name="Fortbildungsbaustein VI">
            <a:extLst>
              <a:ext uri="{FF2B5EF4-FFF2-40B4-BE49-F238E27FC236}">
                <a16:creationId xmlns:a16="http://schemas.microsoft.com/office/drawing/2014/main" id="{F69F2E00-2FCD-786D-AFB4-4DE162A5B7D4}"/>
              </a:ext>
            </a:extLst>
          </p:cNvPr>
          <p:cNvSpPr/>
          <p:nvPr/>
        </p:nvSpPr>
        <p:spPr>
          <a:xfrm>
            <a:off x="178233" y="11563624"/>
            <a:ext cx="6093035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0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0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" name="Fortbildungsbaustein III">
            <a:extLst>
              <a:ext uri="{FF2B5EF4-FFF2-40B4-BE49-F238E27FC236}">
                <a16:creationId xmlns:a16="http://schemas.microsoft.com/office/drawing/2014/main" id="{37C003B6-DE6A-B3D3-392E-D2CB6BCAD140}"/>
              </a:ext>
            </a:extLst>
          </p:cNvPr>
          <p:cNvSpPr/>
          <p:nvPr/>
        </p:nvSpPr>
        <p:spPr>
          <a:xfrm>
            <a:off x="178233" y="10549699"/>
            <a:ext cx="6093035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" name="Erziehungspartnerschaft mit den Eltern">
            <a:extLst>
              <a:ext uri="{FF2B5EF4-FFF2-40B4-BE49-F238E27FC236}">
                <a16:creationId xmlns:a16="http://schemas.microsoft.com/office/drawing/2014/main" id="{76F1B633-B193-4033-FB2D-08C67E089DB8}"/>
              </a:ext>
            </a:extLst>
          </p:cNvPr>
          <p:cNvSpPr/>
          <p:nvPr/>
        </p:nvSpPr>
        <p:spPr>
          <a:xfrm>
            <a:off x="178233" y="9535774"/>
            <a:ext cx="6120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0" name="Versenden wichtiger Dokumenten">
            <a:extLst>
              <a:ext uri="{FF2B5EF4-FFF2-40B4-BE49-F238E27FC236}">
                <a16:creationId xmlns:a16="http://schemas.microsoft.com/office/drawing/2014/main" id="{9CE90DE5-5282-F542-660F-A7D025B59BFF}"/>
              </a:ext>
            </a:extLst>
          </p:cNvPr>
          <p:cNvSpPr/>
          <p:nvPr/>
        </p:nvSpPr>
        <p:spPr>
          <a:xfrm rot="18120000">
            <a:off x="5682086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solidFill>
                  <a:schemeClr val="bg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</a:p>
        </p:txBody>
      </p:sp>
    </p:spTree>
    <p:extLst>
      <p:ext uri="{BB962C8B-B14F-4D97-AF65-F5344CB8AC3E}">
        <p14:creationId xmlns:p14="http://schemas.microsoft.com/office/powerpoint/2010/main" val="27816335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E84EDD55-0EE9-494E-941F-69D2D7704A0F}"/>
              </a:ext>
            </a:extLst>
          </p:cNvPr>
          <p:cNvGrpSpPr/>
          <p:nvPr/>
        </p:nvGrpSpPr>
        <p:grpSpPr>
          <a:xfrm>
            <a:off x="8087005" y="6885152"/>
            <a:ext cx="642882" cy="648000"/>
            <a:chOff x="6708236" y="6858000"/>
            <a:chExt cx="642882" cy="648000"/>
          </a:xfrm>
        </p:grpSpPr>
        <p:sp>
          <p:nvSpPr>
            <p:cNvPr id="3" name="Gleichschenkliges Dreieck 2">
              <a:extLst>
                <a:ext uri="{FF2B5EF4-FFF2-40B4-BE49-F238E27FC236}">
                  <a16:creationId xmlns:a16="http://schemas.microsoft.com/office/drawing/2014/main" id="{69582405-F388-4588-8A05-4F71B2DB9EF6}"/>
                </a:ext>
              </a:extLst>
            </p:cNvPr>
            <p:cNvSpPr/>
            <p:nvPr/>
          </p:nvSpPr>
          <p:spPr>
            <a:xfrm flipH="1">
              <a:off x="7027118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47" name="Gleichschenkliges Dreieck 46">
              <a:extLst>
                <a:ext uri="{FF2B5EF4-FFF2-40B4-BE49-F238E27FC236}">
                  <a16:creationId xmlns:a16="http://schemas.microsoft.com/office/drawing/2014/main" id="{A26B0689-A030-425D-A94C-05692A459742}"/>
                </a:ext>
              </a:extLst>
            </p:cNvPr>
            <p:cNvSpPr/>
            <p:nvPr/>
          </p:nvSpPr>
          <p:spPr>
            <a:xfrm>
              <a:off x="6708236" y="6858000"/>
              <a:ext cx="324000" cy="648000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51" name="Linie">
            <a:extLst>
              <a:ext uri="{FF2B5EF4-FFF2-40B4-BE49-F238E27FC236}">
                <a16:creationId xmlns:a16="http://schemas.microsoft.com/office/drawing/2014/main" id="{2A0B8B36-610F-4F02-AEEC-566DC7920428}"/>
              </a:ext>
            </a:extLst>
          </p:cNvPr>
          <p:cNvSpPr/>
          <p:nvPr/>
        </p:nvSpPr>
        <p:spPr>
          <a:xfrm>
            <a:off x="22394" y="765011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2" name="Kreis">
            <a:extLst>
              <a:ext uri="{FF2B5EF4-FFF2-40B4-BE49-F238E27FC236}">
                <a16:creationId xmlns:a16="http://schemas.microsoft.com/office/drawing/2014/main" id="{E552B35B-7883-4A70-BCCD-2C63A4EFB68B}"/>
              </a:ext>
            </a:extLst>
          </p:cNvPr>
          <p:cNvSpPr/>
          <p:nvPr/>
        </p:nvSpPr>
        <p:spPr>
          <a:xfrm>
            <a:off x="15642510" y="751282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3" name="Kreis">
            <a:extLst>
              <a:ext uri="{FF2B5EF4-FFF2-40B4-BE49-F238E27FC236}">
                <a16:creationId xmlns:a16="http://schemas.microsoft.com/office/drawing/2014/main" id="{44BC2E77-71E6-4751-B871-8D5A75388436}"/>
              </a:ext>
            </a:extLst>
          </p:cNvPr>
          <p:cNvSpPr/>
          <p:nvPr/>
        </p:nvSpPr>
        <p:spPr>
          <a:xfrm>
            <a:off x="312048" y="74417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60" name="Lehrerverteilung">
            <a:extLst>
              <a:ext uri="{FF2B5EF4-FFF2-40B4-BE49-F238E27FC236}">
                <a16:creationId xmlns:a16="http://schemas.microsoft.com/office/drawing/2014/main" id="{B4E7FF7D-30EF-472F-BFD9-A1CE37443DAB}"/>
              </a:ext>
            </a:extLst>
          </p:cNvPr>
          <p:cNvSpPr/>
          <p:nvPr/>
        </p:nvSpPr>
        <p:spPr>
          <a:xfrm>
            <a:off x="10094073" y="6991278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chemeClr val="accent4">
                    <a:lumMod val="75000"/>
                  </a:schemeClr>
                </a:solidFill>
              </a:rPr>
              <a:t>6 Wochen</a:t>
            </a:r>
            <a:endParaRPr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61" name="Gleichschenkliges Dreieck 60">
            <a:extLst>
              <a:ext uri="{FF2B5EF4-FFF2-40B4-BE49-F238E27FC236}">
                <a16:creationId xmlns:a16="http://schemas.microsoft.com/office/drawing/2014/main" id="{87EE7831-C2D9-410E-9160-DE7FE1CB0F6E}"/>
              </a:ext>
            </a:extLst>
          </p:cNvPr>
          <p:cNvSpPr/>
          <p:nvPr/>
        </p:nvSpPr>
        <p:spPr>
          <a:xfrm>
            <a:off x="14022910" y="6908856"/>
            <a:ext cx="648000" cy="648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3" name="Lehrerverteilung">
            <a:extLst>
              <a:ext uri="{FF2B5EF4-FFF2-40B4-BE49-F238E27FC236}">
                <a16:creationId xmlns:a16="http://schemas.microsoft.com/office/drawing/2014/main" id="{4D3C0D0E-1256-493D-BE69-CA41EF385431}"/>
              </a:ext>
            </a:extLst>
          </p:cNvPr>
          <p:cNvSpPr/>
          <p:nvPr/>
        </p:nvSpPr>
        <p:spPr>
          <a:xfrm>
            <a:off x="5788698" y="6991278"/>
            <a:ext cx="2617189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B050"/>
                </a:solidFill>
              </a:rPr>
              <a:t>2 Wochen</a:t>
            </a:r>
            <a:endParaRPr b="1" dirty="0">
              <a:solidFill>
                <a:srgbClr val="00B050"/>
              </a:solidFill>
            </a:endParaRPr>
          </a:p>
        </p:txBody>
      </p:sp>
      <p:sp>
        <p:nvSpPr>
          <p:cNvPr id="64" name="Gleichschenkliges Dreieck 63">
            <a:extLst>
              <a:ext uri="{FF2B5EF4-FFF2-40B4-BE49-F238E27FC236}">
                <a16:creationId xmlns:a16="http://schemas.microsoft.com/office/drawing/2014/main" id="{8A882633-EE91-4568-8442-D05EDB80C749}"/>
              </a:ext>
            </a:extLst>
          </p:cNvPr>
          <p:cNvSpPr/>
          <p:nvPr/>
        </p:nvSpPr>
        <p:spPr>
          <a:xfrm>
            <a:off x="5060014" y="6863122"/>
            <a:ext cx="648000" cy="648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Titel 1">
            <a:extLst>
              <a:ext uri="{FF2B5EF4-FFF2-40B4-BE49-F238E27FC236}">
                <a16:creationId xmlns:a16="http://schemas.microsoft.com/office/drawing/2014/main" id="{49FF1F1A-202C-4E1A-B145-73E0063F24D6}"/>
              </a:ext>
            </a:extLst>
          </p:cNvPr>
          <p:cNvSpPr txBox="1">
            <a:spLocks/>
          </p:cNvSpPr>
          <p:nvPr/>
        </p:nvSpPr>
        <p:spPr>
          <a:xfrm>
            <a:off x="264545" y="-974095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2. Schritt: Zeitachse aufbauen, Fixpunkte setzen, Abfolge festlegen</a:t>
            </a:r>
          </a:p>
        </p:txBody>
      </p:sp>
      <p:sp>
        <p:nvSpPr>
          <p:cNvPr id="54" name="Förderverfahren abwickeln">
            <a:extLst>
              <a:ext uri="{FF2B5EF4-FFF2-40B4-BE49-F238E27FC236}">
                <a16:creationId xmlns:a16="http://schemas.microsoft.com/office/drawing/2014/main" id="{FDDF2E6A-CED9-4F2F-BE76-A147D00F1AA7}"/>
              </a:ext>
            </a:extLst>
          </p:cNvPr>
          <p:cNvSpPr/>
          <p:nvPr/>
        </p:nvSpPr>
        <p:spPr>
          <a:xfrm rot="18120000">
            <a:off x="19489387" y="3338769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8" name="Einsammeln der Dokumente+Geld">
            <a:extLst>
              <a:ext uri="{FF2B5EF4-FFF2-40B4-BE49-F238E27FC236}">
                <a16:creationId xmlns:a16="http://schemas.microsoft.com/office/drawing/2014/main" id="{9A35E455-7C1F-44F3-90BA-84650927707B}"/>
              </a:ext>
            </a:extLst>
          </p:cNvPr>
          <p:cNvSpPr/>
          <p:nvPr/>
        </p:nvSpPr>
        <p:spPr>
          <a:xfrm rot="18120000">
            <a:off x="9583502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5" name="Einarbeitungskonzept der Lernenden">
            <a:extLst>
              <a:ext uri="{FF2B5EF4-FFF2-40B4-BE49-F238E27FC236}">
                <a16:creationId xmlns:a16="http://schemas.microsoft.com/office/drawing/2014/main" id="{FBB73117-08AA-4A51-8411-59CDCC9C2203}"/>
              </a:ext>
            </a:extLst>
          </p:cNvPr>
          <p:cNvSpPr/>
          <p:nvPr/>
        </p:nvSpPr>
        <p:spPr>
          <a:xfrm rot="18120000">
            <a:off x="12932946" y="10185984"/>
            <a:ext cx="6120000" cy="1008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6" name="Dienstbesprechung für Lehrkräfte">
            <a:extLst>
              <a:ext uri="{FF2B5EF4-FFF2-40B4-BE49-F238E27FC236}">
                <a16:creationId xmlns:a16="http://schemas.microsoft.com/office/drawing/2014/main" id="{1F61C4F6-AD94-4B49-A1DF-D3DF9EB46A17}"/>
              </a:ext>
            </a:extLst>
          </p:cNvPr>
          <p:cNvSpPr/>
          <p:nvPr/>
        </p:nvSpPr>
        <p:spPr>
          <a:xfrm rot="18120000">
            <a:off x="8356550" y="10122199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7" name="Erziehungspartnerschaft mit den Eltern">
            <a:extLst>
              <a:ext uri="{FF2B5EF4-FFF2-40B4-BE49-F238E27FC236}">
                <a16:creationId xmlns:a16="http://schemas.microsoft.com/office/drawing/2014/main" id="{5D93FFE1-8482-4990-9CB0-30E24DE7E69C}"/>
              </a:ext>
            </a:extLst>
          </p:cNvPr>
          <p:cNvSpPr/>
          <p:nvPr/>
        </p:nvSpPr>
        <p:spPr>
          <a:xfrm rot="18120000">
            <a:off x="18159021" y="3311023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78" name="Fortbildungsbaustein: Grundlagen">
            <a:extLst>
              <a:ext uri="{FF2B5EF4-FFF2-40B4-BE49-F238E27FC236}">
                <a16:creationId xmlns:a16="http://schemas.microsoft.com/office/drawing/2014/main" id="{36121177-1D30-4F48-B135-1AB69BA227E6}"/>
              </a:ext>
            </a:extLst>
          </p:cNvPr>
          <p:cNvSpPr/>
          <p:nvPr/>
        </p:nvSpPr>
        <p:spPr>
          <a:xfrm rot="18120000">
            <a:off x="11632472" y="10180881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79" name="Fortbildungsbaustein II">
            <a:extLst>
              <a:ext uri="{FF2B5EF4-FFF2-40B4-BE49-F238E27FC236}">
                <a16:creationId xmlns:a16="http://schemas.microsoft.com/office/drawing/2014/main" id="{18043A0B-7BCF-4CBE-9AA6-0A3DD3D6F139}"/>
              </a:ext>
            </a:extLst>
          </p:cNvPr>
          <p:cNvSpPr/>
          <p:nvPr/>
        </p:nvSpPr>
        <p:spPr>
          <a:xfrm rot="18120000">
            <a:off x="19094398" y="10185517"/>
            <a:ext cx="6120000" cy="1008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2" name="Elterninfo: Einladung">
            <a:extLst>
              <a:ext uri="{FF2B5EF4-FFF2-40B4-BE49-F238E27FC236}">
                <a16:creationId xmlns:a16="http://schemas.microsoft.com/office/drawing/2014/main" id="{65754A87-B6CE-4D19-ACB5-712A2CED0297}"/>
              </a:ext>
            </a:extLst>
          </p:cNvPr>
          <p:cNvSpPr/>
          <p:nvPr/>
        </p:nvSpPr>
        <p:spPr>
          <a:xfrm rot="18120000">
            <a:off x="480198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23838" indent="301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3" name="Lehrerverteilung">
            <a:extLst>
              <a:ext uri="{FF2B5EF4-FFF2-40B4-BE49-F238E27FC236}">
                <a16:creationId xmlns:a16="http://schemas.microsoft.com/office/drawing/2014/main" id="{585769C5-0BE7-4298-ABED-1C7785226D3A}"/>
              </a:ext>
            </a:extLst>
          </p:cNvPr>
          <p:cNvSpPr/>
          <p:nvPr/>
        </p:nvSpPr>
        <p:spPr>
          <a:xfrm rot="18120000">
            <a:off x="6935605" y="10151261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4" name="Bestellvorgang abwickeln">
            <a:extLst>
              <a:ext uri="{FF2B5EF4-FFF2-40B4-BE49-F238E27FC236}">
                <a16:creationId xmlns:a16="http://schemas.microsoft.com/office/drawing/2014/main" id="{C83DE316-2C94-48BD-88A0-FD3B0D5A07C2}"/>
              </a:ext>
            </a:extLst>
          </p:cNvPr>
          <p:cNvSpPr/>
          <p:nvPr/>
        </p:nvSpPr>
        <p:spPr>
          <a:xfrm rot="18120000">
            <a:off x="8283030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85" name="Bestellvorgang vorbereiten">
            <a:extLst>
              <a:ext uri="{FF2B5EF4-FFF2-40B4-BE49-F238E27FC236}">
                <a16:creationId xmlns:a16="http://schemas.microsoft.com/office/drawing/2014/main" id="{DBF94377-8A29-43A1-8E16-7A7FF33FB47D}"/>
              </a:ext>
            </a:extLst>
          </p:cNvPr>
          <p:cNvSpPr/>
          <p:nvPr/>
        </p:nvSpPr>
        <p:spPr>
          <a:xfrm rot="18120000">
            <a:off x="1780670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6" name="Bestellungen abschließen">
            <a:extLst>
              <a:ext uri="{FF2B5EF4-FFF2-40B4-BE49-F238E27FC236}">
                <a16:creationId xmlns:a16="http://schemas.microsoft.com/office/drawing/2014/main" id="{7DFE84E9-CCE6-48BD-A195-AA7303B85D08}"/>
              </a:ext>
            </a:extLst>
          </p:cNvPr>
          <p:cNvSpPr/>
          <p:nvPr/>
        </p:nvSpPr>
        <p:spPr>
          <a:xfrm rot="18120000">
            <a:off x="6982558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87" name="Konfigurationen finalisieren">
            <a:extLst>
              <a:ext uri="{FF2B5EF4-FFF2-40B4-BE49-F238E27FC236}">
                <a16:creationId xmlns:a16="http://schemas.microsoft.com/office/drawing/2014/main" id="{4214E034-8FB7-4DA7-855B-B29FEB87D142}"/>
              </a:ext>
            </a:extLst>
          </p:cNvPr>
          <p:cNvSpPr/>
          <p:nvPr/>
        </p:nvSpPr>
        <p:spPr>
          <a:xfrm rot="18120000">
            <a:off x="10883976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Konfigurationen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8" name="Erstellung grundlegender Dokumente">
            <a:extLst>
              <a:ext uri="{FF2B5EF4-FFF2-40B4-BE49-F238E27FC236}">
                <a16:creationId xmlns:a16="http://schemas.microsoft.com/office/drawing/2014/main" id="{F5A430A9-97CF-4ED1-953A-07A2F4E7505B}"/>
              </a:ext>
            </a:extLst>
          </p:cNvPr>
          <p:cNvSpPr txBox="1">
            <a:spLocks/>
          </p:cNvSpPr>
          <p:nvPr/>
        </p:nvSpPr>
        <p:spPr>
          <a:xfrm rot="18120000">
            <a:off x="3081142" y="3283506"/>
            <a:ext cx="6120000" cy="1008000"/>
          </a:xfrm>
          <a:prstGeom prst="rect">
            <a:avLst/>
          </a:prstGeom>
          <a:solidFill>
            <a:srgbClr val="009193"/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</a:rPr>
              <a:t>Grundlegende Dokumente</a:t>
            </a: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89" name="Elternabend: Gerätebestellung">
            <a:extLst>
              <a:ext uri="{FF2B5EF4-FFF2-40B4-BE49-F238E27FC236}">
                <a16:creationId xmlns:a16="http://schemas.microsoft.com/office/drawing/2014/main" id="{D3944F10-151B-48EF-8A50-1A8E9A88AC1E}"/>
              </a:ext>
            </a:extLst>
          </p:cNvPr>
          <p:cNvSpPr/>
          <p:nvPr/>
        </p:nvSpPr>
        <p:spPr>
          <a:xfrm rot="18120000">
            <a:off x="4381614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1" name="Klassenbildung">
            <a:extLst>
              <a:ext uri="{FF2B5EF4-FFF2-40B4-BE49-F238E27FC236}">
                <a16:creationId xmlns:a16="http://schemas.microsoft.com/office/drawing/2014/main" id="{625A04CF-76AF-4C02-AE78-C592A3BDDBF1}"/>
              </a:ext>
            </a:extLst>
          </p:cNvPr>
          <p:cNvSpPr/>
          <p:nvPr/>
        </p:nvSpPr>
        <p:spPr>
          <a:xfrm rot="18120000">
            <a:off x="-820274" y="3283506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2" name="Kreis">
            <a:extLst>
              <a:ext uri="{FF2B5EF4-FFF2-40B4-BE49-F238E27FC236}">
                <a16:creationId xmlns:a16="http://schemas.microsoft.com/office/drawing/2014/main" id="{3609FA51-C674-4624-8C64-B6D4BF6C934C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94" name="Kreis">
            <a:extLst>
              <a:ext uri="{FF2B5EF4-FFF2-40B4-BE49-F238E27FC236}">
                <a16:creationId xmlns:a16="http://schemas.microsoft.com/office/drawing/2014/main" id="{2274CFE5-1AF7-46EB-AD90-0076EC6BF4BF}"/>
              </a:ext>
            </a:extLst>
          </p:cNvPr>
          <p:cNvSpPr/>
          <p:nvPr/>
        </p:nvSpPr>
        <p:spPr>
          <a:xfrm>
            <a:off x="314274" y="650161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" name="Ausgabe der Geräte">
            <a:extLst>
              <a:ext uri="{FF2B5EF4-FFF2-40B4-BE49-F238E27FC236}">
                <a16:creationId xmlns:a16="http://schemas.microsoft.com/office/drawing/2014/main" id="{EDC9D23D-947C-6D48-279E-0437628B034B}"/>
              </a:ext>
            </a:extLst>
          </p:cNvPr>
          <p:cNvSpPr/>
          <p:nvPr/>
        </p:nvSpPr>
        <p:spPr>
          <a:xfrm rot="18120000">
            <a:off x="16867895" y="3356192"/>
            <a:ext cx="6120000" cy="1008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6" name="Lehrerverteilung">
            <a:extLst>
              <a:ext uri="{FF2B5EF4-FFF2-40B4-BE49-F238E27FC236}">
                <a16:creationId xmlns:a16="http://schemas.microsoft.com/office/drawing/2014/main" id="{379BBF82-E630-2DCF-3AC0-C4F05E48CF79}"/>
              </a:ext>
            </a:extLst>
          </p:cNvPr>
          <p:cNvSpPr/>
          <p:nvPr/>
        </p:nvSpPr>
        <p:spPr>
          <a:xfrm>
            <a:off x="15554029" y="6940042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5493"/>
                </a:solidFill>
              </a:rPr>
              <a:t>Unterrichtsbeginn</a:t>
            </a:r>
            <a:endParaRPr b="1" dirty="0">
              <a:solidFill>
                <a:srgbClr val="005493"/>
              </a:solidFill>
            </a:endParaRPr>
          </a:p>
        </p:txBody>
      </p:sp>
      <p:sp>
        <p:nvSpPr>
          <p:cNvPr id="7" name="Fortbildungsbaustein VI">
            <a:extLst>
              <a:ext uri="{FF2B5EF4-FFF2-40B4-BE49-F238E27FC236}">
                <a16:creationId xmlns:a16="http://schemas.microsoft.com/office/drawing/2014/main" id="{F69F2E00-2FCD-786D-AFB4-4DE162A5B7D4}"/>
              </a:ext>
            </a:extLst>
          </p:cNvPr>
          <p:cNvSpPr/>
          <p:nvPr/>
        </p:nvSpPr>
        <p:spPr>
          <a:xfrm>
            <a:off x="178233" y="12579624"/>
            <a:ext cx="6093035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0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0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" name="Fortbildungsbaustein III">
            <a:extLst>
              <a:ext uri="{FF2B5EF4-FFF2-40B4-BE49-F238E27FC236}">
                <a16:creationId xmlns:a16="http://schemas.microsoft.com/office/drawing/2014/main" id="{37C003B6-DE6A-B3D3-392E-D2CB6BCAD140}"/>
              </a:ext>
            </a:extLst>
          </p:cNvPr>
          <p:cNvSpPr/>
          <p:nvPr/>
        </p:nvSpPr>
        <p:spPr>
          <a:xfrm>
            <a:off x="178233" y="11565699"/>
            <a:ext cx="6093035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9" name="Erziehungspartnerschaft mit den Eltern">
            <a:extLst>
              <a:ext uri="{FF2B5EF4-FFF2-40B4-BE49-F238E27FC236}">
                <a16:creationId xmlns:a16="http://schemas.microsoft.com/office/drawing/2014/main" id="{76F1B633-B193-4033-FB2D-08C67E089DB8}"/>
              </a:ext>
            </a:extLst>
          </p:cNvPr>
          <p:cNvSpPr/>
          <p:nvPr/>
        </p:nvSpPr>
        <p:spPr>
          <a:xfrm>
            <a:off x="178233" y="10551774"/>
            <a:ext cx="6120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10" name="Versenden wichtiger Dokumenten">
            <a:extLst>
              <a:ext uri="{FF2B5EF4-FFF2-40B4-BE49-F238E27FC236}">
                <a16:creationId xmlns:a16="http://schemas.microsoft.com/office/drawing/2014/main" id="{9CE90DE5-5282-F542-660F-A7D025B59BFF}"/>
              </a:ext>
            </a:extLst>
          </p:cNvPr>
          <p:cNvSpPr/>
          <p:nvPr/>
        </p:nvSpPr>
        <p:spPr>
          <a:xfrm rot="18120000">
            <a:off x="5682086" y="3283506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solidFill>
                  <a:schemeClr val="bg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</a:p>
        </p:txBody>
      </p:sp>
    </p:spTree>
    <p:extLst>
      <p:ext uri="{BB962C8B-B14F-4D97-AF65-F5344CB8AC3E}">
        <p14:creationId xmlns:p14="http://schemas.microsoft.com/office/powerpoint/2010/main" val="393058471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ie">
            <a:extLst>
              <a:ext uri="{FF2B5EF4-FFF2-40B4-BE49-F238E27FC236}">
                <a16:creationId xmlns:a16="http://schemas.microsoft.com/office/drawing/2014/main" id="{FDFBEC8D-095B-4AA5-9F03-D6FB6B4BF973}"/>
              </a:ext>
            </a:extLst>
          </p:cNvPr>
          <p:cNvSpPr/>
          <p:nvPr/>
        </p:nvSpPr>
        <p:spPr>
          <a:xfrm>
            <a:off x="22397" y="671452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28" name="Kreis">
            <a:extLst>
              <a:ext uri="{FF2B5EF4-FFF2-40B4-BE49-F238E27FC236}">
                <a16:creationId xmlns:a16="http://schemas.microsoft.com/office/drawing/2014/main" id="{6443312F-329D-4EC2-9FF4-9846914485CA}"/>
              </a:ext>
            </a:extLst>
          </p:cNvPr>
          <p:cNvSpPr/>
          <p:nvPr/>
        </p:nvSpPr>
        <p:spPr>
          <a:xfrm>
            <a:off x="312051" y="650618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51" name="Linie">
            <a:extLst>
              <a:ext uri="{FF2B5EF4-FFF2-40B4-BE49-F238E27FC236}">
                <a16:creationId xmlns:a16="http://schemas.microsoft.com/office/drawing/2014/main" id="{2A0B8B36-610F-4F02-AEEC-566DC7920428}"/>
              </a:ext>
            </a:extLst>
          </p:cNvPr>
          <p:cNvSpPr/>
          <p:nvPr/>
        </p:nvSpPr>
        <p:spPr>
          <a:xfrm>
            <a:off x="22394" y="7650111"/>
            <a:ext cx="24300000" cy="43118"/>
          </a:xfrm>
          <a:prstGeom prst="line">
            <a:avLst/>
          </a:prstGeom>
          <a:ln w="25400">
            <a:solidFill>
              <a:schemeClr val="bg1">
                <a:lumMod val="65000"/>
              </a:schemeClr>
            </a:solidFill>
            <a:miter lim="400000"/>
          </a:ln>
        </p:spPr>
        <p:txBody>
          <a:bodyPr lIns="71437" tIns="71437" rIns="71437" bIns="71437" anchor="ctr"/>
          <a:lstStyle/>
          <a:p>
            <a:pPr defTabSz="821531">
              <a:defRPr sz="3200" cap="all" spc="832">
                <a:solidFill>
                  <a:srgbClr val="FFFFFF"/>
                </a:solidFill>
                <a:latin typeface="Helvetica Light"/>
                <a:ea typeface="Helvetica Light"/>
                <a:cs typeface="Helvetica Light"/>
                <a:sym typeface="Helvetica Light"/>
              </a:defRPr>
            </a:pPr>
            <a:endParaRPr dirty="0">
              <a:latin typeface="Avenir Next Ultra Light"/>
            </a:endParaRPr>
          </a:p>
        </p:txBody>
      </p:sp>
      <p:sp>
        <p:nvSpPr>
          <p:cNvPr id="53" name="Kreis">
            <a:extLst>
              <a:ext uri="{FF2B5EF4-FFF2-40B4-BE49-F238E27FC236}">
                <a16:creationId xmlns:a16="http://schemas.microsoft.com/office/drawing/2014/main" id="{44BC2E77-71E6-4751-B871-8D5A75388436}"/>
              </a:ext>
            </a:extLst>
          </p:cNvPr>
          <p:cNvSpPr/>
          <p:nvPr/>
        </p:nvSpPr>
        <p:spPr>
          <a:xfrm>
            <a:off x="312048" y="7441775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41" name="Mär">
            <a:extLst>
              <a:ext uri="{FF2B5EF4-FFF2-40B4-BE49-F238E27FC236}">
                <a16:creationId xmlns:a16="http://schemas.microsoft.com/office/drawing/2014/main" id="{15C87DAD-FBE3-4586-9A38-0ACD37C0F283}"/>
              </a:ext>
            </a:extLst>
          </p:cNvPr>
          <p:cNvSpPr txBox="1"/>
          <p:nvPr/>
        </p:nvSpPr>
        <p:spPr>
          <a:xfrm>
            <a:off x="981452" y="6849479"/>
            <a:ext cx="732572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April</a:t>
            </a:r>
            <a:endParaRPr dirty="0">
              <a:latin typeface="Avenir Next Ultra Light"/>
            </a:endParaRPr>
          </a:p>
        </p:txBody>
      </p:sp>
      <p:sp>
        <p:nvSpPr>
          <p:cNvPr id="48" name="Mär">
            <a:extLst>
              <a:ext uri="{FF2B5EF4-FFF2-40B4-BE49-F238E27FC236}">
                <a16:creationId xmlns:a16="http://schemas.microsoft.com/office/drawing/2014/main" id="{9CB14F20-C351-48C6-BA7B-A0EB66CDC4C3}"/>
              </a:ext>
            </a:extLst>
          </p:cNvPr>
          <p:cNvSpPr txBox="1"/>
          <p:nvPr/>
        </p:nvSpPr>
        <p:spPr>
          <a:xfrm>
            <a:off x="4187762" y="6862620"/>
            <a:ext cx="625170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dirty="0">
                <a:latin typeface="Avenir Next Ultra Light"/>
              </a:rPr>
              <a:t>M</a:t>
            </a:r>
            <a:r>
              <a:rPr lang="de-DE" dirty="0">
                <a:latin typeface="Avenir Next Ultra Light"/>
              </a:rPr>
              <a:t>ai</a:t>
            </a:r>
            <a:endParaRPr dirty="0">
              <a:latin typeface="Avenir Next Ultra Light"/>
            </a:endParaRPr>
          </a:p>
        </p:txBody>
      </p:sp>
      <p:sp>
        <p:nvSpPr>
          <p:cNvPr id="62" name="Mär">
            <a:extLst>
              <a:ext uri="{FF2B5EF4-FFF2-40B4-BE49-F238E27FC236}">
                <a16:creationId xmlns:a16="http://schemas.microsoft.com/office/drawing/2014/main" id="{6371EBF0-D0E3-4079-8C8F-A970C738AA4D}"/>
              </a:ext>
            </a:extLst>
          </p:cNvPr>
          <p:cNvSpPr txBox="1"/>
          <p:nvPr/>
        </p:nvSpPr>
        <p:spPr>
          <a:xfrm>
            <a:off x="11386256" y="6870841"/>
            <a:ext cx="545020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Juli</a:t>
            </a:r>
            <a:endParaRPr dirty="0">
              <a:latin typeface="Avenir Next Ultra Light"/>
            </a:endParaRPr>
          </a:p>
        </p:txBody>
      </p:sp>
      <p:sp>
        <p:nvSpPr>
          <p:cNvPr id="63" name="Gleichschenkliges Dreieck 62">
            <a:extLst>
              <a:ext uri="{FF2B5EF4-FFF2-40B4-BE49-F238E27FC236}">
                <a16:creationId xmlns:a16="http://schemas.microsoft.com/office/drawing/2014/main" id="{ED6AD021-BDD0-497D-9AD6-0FE17EE2E80C}"/>
              </a:ext>
            </a:extLst>
          </p:cNvPr>
          <p:cNvSpPr/>
          <p:nvPr/>
        </p:nvSpPr>
        <p:spPr>
          <a:xfrm>
            <a:off x="10421399" y="6853574"/>
            <a:ext cx="576000" cy="576000"/>
          </a:xfrm>
          <a:prstGeom prst="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tkinson Hyperlegible" pitchFamily="2" charset="77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4" name="Gleichschenkliges Dreieck 63">
            <a:extLst>
              <a:ext uri="{FF2B5EF4-FFF2-40B4-BE49-F238E27FC236}">
                <a16:creationId xmlns:a16="http://schemas.microsoft.com/office/drawing/2014/main" id="{0CC530CB-B20B-453C-8BC1-2679DA847085}"/>
              </a:ext>
            </a:extLst>
          </p:cNvPr>
          <p:cNvSpPr/>
          <p:nvPr/>
        </p:nvSpPr>
        <p:spPr>
          <a:xfrm>
            <a:off x="5263258" y="6853574"/>
            <a:ext cx="576000" cy="576000"/>
          </a:xfrm>
          <a:prstGeom prst="triangle">
            <a:avLst/>
          </a:prstGeom>
          <a:solidFill>
            <a:srgbClr val="00B050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26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Atkinson Hyperlegible" pitchFamily="2" charset="77"/>
              <a:ea typeface="Helvetica Neue Medium"/>
              <a:cs typeface="Helvetica Neue Medium"/>
              <a:sym typeface="Helvetica Neue Medium"/>
            </a:endParaRPr>
          </a:p>
        </p:txBody>
      </p:sp>
      <p:grpSp>
        <p:nvGrpSpPr>
          <p:cNvPr id="65" name="Gruppieren 64">
            <a:extLst>
              <a:ext uri="{FF2B5EF4-FFF2-40B4-BE49-F238E27FC236}">
                <a16:creationId xmlns:a16="http://schemas.microsoft.com/office/drawing/2014/main" id="{60341C59-21EE-46DF-8008-DDB17C94C301}"/>
              </a:ext>
            </a:extLst>
          </p:cNvPr>
          <p:cNvGrpSpPr/>
          <p:nvPr/>
        </p:nvGrpSpPr>
        <p:grpSpPr>
          <a:xfrm>
            <a:off x="7927609" y="6879444"/>
            <a:ext cx="576000" cy="576000"/>
            <a:chOff x="6708236" y="6183402"/>
            <a:chExt cx="642882" cy="1997194"/>
          </a:xfrm>
        </p:grpSpPr>
        <p:sp>
          <p:nvSpPr>
            <p:cNvPr id="66" name="Gleichschenkliges Dreieck 65">
              <a:extLst>
                <a:ext uri="{FF2B5EF4-FFF2-40B4-BE49-F238E27FC236}">
                  <a16:creationId xmlns:a16="http://schemas.microsoft.com/office/drawing/2014/main" id="{2DC9382B-3B93-447F-AD85-662EE98037F9}"/>
                </a:ext>
              </a:extLst>
            </p:cNvPr>
            <p:cNvSpPr/>
            <p:nvPr/>
          </p:nvSpPr>
          <p:spPr>
            <a:xfrm flipH="1">
              <a:off x="7027117" y="6183402"/>
              <a:ext cx="324001" cy="1997194"/>
            </a:xfrm>
            <a:prstGeom prst="triangle">
              <a:avLst>
                <a:gd name="adj" fmla="val 100000"/>
              </a:avLst>
            </a:prstGeom>
            <a:solidFill>
              <a:schemeClr val="accent4">
                <a:lumMod val="75000"/>
              </a:schemeClr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2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tkinson Hyperlegible" pitchFamily="2" charset="77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67" name="Gleichschenkliges Dreieck 66">
              <a:extLst>
                <a:ext uri="{FF2B5EF4-FFF2-40B4-BE49-F238E27FC236}">
                  <a16:creationId xmlns:a16="http://schemas.microsoft.com/office/drawing/2014/main" id="{D09B623B-AAFF-4862-A6E3-6E41539E4148}"/>
                </a:ext>
              </a:extLst>
            </p:cNvPr>
            <p:cNvSpPr/>
            <p:nvPr/>
          </p:nvSpPr>
          <p:spPr>
            <a:xfrm>
              <a:off x="6708236" y="6183402"/>
              <a:ext cx="324001" cy="1997194"/>
            </a:xfrm>
            <a:prstGeom prst="triangle">
              <a:avLst>
                <a:gd name="adj" fmla="val 100000"/>
              </a:avLst>
            </a:prstGeom>
            <a:solidFill>
              <a:srgbClr val="00B050"/>
            </a:solidFill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26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Atkinson Hyperlegible" pitchFamily="2" charset="77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sp>
        <p:nvSpPr>
          <p:cNvPr id="70" name="Sep">
            <a:extLst>
              <a:ext uri="{FF2B5EF4-FFF2-40B4-BE49-F238E27FC236}">
                <a16:creationId xmlns:a16="http://schemas.microsoft.com/office/drawing/2014/main" id="{C14BF55A-3D7C-463A-A311-EDD8D53FEC13}"/>
              </a:ext>
            </a:extLst>
          </p:cNvPr>
          <p:cNvSpPr txBox="1"/>
          <p:nvPr/>
        </p:nvSpPr>
        <p:spPr>
          <a:xfrm>
            <a:off x="15431405" y="6763507"/>
            <a:ext cx="1526058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September</a:t>
            </a:r>
            <a:endParaRPr dirty="0">
              <a:latin typeface="Avenir Next Ultra Light"/>
            </a:endParaRPr>
          </a:p>
        </p:txBody>
      </p:sp>
      <p:sp>
        <p:nvSpPr>
          <p:cNvPr id="71" name="Okt">
            <a:extLst>
              <a:ext uri="{FF2B5EF4-FFF2-40B4-BE49-F238E27FC236}">
                <a16:creationId xmlns:a16="http://schemas.microsoft.com/office/drawing/2014/main" id="{39B4BDB5-A2AC-4424-9600-E3F0DF5C4845}"/>
              </a:ext>
            </a:extLst>
          </p:cNvPr>
          <p:cNvSpPr txBox="1"/>
          <p:nvPr/>
        </p:nvSpPr>
        <p:spPr>
          <a:xfrm>
            <a:off x="19010586" y="6849198"/>
            <a:ext cx="1175001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Oktober</a:t>
            </a:r>
            <a:endParaRPr dirty="0">
              <a:latin typeface="Avenir Next Ultra Light"/>
            </a:endParaRPr>
          </a:p>
        </p:txBody>
      </p:sp>
      <p:sp>
        <p:nvSpPr>
          <p:cNvPr id="42" name="Titel 1">
            <a:extLst>
              <a:ext uri="{FF2B5EF4-FFF2-40B4-BE49-F238E27FC236}">
                <a16:creationId xmlns:a16="http://schemas.microsoft.com/office/drawing/2014/main" id="{A2FEA5D8-24AA-4B50-BB6A-33E77A022BE7}"/>
              </a:ext>
            </a:extLst>
          </p:cNvPr>
          <p:cNvSpPr txBox="1">
            <a:spLocks/>
          </p:cNvSpPr>
          <p:nvPr/>
        </p:nvSpPr>
        <p:spPr>
          <a:xfrm>
            <a:off x="312048" y="-824162"/>
            <a:ext cx="21971000" cy="14349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>
            <a:lvl1pPr marL="0" marR="0" indent="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0" marR="0" indent="457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0" marR="0" indent="914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0" marR="0" indent="1371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0" marR="0" indent="18288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0" marR="0" indent="22860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0" marR="0" indent="27432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0" marR="0" indent="32004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0" marR="0" indent="3657600" algn="l" defTabSz="2438338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500" b="1" i="0" u="none" strike="noStrike" cap="none" spc="-17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hangingPunct="1"/>
            <a:r>
              <a:rPr lang="de-DE" sz="5400" dirty="0">
                <a:latin typeface="Avenir Next Ultra Light"/>
              </a:rPr>
              <a:t>3. Schritt: Zeitplan konkretisieren, Termine setzen</a:t>
            </a:r>
          </a:p>
        </p:txBody>
      </p:sp>
      <p:sp>
        <p:nvSpPr>
          <p:cNvPr id="45" name="Okt">
            <a:extLst>
              <a:ext uri="{FF2B5EF4-FFF2-40B4-BE49-F238E27FC236}">
                <a16:creationId xmlns:a16="http://schemas.microsoft.com/office/drawing/2014/main" id="{AE914B61-0546-445B-BFE0-C7AD3BD39AB9}"/>
              </a:ext>
            </a:extLst>
          </p:cNvPr>
          <p:cNvSpPr txBox="1"/>
          <p:nvPr/>
        </p:nvSpPr>
        <p:spPr>
          <a:xfrm>
            <a:off x="21788565" y="6870841"/>
            <a:ext cx="1466747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November</a:t>
            </a:r>
            <a:endParaRPr dirty="0">
              <a:latin typeface="Avenir Next Ultra Light"/>
            </a:endParaRPr>
          </a:p>
        </p:txBody>
      </p:sp>
      <p:sp>
        <p:nvSpPr>
          <p:cNvPr id="44" name="Förderverfahren abwickeln">
            <a:extLst>
              <a:ext uri="{FF2B5EF4-FFF2-40B4-BE49-F238E27FC236}">
                <a16:creationId xmlns:a16="http://schemas.microsoft.com/office/drawing/2014/main" id="{9D5E400E-AF74-4743-BBC2-EDEEA7435336}"/>
              </a:ext>
            </a:extLst>
          </p:cNvPr>
          <p:cNvSpPr/>
          <p:nvPr/>
        </p:nvSpPr>
        <p:spPr>
          <a:xfrm rot="18120000">
            <a:off x="19801641" y="3263355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Antragsdaten übermitteln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46" name="Einsammeln der Dokumente+Geld">
            <a:extLst>
              <a:ext uri="{FF2B5EF4-FFF2-40B4-BE49-F238E27FC236}">
                <a16:creationId xmlns:a16="http://schemas.microsoft.com/office/drawing/2014/main" id="{5BE9A004-EED3-4893-B2B2-0E532A447BF3}"/>
              </a:ext>
            </a:extLst>
          </p:cNvPr>
          <p:cNvSpPr/>
          <p:nvPr/>
        </p:nvSpPr>
        <p:spPr>
          <a:xfrm rot="18120000">
            <a:off x="9436026" y="324565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Dokumente einsammeln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8" name="Einarbeitungskonzept der Lernenden">
            <a:extLst>
              <a:ext uri="{FF2B5EF4-FFF2-40B4-BE49-F238E27FC236}">
                <a16:creationId xmlns:a16="http://schemas.microsoft.com/office/drawing/2014/main" id="{8DFB357F-3CED-425D-BBF1-AAF1AD80F3B4}"/>
              </a:ext>
            </a:extLst>
          </p:cNvPr>
          <p:cNvSpPr/>
          <p:nvPr/>
        </p:nvSpPr>
        <p:spPr>
          <a:xfrm rot="18120000">
            <a:off x="13226371" y="10296422"/>
            <a:ext cx="6156000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Einarbeitungskonzept für Lernende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starten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3" name="Dienstbesprechung für Lehrkräfte">
            <a:extLst>
              <a:ext uri="{FF2B5EF4-FFF2-40B4-BE49-F238E27FC236}">
                <a16:creationId xmlns:a16="http://schemas.microsoft.com/office/drawing/2014/main" id="{7D7F7CFB-6EA5-4960-A71C-EFAF54C1856D}"/>
              </a:ext>
            </a:extLst>
          </p:cNvPr>
          <p:cNvSpPr/>
          <p:nvPr/>
        </p:nvSpPr>
        <p:spPr>
          <a:xfrm rot="18120000">
            <a:off x="8365747" y="10317787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Besprechung für beteiligte Lehrkräfte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6" name="Erziehungspartnerschaft mit den Eltern">
            <a:extLst>
              <a:ext uri="{FF2B5EF4-FFF2-40B4-BE49-F238E27FC236}">
                <a16:creationId xmlns:a16="http://schemas.microsoft.com/office/drawing/2014/main" id="{C70337C9-92CD-475C-8CAB-B392A4B4D1D1}"/>
              </a:ext>
            </a:extLst>
          </p:cNvPr>
          <p:cNvSpPr/>
          <p:nvPr/>
        </p:nvSpPr>
        <p:spPr>
          <a:xfrm rot="18120000">
            <a:off x="18437934" y="3263354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„Einblick in den (Unterrichts-)Alltag“ durchführen</a:t>
            </a:r>
          </a:p>
        </p:txBody>
      </p:sp>
      <p:sp>
        <p:nvSpPr>
          <p:cNvPr id="77" name="Fortbildungsbaustein: Grundlagen">
            <a:extLst>
              <a:ext uri="{FF2B5EF4-FFF2-40B4-BE49-F238E27FC236}">
                <a16:creationId xmlns:a16="http://schemas.microsoft.com/office/drawing/2014/main" id="{F7928799-88F8-4A1C-A836-46EDC6DAA031}"/>
              </a:ext>
            </a:extLst>
          </p:cNvPr>
          <p:cNvSpPr/>
          <p:nvPr/>
        </p:nvSpPr>
        <p:spPr>
          <a:xfrm rot="18120000">
            <a:off x="11980292" y="10262173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Grundlagenfortbildung „Basiskompetenzen“ durchführen</a:t>
            </a:r>
          </a:p>
        </p:txBody>
      </p:sp>
      <p:sp>
        <p:nvSpPr>
          <p:cNvPr id="78" name="Fortbildungsbaustein II">
            <a:extLst>
              <a:ext uri="{FF2B5EF4-FFF2-40B4-BE49-F238E27FC236}">
                <a16:creationId xmlns:a16="http://schemas.microsoft.com/office/drawing/2014/main" id="{E420D4D0-A720-4B6C-9BBC-3038AF57479C}"/>
              </a:ext>
            </a:extLst>
          </p:cNvPr>
          <p:cNvSpPr/>
          <p:nvPr/>
        </p:nvSpPr>
        <p:spPr>
          <a:xfrm rot="18120000">
            <a:off x="19453983" y="10367894"/>
            <a:ext cx="6156000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 II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9" name="Elterninfo: Einladung">
            <a:extLst>
              <a:ext uri="{FF2B5EF4-FFF2-40B4-BE49-F238E27FC236}">
                <a16:creationId xmlns:a16="http://schemas.microsoft.com/office/drawing/2014/main" id="{75820166-FD17-4069-BA8C-22E5925F9C04}"/>
              </a:ext>
            </a:extLst>
          </p:cNvPr>
          <p:cNvSpPr/>
          <p:nvPr/>
        </p:nvSpPr>
        <p:spPr>
          <a:xfrm rot="18120000">
            <a:off x="454293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198438" indent="55563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 zum Informationsabend einladen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0" name="Lehrerverteilung">
            <a:extLst>
              <a:ext uri="{FF2B5EF4-FFF2-40B4-BE49-F238E27FC236}">
                <a16:creationId xmlns:a16="http://schemas.microsoft.com/office/drawing/2014/main" id="{E04EC1A8-9676-46CC-87BB-6C87775FF74C}"/>
              </a:ext>
            </a:extLst>
          </p:cNvPr>
          <p:cNvSpPr/>
          <p:nvPr/>
        </p:nvSpPr>
        <p:spPr>
          <a:xfrm rot="18120000">
            <a:off x="7119667" y="10262174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Lehrerverteilung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1" name="Bestellvorgang abwickeln">
            <a:extLst>
              <a:ext uri="{FF2B5EF4-FFF2-40B4-BE49-F238E27FC236}">
                <a16:creationId xmlns:a16="http://schemas.microsoft.com/office/drawing/2014/main" id="{F04FF150-3090-4A89-9170-434322032886}"/>
              </a:ext>
            </a:extLst>
          </p:cNvPr>
          <p:cNvSpPr/>
          <p:nvPr/>
        </p:nvSpPr>
        <p:spPr>
          <a:xfrm rot="18120000">
            <a:off x="8273127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dirty="0">
                <a:solidFill>
                  <a:schemeClr val="bg1"/>
                </a:solidFill>
                <a:latin typeface="Atkinson Hyperlegible" pitchFamily="2" charset="77"/>
              </a:rPr>
              <a:t>Bestellvorgang </a:t>
            </a: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abwickeln</a:t>
            </a:r>
            <a:r>
              <a:rPr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</a:t>
            </a:r>
          </a:p>
        </p:txBody>
      </p:sp>
      <p:sp>
        <p:nvSpPr>
          <p:cNvPr id="82" name="Bestellvorgang vorbereiten">
            <a:extLst>
              <a:ext uri="{FF2B5EF4-FFF2-40B4-BE49-F238E27FC236}">
                <a16:creationId xmlns:a16="http://schemas.microsoft.com/office/drawing/2014/main" id="{88F2770E-4CBE-4025-931D-8522CAC132EC}"/>
              </a:ext>
            </a:extLst>
          </p:cNvPr>
          <p:cNvSpPr/>
          <p:nvPr/>
        </p:nvSpPr>
        <p:spPr>
          <a:xfrm rot="18120000">
            <a:off x="1662072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/>
          <a:p>
            <a:pPr marL="273050" indent="-1905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Vorbereitung des Beschaffungsprozesses abschließen</a:t>
            </a:r>
            <a:endParaRPr lang="de-DE" dirty="0">
              <a:solidFill>
                <a:schemeClr val="bg1"/>
              </a:solidFill>
              <a:latin typeface="Atkinson Hyperlegible" pitchFamily="2" charset="77"/>
              <a:ea typeface="Times Roman"/>
              <a:cs typeface="Times Roman"/>
              <a:sym typeface="Times Roman"/>
            </a:endParaRPr>
          </a:p>
        </p:txBody>
      </p:sp>
      <p:sp>
        <p:nvSpPr>
          <p:cNvPr id="83" name="Bestellungen abschließen">
            <a:extLst>
              <a:ext uri="{FF2B5EF4-FFF2-40B4-BE49-F238E27FC236}">
                <a16:creationId xmlns:a16="http://schemas.microsoft.com/office/drawing/2014/main" id="{D0CA5DF1-720F-4F9B-8652-DCE6EAFD4132}"/>
              </a:ext>
            </a:extLst>
          </p:cNvPr>
          <p:cNvSpPr/>
          <p:nvPr/>
        </p:nvSpPr>
        <p:spPr>
          <a:xfrm rot="18120000">
            <a:off x="6667935" y="3183269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23838" indent="30163"/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Gerätebestellungen abschließen</a:t>
            </a:r>
          </a:p>
        </p:txBody>
      </p:sp>
      <p:sp>
        <p:nvSpPr>
          <p:cNvPr id="84" name="Konfigurationen finalisieren">
            <a:extLst>
              <a:ext uri="{FF2B5EF4-FFF2-40B4-BE49-F238E27FC236}">
                <a16:creationId xmlns:a16="http://schemas.microsoft.com/office/drawing/2014/main" id="{F560965B-74F8-4B77-ABE1-4E55A190E633}"/>
              </a:ext>
            </a:extLst>
          </p:cNvPr>
          <p:cNvSpPr/>
          <p:nvPr/>
        </p:nvSpPr>
        <p:spPr>
          <a:xfrm rot="18120000">
            <a:off x="10861558" y="3186235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Konfigurationen finalisieren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5" name="Erstellung grundlegender Dokumente">
            <a:extLst>
              <a:ext uri="{FF2B5EF4-FFF2-40B4-BE49-F238E27FC236}">
                <a16:creationId xmlns:a16="http://schemas.microsoft.com/office/drawing/2014/main" id="{D1B6C58C-E6CF-4429-A5A9-6EBE5CD1EC73}"/>
              </a:ext>
            </a:extLst>
          </p:cNvPr>
          <p:cNvSpPr txBox="1">
            <a:spLocks/>
          </p:cNvSpPr>
          <p:nvPr/>
        </p:nvSpPr>
        <p:spPr>
          <a:xfrm rot="18120000">
            <a:off x="2955557" y="3186235"/>
            <a:ext cx="6156000" cy="972000"/>
          </a:xfrm>
          <a:prstGeom prst="rect">
            <a:avLst/>
          </a:prstGeom>
          <a:solidFill>
            <a:srgbClr val="009193"/>
          </a:solidFill>
        </p:spPr>
        <p:txBody>
          <a:bodyPr anchor="ctr"/>
          <a:lstStyle>
            <a:lvl1pPr marL="609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1pPr>
            <a:lvl2pPr marL="1219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2pPr>
            <a:lvl3pPr marL="1828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3pPr>
            <a:lvl4pPr marL="2438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4pPr>
            <a:lvl5pPr marL="30480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5pPr>
            <a:lvl6pPr marL="36576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6pPr>
            <a:lvl7pPr marL="42672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7pPr>
            <a:lvl8pPr marL="48768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8pPr>
            <a:lvl9pPr marL="5486400" marR="0" indent="-609600" algn="l" defTabSz="2438338" rtl="0" latinLnBrk="0">
              <a:lnSpc>
                <a:spcPct val="90000"/>
              </a:lnSpc>
              <a:spcBef>
                <a:spcPts val="4500"/>
              </a:spcBef>
              <a:spcAft>
                <a:spcPts val="0"/>
              </a:spcAft>
              <a:buClrTx/>
              <a:buSzPct val="123000"/>
              <a:buFontTx/>
              <a:buChar char="•"/>
              <a:tabLst/>
              <a:defRPr sz="48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"/>
              </a:defRPr>
            </a:lvl9pPr>
          </a:lstStyle>
          <a:p>
            <a:pPr marL="88900" indent="0" hangingPunct="1">
              <a:buNone/>
              <a:defRPr sz="2400"/>
            </a:pP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</a:rPr>
              <a:t>Grundlegende Dokumente</a:t>
            </a:r>
            <a:r>
              <a:rPr lang="de-DE" sz="2400" dirty="0">
                <a:solidFill>
                  <a:schemeClr val="bg1"/>
                </a:solidFill>
                <a:latin typeface="Atkinson Hyperlegible" pitchFamily="2" charset="77"/>
                <a:ea typeface="Times Roman"/>
                <a:cs typeface="Times Roman"/>
                <a:sym typeface="Times Roman"/>
              </a:rPr>
              <a:t> erstellen</a:t>
            </a:r>
          </a:p>
        </p:txBody>
      </p:sp>
      <p:sp>
        <p:nvSpPr>
          <p:cNvPr id="86" name="Elternabend: Gerätebestellung">
            <a:extLst>
              <a:ext uri="{FF2B5EF4-FFF2-40B4-BE49-F238E27FC236}">
                <a16:creationId xmlns:a16="http://schemas.microsoft.com/office/drawing/2014/main" id="{31D7DC7A-729B-4DD9-8E42-124A80709D9D}"/>
              </a:ext>
            </a:extLst>
          </p:cNvPr>
          <p:cNvSpPr/>
          <p:nvPr/>
        </p:nvSpPr>
        <p:spPr>
          <a:xfrm rot="18120000">
            <a:off x="4130953" y="3245896"/>
            <a:ext cx="6156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Elternabend „Gerätebestellung“ </a:t>
            </a:r>
          </a:p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7" name="Klassenbildung">
            <a:extLst>
              <a:ext uri="{FF2B5EF4-FFF2-40B4-BE49-F238E27FC236}">
                <a16:creationId xmlns:a16="http://schemas.microsoft.com/office/drawing/2014/main" id="{61018FA7-F924-404B-8995-CA9BA44E5717}"/>
              </a:ext>
            </a:extLst>
          </p:cNvPr>
          <p:cNvSpPr/>
          <p:nvPr/>
        </p:nvSpPr>
        <p:spPr>
          <a:xfrm rot="18120000">
            <a:off x="-942393" y="3186235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Klassen bilden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88" name="Ausgabe der Geräte">
            <a:extLst>
              <a:ext uri="{FF2B5EF4-FFF2-40B4-BE49-F238E27FC236}">
                <a16:creationId xmlns:a16="http://schemas.microsoft.com/office/drawing/2014/main" id="{70D7E9B8-D440-46FB-9EB8-E8A4F5C04CD9}"/>
              </a:ext>
            </a:extLst>
          </p:cNvPr>
          <p:cNvSpPr/>
          <p:nvPr/>
        </p:nvSpPr>
        <p:spPr>
          <a:xfrm rot="18120000">
            <a:off x="17085950" y="3419674"/>
            <a:ext cx="6156000" cy="972000"/>
          </a:xfrm>
          <a:prstGeom prst="rect">
            <a:avLst/>
          </a:prstGeom>
          <a:solidFill>
            <a:srgbClr val="0054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Erster Geräteeinsatz im Unterricht</a:t>
            </a:r>
          </a:p>
        </p:txBody>
      </p:sp>
      <p:sp>
        <p:nvSpPr>
          <p:cNvPr id="89" name="Kreis">
            <a:extLst>
              <a:ext uri="{FF2B5EF4-FFF2-40B4-BE49-F238E27FC236}">
                <a16:creationId xmlns:a16="http://schemas.microsoft.com/office/drawing/2014/main" id="{C3AE989B-7D13-4652-8CD5-51ED0E28A517}"/>
              </a:ext>
            </a:extLst>
          </p:cNvPr>
          <p:cNvSpPr/>
          <p:nvPr/>
        </p:nvSpPr>
        <p:spPr>
          <a:xfrm>
            <a:off x="15642510" y="751282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90" name="Kreis">
            <a:extLst>
              <a:ext uri="{FF2B5EF4-FFF2-40B4-BE49-F238E27FC236}">
                <a16:creationId xmlns:a16="http://schemas.microsoft.com/office/drawing/2014/main" id="{D2AD8208-0894-4587-9662-ABE890E405DE}"/>
              </a:ext>
            </a:extLst>
          </p:cNvPr>
          <p:cNvSpPr/>
          <p:nvPr/>
        </p:nvSpPr>
        <p:spPr>
          <a:xfrm>
            <a:off x="15642510" y="6531798"/>
            <a:ext cx="381001" cy="381001"/>
          </a:xfrm>
          <a:prstGeom prst="ellipse">
            <a:avLst/>
          </a:prstGeom>
          <a:solidFill>
            <a:schemeClr val="bg1">
              <a:lumMod val="65000"/>
            </a:schemeClr>
          </a:solidFill>
          <a:ln w="12700">
            <a:miter lim="400000"/>
          </a:ln>
        </p:spPr>
        <p:txBody>
          <a:bodyPr lIns="71437" tIns="71437" rIns="71437" bIns="71437" anchor="ctr"/>
          <a:lstStyle/>
          <a:p>
            <a:pPr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pPr>
            <a:endParaRPr sz="2600" dirty="0">
              <a:latin typeface="Atkinson Hyperlegible" pitchFamily="2" charset="77"/>
            </a:endParaRPr>
          </a:p>
        </p:txBody>
      </p:sp>
      <p:sp>
        <p:nvSpPr>
          <p:cNvPr id="91" name="Mär">
            <a:extLst>
              <a:ext uri="{FF2B5EF4-FFF2-40B4-BE49-F238E27FC236}">
                <a16:creationId xmlns:a16="http://schemas.microsoft.com/office/drawing/2014/main" id="{024B1524-4C14-4E2A-BE2F-52ED9E539736}"/>
              </a:ext>
            </a:extLst>
          </p:cNvPr>
          <p:cNvSpPr txBox="1"/>
          <p:nvPr/>
        </p:nvSpPr>
        <p:spPr>
          <a:xfrm>
            <a:off x="8604466" y="6997256"/>
            <a:ext cx="636392" cy="5579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71437" tIns="71437" rIns="71437" bIns="71437" anchor="ctr">
            <a:spAutoFit/>
          </a:bodyPr>
          <a:lstStyle>
            <a:lvl1pPr algn="l" defTabSz="821531">
              <a:lnSpc>
                <a:spcPct val="120000"/>
              </a:lnSpc>
              <a:spcBef>
                <a:spcPts val="6700"/>
              </a:spcBef>
              <a:buClr>
                <a:srgbClr val="AAAAAA"/>
              </a:buClr>
              <a:buFont typeface="Lucida Grande"/>
              <a:defRPr>
                <a:solidFill>
                  <a:srgbClr val="929292"/>
                </a:solidFill>
                <a:latin typeface="Arial"/>
                <a:ea typeface="Arial"/>
                <a:cs typeface="Arial"/>
                <a:sym typeface="Arial"/>
              </a:defRPr>
            </a:lvl1pPr>
          </a:lstStyle>
          <a:p>
            <a:r>
              <a:rPr lang="de-DE" dirty="0">
                <a:latin typeface="Avenir Next Ultra Light"/>
              </a:rPr>
              <a:t>Juni</a:t>
            </a:r>
            <a:endParaRPr dirty="0">
              <a:latin typeface="Avenir Next Ultra Light"/>
            </a:endParaRPr>
          </a:p>
        </p:txBody>
      </p:sp>
      <p:sp>
        <p:nvSpPr>
          <p:cNvPr id="3" name="Lehrerverteilung">
            <a:extLst>
              <a:ext uri="{FF2B5EF4-FFF2-40B4-BE49-F238E27FC236}">
                <a16:creationId xmlns:a16="http://schemas.microsoft.com/office/drawing/2014/main" id="{4420FDB8-3F0B-73A7-3336-404583D0255D}"/>
              </a:ext>
            </a:extLst>
          </p:cNvPr>
          <p:cNvSpPr/>
          <p:nvPr/>
        </p:nvSpPr>
        <p:spPr>
          <a:xfrm>
            <a:off x="15269823" y="7042080"/>
            <a:ext cx="3077791" cy="546852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b="1" dirty="0">
                <a:solidFill>
                  <a:srgbClr val="005493"/>
                </a:solidFill>
              </a:rPr>
              <a:t>Unterrichtsbeginn</a:t>
            </a:r>
            <a:endParaRPr b="1" dirty="0">
              <a:solidFill>
                <a:srgbClr val="005493"/>
              </a:solidFill>
            </a:endParaRPr>
          </a:p>
        </p:txBody>
      </p:sp>
      <p:sp>
        <p:nvSpPr>
          <p:cNvPr id="4" name="Fortbildungsbaustein VI">
            <a:extLst>
              <a:ext uri="{FF2B5EF4-FFF2-40B4-BE49-F238E27FC236}">
                <a16:creationId xmlns:a16="http://schemas.microsoft.com/office/drawing/2014/main" id="{B6BD2D11-ADF8-5560-95FE-BB2B3BA68DCF}"/>
              </a:ext>
            </a:extLst>
          </p:cNvPr>
          <p:cNvSpPr/>
          <p:nvPr/>
        </p:nvSpPr>
        <p:spPr>
          <a:xfrm>
            <a:off x="178233" y="12579624"/>
            <a:ext cx="6093035" cy="972000"/>
          </a:xfrm>
          <a:prstGeom prst="rect">
            <a:avLst/>
          </a:prstGeom>
          <a:solidFill>
            <a:srgbClr val="008F00">
              <a:alpha val="70000"/>
            </a:srgbClr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außerhalb des Fachunterrichts zur reflektierten Mediennutzung verankern</a:t>
            </a:r>
            <a:r>
              <a:rPr lang="de-DE" sz="2000" dirty="0">
                <a:solidFill>
                  <a:schemeClr val="bg1"/>
                </a:solidFill>
                <a:effectLst/>
                <a:latin typeface="Atkinson Hyperlegible" pitchFamily="2" charset="77"/>
              </a:rPr>
              <a:t> </a:t>
            </a:r>
            <a:endParaRPr lang="de-DE" sz="2000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5" name="Fortbildungsbaustein III">
            <a:extLst>
              <a:ext uri="{FF2B5EF4-FFF2-40B4-BE49-F238E27FC236}">
                <a16:creationId xmlns:a16="http://schemas.microsoft.com/office/drawing/2014/main" id="{FFA4372F-74E1-3564-A0B1-D5F0100B868B}"/>
              </a:ext>
            </a:extLst>
          </p:cNvPr>
          <p:cNvSpPr/>
          <p:nvPr/>
        </p:nvSpPr>
        <p:spPr>
          <a:xfrm>
            <a:off x="178233" y="11565699"/>
            <a:ext cx="6093035" cy="972000"/>
          </a:xfrm>
          <a:prstGeom prst="rect">
            <a:avLst/>
          </a:prstGeom>
          <a:solidFill>
            <a:srgbClr val="008F00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r>
              <a:rPr lang="de-DE" dirty="0">
                <a:solidFill>
                  <a:schemeClr val="bg1"/>
                </a:solidFill>
                <a:latin typeface="Atkinson Hyperlegible" pitchFamily="2" charset="77"/>
              </a:rPr>
              <a:t>Fortbildungsbaustein …. durchführen</a:t>
            </a:r>
            <a:endParaRPr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6" name="Erziehungspartnerschaft mit den Eltern">
            <a:extLst>
              <a:ext uri="{FF2B5EF4-FFF2-40B4-BE49-F238E27FC236}">
                <a16:creationId xmlns:a16="http://schemas.microsoft.com/office/drawing/2014/main" id="{33F65914-6458-609C-C31F-A323A10672D5}"/>
              </a:ext>
            </a:extLst>
          </p:cNvPr>
          <p:cNvSpPr/>
          <p:nvPr/>
        </p:nvSpPr>
        <p:spPr>
          <a:xfrm>
            <a:off x="178233" y="10551774"/>
            <a:ext cx="6120000" cy="972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dirty="0">
                <a:ln>
                  <a:noFill/>
                </a:ln>
                <a:solidFill>
                  <a:schemeClr val="bg1"/>
                </a:solidFill>
                <a:effectLst/>
                <a:latin typeface="Atkinson Hyperlegible" pitchFamily="2" charset="77"/>
                <a:ea typeface="Arial Unicode MS" panose="020B0604020202020204" pitchFamily="34" charset="-128"/>
              </a:rPr>
              <a:t>Weitere Maßnahmen zur Stärkung der Erziehungspartnerschaft verankern</a:t>
            </a:r>
            <a:endParaRPr lang="de-DE" dirty="0">
              <a:solidFill>
                <a:schemeClr val="bg1"/>
              </a:solidFill>
              <a:latin typeface="Atkinson Hyperlegible" pitchFamily="2" charset="77"/>
            </a:endParaRPr>
          </a:p>
        </p:txBody>
      </p:sp>
      <p:sp>
        <p:nvSpPr>
          <p:cNvPr id="7" name="Versenden wichtiger Dokumenten">
            <a:extLst>
              <a:ext uri="{FF2B5EF4-FFF2-40B4-BE49-F238E27FC236}">
                <a16:creationId xmlns:a16="http://schemas.microsoft.com/office/drawing/2014/main" id="{7906EE8F-334E-0469-6030-EDA3D3C9D0AB}"/>
              </a:ext>
            </a:extLst>
          </p:cNvPr>
          <p:cNvSpPr/>
          <p:nvPr/>
        </p:nvSpPr>
        <p:spPr>
          <a:xfrm rot="18120000">
            <a:off x="5456589" y="3156424"/>
            <a:ext cx="6120000" cy="1008000"/>
          </a:xfrm>
          <a:prstGeom prst="rect">
            <a:avLst/>
          </a:prstGeom>
          <a:solidFill>
            <a:srgbClr val="009193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ctr"/>
          <a:lstStyle>
            <a:lvl1pPr indent="254000" algn="l" defTabSz="821531">
              <a:defRPr>
                <a:solidFill>
                  <a:srgbClr val="FFFFFF"/>
                </a:solidFill>
                <a:latin typeface="Avenir Next Ultra Light"/>
                <a:ea typeface="Avenir Next Ultra Light"/>
                <a:cs typeface="Avenir Next Ultra Light"/>
                <a:sym typeface="Avenir Next Ultra Light"/>
              </a:defRPr>
            </a:lvl1pPr>
          </a:lstStyle>
          <a:p>
            <a:pPr marL="230188" indent="23813"/>
            <a:r>
              <a:rPr lang="de-DE" sz="2000" dirty="0">
                <a:solidFill>
                  <a:schemeClr val="bg1"/>
                </a:solidFill>
                <a:latin typeface="Atkinson Hyperlegible" pitchFamily="2" charset="77"/>
              </a:rPr>
              <a:t>Versand von Informationen zum Beschaffungsprozess und Einholung benötigter Zustimmungen</a:t>
            </a:r>
          </a:p>
        </p:txBody>
      </p:sp>
    </p:spTree>
    <p:extLst>
      <p:ext uri="{BB962C8B-B14F-4D97-AF65-F5344CB8AC3E}">
        <p14:creationId xmlns:p14="http://schemas.microsoft.com/office/powerpoint/2010/main" val="1810920774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1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734</Words>
  <Application>Microsoft Macintosh PowerPoint</Application>
  <PresentationFormat>Benutzerdefiniert</PresentationFormat>
  <Paragraphs>195</Paragraphs>
  <Slides>7</Slides>
  <Notes>2</Notes>
  <HiddenSlides>1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2" baseType="lpstr">
      <vt:lpstr>Atkinson Hyperlegible</vt:lpstr>
      <vt:lpstr>Avenir Next Ultra Light</vt:lpstr>
      <vt:lpstr>Helvetica Neue</vt:lpstr>
      <vt:lpstr>Helvetica Neue Medium</vt:lpstr>
      <vt:lpstr>21_BasicWhite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Sebastian Schnurrenberger</dc:creator>
  <cp:lastModifiedBy>Viola Bauer</cp:lastModifiedBy>
  <cp:revision>70</cp:revision>
  <dcterms:modified xsi:type="dcterms:W3CDTF">2024-03-15T08:40:55Z</dcterms:modified>
</cp:coreProperties>
</file>