
<file path=[Content_Types].xml><?xml version="1.0" encoding="utf-8"?>
<Types xmlns="http://schemas.openxmlformats.org/package/2006/content-types">
  <Default Extension="gif" ContentType="image/gif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sldIdLst>
    <p:sldId id="313" r:id="rId2"/>
    <p:sldId id="299" r:id="rId3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1pPr>
    <a:lvl2pPr marL="0" marR="0" indent="457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2pPr>
    <a:lvl3pPr marL="0" marR="0" indent="914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3pPr>
    <a:lvl4pPr marL="0" marR="0" indent="1371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4pPr>
    <a:lvl5pPr marL="0" marR="0" indent="18288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5pPr>
    <a:lvl6pPr marL="0" marR="0" indent="22860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6pPr>
    <a:lvl7pPr marL="0" marR="0" indent="27432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7pPr>
    <a:lvl8pPr marL="0" marR="0" indent="32004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8pPr>
    <a:lvl9pPr marL="0" marR="0" indent="3657600" algn="ctr" defTabSz="2438338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2400" b="0" i="0" u="none" strike="noStrike" cap="none" spc="0" normalizeH="0" baseline="0">
        <a:ln>
          <a:noFill/>
        </a:ln>
        <a:solidFill>
          <a:srgbClr val="5E5E5E"/>
        </a:solidFill>
        <a:effectLst/>
        <a:uFillTx/>
        <a:latin typeface="+mn-lt"/>
        <a:ea typeface="+mn-ea"/>
        <a:cs typeface="+mn-cs"/>
        <a:sym typeface="Helvetica Neue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browse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26EA8"/>
    <a:srgbClr val="E6F8FD"/>
    <a:srgbClr val="CCFFFF"/>
    <a:srgbClr val="CBF1FB"/>
    <a:srgbClr val="941100"/>
    <a:srgbClr val="226EA9"/>
    <a:srgbClr val="8EC656"/>
    <a:srgbClr val="0FAED9"/>
    <a:srgbClr val="A5C249"/>
    <a:srgbClr val="0FAFD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381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381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Row>
  </a:tblStyle>
  <a:tblStyle styleId="{C7B018BB-80A7-4F77-B60F-C8B233D01FF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536773"/>
              </a:solidFill>
              <a:prstDash val="solid"/>
              <a:miter lim="400000"/>
            </a:ln>
          </a:top>
          <a:bottom>
            <a:ln w="12700" cap="flat">
              <a:solidFill>
                <a:srgbClr val="536773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381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36773"/>
              </a:solidFill>
              <a:prstDash val="solid"/>
              <a:miter lim="400000"/>
            </a:ln>
          </a:left>
          <a:right>
            <a:ln w="12700" cap="flat">
              <a:solidFill>
                <a:srgbClr val="536773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536773"/>
              </a:solidFill>
              <a:prstDash val="solid"/>
              <a:miter lim="400000"/>
            </a:ln>
          </a:insideH>
          <a:insideV>
            <a:ln w="12700" cap="flat">
              <a:solidFill>
                <a:srgbClr val="536773"/>
              </a:solidFill>
              <a:prstDash val="solid"/>
              <a:miter lim="400000"/>
            </a:ln>
          </a:insideV>
        </a:tcBdr>
        <a:fill>
          <a:solidFill>
            <a:schemeClr val="accent1">
              <a:lumOff val="16847"/>
            </a:schemeClr>
          </a:solidFill>
        </a:fill>
      </a:tcStyle>
    </a:firstRow>
  </a:tblStyle>
  <a:tblStyle styleId="{EEE7283C-3CF3-47DC-8721-378D4A62B228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838383"/>
              </a:solidFill>
              <a:prstDash val="solid"/>
              <a:miter lim="400000"/>
            </a:ln>
          </a:left>
          <a:right>
            <a:ln w="12700" cap="flat">
              <a:solidFill>
                <a:srgbClr val="838383"/>
              </a:solidFill>
              <a:prstDash val="solid"/>
              <a:miter lim="400000"/>
            </a:ln>
          </a:right>
          <a:top>
            <a:ln w="12700" cap="flat">
              <a:solidFill>
                <a:srgbClr val="838383"/>
              </a:solidFill>
              <a:prstDash val="solid"/>
              <a:miter lim="400000"/>
            </a:ln>
          </a:top>
          <a:bottom>
            <a:ln w="12700" cap="flat">
              <a:solidFill>
                <a:srgbClr val="838383"/>
              </a:solidFill>
              <a:prstDash val="solid"/>
              <a:miter lim="400000"/>
            </a:ln>
          </a:bottom>
          <a:insideH>
            <a:ln w="12700" cap="flat">
              <a:solidFill>
                <a:srgbClr val="838383"/>
              </a:solidFill>
              <a:prstDash val="solid"/>
              <a:miter lim="400000"/>
            </a:ln>
          </a:insideH>
          <a:insideV>
            <a:ln w="12700" cap="flat">
              <a:solidFill>
                <a:srgbClr val="838383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808080"/>
              </a:solidFill>
              <a:prstDash val="solid"/>
              <a:miter lim="400000"/>
            </a:ln>
          </a:right>
          <a:top>
            <a:ln w="12700" cap="flat">
              <a:solidFill>
                <a:srgbClr val="808080"/>
              </a:solidFill>
              <a:prstDash val="solid"/>
              <a:miter lim="400000"/>
            </a:ln>
          </a:top>
          <a:bottom>
            <a:ln w="12700" cap="flat">
              <a:solidFill>
                <a:srgbClr val="808080"/>
              </a:solidFill>
              <a:prstDash val="solid"/>
              <a:miter lim="400000"/>
            </a:ln>
          </a:bottom>
          <a:insideH>
            <a:ln w="12700" cap="flat">
              <a:solidFill>
                <a:srgbClr val="808080"/>
              </a:solidFill>
              <a:prstDash val="solid"/>
              <a:miter lim="400000"/>
            </a:ln>
          </a:insideH>
          <a:insideV>
            <a:ln w="12700" cap="flat">
              <a:solidFill>
                <a:srgbClr val="808080"/>
              </a:solidFill>
              <a:prstDash val="solid"/>
              <a:miter lim="400000"/>
            </a:ln>
          </a:insideV>
        </a:tcBdr>
        <a:fill>
          <a:solidFill>
            <a:srgbClr val="88FA4F"/>
          </a:solidFill>
        </a:fill>
      </a:tcStyle>
    </a:firstCol>
    <a:lastRow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38100" cap="flat">
              <a:solidFill>
                <a:schemeClr val="accent3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4D4D4D"/>
              </a:solidFill>
              <a:prstDash val="solid"/>
              <a:miter lim="400000"/>
            </a:ln>
          </a:left>
          <a:right>
            <a:ln w="12700" cap="flat">
              <a:solidFill>
                <a:srgbClr val="4D4D4D"/>
              </a:solidFill>
              <a:prstDash val="solid"/>
              <a:miter lim="400000"/>
            </a:ln>
          </a:right>
          <a:top>
            <a:ln w="12700" cap="flat">
              <a:solidFill>
                <a:srgbClr val="4D4D4D"/>
              </a:solidFill>
              <a:prstDash val="solid"/>
              <a:miter lim="400000"/>
            </a:ln>
          </a:top>
          <a:bottom>
            <a:ln w="12700" cap="flat">
              <a:solidFill>
                <a:srgbClr val="4D4D4D"/>
              </a:solidFill>
              <a:prstDash val="solid"/>
              <a:miter lim="400000"/>
            </a:ln>
          </a:bottom>
          <a:insideH>
            <a:ln w="12700" cap="flat">
              <a:solidFill>
                <a:srgbClr val="4D4D4D"/>
              </a:solidFill>
              <a:prstDash val="solid"/>
              <a:miter lim="400000"/>
            </a:ln>
          </a:insideH>
          <a:insideV>
            <a:ln w="12700" cap="flat">
              <a:solidFill>
                <a:srgbClr val="4D4D4D"/>
              </a:solidFill>
              <a:prstDash val="solid"/>
              <a:miter lim="400000"/>
            </a:ln>
          </a:insideV>
        </a:tcBdr>
        <a:fill>
          <a:solidFill>
            <a:srgbClr val="60D937"/>
          </a:solidFill>
        </a:fill>
      </a:tcStyle>
    </a:firstRow>
  </a:tblStyle>
  <a:tblStyle styleId="{CF821DB8-F4EB-4A41-A1BA-3FCAFE7338EE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chemeClr val="accent4">
              <a:hueOff val="348544"/>
              <a:lumOff val="7139"/>
            </a:schemeClr>
          </a:solidFill>
        </a:fill>
      </a:tcStyle>
    </a:band2H>
    <a:firstCol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8BB00"/>
          </a:solidFill>
        </a:fill>
      </a:tcStyle>
    </a:firstCol>
    <a:la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38100" cap="flat">
              <a:solidFill>
                <a:srgbClr val="F8BA00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AF7E9"/>
          </a:solidFill>
        </a:fill>
      </a:tcStyle>
    </a:lastRow>
    <a:firstRow>
      <a:tcTxStyle b="off" i="off">
        <a:font>
          <a:latin typeface="Helvetica Neue Medium"/>
          <a:ea typeface="Helvetica Neue Medium"/>
          <a:cs typeface="Helvetica Neue Medium"/>
        </a:font>
        <a:srgbClr val="000000"/>
      </a:tcTxStyle>
      <a:tcStyle>
        <a:tcBdr>
          <a:left>
            <a:ln w="12700" cap="flat">
              <a:solidFill>
                <a:srgbClr val="5B5A5A"/>
              </a:solidFill>
              <a:prstDash val="solid"/>
              <a:miter lim="400000"/>
            </a:ln>
          </a:left>
          <a:right>
            <a:ln w="12700" cap="flat">
              <a:solidFill>
                <a:srgbClr val="5B5A5A"/>
              </a:solidFill>
              <a:prstDash val="solid"/>
              <a:miter lim="400000"/>
            </a:ln>
          </a:right>
          <a:top>
            <a:ln w="12700" cap="flat">
              <a:solidFill>
                <a:srgbClr val="5B5A5A"/>
              </a:solidFill>
              <a:prstDash val="solid"/>
              <a:miter lim="400000"/>
            </a:ln>
          </a:top>
          <a:bottom>
            <a:ln w="12700" cap="flat">
              <a:solidFill>
                <a:srgbClr val="5B5A5A"/>
              </a:solidFill>
              <a:prstDash val="solid"/>
              <a:miter lim="400000"/>
            </a:ln>
          </a:bottom>
          <a:insideH>
            <a:ln w="12700" cap="flat">
              <a:solidFill>
                <a:srgbClr val="5B5A5A"/>
              </a:solidFill>
              <a:prstDash val="solid"/>
              <a:miter lim="400000"/>
            </a:ln>
          </a:insideH>
          <a:insideV>
            <a:ln w="12700" cap="flat">
              <a:solidFill>
                <a:srgbClr val="5B5A5A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33BA23B1-9221-436E-865A-0063620EA4FD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464646"/>
              </a:solidFill>
              <a:prstDash val="solid"/>
              <a:miter lim="400000"/>
            </a:ln>
          </a:left>
          <a:right>
            <a:ln w="12700" cap="flat">
              <a:solidFill>
                <a:srgbClr val="464646"/>
              </a:solidFill>
              <a:prstDash val="solid"/>
              <a:miter lim="400000"/>
            </a:ln>
          </a:right>
          <a:top>
            <a:ln w="12700" cap="flat">
              <a:solidFill>
                <a:srgbClr val="464646"/>
              </a:solidFill>
              <a:prstDash val="solid"/>
              <a:miter lim="400000"/>
            </a:ln>
          </a:top>
          <a:bottom>
            <a:ln w="12700" cap="flat">
              <a:solidFill>
                <a:srgbClr val="464646"/>
              </a:solidFill>
              <a:prstDash val="solid"/>
              <a:miter lim="400000"/>
            </a:ln>
          </a:bottom>
          <a:insideH>
            <a:ln w="12700" cap="flat">
              <a:solidFill>
                <a:srgbClr val="464646"/>
              </a:solidFill>
              <a:prstDash val="solid"/>
              <a:miter lim="400000"/>
            </a:ln>
          </a:insideH>
          <a:insideV>
            <a:ln w="12700" cap="flat">
              <a:solidFill>
                <a:srgbClr val="464646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D4D5D5"/>
          </a:solidFill>
        </a:fill>
      </a:tcStyle>
    </a:band2H>
    <a:firstCol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C3C3C3"/>
              </a:solidFill>
              <a:prstDash val="solid"/>
              <a:miter lim="400000"/>
            </a:ln>
          </a:top>
          <a:bottom>
            <a:ln w="12700" cap="flat">
              <a:solidFill>
                <a:srgbClr val="C3C3C3"/>
              </a:solidFill>
              <a:prstDash val="solid"/>
              <a:miter lim="400000"/>
            </a:ln>
          </a:bottom>
          <a:insideH>
            <a:ln w="12700" cap="flat">
              <a:solidFill>
                <a:srgbClr val="C3C3C3"/>
              </a:solidFill>
              <a:prstDash val="solid"/>
              <a:miter lim="400000"/>
            </a:ln>
          </a:insideH>
          <a:insideV>
            <a:ln w="12700" cap="flat">
              <a:solidFill>
                <a:srgbClr val="C3C3C3"/>
              </a:solidFill>
              <a:prstDash val="solid"/>
              <a:miter lim="400000"/>
            </a:ln>
          </a:insideV>
        </a:tcBdr>
        <a:fill>
          <a:solidFill>
            <a:srgbClr val="CB2A7B"/>
          </a:solidFill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5E5E5E"/>
              </a:solidFill>
              <a:prstDash val="solid"/>
              <a:miter lim="400000"/>
            </a:ln>
          </a:left>
          <a:right>
            <a:ln w="12700" cap="flat">
              <a:solidFill>
                <a:srgbClr val="5E5E5E"/>
              </a:solidFill>
              <a:prstDash val="solid"/>
              <a:miter lim="400000"/>
            </a:ln>
          </a:right>
          <a:top>
            <a:ln w="38100" cap="flat">
              <a:solidFill>
                <a:srgbClr val="CB297B"/>
              </a:solidFill>
              <a:prstDash val="solid"/>
              <a:miter lim="400000"/>
            </a:ln>
          </a:top>
          <a:bottom>
            <a:ln w="12700" cap="flat">
              <a:solidFill>
                <a:srgbClr val="5E5E5E"/>
              </a:solidFill>
              <a:prstDash val="solid"/>
              <a:miter lim="400000"/>
            </a:ln>
          </a:bottom>
          <a:insideH>
            <a:ln w="12700" cap="flat">
              <a:solidFill>
                <a:srgbClr val="5E5E5E"/>
              </a:solidFill>
              <a:prstDash val="solid"/>
              <a:miter lim="400000"/>
            </a:ln>
          </a:insideH>
          <a:insideV>
            <a:ln w="12700" cap="flat">
              <a:solidFill>
                <a:srgbClr val="5E5E5E"/>
              </a:solidFill>
              <a:prstDash val="solid"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5E5E5E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991A5F"/>
          </a:solidFill>
        </a:fill>
      </a:tcStyle>
    </a:firstRow>
  </a:tblStyle>
  <a:tblStyle styleId="{2708684C-4D16-4618-839F-0558EEFCDFE6}" styleName="">
    <a:tblBg/>
    <a:wholeTbl>
      <a:tcTxStyle b="off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6C6C6C"/>
              </a:solidFill>
              <a:prstDash val="solid"/>
              <a:miter lim="400000"/>
            </a:ln>
          </a:left>
          <a:right>
            <a:ln w="254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firstCol>
    <a:la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solidFill>
                <a:srgbClr val="6C6C6C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noFill/>
        </a:fill>
      </a:tcStyle>
    </a:lastRow>
    <a:firstRow>
      <a:tcTxStyle b="on" i="off">
        <a:fontRef idx="minor">
          <a:srgbClr val="000000"/>
        </a:fontRef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6C6C6C"/>
              </a:solidFill>
              <a:prstDash val="solid"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prstDash val="solid"/>
              <a:miter lim="400000"/>
            </a:ln>
          </a:insideH>
          <a:insideV>
            <a:ln w="12700" cap="flat">
              <a:solidFill>
                <a:srgbClr val="000000"/>
              </a:solidFill>
              <a:prstDash val="solid"/>
              <a:miter lim="400000"/>
            </a:ln>
          </a:insideV>
        </a:tcBdr>
        <a:fill>
          <a:solidFill>
            <a:srgbClr val="D6DCE0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9342" autoAdjust="0"/>
    <p:restoredTop sz="94966"/>
  </p:normalViewPr>
  <p:slideViewPr>
    <p:cSldViewPr snapToGrid="0">
      <p:cViewPr varScale="1">
        <p:scale>
          <a:sx n="58" d="100"/>
          <a:sy n="58" d="100"/>
        </p:scale>
        <p:origin x="1320" y="24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8" name="Shape 148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49" name="Shape 149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1pPr>
    <a:lvl2pPr indent="228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2pPr>
    <a:lvl3pPr indent="457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3pPr>
    <a:lvl4pPr indent="685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4pPr>
    <a:lvl5pPr indent="9144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5pPr>
    <a:lvl6pPr indent="11430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6pPr>
    <a:lvl7pPr indent="13716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7pPr>
    <a:lvl8pPr indent="16002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8pPr>
    <a:lvl9pPr indent="1828800" defTabSz="457200" latinLnBrk="0">
      <a:lnSpc>
        <a:spcPct val="117999"/>
      </a:lnSpc>
      <a:defRPr sz="2200">
        <a:latin typeface="+mn-lt"/>
        <a:ea typeface="+mn-ea"/>
        <a:cs typeface="+mn-cs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bildplatzhalter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Notizenplatzhalt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de-DE" dirty="0"/>
          </a:p>
        </p:txBody>
      </p:sp>
    </p:spTree>
    <p:extLst>
      <p:ext uri="{BB962C8B-B14F-4D97-AF65-F5344CB8AC3E}">
        <p14:creationId xmlns:p14="http://schemas.microsoft.com/office/powerpoint/2010/main" val="121940498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Autor:in und Datum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1340" y="11859862"/>
            <a:ext cx="21971003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1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496" y="2574991"/>
            <a:ext cx="21971004" cy="4648201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13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1342" y="7223190"/>
            <a:ext cx="21971001" cy="1905001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Zita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Quellenangabe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2430025" y="10675453"/>
            <a:ext cx="20200052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Quellenangabe</a:t>
            </a:r>
          </a:p>
        </p:txBody>
      </p:sp>
      <p:sp>
        <p:nvSpPr>
          <p:cNvPr id="116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753923" y="4939860"/>
            <a:ext cx="20876154" cy="3836280"/>
          </a:xfrm>
          <a:prstGeom prst="rect">
            <a:avLst/>
          </a:prstGeom>
        </p:spPr>
        <p:txBody>
          <a:bodyPr/>
          <a:lstStyle>
            <a:lvl1pPr marL="638923" indent="-469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638923" indent="-12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638923" indent="4445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638923" indent="9017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638923" indent="1358900">
              <a:spcBef>
                <a:spcPts val="0"/>
              </a:spcBef>
              <a:buSzTx/>
              <a:buNone/>
              <a:defRPr sz="8500" spc="-170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„Bemerkenswert“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1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oto - 3 Stü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alatschüssel mit gebratenem Reis, gekochten Eiern und Stäbchen"/>
          <p:cNvSpPr>
            <a:spLocks noGrp="1"/>
          </p:cNvSpPr>
          <p:nvPr>
            <p:ph type="pic" sz="quarter" idx="21"/>
          </p:nvPr>
        </p:nvSpPr>
        <p:spPr>
          <a:xfrm>
            <a:off x="15760700" y="1016000"/>
            <a:ext cx="7439099" cy="5949678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5" name="Schüssel mit Lachsfrikadellen, Salat und Hummus "/>
          <p:cNvSpPr>
            <a:spLocks noGrp="1"/>
          </p:cNvSpPr>
          <p:nvPr>
            <p:ph type="pic" sz="half" idx="22"/>
          </p:nvPr>
        </p:nvSpPr>
        <p:spPr>
          <a:xfrm>
            <a:off x="13500100" y="3978275"/>
            <a:ext cx="10439400" cy="12150181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6" name="Schüssel mit Pappardelle, Petersilienbutter, gerösteten Haselnüssen und geriebenem Parmesan"/>
          <p:cNvSpPr>
            <a:spLocks noGrp="1"/>
          </p:cNvSpPr>
          <p:nvPr>
            <p:ph type="pic" idx="23"/>
          </p:nvPr>
        </p:nvSpPr>
        <p:spPr>
          <a:xfrm>
            <a:off x="-139700" y="495300"/>
            <a:ext cx="16611600" cy="12458700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127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2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C560F47-758B-F400-8137-CD7829B53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2DC45740-7EA1-AE1B-4A75-1FF6B5CBC0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8A717BBF-FFC2-0DFD-9018-4442096608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8A7339-80E4-46F3-89C5-F8715C8D2905}" type="datetimeFigureOut">
              <a:rPr lang="de-DE" smtClean="0"/>
              <a:t>13.09.23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AEFB8F4-308E-3E08-9757-629CD37B2B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549FA3F9-FE60-3683-3F73-350C03FF046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11921256" y="13076008"/>
            <a:ext cx="528992" cy="379591"/>
          </a:xfrm>
        </p:spPr>
        <p:txBody>
          <a:bodyPr/>
          <a:lstStyle/>
          <a:p>
            <a:fld id="{D5530F0F-4DCA-4762-A84B-C7342272E519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64426895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Avocados und Limonen"/>
          <p:cNvSpPr>
            <a:spLocks noGrp="1"/>
          </p:cNvSpPr>
          <p:nvPr>
            <p:ph type="pic" idx="21"/>
          </p:nvPr>
        </p:nvSpPr>
        <p:spPr>
          <a:xfrm>
            <a:off x="-1155700" y="-1295400"/>
            <a:ext cx="26746200" cy="16018933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22" name="Titel der Präsentation"/>
          <p:cNvSpPr txBox="1">
            <a:spLocks noGrp="1"/>
          </p:cNvSpPr>
          <p:nvPr>
            <p:ph type="title" hasCustomPrompt="1"/>
          </p:nvPr>
        </p:nvSpPr>
        <p:spPr>
          <a:xfrm>
            <a:off x="1206500" y="7124700"/>
            <a:ext cx="21971000" cy="4648200"/>
          </a:xfrm>
          <a:prstGeom prst="rect">
            <a:avLst/>
          </a:prstGeom>
        </p:spPr>
        <p:txBody>
          <a:bodyPr anchor="b"/>
          <a:lstStyle>
            <a:lvl1pPr>
              <a:defRPr sz="11600" spc="-232"/>
            </a:lvl1pPr>
          </a:lstStyle>
          <a:p>
            <a:r>
              <a:t>Titel der Präsentation</a:t>
            </a:r>
          </a:p>
        </p:txBody>
      </p:sp>
      <p:sp>
        <p:nvSpPr>
          <p:cNvPr id="23" name="Autor:in und Datum"/>
          <p:cNvSpPr txBox="1">
            <a:spLocks noGrp="1"/>
          </p:cNvSpPr>
          <p:nvPr>
            <p:ph type="body" sz="quarter" idx="22" hasCustomPrompt="1"/>
          </p:nvPr>
        </p:nvSpPr>
        <p:spPr>
          <a:xfrm>
            <a:off x="1207690" y="1106137"/>
            <a:ext cx="21968621" cy="636979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3600" b="1"/>
            </a:lvl1pPr>
          </a:lstStyle>
          <a:p>
            <a:r>
              <a:t>Autor:in und Datum</a:t>
            </a:r>
          </a:p>
        </p:txBody>
      </p:sp>
      <p:sp>
        <p:nvSpPr>
          <p:cNvPr id="24" name="Textebene 1…"/>
          <p:cNvSpPr txBox="1">
            <a:spLocks noGrp="1"/>
          </p:cNvSpPr>
          <p:nvPr>
            <p:ph type="body" sz="quarter" idx="1" hasCustomPrompt="1"/>
          </p:nvPr>
        </p:nvSpPr>
        <p:spPr>
          <a:xfrm>
            <a:off x="1206500" y="11609910"/>
            <a:ext cx="21971000" cy="1116952"/>
          </a:xfrm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  <a:lvl2pPr marL="0" indent="4572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2pPr>
            <a:lvl3pPr marL="0" indent="9144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3pPr>
            <a:lvl4pPr marL="0" indent="13716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4pPr>
            <a:lvl5pPr marL="0" indent="182880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5pPr>
          </a:lstStyle>
          <a:p>
            <a:r>
              <a:t>Präsentationsuntertitel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2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 &amp; 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Folientitel"/>
          <p:cNvSpPr txBox="1">
            <a:spLocks noGrp="1"/>
          </p:cNvSpPr>
          <p:nvPr>
            <p:ph type="title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43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44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5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unk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 numCol="2" spcCol="1098550"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53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el, Punkte &amp; F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9779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61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248504"/>
            <a:ext cx="9779000" cy="8256630"/>
          </a:xfrm>
          <a:prstGeom prst="rect">
            <a:avLst/>
          </a:prstGeom>
        </p:spPr>
        <p:txBody>
          <a:bodyPr/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62" name="Schüssel mit Pappardelle, Petersilienbutter, gerösteten Haselnüssen und geriebenem Parmesan"/>
          <p:cNvSpPr>
            <a:spLocks noGrp="1"/>
          </p:cNvSpPr>
          <p:nvPr>
            <p:ph type="pic" idx="22"/>
          </p:nvPr>
        </p:nvSpPr>
        <p:spPr>
          <a:xfrm>
            <a:off x="12192000" y="-407266"/>
            <a:ext cx="10916874" cy="14555832"/>
          </a:xfrm>
          <a:prstGeom prst="rect">
            <a:avLst/>
          </a:prstGeom>
        </p:spPr>
        <p:txBody>
          <a:bodyPr lIns="91439" tIns="45719" rIns="91439" bIns="45719">
            <a:noAutofit/>
          </a:bodyPr>
          <a:lstStyle/>
          <a:p>
            <a:endParaRPr/>
          </a:p>
        </p:txBody>
      </p:sp>
      <p:sp>
        <p:nvSpPr>
          <p:cNvPr id="63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9779000" cy="1435100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64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4949"/>
          </a:xfrm>
          <a:prstGeom prst="rect">
            <a:avLst/>
          </a:prstGeom>
        </p:spPr>
        <p:txBody>
          <a:bodyPr/>
          <a:lstStyle/>
          <a:p>
            <a:r>
              <a:t>Folientitel</a:t>
            </a:r>
          </a:p>
        </p:txBody>
      </p:sp>
      <p:sp>
        <p:nvSpPr>
          <p:cNvPr id="80" name="Folien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Folien-Untertitel</a:t>
            </a:r>
          </a:p>
        </p:txBody>
      </p:sp>
      <p:sp>
        <p:nvSpPr>
          <p:cNvPr id="8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8" name="Agenda-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5100"/>
          </a:xfrm>
          <a:prstGeom prst="rect">
            <a:avLst/>
          </a:prstGeom>
        </p:spPr>
        <p:txBody>
          <a:bodyPr/>
          <a:lstStyle/>
          <a:p>
            <a:r>
              <a:t>Agenda-Titel</a:t>
            </a:r>
          </a:p>
        </p:txBody>
      </p:sp>
      <p:sp>
        <p:nvSpPr>
          <p:cNvPr id="89" name="Agenda-Untertitel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2372962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Agenda-Untertitel</a:t>
            </a:r>
          </a:p>
        </p:txBody>
      </p:sp>
      <p:sp>
        <p:nvSpPr>
          <p:cNvPr id="90" name="Textebene 1…"/>
          <p:cNvSpPr txBox="1">
            <a:spLocks noGrp="1"/>
          </p:cNvSpPr>
          <p:nvPr>
            <p:ph type="body" idx="1" hasCustomPrompt="1"/>
          </p:nvPr>
        </p:nvSpPr>
        <p:spPr>
          <a:prstGeom prst="rect">
            <a:avLst/>
          </a:prstGeom>
        </p:spPr>
        <p:txBody>
          <a:bodyPr/>
          <a:lstStyle>
            <a:lvl1pPr marL="0" indent="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1pPr>
            <a:lvl2pPr marL="0" indent="4572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2pPr>
            <a:lvl3pPr marL="0" indent="9144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3pPr>
            <a:lvl4pPr marL="0" indent="13716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4pPr>
            <a:lvl5pPr marL="0" indent="1828800" defTabSz="825500">
              <a:lnSpc>
                <a:spcPct val="100000"/>
              </a:lnSpc>
              <a:spcBef>
                <a:spcPts val="1800"/>
              </a:spcBef>
              <a:buSzTx/>
              <a:buNone/>
              <a:defRPr sz="5500" spc="-55"/>
            </a:lvl5pPr>
          </a:lstStyle>
          <a:p>
            <a:r>
              <a:t>Agendathemen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1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Aufstellu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Textebene 1…"/>
          <p:cNvSpPr txBox="1">
            <a:spLocks noGrp="1"/>
          </p:cNvSpPr>
          <p:nvPr>
            <p:ph type="body" sz="half" idx="1" hasCustomPrompt="1"/>
          </p:nvPr>
        </p:nvSpPr>
        <p:spPr>
          <a:xfrm>
            <a:off x="1206500" y="4920843"/>
            <a:ext cx="21971000" cy="3874314"/>
          </a:xfrm>
          <a:prstGeom prst="rect">
            <a:avLst/>
          </a:prstGeom>
        </p:spPr>
        <p:txBody>
          <a:bodyPr anchor="ctr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11600" spc="-232">
                <a:latin typeface="Helvetica Neue Medium"/>
                <a:ea typeface="Helvetica Neue Medium"/>
                <a:cs typeface="Helvetica Neue Medium"/>
                <a:sym typeface="Helvetica Neue Medium"/>
              </a:defRPr>
            </a:lvl5pPr>
          </a:lstStyle>
          <a:p>
            <a:r>
              <a:t>Aufstellung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99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Fakt (groß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1075927"/>
            <a:ext cx="21971000" cy="7241584"/>
          </a:xfrm>
          <a:prstGeom prst="rect">
            <a:avLst/>
          </a:prstGeom>
        </p:spPr>
        <p:txBody>
          <a:bodyPr anchor="b"/>
          <a:lstStyle>
            <a:lvl1pPr marL="0" indent="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1pPr>
            <a:lvl2pPr marL="0" indent="4572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2pPr>
            <a:lvl3pPr marL="0" indent="9144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3pPr>
            <a:lvl4pPr marL="0" indent="13716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4pPr>
            <a:lvl5pPr marL="0" indent="1828800" algn="ctr">
              <a:lnSpc>
                <a:spcPct val="80000"/>
              </a:lnSpc>
              <a:spcBef>
                <a:spcPts val="0"/>
              </a:spcBef>
              <a:buSzTx/>
              <a:buNone/>
              <a:defRPr sz="25000" b="1" spc="-250"/>
            </a:lvl5pPr>
          </a:lstStyle>
          <a:p>
            <a:r>
              <a:t>100 %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107" name="Fakten"/>
          <p:cNvSpPr txBox="1">
            <a:spLocks noGrp="1"/>
          </p:cNvSpPr>
          <p:nvPr>
            <p:ph type="body" sz="quarter" idx="21" hasCustomPrompt="1"/>
          </p:nvPr>
        </p:nvSpPr>
        <p:spPr>
          <a:xfrm>
            <a:off x="1206500" y="8262180"/>
            <a:ext cx="21971000" cy="93478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 defTabSz="825500">
              <a:lnSpc>
                <a:spcPct val="100000"/>
              </a:lnSpc>
              <a:spcBef>
                <a:spcPts val="0"/>
              </a:spcBef>
              <a:buSzTx/>
              <a:buNone/>
              <a:defRPr sz="5500" b="1"/>
            </a:lvl1pPr>
          </a:lstStyle>
          <a:p>
            <a:r>
              <a:t>Fakten</a:t>
            </a:r>
          </a:p>
        </p:txBody>
      </p:sp>
      <p:sp>
        <p:nvSpPr>
          <p:cNvPr id="108" name="Foliennumm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t>‹Nr.›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olientitel"/>
          <p:cNvSpPr txBox="1">
            <a:spLocks noGrp="1"/>
          </p:cNvSpPr>
          <p:nvPr>
            <p:ph type="title" hasCustomPrompt="1"/>
          </p:nvPr>
        </p:nvSpPr>
        <p:spPr>
          <a:xfrm>
            <a:off x="1206500" y="1079500"/>
            <a:ext cx="21971000" cy="143316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Folientitel</a:t>
            </a:r>
          </a:p>
        </p:txBody>
      </p:sp>
      <p:sp>
        <p:nvSpPr>
          <p:cNvPr id="3" name="Textebene 1…"/>
          <p:cNvSpPr txBox="1">
            <a:spLocks noGrp="1"/>
          </p:cNvSpPr>
          <p:nvPr>
            <p:ph type="body" idx="1" hasCustomPrompt="1"/>
          </p:nvPr>
        </p:nvSpPr>
        <p:spPr>
          <a:xfrm>
            <a:off x="1206500" y="4248504"/>
            <a:ext cx="21971000" cy="825601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50800" tIns="50800" rIns="50800" bIns="50800">
            <a:normAutofit/>
          </a:bodyPr>
          <a:lstStyle/>
          <a:p>
            <a:r>
              <a:t>Text für Folienpunkt</a:t>
            </a:r>
          </a:p>
          <a:p>
            <a:pPr lvl="1"/>
            <a:endParaRPr/>
          </a:p>
          <a:p>
            <a:pPr lvl="2"/>
            <a:endParaRPr/>
          </a:p>
          <a:p>
            <a:pPr lvl="3"/>
            <a:endParaRPr/>
          </a:p>
          <a:p>
            <a:pPr lvl="4"/>
            <a:endParaRPr/>
          </a:p>
        </p:txBody>
      </p:sp>
      <p:sp>
        <p:nvSpPr>
          <p:cNvPr id="4" name="Foliennummer"/>
          <p:cNvSpPr txBox="1">
            <a:spLocks noGrp="1"/>
          </p:cNvSpPr>
          <p:nvPr>
            <p:ph type="sldNum" sz="quarter" idx="2"/>
          </p:nvPr>
        </p:nvSpPr>
        <p:spPr>
          <a:xfrm>
            <a:off x="12001499" y="13080999"/>
            <a:ext cx="368505" cy="374600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 anchor="b">
            <a:spAutoFit/>
          </a:bodyPr>
          <a:lstStyle>
            <a:lvl1pPr defTabSz="584200">
              <a:defRPr sz="1800">
                <a:solidFill>
                  <a:srgbClr val="000000"/>
                </a:solidFill>
              </a:defRPr>
            </a:lvl1pPr>
          </a:lstStyle>
          <a:p>
            <a:fld id="{86CB4B4D-7CA3-9044-876B-883B54F8677D}" type="slidenum">
              <a:t>‹Nr.›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6" r:id="rId6"/>
    <p:sldLayoutId id="2147483657" r:id="rId7"/>
    <p:sldLayoutId id="2147483658" r:id="rId8"/>
    <p:sldLayoutId id="2147483659" r:id="rId9"/>
    <p:sldLayoutId id="2147483660" r:id="rId10"/>
    <p:sldLayoutId id="2147483661" r:id="rId11"/>
    <p:sldLayoutId id="2147483663" r:id="rId12"/>
    <p:sldLayoutId id="2147483665" r:id="rId13"/>
  </p:sldLayoutIdLst>
  <p:transition spd="med"/>
  <p:txStyles>
    <p:titleStyle>
      <a:lvl1pPr marL="0" marR="0" indent="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l" defTabSz="2438338" rtl="0" latinLnBrk="0">
        <a:lnSpc>
          <a:spcPct val="8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8500" b="1" i="0" u="none" strike="noStrike" cap="none" spc="-17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titleStyle>
    <p:bodyStyle>
      <a:lvl1pPr marL="609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1pPr>
      <a:lvl2pPr marL="1219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2pPr>
      <a:lvl3pPr marL="1828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3pPr>
      <a:lvl4pPr marL="2438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4pPr>
      <a:lvl5pPr marL="30480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5pPr>
      <a:lvl6pPr marL="36576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6pPr>
      <a:lvl7pPr marL="42672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7pPr>
      <a:lvl8pPr marL="48768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8pPr>
      <a:lvl9pPr marL="5486400" marR="0" indent="-609600" algn="l" defTabSz="2438338" rtl="0" latinLnBrk="0">
        <a:lnSpc>
          <a:spcPct val="90000"/>
        </a:lnSpc>
        <a:spcBef>
          <a:spcPts val="4500"/>
        </a:spcBef>
        <a:spcAft>
          <a:spcPts val="0"/>
        </a:spcAft>
        <a:buClrTx/>
        <a:buSzPct val="123000"/>
        <a:buFontTx/>
        <a:buChar char="•"/>
        <a:tabLst/>
        <a:defRPr sz="48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"/>
        </a:defRPr>
      </a:lvl9pPr>
    </p:bodyStyle>
    <p:otherStyle>
      <a:lvl1pPr marL="0" marR="0" indent="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1pPr>
      <a:lvl2pPr marL="0" marR="0" indent="457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2pPr>
      <a:lvl3pPr marL="0" marR="0" indent="914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3pPr>
      <a:lvl4pPr marL="0" marR="0" indent="1371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4pPr>
      <a:lvl5pPr marL="0" marR="0" indent="18288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5pPr>
      <a:lvl6pPr marL="0" marR="0" indent="22860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6pPr>
      <a:lvl7pPr marL="0" marR="0" indent="27432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7pPr>
      <a:lvl8pPr marL="0" marR="0" indent="32004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8pPr>
      <a:lvl9pPr marL="0" marR="0" indent="3657600" algn="ctr" defTabSz="5842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8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svg"/><Relationship Id="rId7" Type="http://schemas.openxmlformats.org/officeDocument/2006/relationships/image" Target="../media/image7.svg"/><Relationship Id="rId12" Type="http://schemas.openxmlformats.org/officeDocument/2006/relationships/image" Target="../media/image1.gif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2.xml"/><Relationship Id="rId6" Type="http://schemas.openxmlformats.org/officeDocument/2006/relationships/image" Target="../media/image6.png"/><Relationship Id="rId11" Type="http://schemas.openxmlformats.org/officeDocument/2006/relationships/image" Target="../media/image11.svg"/><Relationship Id="rId5" Type="http://schemas.openxmlformats.org/officeDocument/2006/relationships/image" Target="../media/image5.svg"/><Relationship Id="rId10" Type="http://schemas.openxmlformats.org/officeDocument/2006/relationships/image" Target="../media/image10.png"/><Relationship Id="rId4" Type="http://schemas.openxmlformats.org/officeDocument/2006/relationships/image" Target="../media/image4.png"/><Relationship Id="rId9" Type="http://schemas.openxmlformats.org/officeDocument/2006/relationships/image" Target="../media/image9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>
            <a:extLst>
              <a:ext uri="{FF2B5EF4-FFF2-40B4-BE49-F238E27FC236}">
                <a16:creationId xmlns:a16="http://schemas.microsoft.com/office/drawing/2014/main" id="{CD4F0FC0-CB9D-7D95-8061-C6F63D3B79E1}"/>
              </a:ext>
            </a:extLst>
          </p:cNvPr>
          <p:cNvGrpSpPr/>
          <p:nvPr/>
        </p:nvGrpSpPr>
        <p:grpSpPr>
          <a:xfrm>
            <a:off x="167826" y="1065247"/>
            <a:ext cx="11232422" cy="11146820"/>
            <a:chOff x="410036" y="1747173"/>
            <a:chExt cx="3710477" cy="4874725"/>
          </a:xfrm>
        </p:grpSpPr>
        <p:sp>
          <p:nvSpPr>
            <p:cNvPr id="8" name="Freihandform: Form 7">
              <a:extLst>
                <a:ext uri="{FF2B5EF4-FFF2-40B4-BE49-F238E27FC236}">
                  <a16:creationId xmlns:a16="http://schemas.microsoft.com/office/drawing/2014/main" id="{9D73BA4F-8737-E1AB-8D28-0C4EAF5F38D9}"/>
                </a:ext>
              </a:extLst>
            </p:cNvPr>
            <p:cNvSpPr/>
            <p:nvPr/>
          </p:nvSpPr>
          <p:spPr>
            <a:xfrm>
              <a:off x="410036" y="1747173"/>
              <a:ext cx="3710477" cy="707815"/>
            </a:xfrm>
            <a:custGeom>
              <a:avLst/>
              <a:gdLst>
                <a:gd name="connsiteX0" fmla="*/ 0 w 5391453"/>
                <a:gd name="connsiteY0" fmla="*/ 0 h 707815"/>
                <a:gd name="connsiteX1" fmla="*/ 5391453 w 5391453"/>
                <a:gd name="connsiteY1" fmla="*/ 0 h 707815"/>
                <a:gd name="connsiteX2" fmla="*/ 5391453 w 5391453"/>
                <a:gd name="connsiteY2" fmla="*/ 707815 h 707815"/>
                <a:gd name="connsiteX3" fmla="*/ 0 w 5391453"/>
                <a:gd name="connsiteY3" fmla="*/ 707815 h 707815"/>
                <a:gd name="connsiteX4" fmla="*/ 0 w 5391453"/>
                <a:gd name="connsiteY4" fmla="*/ 0 h 707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53" h="707815">
                  <a:moveTo>
                    <a:pt x="0" y="0"/>
                  </a:moveTo>
                  <a:lnTo>
                    <a:pt x="5391453" y="0"/>
                  </a:lnTo>
                  <a:lnTo>
                    <a:pt x="5391453" y="707815"/>
                  </a:lnTo>
                  <a:lnTo>
                    <a:pt x="0" y="7078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5168" tIns="260096" rIns="455168" bIns="260096" numCol="1" spcCol="1270" anchor="ctr" anchorCtr="0">
              <a:noAutofit/>
            </a:bodyPr>
            <a:lstStyle/>
            <a:p>
              <a:pPr lvl="0"/>
              <a:r>
                <a:rPr lang="de-DE" sz="3600" b="1" dirty="0">
                  <a:latin typeface="PT Sans" panose="020B0503020203020204" pitchFamily="34" charset="77"/>
                </a:rPr>
                <a:t>Organisationsform des Beschaffungsprozesses und damit verbundener Eigenverantwortung der Erziehungsberechtigten</a:t>
              </a:r>
            </a:p>
          </p:txBody>
        </p:sp>
        <p:sp>
          <p:nvSpPr>
            <p:cNvPr id="9" name="Freihandform: Form 8">
              <a:extLst>
                <a:ext uri="{FF2B5EF4-FFF2-40B4-BE49-F238E27FC236}">
                  <a16:creationId xmlns:a16="http://schemas.microsoft.com/office/drawing/2014/main" id="{A84140E6-7D96-40ED-D5D6-0616D8C23486}"/>
                </a:ext>
              </a:extLst>
            </p:cNvPr>
            <p:cNvSpPr/>
            <p:nvPr/>
          </p:nvSpPr>
          <p:spPr>
            <a:xfrm>
              <a:off x="410036" y="2454989"/>
              <a:ext cx="3710477" cy="4166909"/>
            </a:xfrm>
            <a:custGeom>
              <a:avLst/>
              <a:gdLst>
                <a:gd name="connsiteX0" fmla="*/ 0 w 5391453"/>
                <a:gd name="connsiteY0" fmla="*/ 0 h 4166909"/>
                <a:gd name="connsiteX1" fmla="*/ 5391453 w 5391453"/>
                <a:gd name="connsiteY1" fmla="*/ 0 h 4166909"/>
                <a:gd name="connsiteX2" fmla="*/ 5391453 w 5391453"/>
                <a:gd name="connsiteY2" fmla="*/ 4166909 h 4166909"/>
                <a:gd name="connsiteX3" fmla="*/ 0 w 5391453"/>
                <a:gd name="connsiteY3" fmla="*/ 4166909 h 4166909"/>
                <a:gd name="connsiteX4" fmla="*/ 0 w 5391453"/>
                <a:gd name="connsiteY4" fmla="*/ 0 h 416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53" h="4166909">
                  <a:moveTo>
                    <a:pt x="0" y="0"/>
                  </a:moveTo>
                  <a:lnTo>
                    <a:pt x="5391453" y="0"/>
                  </a:lnTo>
                  <a:lnTo>
                    <a:pt x="5391453" y="4166909"/>
                  </a:lnTo>
                  <a:lnTo>
                    <a:pt x="0" y="41669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  <a:alpha val="43999"/>
              </a:schemeClr>
            </a:solidFill>
            <a:ln>
              <a:noFill/>
            </a:ln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5364" tIns="245364" rIns="327152" bIns="368046" numCol="1" spcCol="1270" anchor="t" anchorCtr="0">
              <a:noAutofit/>
            </a:bodyPr>
            <a:lstStyle/>
            <a:p>
              <a:pPr lvl="1" indent="0" algn="l" defTabSz="2044700">
                <a:lnSpc>
                  <a:spcPct val="120000"/>
                </a:lnSpc>
                <a:spcBef>
                  <a:spcPct val="0"/>
                </a:spcBef>
              </a:pPr>
              <a:endParaRPr lang="de-DE" kern="1200" dirty="0">
                <a:latin typeface="PT Sans" panose="020B0503020203020204" pitchFamily="34" charset="77"/>
              </a:endParaRPr>
            </a:p>
          </p:txBody>
        </p:sp>
      </p:grpSp>
      <p:grpSp>
        <p:nvGrpSpPr>
          <p:cNvPr id="6" name="Gruppieren 5">
            <a:extLst>
              <a:ext uri="{FF2B5EF4-FFF2-40B4-BE49-F238E27FC236}">
                <a16:creationId xmlns:a16="http://schemas.microsoft.com/office/drawing/2014/main" id="{203523C3-7C32-9AAE-B20C-4F9B1C973571}"/>
              </a:ext>
            </a:extLst>
          </p:cNvPr>
          <p:cNvGrpSpPr/>
          <p:nvPr/>
        </p:nvGrpSpPr>
        <p:grpSpPr>
          <a:xfrm>
            <a:off x="13442692" y="1098414"/>
            <a:ext cx="9976473" cy="11113653"/>
            <a:chOff x="410036" y="1747173"/>
            <a:chExt cx="3710477" cy="4874725"/>
          </a:xfrm>
          <a:solidFill>
            <a:schemeClr val="accent6">
              <a:lumMod val="75000"/>
            </a:schemeClr>
          </a:solidFill>
        </p:grpSpPr>
        <p:sp>
          <p:nvSpPr>
            <p:cNvPr id="7" name="Freihandform: Form 7">
              <a:extLst>
                <a:ext uri="{FF2B5EF4-FFF2-40B4-BE49-F238E27FC236}">
                  <a16:creationId xmlns:a16="http://schemas.microsoft.com/office/drawing/2014/main" id="{15F4CDB9-699F-66D7-B575-FDD1EC6666CE}"/>
                </a:ext>
              </a:extLst>
            </p:cNvPr>
            <p:cNvSpPr/>
            <p:nvPr/>
          </p:nvSpPr>
          <p:spPr>
            <a:xfrm>
              <a:off x="410036" y="1747173"/>
              <a:ext cx="3710477" cy="707815"/>
            </a:xfrm>
            <a:custGeom>
              <a:avLst/>
              <a:gdLst>
                <a:gd name="connsiteX0" fmla="*/ 0 w 5391453"/>
                <a:gd name="connsiteY0" fmla="*/ 0 h 707815"/>
                <a:gd name="connsiteX1" fmla="*/ 5391453 w 5391453"/>
                <a:gd name="connsiteY1" fmla="*/ 0 h 707815"/>
                <a:gd name="connsiteX2" fmla="*/ 5391453 w 5391453"/>
                <a:gd name="connsiteY2" fmla="*/ 707815 h 707815"/>
                <a:gd name="connsiteX3" fmla="*/ 0 w 5391453"/>
                <a:gd name="connsiteY3" fmla="*/ 707815 h 707815"/>
                <a:gd name="connsiteX4" fmla="*/ 0 w 5391453"/>
                <a:gd name="connsiteY4" fmla="*/ 0 h 70781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53" h="707815">
                  <a:moveTo>
                    <a:pt x="0" y="0"/>
                  </a:moveTo>
                  <a:lnTo>
                    <a:pt x="5391453" y="0"/>
                  </a:lnTo>
                  <a:lnTo>
                    <a:pt x="5391453" y="707815"/>
                  </a:lnTo>
                  <a:lnTo>
                    <a:pt x="0" y="707815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</a:schemeClr>
            </a:solidFill>
            <a:ln>
              <a:noFill/>
            </a:ln>
          </p:spPr>
          <p:style>
            <a:lnRef idx="2">
              <a:schemeClr val="accent5"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hueOff val="0"/>
                <a:satOff val="0"/>
                <a:lumOff val="0"/>
                <a:alphaOff val="0"/>
              </a:schemeClr>
            </a:effectRef>
            <a:fontRef idx="minor">
              <a:schemeClr val="lt1"/>
            </a:fontRef>
          </p:style>
          <p:txBody>
            <a:bodyPr spcFirstLastPara="0" vert="horz" wrap="square" lIns="455168" tIns="260096" rIns="455168" bIns="260096" numCol="1" spcCol="1270" anchor="ctr" anchorCtr="0">
              <a:noAutofit/>
            </a:bodyPr>
            <a:lstStyle/>
            <a:p>
              <a:pPr defTabSz="28448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de-DE" sz="4000" b="1" kern="1200" dirty="0">
                  <a:solidFill>
                    <a:schemeClr val="bg1"/>
                  </a:solidFill>
                  <a:latin typeface="PT Sans" panose="020B0503020203020204" pitchFamily="34" charset="77"/>
                </a:rPr>
                <a:t>Weitere Unterstützungsmaßnahmen</a:t>
              </a:r>
              <a:endParaRPr lang="de-DE" sz="2800" b="1" kern="1200" dirty="0">
                <a:solidFill>
                  <a:schemeClr val="bg1"/>
                </a:solidFill>
                <a:latin typeface="PT Sans" panose="020B0503020203020204" pitchFamily="34" charset="77"/>
              </a:endParaRPr>
            </a:p>
          </p:txBody>
        </p:sp>
        <p:sp>
          <p:nvSpPr>
            <p:cNvPr id="13" name="Freihandform: Form 8">
              <a:extLst>
                <a:ext uri="{FF2B5EF4-FFF2-40B4-BE49-F238E27FC236}">
                  <a16:creationId xmlns:a16="http://schemas.microsoft.com/office/drawing/2014/main" id="{19D6754E-FBA5-022C-6C8C-DD3E03F11F9E}"/>
                </a:ext>
              </a:extLst>
            </p:cNvPr>
            <p:cNvSpPr/>
            <p:nvPr/>
          </p:nvSpPr>
          <p:spPr>
            <a:xfrm>
              <a:off x="410036" y="2454989"/>
              <a:ext cx="3710477" cy="4166909"/>
            </a:xfrm>
            <a:custGeom>
              <a:avLst/>
              <a:gdLst>
                <a:gd name="connsiteX0" fmla="*/ 0 w 5391453"/>
                <a:gd name="connsiteY0" fmla="*/ 0 h 4166909"/>
                <a:gd name="connsiteX1" fmla="*/ 5391453 w 5391453"/>
                <a:gd name="connsiteY1" fmla="*/ 0 h 4166909"/>
                <a:gd name="connsiteX2" fmla="*/ 5391453 w 5391453"/>
                <a:gd name="connsiteY2" fmla="*/ 4166909 h 4166909"/>
                <a:gd name="connsiteX3" fmla="*/ 0 w 5391453"/>
                <a:gd name="connsiteY3" fmla="*/ 4166909 h 4166909"/>
                <a:gd name="connsiteX4" fmla="*/ 0 w 5391453"/>
                <a:gd name="connsiteY4" fmla="*/ 0 h 4166909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5391453" h="4166909">
                  <a:moveTo>
                    <a:pt x="0" y="0"/>
                  </a:moveTo>
                  <a:lnTo>
                    <a:pt x="5391453" y="0"/>
                  </a:lnTo>
                  <a:lnTo>
                    <a:pt x="5391453" y="4166909"/>
                  </a:lnTo>
                  <a:lnTo>
                    <a:pt x="0" y="4166909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4">
                <a:lumMod val="75000"/>
                <a:alpha val="49000"/>
              </a:schemeClr>
            </a:solidFill>
            <a:ln>
              <a:noFill/>
            </a:ln>
          </p:spPr>
          <p:style>
            <a:lnRef idx="2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lnRef>
            <a:fillRef idx="1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fillRef>
            <a:effectRef idx="0">
              <a:schemeClr val="accent5">
                <a:tint val="40000"/>
                <a:alpha val="90000"/>
                <a:hueOff val="0"/>
                <a:satOff val="0"/>
                <a:lumOff val="0"/>
                <a:alphaOff val="0"/>
              </a:schemeClr>
            </a:effectRef>
            <a:fontRef idx="minor">
              <a:schemeClr val="dk1">
                <a:hueOff val="0"/>
                <a:satOff val="0"/>
                <a:lumOff val="0"/>
                <a:alphaOff val="0"/>
              </a:schemeClr>
            </a:fontRef>
          </p:style>
          <p:txBody>
            <a:bodyPr spcFirstLastPara="0" vert="horz" wrap="square" lIns="245364" tIns="245364" rIns="327152" bIns="368046" numCol="1" spcCol="1270" anchor="t" anchorCtr="0">
              <a:noAutofit/>
            </a:bodyPr>
            <a:lstStyle/>
            <a:p>
              <a:pPr marL="571500" lvl="1" indent="-571500" algn="l" defTabSz="2044700">
                <a:lnSpc>
                  <a:spcPct val="120000"/>
                </a:lnSpc>
                <a:spcBef>
                  <a:spcPct val="0"/>
                </a:spcBef>
                <a:buFont typeface="Arial" panose="020B0604020202020204" pitchFamily="34" charset="0"/>
                <a:buChar char="•"/>
              </a:pPr>
              <a:r>
                <a:rPr lang="de-DE" sz="3200" kern="1200" dirty="0">
                  <a:latin typeface="PT Sans" panose="020B0503020203020204" pitchFamily="34" charset="77"/>
                </a:rPr>
                <a:t>Informationsangebote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Pädagogische Zielsetzung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Förderverfahren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Technische Mindestkriterien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Gerätebestellung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FAQ</a:t>
              </a:r>
            </a:p>
            <a:p>
              <a:pPr marL="1169988" lvl="8" indent="-498475" algn="l" defTabSz="2044700">
                <a:lnSpc>
                  <a:spcPct val="120000"/>
                </a:lnSpc>
                <a:spcBef>
                  <a:spcPct val="0"/>
                </a:spcBef>
                <a:buFont typeface="Wingdings" pitchFamily="2" charset="2"/>
                <a:buChar char="ü"/>
              </a:pPr>
              <a:r>
                <a:rPr lang="de-DE" sz="3200" kern="1200" dirty="0">
                  <a:latin typeface="PT Sans" panose="020B0503020203020204" pitchFamily="34" charset="77"/>
                </a:rPr>
                <a:t>Zeitlichen Ablauf</a:t>
              </a:r>
            </a:p>
            <a:p>
              <a:pPr marL="671513" lvl="8" indent="0" algn="l" defTabSz="2044700">
                <a:lnSpc>
                  <a:spcPct val="120000"/>
                </a:lnSpc>
                <a:spcBef>
                  <a:spcPct val="0"/>
                </a:spcBef>
              </a:pPr>
              <a:endParaRPr lang="de-DE" sz="800" kern="1200" dirty="0">
                <a:latin typeface="PT Sans" panose="020B0503020203020204" pitchFamily="34" charset="77"/>
              </a:endParaRP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r>
                <a:rPr lang="de-DE" sz="3200" kern="1200" dirty="0">
                  <a:latin typeface="PT Sans" panose="020B0503020203020204" pitchFamily="34" charset="77"/>
                </a:rPr>
                <a:t>Anleitungen und Tutorials (z. B. Geräteeinrichtung oder der Antragstellung)</a:t>
              </a: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endParaRPr lang="de-DE" sz="800" kern="1200" dirty="0">
                <a:latin typeface="PT Sans" panose="020B0503020203020204" pitchFamily="34" charset="77"/>
              </a:endParaRP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r>
                <a:rPr lang="de-DE" sz="3200" kern="1200" dirty="0">
                  <a:latin typeface="PT Sans" panose="020B0503020203020204" pitchFamily="34" charset="77"/>
                </a:rPr>
                <a:t>Geräteeinrichtung und Installation der Anwendungen mit dem Handelspartner in Absprache mit der Schule</a:t>
              </a: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endParaRPr lang="de-DE" sz="800" kern="1200" dirty="0">
                <a:latin typeface="PT Sans" panose="020B0503020203020204" pitchFamily="34" charset="77"/>
              </a:endParaRP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r>
                <a:rPr lang="de-DE" sz="3200" kern="1200" dirty="0">
                  <a:latin typeface="PT Sans" panose="020B0503020203020204" pitchFamily="34" charset="77"/>
                </a:rPr>
                <a:t>Schulungsangebote</a:t>
              </a: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endParaRPr lang="de-DE" sz="800" kern="1200" dirty="0">
                <a:latin typeface="PT Sans" panose="020B0503020203020204" pitchFamily="34" charset="77"/>
              </a:endParaRPr>
            </a:p>
            <a:p>
              <a:pPr marL="457200" lvl="1" indent="-457200" algn="l" defTabSz="2044700">
                <a:lnSpc>
                  <a:spcPct val="120000"/>
                </a:lnSpc>
                <a:spcBef>
                  <a:spcPct val="0"/>
                </a:spcBef>
                <a:buChar char="•"/>
              </a:pPr>
              <a:r>
                <a:rPr lang="de-DE" sz="3200" kern="1200" dirty="0">
                  <a:latin typeface="PT Sans" panose="020B0503020203020204" pitchFamily="34" charset="77"/>
                </a:rPr>
                <a:t>Benennung von Ansprechpartner</a:t>
              </a:r>
            </a:p>
          </p:txBody>
        </p:sp>
      </p:grpSp>
      <p:sp>
        <p:nvSpPr>
          <p:cNvPr id="15" name="Rechtwinkliges Dreieck 14">
            <a:extLst>
              <a:ext uri="{FF2B5EF4-FFF2-40B4-BE49-F238E27FC236}">
                <a16:creationId xmlns:a16="http://schemas.microsoft.com/office/drawing/2014/main" id="{BE2AA143-F3EB-7248-9479-E3A660BA994E}"/>
              </a:ext>
            </a:extLst>
          </p:cNvPr>
          <p:cNvSpPr/>
          <p:nvPr/>
        </p:nvSpPr>
        <p:spPr>
          <a:xfrm rot="13295396">
            <a:off x="10489510" y="5655452"/>
            <a:ext cx="2348714" cy="2512765"/>
          </a:xfrm>
          <a:prstGeom prst="rtTriangl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6" name="keine Verwendung">
            <a:extLst>
              <a:ext uri="{FF2B5EF4-FFF2-40B4-BE49-F238E27FC236}">
                <a16:creationId xmlns:a16="http://schemas.microsoft.com/office/drawing/2014/main" id="{86D3543A-A067-1508-89DE-08E53D64DF2D}"/>
              </a:ext>
            </a:extLst>
          </p:cNvPr>
          <p:cNvSpPr txBox="1"/>
          <p:nvPr/>
        </p:nvSpPr>
        <p:spPr>
          <a:xfrm>
            <a:off x="3460923" y="4575232"/>
            <a:ext cx="6949026" cy="1159292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sz="3600" dirty="0">
                <a:solidFill>
                  <a:schemeClr val="tx1"/>
                </a:solidFill>
                <a:latin typeface="PT Sans" panose="020B0503020203020204" pitchFamily="34" charset="77"/>
              </a:rPr>
              <a:t>Selbstständige Beschaffung durch die Erziehungsberechtigten</a:t>
            </a:r>
            <a:endParaRPr sz="3600" dirty="0">
              <a:solidFill>
                <a:schemeClr val="tx1"/>
              </a:solidFill>
              <a:latin typeface="PT Sans" panose="020B0503020203020204" pitchFamily="34" charset="77"/>
            </a:endParaRPr>
          </a:p>
        </p:txBody>
      </p:sp>
      <p:sp>
        <p:nvSpPr>
          <p:cNvPr id="17" name="Verwendung möglich">
            <a:extLst>
              <a:ext uri="{FF2B5EF4-FFF2-40B4-BE49-F238E27FC236}">
                <a16:creationId xmlns:a16="http://schemas.microsoft.com/office/drawing/2014/main" id="{99AA790D-8522-8C8F-2D51-798302514E72}"/>
              </a:ext>
            </a:extLst>
          </p:cNvPr>
          <p:cNvSpPr txBox="1"/>
          <p:nvPr/>
        </p:nvSpPr>
        <p:spPr>
          <a:xfrm>
            <a:off x="3460923" y="8300264"/>
            <a:ext cx="6294469" cy="2267287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sz="3600" dirty="0">
                <a:solidFill>
                  <a:schemeClr val="tx1"/>
                </a:solidFill>
                <a:effectLst/>
                <a:latin typeface="PT Sans" panose="020B0503020203020204" pitchFamily="34" charset="77"/>
              </a:rPr>
              <a:t>Einholung von Angeboten durch die Pilotschulen in fremden Namen</a:t>
            </a:r>
          </a:p>
          <a:p>
            <a:pPr algn="l"/>
            <a:endParaRPr sz="3600" dirty="0">
              <a:solidFill>
                <a:schemeClr val="tx1"/>
              </a:solidFill>
              <a:latin typeface="PT Sans" panose="020B0503020203020204" pitchFamily="34" charset="77"/>
            </a:endParaRPr>
          </a:p>
        </p:txBody>
      </p:sp>
      <p:sp>
        <p:nvSpPr>
          <p:cNvPr id="21" name="Verwendung möglich">
            <a:extLst>
              <a:ext uri="{FF2B5EF4-FFF2-40B4-BE49-F238E27FC236}">
                <a16:creationId xmlns:a16="http://schemas.microsoft.com/office/drawing/2014/main" id="{CF31742C-27FA-2ED4-1006-DD2A8EAD06D8}"/>
              </a:ext>
            </a:extLst>
          </p:cNvPr>
          <p:cNvSpPr txBox="1"/>
          <p:nvPr/>
        </p:nvSpPr>
        <p:spPr>
          <a:xfrm>
            <a:off x="2066742" y="4002398"/>
            <a:ext cx="2669259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sz="3600" dirty="0">
                <a:solidFill>
                  <a:schemeClr val="tx1"/>
                </a:solidFill>
                <a:latin typeface="PT Sans" panose="020B0503020203020204" pitchFamily="34" charset="77"/>
              </a:rPr>
              <a:t>hoch</a:t>
            </a:r>
            <a:endParaRPr sz="3600" dirty="0">
              <a:solidFill>
                <a:schemeClr val="tx1"/>
              </a:solidFill>
              <a:latin typeface="PT Sans" panose="020B0503020203020204" pitchFamily="34" charset="77"/>
            </a:endParaRPr>
          </a:p>
        </p:txBody>
      </p:sp>
      <p:sp>
        <p:nvSpPr>
          <p:cNvPr id="2" name="keine Verwendung">
            <a:extLst>
              <a:ext uri="{FF2B5EF4-FFF2-40B4-BE49-F238E27FC236}">
                <a16:creationId xmlns:a16="http://schemas.microsoft.com/office/drawing/2014/main" id="{F2B3653A-57DC-3959-6C76-A301E3730963}"/>
              </a:ext>
            </a:extLst>
          </p:cNvPr>
          <p:cNvSpPr txBox="1"/>
          <p:nvPr/>
        </p:nvSpPr>
        <p:spPr>
          <a:xfrm>
            <a:off x="3460923" y="6162283"/>
            <a:ext cx="6294469" cy="171329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sz="3600" dirty="0">
                <a:solidFill>
                  <a:schemeClr val="tx1"/>
                </a:solidFill>
                <a:latin typeface="PT Sans" panose="020B0503020203020204" pitchFamily="34" charset="77"/>
              </a:rPr>
              <a:t>Informationen für Erziehungsberechtigte über Angebote mehrerer Anbieter</a:t>
            </a:r>
            <a:endParaRPr sz="3600" dirty="0">
              <a:solidFill>
                <a:schemeClr val="tx1"/>
              </a:solidFill>
              <a:latin typeface="PT Sans" panose="020B0503020203020204" pitchFamily="34" charset="77"/>
            </a:endParaRPr>
          </a:p>
        </p:txBody>
      </p:sp>
      <p:sp>
        <p:nvSpPr>
          <p:cNvPr id="5" name="Pfeil nach unten 4">
            <a:extLst>
              <a:ext uri="{FF2B5EF4-FFF2-40B4-BE49-F238E27FC236}">
                <a16:creationId xmlns:a16="http://schemas.microsoft.com/office/drawing/2014/main" id="{AC65AC39-6C20-B259-3848-50E1FBB08B17}"/>
              </a:ext>
            </a:extLst>
          </p:cNvPr>
          <p:cNvSpPr/>
          <p:nvPr/>
        </p:nvSpPr>
        <p:spPr>
          <a:xfrm>
            <a:off x="2141202" y="4596852"/>
            <a:ext cx="706501" cy="5722805"/>
          </a:xfrm>
          <a:prstGeom prst="downArrow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50800" tIns="50800" rIns="50800" bIns="50800" numCol="1" spcCol="38100" rtlCol="0" anchor="ctr">
            <a:spAutoFit/>
          </a:bodyPr>
          <a:lstStyle/>
          <a:p>
            <a:pPr marL="0" marR="0" indent="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de-DE" sz="3200" b="0" i="0" u="none" strike="noStrike" cap="none" spc="0" normalizeH="0" baseline="0">
              <a:ln>
                <a:noFill/>
              </a:ln>
              <a:solidFill>
                <a:srgbClr val="FFFFFF"/>
              </a:solidFill>
              <a:effectLst/>
              <a:uFillTx/>
              <a:latin typeface="Helvetica Neue Medium"/>
              <a:ea typeface="Helvetica Neue Medium"/>
              <a:cs typeface="Helvetica Neue Medium"/>
              <a:sym typeface="Helvetica Neue Medium"/>
            </a:endParaRPr>
          </a:p>
        </p:txBody>
      </p:sp>
      <p:sp>
        <p:nvSpPr>
          <p:cNvPr id="10" name="Verwendung möglich">
            <a:extLst>
              <a:ext uri="{FF2B5EF4-FFF2-40B4-BE49-F238E27FC236}">
                <a16:creationId xmlns:a16="http://schemas.microsoft.com/office/drawing/2014/main" id="{BBEE9111-D754-C6D6-9867-CAA0B8064CB8}"/>
              </a:ext>
            </a:extLst>
          </p:cNvPr>
          <p:cNvSpPr txBox="1"/>
          <p:nvPr/>
        </p:nvSpPr>
        <p:spPr>
          <a:xfrm>
            <a:off x="1830540" y="10264904"/>
            <a:ext cx="2669259" cy="605294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25400" tIns="25400" rIns="25400" bIns="25400" anchor="ctr">
            <a:spAutoFit/>
          </a:bodyPr>
          <a:lstStyle>
            <a:lvl1pPr>
              <a:defRPr sz="3000">
                <a:latin typeface="Helvetica Neue Bold Condensed"/>
                <a:ea typeface="Helvetica Neue Bold Condensed"/>
                <a:cs typeface="Helvetica Neue Bold Condensed"/>
                <a:sym typeface="Helvetica Neue Bold Condensed"/>
              </a:defRPr>
            </a:lvl1pPr>
          </a:lstStyle>
          <a:p>
            <a:pPr algn="l"/>
            <a:r>
              <a:rPr lang="de-DE" sz="3600" dirty="0">
                <a:solidFill>
                  <a:schemeClr val="tx1"/>
                </a:solidFill>
                <a:latin typeface="PT Sans" panose="020B0503020203020204" pitchFamily="34" charset="77"/>
              </a:rPr>
              <a:t>niedrig</a:t>
            </a:r>
            <a:endParaRPr sz="3600" dirty="0">
              <a:solidFill>
                <a:schemeClr val="tx1"/>
              </a:solidFill>
              <a:latin typeface="PT Sans" panose="020B0503020203020204" pitchFamily="34" charset="77"/>
            </a:endParaRPr>
          </a:p>
        </p:txBody>
      </p:sp>
      <p:pic>
        <p:nvPicPr>
          <p:cNvPr id="4" name="Grafik 3" descr="Ein Bild, das Schrift, Text, Grafiken, Logo enthält.&#10;&#10;Automatisch generierte Beschreibung">
            <a:extLst>
              <a:ext uri="{FF2B5EF4-FFF2-40B4-BE49-F238E27FC236}">
                <a16:creationId xmlns:a16="http://schemas.microsoft.com/office/drawing/2014/main" id="{D11DDC21-31E3-3C3D-8B05-2ABAE1F951C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195041" y="93948"/>
            <a:ext cx="2224124" cy="68947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19786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" name="Rechteck 36">
            <a:extLst>
              <a:ext uri="{FF2B5EF4-FFF2-40B4-BE49-F238E27FC236}">
                <a16:creationId xmlns:a16="http://schemas.microsoft.com/office/drawing/2014/main" id="{234285A8-4EC9-FBAD-78A9-9076EE628474}"/>
              </a:ext>
            </a:extLst>
          </p:cNvPr>
          <p:cNvSpPr/>
          <p:nvPr/>
        </p:nvSpPr>
        <p:spPr>
          <a:xfrm>
            <a:off x="8930010" y="3374025"/>
            <a:ext cx="10214180" cy="4401646"/>
          </a:xfrm>
          <a:prstGeom prst="rect">
            <a:avLst/>
          </a:prstGeom>
          <a:solidFill>
            <a:schemeClr val="accent5">
              <a:lumMod val="60000"/>
              <a:lumOff val="40000"/>
              <a:alpha val="16589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6400">
              <a:solidFill>
                <a:srgbClr val="FFFFFF"/>
              </a:solidFill>
              <a:sym typeface="Helvetica Neue Medium"/>
            </a:endParaRPr>
          </a:p>
        </p:txBody>
      </p:sp>
      <p:cxnSp>
        <p:nvCxnSpPr>
          <p:cNvPr id="80" name="Gerade Verbindung mit Pfeil 79">
            <a:extLst>
              <a:ext uri="{FF2B5EF4-FFF2-40B4-BE49-F238E27FC236}">
                <a16:creationId xmlns:a16="http://schemas.microsoft.com/office/drawing/2014/main" id="{5A35FC0B-EB6D-4FCB-A194-A815DD16335B}"/>
              </a:ext>
            </a:extLst>
          </p:cNvPr>
          <p:cNvCxnSpPr>
            <a:cxnSpLocks/>
          </p:cNvCxnSpPr>
          <p:nvPr/>
        </p:nvCxnSpPr>
        <p:spPr>
          <a:xfrm>
            <a:off x="8568564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78" name="Gerade Verbindung mit Pfeil 77">
            <a:extLst>
              <a:ext uri="{FF2B5EF4-FFF2-40B4-BE49-F238E27FC236}">
                <a16:creationId xmlns:a16="http://schemas.microsoft.com/office/drawing/2014/main" id="{CF7AD135-D8E2-44C1-90C1-DB4C3C82EB34}"/>
              </a:ext>
            </a:extLst>
          </p:cNvPr>
          <p:cNvCxnSpPr>
            <a:cxnSpLocks/>
          </p:cNvCxnSpPr>
          <p:nvPr/>
        </p:nvCxnSpPr>
        <p:spPr>
          <a:xfrm>
            <a:off x="4616122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234" name="Linien"/>
          <p:cNvSpPr/>
          <p:nvPr/>
        </p:nvSpPr>
        <p:spPr>
          <a:xfrm flipV="1">
            <a:off x="504517" y="8514392"/>
            <a:ext cx="18843650" cy="4940"/>
          </a:xfrm>
          <a:prstGeom prst="line">
            <a:avLst/>
          </a:prstGeom>
          <a:ln w="254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71438" tIns="71438" rIns="71438" bIns="71438" anchor="ctr"/>
          <a:lstStyle/>
          <a:p>
            <a:pPr defTabSz="642938">
              <a:defRPr sz="1600" b="0">
                <a:latin typeface="Helvetica"/>
                <a:ea typeface="Helvetica"/>
                <a:cs typeface="Helvetica"/>
                <a:sym typeface="Helvetica"/>
              </a:defRPr>
            </a:pPr>
            <a:endParaRPr sz="2000">
              <a:solidFill>
                <a:srgbClr val="000000"/>
              </a:solidFill>
              <a:latin typeface="Helvetica"/>
              <a:cs typeface="Helvetica"/>
              <a:sym typeface="Helvetica"/>
            </a:endParaRPr>
          </a:p>
        </p:txBody>
      </p:sp>
      <p:sp>
        <p:nvSpPr>
          <p:cNvPr id="253" name="Dreieck"/>
          <p:cNvSpPr/>
          <p:nvPr/>
        </p:nvSpPr>
        <p:spPr>
          <a:xfrm>
            <a:off x="580710" y="8126452"/>
            <a:ext cx="410768" cy="375048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h="21600" extrusionOk="0">
                <a:moveTo>
                  <a:pt x="0" y="21600"/>
                </a:moveTo>
                <a:lnTo>
                  <a:pt x="21600" y="21600"/>
                </a:lnTo>
                <a:lnTo>
                  <a:pt x="10800" y="0"/>
                </a:lnTo>
                <a:close/>
              </a:path>
            </a:pathLst>
          </a:custGeom>
          <a:solidFill>
            <a:schemeClr val="accent4">
              <a:lumMod val="75000"/>
            </a:schemeClr>
          </a:solidFill>
          <a:ln w="12700">
            <a:solidFill>
              <a:schemeClr val="accent4">
                <a:lumMod val="75000"/>
              </a:schemeClr>
            </a:solidFill>
            <a:miter lim="400000"/>
          </a:ln>
        </p:spPr>
        <p:txBody>
          <a:bodyPr lIns="71438" tIns="71438" rIns="71438" bIns="71438" anchor="ctr"/>
          <a:lstStyle/>
          <a:p>
            <a:pPr defTabSz="589360">
              <a:defRPr sz="3800" b="0">
                <a:solidFill>
                  <a:srgbClr val="FFFFFF"/>
                </a:solidFill>
                <a:latin typeface="Futura"/>
                <a:ea typeface="Futura"/>
                <a:cs typeface="Futura"/>
                <a:sym typeface="Futura"/>
              </a:defRPr>
            </a:pPr>
            <a:endParaRPr sz="2000">
              <a:solidFill>
                <a:srgbClr val="FFFFFF"/>
              </a:solidFill>
              <a:latin typeface="Futura"/>
              <a:sym typeface="Futura"/>
            </a:endParaRPr>
          </a:p>
        </p:txBody>
      </p:sp>
      <p:sp>
        <p:nvSpPr>
          <p:cNvPr id="4" name="Start">
            <a:extLst>
              <a:ext uri="{FF2B5EF4-FFF2-40B4-BE49-F238E27FC236}">
                <a16:creationId xmlns:a16="http://schemas.microsoft.com/office/drawing/2014/main" id="{A760E13C-037E-DE39-9243-B04FD8448D61}"/>
              </a:ext>
            </a:extLst>
          </p:cNvPr>
          <p:cNvSpPr txBox="1"/>
          <p:nvPr/>
        </p:nvSpPr>
        <p:spPr>
          <a:xfrm>
            <a:off x="3729144" y="9541989"/>
            <a:ext cx="3472931" cy="1990931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algn="l"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Information der Erziehungsberechtigten zur Gerätebestellung und Einholung benötigter Zustimmungen 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7" name="Start">
            <a:extLst>
              <a:ext uri="{FF2B5EF4-FFF2-40B4-BE49-F238E27FC236}">
                <a16:creationId xmlns:a16="http://schemas.microsoft.com/office/drawing/2014/main" id="{CFE818E0-BFB8-7856-4F5B-164B288122D4}"/>
              </a:ext>
            </a:extLst>
          </p:cNvPr>
          <p:cNvSpPr txBox="1"/>
          <p:nvPr/>
        </p:nvSpPr>
        <p:spPr>
          <a:xfrm>
            <a:off x="6553745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Gerätebestellung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1" name="Start">
            <a:extLst>
              <a:ext uri="{FF2B5EF4-FFF2-40B4-BE49-F238E27FC236}">
                <a16:creationId xmlns:a16="http://schemas.microsoft.com/office/drawing/2014/main" id="{A7C669E9-E36C-A3CD-791D-92EECC5DB6CB}"/>
              </a:ext>
            </a:extLst>
          </p:cNvPr>
          <p:cNvSpPr txBox="1"/>
          <p:nvPr/>
        </p:nvSpPr>
        <p:spPr>
          <a:xfrm>
            <a:off x="12141791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Inbetriebnahme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4" name="Textfeld 13">
            <a:extLst>
              <a:ext uri="{FF2B5EF4-FFF2-40B4-BE49-F238E27FC236}">
                <a16:creationId xmlns:a16="http://schemas.microsoft.com/office/drawing/2014/main" id="{DF76A8D7-8C88-2261-CAB4-84099DE0CA91}"/>
              </a:ext>
            </a:extLst>
          </p:cNvPr>
          <p:cNvSpPr txBox="1"/>
          <p:nvPr/>
        </p:nvSpPr>
        <p:spPr>
          <a:xfrm>
            <a:off x="683491" y="4507411"/>
            <a:ext cx="4029642" cy="1938992"/>
          </a:xfrm>
          <a:prstGeom prst="rect">
            <a:avLst/>
          </a:prstGeom>
          <a:noFill/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wrap="square">
            <a:spAutoFit/>
          </a:bodyPr>
          <a:lstStyle/>
          <a:p>
            <a:pPr algn="l" defTabSz="821532">
              <a:defRPr/>
            </a:pPr>
            <a:r>
              <a:rPr lang="de-DE" sz="2000" dirty="0">
                <a:latin typeface="PT Sans" panose="020B0503020203020204" pitchFamily="34" charset="77"/>
              </a:rPr>
              <a:t>Vorplanungen: </a:t>
            </a:r>
          </a:p>
          <a:p>
            <a:pPr marL="342900" indent="-342900" algn="l" defTabSz="821532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latin typeface="PT Sans" panose="020B0503020203020204" pitchFamily="34" charset="77"/>
              </a:rPr>
              <a:t>Wahl der technischen Mindestkriterien</a:t>
            </a:r>
          </a:p>
          <a:p>
            <a:pPr marL="342900" indent="-342900" algn="l" defTabSz="821532">
              <a:buFont typeface="Arial" panose="020B0604020202020204" pitchFamily="34" charset="0"/>
              <a:buChar char="•"/>
              <a:defRPr/>
            </a:pPr>
            <a:r>
              <a:rPr lang="de-DE" sz="2000" dirty="0">
                <a:latin typeface="PT Sans" panose="020B0503020203020204" pitchFamily="34" charset="77"/>
              </a:rPr>
              <a:t>Festlegung der Jahrgangsstufe</a:t>
            </a:r>
          </a:p>
          <a:p>
            <a:pPr defTabSz="821532">
              <a:defRPr/>
            </a:pPr>
            <a:endParaRPr lang="de-DE" sz="2000" dirty="0">
              <a:solidFill>
                <a:srgbClr val="0075BD"/>
              </a:solidFill>
              <a:latin typeface="PT Sans" panose="020B0503020203020204" pitchFamily="34" charset="77"/>
            </a:endParaRPr>
          </a:p>
          <a:p>
            <a:pPr defTabSz="821532">
              <a:defRPr/>
            </a:pPr>
            <a:endParaRPr lang="de-DE" sz="2000" dirty="0">
              <a:solidFill>
                <a:srgbClr val="0075BD"/>
              </a:solidFill>
              <a:latin typeface="PT Sans" panose="020B0503020203020204" pitchFamily="34" charset="77"/>
            </a:endParaRPr>
          </a:p>
        </p:txBody>
      </p:sp>
      <p:cxnSp>
        <p:nvCxnSpPr>
          <p:cNvPr id="33" name="Gerade Verbindung mit Pfeil 32">
            <a:extLst>
              <a:ext uri="{FF2B5EF4-FFF2-40B4-BE49-F238E27FC236}">
                <a16:creationId xmlns:a16="http://schemas.microsoft.com/office/drawing/2014/main" id="{AF209934-73C8-96CF-4030-88907AE1796F}"/>
              </a:ext>
            </a:extLst>
          </p:cNvPr>
          <p:cNvCxnSpPr>
            <a:cxnSpLocks/>
          </p:cNvCxnSpPr>
          <p:nvPr/>
        </p:nvCxnSpPr>
        <p:spPr>
          <a:xfrm flipV="1">
            <a:off x="780896" y="8384384"/>
            <a:ext cx="0" cy="908132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36" name="Start">
            <a:extLst>
              <a:ext uri="{FF2B5EF4-FFF2-40B4-BE49-F238E27FC236}">
                <a16:creationId xmlns:a16="http://schemas.microsoft.com/office/drawing/2014/main" id="{DDDE3F6C-6E13-4069-B41C-7B4580164B02}"/>
              </a:ext>
            </a:extLst>
          </p:cNvPr>
          <p:cNvSpPr txBox="1"/>
          <p:nvPr/>
        </p:nvSpPr>
        <p:spPr>
          <a:xfrm>
            <a:off x="10167802" y="9561893"/>
            <a:ext cx="260561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Versand/Ausgabe der Geräte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12" name="Ellipse 11">
            <a:extLst>
              <a:ext uri="{FF2B5EF4-FFF2-40B4-BE49-F238E27FC236}">
                <a16:creationId xmlns:a16="http://schemas.microsoft.com/office/drawing/2014/main" id="{546AC4F5-DEA5-402B-B06B-E8BBFE651459}"/>
              </a:ext>
            </a:extLst>
          </p:cNvPr>
          <p:cNvSpPr/>
          <p:nvPr/>
        </p:nvSpPr>
        <p:spPr>
          <a:xfrm>
            <a:off x="135375" y="6842920"/>
            <a:ext cx="1331505" cy="1384935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solidFill>
              <a:schemeClr val="accent4">
                <a:lumMod val="50000"/>
              </a:schemeClr>
            </a:solidFill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64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244" name="Start"/>
          <p:cNvSpPr txBox="1"/>
          <p:nvPr/>
        </p:nvSpPr>
        <p:spPr>
          <a:xfrm>
            <a:off x="167767" y="7039382"/>
            <a:ext cx="1242862" cy="79566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/>
            <a:r>
              <a:rPr sz="2600" dirty="0">
                <a:solidFill>
                  <a:schemeClr val="bg1"/>
                </a:solidFill>
                <a:latin typeface="Atkinson Hyperlegible" pitchFamily="2" charset="77"/>
              </a:rPr>
              <a:t>Start</a:t>
            </a:r>
          </a:p>
        </p:txBody>
      </p:sp>
      <p:cxnSp>
        <p:nvCxnSpPr>
          <p:cNvPr id="56" name="Gerade Verbindung mit Pfeil 55">
            <a:extLst>
              <a:ext uri="{FF2B5EF4-FFF2-40B4-BE49-F238E27FC236}">
                <a16:creationId xmlns:a16="http://schemas.microsoft.com/office/drawing/2014/main" id="{F9FAE2DB-933D-4EAB-A641-8919BA4B9C5A}"/>
              </a:ext>
            </a:extLst>
          </p:cNvPr>
          <p:cNvCxnSpPr>
            <a:cxnSpLocks/>
          </p:cNvCxnSpPr>
          <p:nvPr/>
        </p:nvCxnSpPr>
        <p:spPr>
          <a:xfrm>
            <a:off x="1107141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90" name="Grafik 89" descr="Tablet">
            <a:extLst>
              <a:ext uri="{FF2B5EF4-FFF2-40B4-BE49-F238E27FC236}">
                <a16:creationId xmlns:a16="http://schemas.microsoft.com/office/drawing/2014/main" id="{520D66FE-9165-47E1-9446-33EA6F9195B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13409440" y="10232404"/>
            <a:ext cx="1198704" cy="1198704"/>
          </a:xfrm>
          <a:prstGeom prst="rect">
            <a:avLst/>
          </a:prstGeom>
        </p:spPr>
      </p:pic>
      <p:pic>
        <p:nvPicPr>
          <p:cNvPr id="94" name="Grafik 93" descr="Sackkarre">
            <a:extLst>
              <a:ext uri="{FF2B5EF4-FFF2-40B4-BE49-F238E27FC236}">
                <a16:creationId xmlns:a16="http://schemas.microsoft.com/office/drawing/2014/main" id="{606EDDDE-EFC8-4D24-8EA7-AEC58028402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9514241" y="10169001"/>
            <a:ext cx="1503718" cy="1503718"/>
          </a:xfrm>
          <a:prstGeom prst="rect">
            <a:avLst/>
          </a:prstGeom>
        </p:spPr>
      </p:pic>
      <p:sp>
        <p:nvSpPr>
          <p:cNvPr id="64" name="Ellipse 63">
            <a:extLst>
              <a:ext uri="{FF2B5EF4-FFF2-40B4-BE49-F238E27FC236}">
                <a16:creationId xmlns:a16="http://schemas.microsoft.com/office/drawing/2014/main" id="{6F0E96FF-7EE2-461D-B266-4AC3FA55991E}"/>
              </a:ext>
            </a:extLst>
          </p:cNvPr>
          <p:cNvSpPr/>
          <p:nvPr/>
        </p:nvSpPr>
        <p:spPr>
          <a:xfrm>
            <a:off x="4331233" y="8300141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67" name="Ellipse 66">
            <a:extLst>
              <a:ext uri="{FF2B5EF4-FFF2-40B4-BE49-F238E27FC236}">
                <a16:creationId xmlns:a16="http://schemas.microsoft.com/office/drawing/2014/main" id="{6482120A-9C92-45D2-801E-CDAC1C0E6D7D}"/>
              </a:ext>
            </a:extLst>
          </p:cNvPr>
          <p:cNvSpPr/>
          <p:nvPr/>
        </p:nvSpPr>
        <p:spPr>
          <a:xfrm>
            <a:off x="8245929" y="8300141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2" name="Ellipse 71">
            <a:extLst>
              <a:ext uri="{FF2B5EF4-FFF2-40B4-BE49-F238E27FC236}">
                <a16:creationId xmlns:a16="http://schemas.microsoft.com/office/drawing/2014/main" id="{1755F8FE-AA98-47A1-8291-662D1168E13F}"/>
              </a:ext>
            </a:extLst>
          </p:cNvPr>
          <p:cNvSpPr/>
          <p:nvPr/>
        </p:nvSpPr>
        <p:spPr>
          <a:xfrm>
            <a:off x="13706859" y="822521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73" name="Ellipse 72">
            <a:extLst>
              <a:ext uri="{FF2B5EF4-FFF2-40B4-BE49-F238E27FC236}">
                <a16:creationId xmlns:a16="http://schemas.microsoft.com/office/drawing/2014/main" id="{7159B107-402E-47F9-811D-36A8488427D3}"/>
              </a:ext>
            </a:extLst>
          </p:cNvPr>
          <p:cNvSpPr/>
          <p:nvPr/>
        </p:nvSpPr>
        <p:spPr>
          <a:xfrm>
            <a:off x="10786527" y="8268963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3" name="Ellipse 63">
            <a:extLst>
              <a:ext uri="{FF2B5EF4-FFF2-40B4-BE49-F238E27FC236}">
                <a16:creationId xmlns:a16="http://schemas.microsoft.com/office/drawing/2014/main" id="{78A285C2-68CF-86AF-7791-C5220CAA24F7}"/>
              </a:ext>
            </a:extLst>
          </p:cNvPr>
          <p:cNvSpPr/>
          <p:nvPr/>
        </p:nvSpPr>
        <p:spPr>
          <a:xfrm>
            <a:off x="16001477" y="825178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5" name="Ellipse 63">
            <a:extLst>
              <a:ext uri="{FF2B5EF4-FFF2-40B4-BE49-F238E27FC236}">
                <a16:creationId xmlns:a16="http://schemas.microsoft.com/office/drawing/2014/main" id="{3377DDAB-2560-89F3-96B7-69606E920D83}"/>
              </a:ext>
            </a:extLst>
          </p:cNvPr>
          <p:cNvSpPr/>
          <p:nvPr/>
        </p:nvSpPr>
        <p:spPr>
          <a:xfrm>
            <a:off x="19258491" y="8251785"/>
            <a:ext cx="612000" cy="612000"/>
          </a:xfrm>
          <a:prstGeom prst="ellipse">
            <a:avLst/>
          </a:prstGeom>
          <a:solidFill>
            <a:schemeClr val="accent4">
              <a:lumMod val="75000"/>
            </a:schemeClr>
          </a:solidFill>
          <a:ln w="12700" cap="flat">
            <a:noFill/>
            <a:miter lim="400000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0" tIns="0" rIns="0" bIns="0" numCol="1" spcCol="38100" rtlCol="0" anchor="ctr">
            <a:spAutoFit/>
          </a:bodyPr>
          <a:lstStyle/>
          <a:p>
            <a:pPr defTabSz="1651000"/>
            <a:endParaRPr lang="de-DE" sz="4800" dirty="0">
              <a:solidFill>
                <a:srgbClr val="FFFFFF"/>
              </a:solidFill>
              <a:sym typeface="Helvetica Neue Medium"/>
            </a:endParaRPr>
          </a:p>
        </p:txBody>
      </p:sp>
      <p:sp>
        <p:nvSpPr>
          <p:cNvPr id="6" name="Start">
            <a:extLst>
              <a:ext uri="{FF2B5EF4-FFF2-40B4-BE49-F238E27FC236}">
                <a16:creationId xmlns:a16="http://schemas.microsoft.com/office/drawing/2014/main" id="{A82A57B0-863D-6D31-9F51-88D20301E608}"/>
              </a:ext>
            </a:extLst>
          </p:cNvPr>
          <p:cNvSpPr txBox="1"/>
          <p:nvPr/>
        </p:nvSpPr>
        <p:spPr>
          <a:xfrm>
            <a:off x="17788960" y="9561893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Auszahlung der Förderung an die Erziehungsberechtigten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7" name="Start">
            <a:extLst>
              <a:ext uri="{FF2B5EF4-FFF2-40B4-BE49-F238E27FC236}">
                <a16:creationId xmlns:a16="http://schemas.microsoft.com/office/drawing/2014/main" id="{E853D932-D18B-608B-211C-9C790FC718F8}"/>
              </a:ext>
            </a:extLst>
          </p:cNvPr>
          <p:cNvSpPr txBox="1"/>
          <p:nvPr/>
        </p:nvSpPr>
        <p:spPr>
          <a:xfrm>
            <a:off x="14390941" y="9561893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Antragstellung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8" name="Start">
            <a:extLst>
              <a:ext uri="{FF2B5EF4-FFF2-40B4-BE49-F238E27FC236}">
                <a16:creationId xmlns:a16="http://schemas.microsoft.com/office/drawing/2014/main" id="{7A59A4A2-7EDB-57A7-63F4-AE26B440A8E5}"/>
              </a:ext>
            </a:extLst>
          </p:cNvPr>
          <p:cNvSpPr txBox="1"/>
          <p:nvPr/>
        </p:nvSpPr>
        <p:spPr>
          <a:xfrm>
            <a:off x="8788030" y="6702282"/>
            <a:ext cx="10737160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Wahl und Terminierung der Unterstützungsangebote zur Beschaffung, Ersteinrichtung und Antragstellung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9" name="Start">
            <a:extLst>
              <a:ext uri="{FF2B5EF4-FFF2-40B4-BE49-F238E27FC236}">
                <a16:creationId xmlns:a16="http://schemas.microsoft.com/office/drawing/2014/main" id="{F0590913-9C60-4073-974E-482223F59275}"/>
              </a:ext>
            </a:extLst>
          </p:cNvPr>
          <p:cNvSpPr txBox="1"/>
          <p:nvPr/>
        </p:nvSpPr>
        <p:spPr>
          <a:xfrm>
            <a:off x="635214" y="9561893"/>
            <a:ext cx="2952806" cy="2240423"/>
          </a:xfrm>
          <a:prstGeom prst="rect">
            <a:avLst/>
          </a:prstGeom>
          <a:solidFill>
            <a:schemeClr val="bg1"/>
          </a:solidFill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algn="l">
              <a:lnSpc>
                <a:spcPct val="115000"/>
              </a:lnSpc>
              <a:spcAft>
                <a:spcPts val="2000"/>
              </a:spcAft>
            </a:pPr>
            <a:r>
              <a:rPr lang="de-DE" sz="2400" dirty="0">
                <a:solidFill>
                  <a:srgbClr val="000000"/>
                </a:solidFill>
                <a:latin typeface="PT Sans" panose="020B0503020203020204" pitchFamily="34" charset="77"/>
                <a:ea typeface="Calibri" panose="020F0502020204030204" pitchFamily="34" charset="0"/>
                <a:cs typeface="Calibri" panose="020F0502020204030204" pitchFamily="34" charset="0"/>
              </a:rPr>
              <a:t>Aktuelle Hinweise und Vorgaben zum Antragsverfahren den Verantwortlichen zur Verfügung stellen</a:t>
            </a:r>
            <a:endParaRPr lang="de-DE" sz="2400" dirty="0">
              <a:latin typeface="PT Sans" panose="020B0503020203020204" pitchFamily="34" charset="77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cxnSp>
        <p:nvCxnSpPr>
          <p:cNvPr id="15" name="Gerade Verbindung mit Pfeil 14">
            <a:extLst>
              <a:ext uri="{FF2B5EF4-FFF2-40B4-BE49-F238E27FC236}">
                <a16:creationId xmlns:a16="http://schemas.microsoft.com/office/drawing/2014/main" id="{ECEB3E38-2559-0EFA-46CC-327E55B77D27}"/>
              </a:ext>
            </a:extLst>
          </p:cNvPr>
          <p:cNvCxnSpPr>
            <a:cxnSpLocks/>
          </p:cNvCxnSpPr>
          <p:nvPr/>
        </p:nvCxnSpPr>
        <p:spPr>
          <a:xfrm>
            <a:off x="1628636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6" name="Gerade Verbindung mit Pfeil 15">
            <a:extLst>
              <a:ext uri="{FF2B5EF4-FFF2-40B4-BE49-F238E27FC236}">
                <a16:creationId xmlns:a16="http://schemas.microsoft.com/office/drawing/2014/main" id="{86268791-3E57-D683-075E-568304719295}"/>
              </a:ext>
            </a:extLst>
          </p:cNvPr>
          <p:cNvCxnSpPr>
            <a:cxnSpLocks/>
          </p:cNvCxnSpPr>
          <p:nvPr/>
        </p:nvCxnSpPr>
        <p:spPr>
          <a:xfrm>
            <a:off x="1954117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8" name="Gerade Verbindung mit Pfeil 17">
            <a:extLst>
              <a:ext uri="{FF2B5EF4-FFF2-40B4-BE49-F238E27FC236}">
                <a16:creationId xmlns:a16="http://schemas.microsoft.com/office/drawing/2014/main" id="{3E0DFC97-2AE5-8D98-C6AD-C553FF05C2B6}"/>
              </a:ext>
            </a:extLst>
          </p:cNvPr>
          <p:cNvCxnSpPr>
            <a:cxnSpLocks/>
          </p:cNvCxnSpPr>
          <p:nvPr/>
        </p:nvCxnSpPr>
        <p:spPr>
          <a:xfrm>
            <a:off x="833904" y="5898352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19" name="Gerade Verbindung mit Pfeil 18">
            <a:extLst>
              <a:ext uri="{FF2B5EF4-FFF2-40B4-BE49-F238E27FC236}">
                <a16:creationId xmlns:a16="http://schemas.microsoft.com/office/drawing/2014/main" id="{00F2742D-CB17-4633-064C-DF9280F9E969}"/>
              </a:ext>
            </a:extLst>
          </p:cNvPr>
          <p:cNvCxnSpPr>
            <a:cxnSpLocks/>
          </p:cNvCxnSpPr>
          <p:nvPr/>
        </p:nvCxnSpPr>
        <p:spPr>
          <a:xfrm>
            <a:off x="13964146" y="8496749"/>
            <a:ext cx="0" cy="936000"/>
          </a:xfrm>
          <a:prstGeom prst="straightConnector1">
            <a:avLst/>
          </a:prstGeom>
          <a:noFill/>
          <a:ln w="15875" cap="flat">
            <a:solidFill>
              <a:schemeClr val="accent4">
                <a:lumMod val="75000"/>
              </a:schemeClr>
            </a:solidFill>
            <a:prstDash val="solid"/>
            <a:miter lim="400000"/>
            <a:tailEnd type="triangle"/>
          </a:ln>
          <a:effectLst/>
          <a:sp3d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pic>
        <p:nvPicPr>
          <p:cNvPr id="20" name="Grafik 19" descr="Projektor">
            <a:extLst>
              <a:ext uri="{FF2B5EF4-FFF2-40B4-BE49-F238E27FC236}">
                <a16:creationId xmlns:a16="http://schemas.microsoft.com/office/drawing/2014/main" id="{DC930B82-5B08-12A1-4A8C-C877008C664C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7"/>
              </a:ext>
            </a:extLst>
          </a:blip>
          <a:stretch>
            <a:fillRect/>
          </a:stretch>
        </p:blipFill>
        <p:spPr>
          <a:xfrm>
            <a:off x="10127222" y="4524276"/>
            <a:ext cx="1180792" cy="1180792"/>
          </a:xfrm>
          <a:prstGeom prst="rect">
            <a:avLst/>
          </a:prstGeom>
        </p:spPr>
      </p:pic>
      <p:cxnSp>
        <p:nvCxnSpPr>
          <p:cNvPr id="22" name="Gerade Verbindung 21">
            <a:extLst>
              <a:ext uri="{FF2B5EF4-FFF2-40B4-BE49-F238E27FC236}">
                <a16:creationId xmlns:a16="http://schemas.microsoft.com/office/drawing/2014/main" id="{39C1630F-8C4F-9DA3-720C-C34449616342}"/>
              </a:ext>
            </a:extLst>
          </p:cNvPr>
          <p:cNvCxnSpPr>
            <a:cxnSpLocks/>
          </p:cNvCxnSpPr>
          <p:nvPr/>
        </p:nvCxnSpPr>
        <p:spPr>
          <a:xfrm>
            <a:off x="8535607" y="7823902"/>
            <a:ext cx="11005570" cy="0"/>
          </a:xfrm>
          <a:prstGeom prst="line">
            <a:avLst/>
          </a:prstGeom>
          <a:ln w="88900">
            <a:solidFill>
              <a:schemeClr val="accent5">
                <a:lumMod val="75000"/>
              </a:schemeClr>
            </a:solidFill>
            <a:headEnd type="stealth"/>
            <a:tailEnd type="stealt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Start">
            <a:extLst>
              <a:ext uri="{FF2B5EF4-FFF2-40B4-BE49-F238E27FC236}">
                <a16:creationId xmlns:a16="http://schemas.microsoft.com/office/drawing/2014/main" id="{D5063665-9A19-EA48-33D4-FD61C7996AB2}"/>
              </a:ext>
            </a:extLst>
          </p:cNvPr>
          <p:cNvSpPr txBox="1"/>
          <p:nvPr/>
        </p:nvSpPr>
        <p:spPr>
          <a:xfrm>
            <a:off x="11470609" y="4231291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Durchführung von Elternabenden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5" name="Start">
            <a:extLst>
              <a:ext uri="{FF2B5EF4-FFF2-40B4-BE49-F238E27FC236}">
                <a16:creationId xmlns:a16="http://schemas.microsoft.com/office/drawing/2014/main" id="{EB3846A8-B1B4-E22A-6DAB-1AE2E6832981}"/>
              </a:ext>
            </a:extLst>
          </p:cNvPr>
          <p:cNvSpPr txBox="1"/>
          <p:nvPr/>
        </p:nvSpPr>
        <p:spPr>
          <a:xfrm>
            <a:off x="11441227" y="5213724"/>
            <a:ext cx="4029642" cy="513603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Versand von Elternbriefen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6" name="Start">
            <a:extLst>
              <a:ext uri="{FF2B5EF4-FFF2-40B4-BE49-F238E27FC236}">
                <a16:creationId xmlns:a16="http://schemas.microsoft.com/office/drawing/2014/main" id="{911BCF5B-6018-8D19-E48A-AD8B76C9E2B9}"/>
              </a:ext>
            </a:extLst>
          </p:cNvPr>
          <p:cNvSpPr txBox="1"/>
          <p:nvPr/>
        </p:nvSpPr>
        <p:spPr>
          <a:xfrm>
            <a:off x="11470609" y="5706438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Benennung von Ansprechpersonen</a:t>
            </a:r>
            <a:endParaRPr sz="2400" dirty="0">
              <a:latin typeface="PT Sans" panose="020B0503020203020204" pitchFamily="34" charset="77"/>
            </a:endParaRPr>
          </a:p>
        </p:txBody>
      </p:sp>
      <p:sp>
        <p:nvSpPr>
          <p:cNvPr id="28" name="Start">
            <a:extLst>
              <a:ext uri="{FF2B5EF4-FFF2-40B4-BE49-F238E27FC236}">
                <a16:creationId xmlns:a16="http://schemas.microsoft.com/office/drawing/2014/main" id="{82288877-5E9B-B31B-ED43-911B54378BFF}"/>
              </a:ext>
            </a:extLst>
          </p:cNvPr>
          <p:cNvSpPr txBox="1"/>
          <p:nvPr/>
        </p:nvSpPr>
        <p:spPr>
          <a:xfrm>
            <a:off x="11441227" y="3366007"/>
            <a:ext cx="4029642" cy="882935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wrap="square" lIns="71438" tIns="71438" rIns="71438" bIns="71438" anchor="ctr">
            <a:spAutoFit/>
          </a:bodyPr>
          <a:lstStyle>
            <a:lvl1pPr defTabSz="821531">
              <a:lnSpc>
                <a:spcPts val="5800"/>
              </a:lnSpc>
              <a:defRPr sz="3200" b="0">
                <a:solidFill>
                  <a:srgbClr val="444444"/>
                </a:solidFill>
                <a:latin typeface="Futura"/>
                <a:ea typeface="Futura"/>
                <a:cs typeface="Futura"/>
                <a:sym typeface="Futura"/>
              </a:defRPr>
            </a:lvl1pPr>
          </a:lstStyle>
          <a:p>
            <a:pPr defTabSz="821532">
              <a:lnSpc>
                <a:spcPct val="100000"/>
              </a:lnSpc>
            </a:pPr>
            <a:r>
              <a:rPr lang="de-DE" sz="2400" dirty="0">
                <a:latin typeface="PT Sans" panose="020B0503020203020204" pitchFamily="34" charset="77"/>
              </a:rPr>
              <a:t>Bereitstellung von Unterstützungsmaterialien</a:t>
            </a:r>
            <a:endParaRPr sz="2400" dirty="0">
              <a:latin typeface="PT Sans" panose="020B0503020203020204" pitchFamily="34" charset="77"/>
            </a:endParaRPr>
          </a:p>
        </p:txBody>
      </p:sp>
      <p:pic>
        <p:nvPicPr>
          <p:cNvPr id="32" name="Grafik 31" descr="Gruppe von Männern mit einfarbiger Füllung">
            <a:extLst>
              <a:ext uri="{FF2B5EF4-FFF2-40B4-BE49-F238E27FC236}">
                <a16:creationId xmlns:a16="http://schemas.microsoft.com/office/drawing/2014/main" id="{82017CBC-44B4-8D5A-2250-876D9B72CFA8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184438" y="5653228"/>
            <a:ext cx="1066360" cy="1066360"/>
          </a:xfrm>
          <a:prstGeom prst="rect">
            <a:avLst/>
          </a:prstGeom>
        </p:spPr>
      </p:pic>
      <p:pic>
        <p:nvPicPr>
          <p:cNvPr id="35" name="Grafik 34" descr="Prüfliste mit einfarbiger Füllung">
            <a:extLst>
              <a:ext uri="{FF2B5EF4-FFF2-40B4-BE49-F238E27FC236}">
                <a16:creationId xmlns:a16="http://schemas.microsoft.com/office/drawing/2014/main" id="{DAFD09C2-356F-A973-036E-E9869C11FFA0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11"/>
              </a:ext>
            </a:extLst>
          </a:blip>
          <a:stretch>
            <a:fillRect/>
          </a:stretch>
        </p:blipFill>
        <p:spPr>
          <a:xfrm>
            <a:off x="10184438" y="3686080"/>
            <a:ext cx="986448" cy="986448"/>
          </a:xfrm>
          <a:prstGeom prst="rect">
            <a:avLst/>
          </a:prstGeom>
        </p:spPr>
      </p:pic>
      <p:pic>
        <p:nvPicPr>
          <p:cNvPr id="2" name="Grafik 1" descr="Ein Bild, das Schrift, Text, Grafiken, Logo enthält.&#10;&#10;Automatisch generierte Beschreibung">
            <a:extLst>
              <a:ext uri="{FF2B5EF4-FFF2-40B4-BE49-F238E27FC236}">
                <a16:creationId xmlns:a16="http://schemas.microsoft.com/office/drawing/2014/main" id="{BF468E05-AEE1-5F06-C144-50A7E0FE098D}"/>
              </a:ext>
            </a:extLst>
          </p:cNvPr>
          <p:cNvPicPr>
            <a:picLocks noChangeAspect="1"/>
          </p:cNvPicPr>
          <p:nvPr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50130" y="361577"/>
            <a:ext cx="2848176" cy="88293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68674520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21_BasicWhite">
  <a:themeElements>
    <a:clrScheme name="Benutzerdefiniert 3">
      <a:dk1>
        <a:srgbClr val="000000"/>
      </a:dk1>
      <a:lt1>
        <a:srgbClr val="FFFFFF"/>
      </a:lt1>
      <a:dk2>
        <a:srgbClr val="17406D"/>
      </a:dk2>
      <a:lt2>
        <a:srgbClr val="DBEFF9"/>
      </a:lt2>
      <a:accent1>
        <a:srgbClr val="226EA8"/>
      </a:accent1>
      <a:accent2>
        <a:srgbClr val="0FAE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F49100"/>
      </a:hlink>
      <a:folHlink>
        <a:srgbClr val="4C4C4B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21_BasicWhite">
  <a:themeElements>
    <a:clrScheme name="21_Basic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FD932"/>
      </a:accent4>
      <a:accent5>
        <a:srgbClr val="FF644E"/>
      </a:accent5>
      <a:accent6>
        <a:srgbClr val="FF42A1"/>
      </a:accent6>
      <a:hlink>
        <a:srgbClr val="0000FF"/>
      </a:hlink>
      <a:folHlink>
        <a:srgbClr val="FF00FF"/>
      </a:folHlink>
    </a:clrScheme>
    <a:fontScheme name="21_BasicWhite">
      <a:majorFont>
        <a:latin typeface="Helvetica Neue"/>
        <a:ea typeface="Helvetica Neue"/>
        <a:cs typeface="Helvetica Neue"/>
      </a:majorFont>
      <a:minorFont>
        <a:latin typeface="Helvetica Neue"/>
        <a:ea typeface="Helvetica Neue"/>
        <a:cs typeface="Helvetica Neue"/>
      </a:minorFont>
    </a:fontScheme>
    <a:fmtScheme name="21_Basic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000000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Helvetica Neue Medium"/>
            <a:ea typeface="Helvetica Neue Medium"/>
            <a:cs typeface="Helvetica Neue Medium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2438338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2400" b="0" i="0" u="none" strike="noStrike" cap="none" spc="0" normalizeH="0" baseline="0">
            <a:ln>
              <a:noFill/>
            </a:ln>
            <a:solidFill>
              <a:srgbClr val="5E5E5E"/>
            </a:solidFill>
            <a:effectLst/>
            <a:uFillTx/>
            <a:latin typeface="+mn-lt"/>
            <a:ea typeface="+mn-ea"/>
            <a:cs typeface="+mn-cs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141</Words>
  <Application>Microsoft Macintosh PowerPoint</Application>
  <PresentationFormat>Benutzerdefiniert</PresentationFormat>
  <Paragraphs>38</Paragraphs>
  <Slides>2</Slides>
  <Notes>1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8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2</vt:i4>
      </vt:variant>
    </vt:vector>
  </HeadingPairs>
  <TitlesOfParts>
    <vt:vector size="11" baseType="lpstr">
      <vt:lpstr>Arial</vt:lpstr>
      <vt:lpstr>Atkinson Hyperlegible</vt:lpstr>
      <vt:lpstr>Futura</vt:lpstr>
      <vt:lpstr>Helvetica</vt:lpstr>
      <vt:lpstr>Helvetica Neue</vt:lpstr>
      <vt:lpstr>Helvetica Neue Medium</vt:lpstr>
      <vt:lpstr>PT Sans</vt:lpstr>
      <vt:lpstr>Wingdings</vt:lpstr>
      <vt:lpstr>21_BasicWhite</vt:lpstr>
      <vt:lpstr>PowerPoint-Präsentation</vt:lpstr>
      <vt:lpstr>PowerPoint-Präsentation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PowerPoint-Präsentation</dc:title>
  <dc:creator>Schenke, Nikolaus</dc:creator>
  <cp:lastModifiedBy>Viola Bauer</cp:lastModifiedBy>
  <cp:revision>60</cp:revision>
  <cp:lastPrinted>2023-05-09T19:42:32Z</cp:lastPrinted>
  <dcterms:modified xsi:type="dcterms:W3CDTF">2023-09-13T08:38:08Z</dcterms:modified>
</cp:coreProperties>
</file>