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64" r:id="rId5"/>
    <p:sldId id="314" r:id="rId6"/>
    <p:sldId id="317" r:id="rId7"/>
    <p:sldId id="318" r:id="rId8"/>
    <p:sldId id="319" r:id="rId9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19" autoAdjust="0"/>
  </p:normalViewPr>
  <p:slideViewPr>
    <p:cSldViewPr snapToGrid="0">
      <p:cViewPr varScale="1">
        <p:scale>
          <a:sx n="57" d="100"/>
          <a:sy n="57" d="100"/>
        </p:scale>
        <p:origin x="9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oll Julia" userId="7d6dce03-235d-453c-9907-ee10d9cdd8a4" providerId="ADAL" clId="{94E229F8-E0CF-4BE4-96E0-E006716A6130}"/>
    <pc:docChg chg="delSld">
      <pc:chgData name="Stoll Julia" userId="7d6dce03-235d-453c-9907-ee10d9cdd8a4" providerId="ADAL" clId="{94E229F8-E0CF-4BE4-96E0-E006716A6130}" dt="2024-07-24T22:10:44.430" v="0" actId="47"/>
      <pc:docMkLst>
        <pc:docMk/>
      </pc:docMkLst>
      <pc:sldChg chg="del">
        <pc:chgData name="Stoll Julia" userId="7d6dce03-235d-453c-9907-ee10d9cdd8a4" providerId="ADAL" clId="{94E229F8-E0CF-4BE4-96E0-E006716A6130}" dt="2024-07-24T22:10:44.430" v="0" actId="47"/>
        <pc:sldMkLst>
          <pc:docMk/>
          <pc:sldMk cId="950065226" sldId="315"/>
        </pc:sldMkLst>
      </pc:sldChg>
    </pc:docChg>
  </pc:docChgLst>
  <pc:docChgLst>
    <pc:chgData name="Stoll Julia" userId="7d6dce03-235d-453c-9907-ee10d9cdd8a4" providerId="ADAL" clId="{3C69B2C2-2ACE-4810-B329-28EF0F79651E}"/>
    <pc:docChg chg="custSel modSld">
      <pc:chgData name="Stoll Julia" userId="7d6dce03-235d-453c-9907-ee10d9cdd8a4" providerId="ADAL" clId="{3C69B2C2-2ACE-4810-B329-28EF0F79651E}" dt="2024-09-16T10:03:01.912" v="426" actId="27636"/>
      <pc:docMkLst>
        <pc:docMk/>
      </pc:docMkLst>
      <pc:sldChg chg="modSp mod">
        <pc:chgData name="Stoll Julia" userId="7d6dce03-235d-453c-9907-ee10d9cdd8a4" providerId="ADAL" clId="{3C69B2C2-2ACE-4810-B329-28EF0F79651E}" dt="2024-09-16T10:03:01.912" v="426" actId="27636"/>
        <pc:sldMkLst>
          <pc:docMk/>
          <pc:sldMk cId="880267533" sldId="318"/>
        </pc:sldMkLst>
        <pc:spChg chg="mod">
          <ac:chgData name="Stoll Julia" userId="7d6dce03-235d-453c-9907-ee10d9cdd8a4" providerId="ADAL" clId="{3C69B2C2-2ACE-4810-B329-28EF0F79651E}" dt="2024-09-16T10:02:53.960" v="424" actId="14100"/>
          <ac:spMkLst>
            <pc:docMk/>
            <pc:sldMk cId="880267533" sldId="318"/>
            <ac:spMk id="2" creationId="{12C9CE37-EE11-07A1-090C-2B63C3CEF9CE}"/>
          </ac:spMkLst>
        </pc:spChg>
        <pc:spChg chg="mod">
          <ac:chgData name="Stoll Julia" userId="7d6dce03-235d-453c-9907-ee10d9cdd8a4" providerId="ADAL" clId="{3C69B2C2-2ACE-4810-B329-28EF0F79651E}" dt="2024-09-16T10:03:01.912" v="426" actId="27636"/>
          <ac:spMkLst>
            <pc:docMk/>
            <pc:sldMk cId="880267533" sldId="318"/>
            <ac:spMk id="3" creationId="{2EE9234A-2ABB-04E5-6328-47346A84241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0A9D0-4057-4006-A504-74C1E80E7E65}" type="datetime1">
              <a:rPr lang="de-DE" smtClean="0"/>
              <a:t>16.09.2024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EFC7F-E32C-42B7-BBA6-5381202C946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43588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A694CA2-B3D6-4045-B029-A9B659884252}" type="datetime1">
              <a:rPr lang="de-DE" noProof="0" smtClean="0"/>
              <a:t>16.09.2024</a:t>
            </a:fld>
            <a:endParaRPr lang="de-DE" noProof="0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 dirty="0"/>
              <a:t>Textmasterformate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6456DE3-4E01-4AFD-AD42-42312842ED89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de-DE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 useBgFill="1">
        <p:nvSpPr>
          <p:cNvPr id="10" name="Rechtec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htec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htec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Gerader Verbinde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/>
              <a:t>Master-Untertitelformat bearbeiten</a:t>
            </a:r>
            <a:endParaRPr lang="de-DE" noProof="0" dirty="0"/>
          </a:p>
        </p:txBody>
      </p:sp>
      <p:sp>
        <p:nvSpPr>
          <p:cNvPr id="20" name="Datumsplatzhalt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2903B694-B715-4A84-B6E8-4E40A20A2A60}" type="datetime1">
              <a:rPr lang="de-DE" noProof="0" smtClean="0"/>
              <a:t>16.09.2024</a:t>
            </a:fld>
            <a:endParaRPr lang="de-DE" noProof="0" dirty="0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7B6625-CA5C-428F-A54C-0554A8490C19}" type="datetime1">
              <a:rPr lang="de-DE" noProof="0" smtClean="0"/>
              <a:t>16.09.2024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 useBgFill="1">
        <p:nvSpPr>
          <p:cNvPr id="23" name="Rechtec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htec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htec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A6FFE861-33C8-4B17-843E-6643377455F5}" type="datetime1">
              <a:rPr lang="de-DE" noProof="0" smtClean="0"/>
              <a:t>16.09.2024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8D96CB-2976-42C0-BEC9-FC800D91FCF5}" type="datetime1">
              <a:rPr lang="de-DE" noProof="0" smtClean="0"/>
              <a:t>16.09.2024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 dirty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3CB093-A59F-4ACF-80DA-0AA67895C341}" type="datetime1">
              <a:rPr lang="de-DE" noProof="0" smtClean="0"/>
              <a:t>16.09.2024</a:t>
            </a:fld>
            <a:endParaRPr lang="de-DE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2BD71F-8640-4A42-A59F-67A35C29332A}" type="datetime1">
              <a:rPr lang="de-DE" noProof="0" smtClean="0"/>
              <a:t>16.09.2024</a:t>
            </a:fld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E9A380-E01C-44CB-807D-CD64EB179FEB}" type="datetime1">
              <a:rPr lang="de-DE" noProof="0" smtClean="0"/>
              <a:t>16.09.2024</a:t>
            </a:fld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0C060CC1-30DA-497E-BD2C-149BA85F0E44}" type="datetime1">
              <a:rPr lang="de-DE" noProof="0" smtClean="0"/>
              <a:t>16.09.2024</a:t>
            </a:fld>
            <a:endParaRPr lang="de-DE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de-DE" noProof="0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Bildplatzhalt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E3C632D2-4ED9-4F38-939E-06A5209840E6}" type="datetime1">
              <a:rPr lang="de-DE" noProof="0" smtClean="0"/>
              <a:t>16.09.2024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‹Nr.›</a:t>
            </a:fld>
            <a:endParaRPr lang="de-DE" noProof="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hteck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7" name="Rechtec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htec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 dirty="0"/>
              <a:t>Textmasterformate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D86D4A8-C50F-4AB2-A679-E2969D96593A}" type="datetime1">
              <a:rPr lang="de-DE" noProof="0" smtClean="0"/>
              <a:t>16.09.2024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Blumenzeichnungen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hteck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de-DE"/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449482"/>
            <a:ext cx="8649738" cy="2590800"/>
          </a:xfrm>
        </p:spPr>
        <p:txBody>
          <a:bodyPr rtlCol="0">
            <a:normAutofit fontScale="90000"/>
          </a:bodyPr>
          <a:lstStyle/>
          <a:p>
            <a:r>
              <a:rPr lang="de-DE" dirty="0"/>
              <a:t>Ein Herrscherbild Analysieren – Erstellung einer Concept Map</a:t>
            </a:r>
            <a:endParaRPr lang="de-DE" sz="6800" dirty="0"/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cxnSp>
        <p:nvCxnSpPr>
          <p:cNvPr id="79" name="Gerader Verbinde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r Verbinde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r Verbinde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C9CE37-EE11-07A1-090C-2B63C3CEF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9725025" cy="1776756"/>
          </a:xfrm>
          <a:custGeom>
            <a:avLst/>
            <a:gdLst>
              <a:gd name="connsiteX0" fmla="*/ 0 w 9725025"/>
              <a:gd name="connsiteY0" fmla="*/ 0 h 1776756"/>
              <a:gd name="connsiteX1" fmla="*/ 889145 w 9725025"/>
              <a:gd name="connsiteY1" fmla="*/ 0 h 1776756"/>
              <a:gd name="connsiteX2" fmla="*/ 1389289 w 9725025"/>
              <a:gd name="connsiteY2" fmla="*/ 0 h 1776756"/>
              <a:gd name="connsiteX3" fmla="*/ 2083934 w 9725025"/>
              <a:gd name="connsiteY3" fmla="*/ 0 h 1776756"/>
              <a:gd name="connsiteX4" fmla="*/ 2875829 w 9725025"/>
              <a:gd name="connsiteY4" fmla="*/ 0 h 1776756"/>
              <a:gd name="connsiteX5" fmla="*/ 3278723 w 9725025"/>
              <a:gd name="connsiteY5" fmla="*/ 0 h 1776756"/>
              <a:gd name="connsiteX6" fmla="*/ 3681617 w 9725025"/>
              <a:gd name="connsiteY6" fmla="*/ 0 h 1776756"/>
              <a:gd name="connsiteX7" fmla="*/ 4570762 w 9725025"/>
              <a:gd name="connsiteY7" fmla="*/ 0 h 1776756"/>
              <a:gd name="connsiteX8" fmla="*/ 5265406 w 9725025"/>
              <a:gd name="connsiteY8" fmla="*/ 0 h 1776756"/>
              <a:gd name="connsiteX9" fmla="*/ 5668300 w 9725025"/>
              <a:gd name="connsiteY9" fmla="*/ 0 h 1776756"/>
              <a:gd name="connsiteX10" fmla="*/ 6362945 w 9725025"/>
              <a:gd name="connsiteY10" fmla="*/ 0 h 1776756"/>
              <a:gd name="connsiteX11" fmla="*/ 7252090 w 9725025"/>
              <a:gd name="connsiteY11" fmla="*/ 0 h 1776756"/>
              <a:gd name="connsiteX12" fmla="*/ 7849484 w 9725025"/>
              <a:gd name="connsiteY12" fmla="*/ 0 h 1776756"/>
              <a:gd name="connsiteX13" fmla="*/ 8446879 w 9725025"/>
              <a:gd name="connsiteY13" fmla="*/ 0 h 1776756"/>
              <a:gd name="connsiteX14" fmla="*/ 9725025 w 9725025"/>
              <a:gd name="connsiteY14" fmla="*/ 0 h 1776756"/>
              <a:gd name="connsiteX15" fmla="*/ 9725025 w 9725025"/>
              <a:gd name="connsiteY15" fmla="*/ 610020 h 1776756"/>
              <a:gd name="connsiteX16" fmla="*/ 9725025 w 9725025"/>
              <a:gd name="connsiteY16" fmla="*/ 1202272 h 1776756"/>
              <a:gd name="connsiteX17" fmla="*/ 9725025 w 9725025"/>
              <a:gd name="connsiteY17" fmla="*/ 1776756 h 1776756"/>
              <a:gd name="connsiteX18" fmla="*/ 9127631 w 9725025"/>
              <a:gd name="connsiteY18" fmla="*/ 1776756 h 1776756"/>
              <a:gd name="connsiteX19" fmla="*/ 8627486 w 9725025"/>
              <a:gd name="connsiteY19" fmla="*/ 1776756 h 1776756"/>
              <a:gd name="connsiteX20" fmla="*/ 7738341 w 9725025"/>
              <a:gd name="connsiteY20" fmla="*/ 1776756 h 1776756"/>
              <a:gd name="connsiteX21" fmla="*/ 7043697 w 9725025"/>
              <a:gd name="connsiteY21" fmla="*/ 1776756 h 1776756"/>
              <a:gd name="connsiteX22" fmla="*/ 6640803 w 9725025"/>
              <a:gd name="connsiteY22" fmla="*/ 1776756 h 1776756"/>
              <a:gd name="connsiteX23" fmla="*/ 5946158 w 9725025"/>
              <a:gd name="connsiteY23" fmla="*/ 1776756 h 1776756"/>
              <a:gd name="connsiteX24" fmla="*/ 5348764 w 9725025"/>
              <a:gd name="connsiteY24" fmla="*/ 1776756 h 1776756"/>
              <a:gd name="connsiteX25" fmla="*/ 4751369 w 9725025"/>
              <a:gd name="connsiteY25" fmla="*/ 1776756 h 1776756"/>
              <a:gd name="connsiteX26" fmla="*/ 4153975 w 9725025"/>
              <a:gd name="connsiteY26" fmla="*/ 1776756 h 1776756"/>
              <a:gd name="connsiteX27" fmla="*/ 3556581 w 9725025"/>
              <a:gd name="connsiteY27" fmla="*/ 1776756 h 1776756"/>
              <a:gd name="connsiteX28" fmla="*/ 2764686 w 9725025"/>
              <a:gd name="connsiteY28" fmla="*/ 1776756 h 1776756"/>
              <a:gd name="connsiteX29" fmla="*/ 2070041 w 9725025"/>
              <a:gd name="connsiteY29" fmla="*/ 1776756 h 1776756"/>
              <a:gd name="connsiteX30" fmla="*/ 1667147 w 9725025"/>
              <a:gd name="connsiteY30" fmla="*/ 1776756 h 1776756"/>
              <a:gd name="connsiteX31" fmla="*/ 1069753 w 9725025"/>
              <a:gd name="connsiteY31" fmla="*/ 1776756 h 1776756"/>
              <a:gd name="connsiteX32" fmla="*/ 0 w 9725025"/>
              <a:gd name="connsiteY32" fmla="*/ 1776756 h 1776756"/>
              <a:gd name="connsiteX33" fmla="*/ 0 w 9725025"/>
              <a:gd name="connsiteY33" fmla="*/ 1220039 h 1776756"/>
              <a:gd name="connsiteX34" fmla="*/ 0 w 9725025"/>
              <a:gd name="connsiteY34" fmla="*/ 681090 h 1776756"/>
              <a:gd name="connsiteX35" fmla="*/ 0 w 9725025"/>
              <a:gd name="connsiteY35" fmla="*/ 0 h 1776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725025" h="1776756" fill="none" extrusionOk="0">
                <a:moveTo>
                  <a:pt x="0" y="0"/>
                </a:moveTo>
                <a:cubicBezTo>
                  <a:pt x="414728" y="-9365"/>
                  <a:pt x="710681" y="43911"/>
                  <a:pt x="889145" y="0"/>
                </a:cubicBezTo>
                <a:cubicBezTo>
                  <a:pt x="1067609" y="-43911"/>
                  <a:pt x="1255732" y="-20251"/>
                  <a:pt x="1389289" y="0"/>
                </a:cubicBezTo>
                <a:cubicBezTo>
                  <a:pt x="1522846" y="20251"/>
                  <a:pt x="1903854" y="13396"/>
                  <a:pt x="2083934" y="0"/>
                </a:cubicBezTo>
                <a:cubicBezTo>
                  <a:pt x="2264014" y="-13396"/>
                  <a:pt x="2637512" y="35803"/>
                  <a:pt x="2875829" y="0"/>
                </a:cubicBezTo>
                <a:cubicBezTo>
                  <a:pt x="3114147" y="-35803"/>
                  <a:pt x="3160813" y="14088"/>
                  <a:pt x="3278723" y="0"/>
                </a:cubicBezTo>
                <a:cubicBezTo>
                  <a:pt x="3396633" y="-14088"/>
                  <a:pt x="3530684" y="9801"/>
                  <a:pt x="3681617" y="0"/>
                </a:cubicBezTo>
                <a:cubicBezTo>
                  <a:pt x="3832550" y="-9801"/>
                  <a:pt x="4368660" y="-13447"/>
                  <a:pt x="4570762" y="0"/>
                </a:cubicBezTo>
                <a:cubicBezTo>
                  <a:pt x="4772864" y="13447"/>
                  <a:pt x="5063415" y="4484"/>
                  <a:pt x="5265406" y="0"/>
                </a:cubicBezTo>
                <a:cubicBezTo>
                  <a:pt x="5467397" y="-4484"/>
                  <a:pt x="5512076" y="3342"/>
                  <a:pt x="5668300" y="0"/>
                </a:cubicBezTo>
                <a:cubicBezTo>
                  <a:pt x="5824524" y="-3342"/>
                  <a:pt x="6090639" y="5280"/>
                  <a:pt x="6362945" y="0"/>
                </a:cubicBezTo>
                <a:cubicBezTo>
                  <a:pt x="6635251" y="-5280"/>
                  <a:pt x="7004497" y="-16616"/>
                  <a:pt x="7252090" y="0"/>
                </a:cubicBezTo>
                <a:cubicBezTo>
                  <a:pt x="7499684" y="16616"/>
                  <a:pt x="7659902" y="-28545"/>
                  <a:pt x="7849484" y="0"/>
                </a:cubicBezTo>
                <a:cubicBezTo>
                  <a:pt x="8039066" y="28545"/>
                  <a:pt x="8174129" y="18079"/>
                  <a:pt x="8446879" y="0"/>
                </a:cubicBezTo>
                <a:cubicBezTo>
                  <a:pt x="8719629" y="-18079"/>
                  <a:pt x="9363625" y="52037"/>
                  <a:pt x="9725025" y="0"/>
                </a:cubicBezTo>
                <a:cubicBezTo>
                  <a:pt x="9742069" y="244487"/>
                  <a:pt x="9743221" y="341974"/>
                  <a:pt x="9725025" y="610020"/>
                </a:cubicBezTo>
                <a:cubicBezTo>
                  <a:pt x="9706829" y="878066"/>
                  <a:pt x="9748815" y="998671"/>
                  <a:pt x="9725025" y="1202272"/>
                </a:cubicBezTo>
                <a:cubicBezTo>
                  <a:pt x="9701235" y="1405873"/>
                  <a:pt x="9747988" y="1587218"/>
                  <a:pt x="9725025" y="1776756"/>
                </a:cubicBezTo>
                <a:cubicBezTo>
                  <a:pt x="9520922" y="1801698"/>
                  <a:pt x="9425141" y="1795143"/>
                  <a:pt x="9127631" y="1776756"/>
                </a:cubicBezTo>
                <a:cubicBezTo>
                  <a:pt x="8830121" y="1758369"/>
                  <a:pt x="8851819" y="1784636"/>
                  <a:pt x="8627486" y="1776756"/>
                </a:cubicBezTo>
                <a:cubicBezTo>
                  <a:pt x="8403153" y="1768876"/>
                  <a:pt x="8177825" y="1800218"/>
                  <a:pt x="7738341" y="1776756"/>
                </a:cubicBezTo>
                <a:cubicBezTo>
                  <a:pt x="7298858" y="1753294"/>
                  <a:pt x="7310526" y="1803043"/>
                  <a:pt x="7043697" y="1776756"/>
                </a:cubicBezTo>
                <a:cubicBezTo>
                  <a:pt x="6776868" y="1750469"/>
                  <a:pt x="6791940" y="1767798"/>
                  <a:pt x="6640803" y="1776756"/>
                </a:cubicBezTo>
                <a:cubicBezTo>
                  <a:pt x="6489666" y="1785714"/>
                  <a:pt x="6205602" y="1791318"/>
                  <a:pt x="5946158" y="1776756"/>
                </a:cubicBezTo>
                <a:cubicBezTo>
                  <a:pt x="5686714" y="1762194"/>
                  <a:pt x="5591413" y="1764235"/>
                  <a:pt x="5348764" y="1776756"/>
                </a:cubicBezTo>
                <a:cubicBezTo>
                  <a:pt x="5106115" y="1789277"/>
                  <a:pt x="4946489" y="1757442"/>
                  <a:pt x="4751369" y="1776756"/>
                </a:cubicBezTo>
                <a:cubicBezTo>
                  <a:pt x="4556250" y="1796070"/>
                  <a:pt x="4296555" y="1753173"/>
                  <a:pt x="4153975" y="1776756"/>
                </a:cubicBezTo>
                <a:cubicBezTo>
                  <a:pt x="4011395" y="1800339"/>
                  <a:pt x="3796126" y="1804865"/>
                  <a:pt x="3556581" y="1776756"/>
                </a:cubicBezTo>
                <a:cubicBezTo>
                  <a:pt x="3317036" y="1748647"/>
                  <a:pt x="2953197" y="1742295"/>
                  <a:pt x="2764686" y="1776756"/>
                </a:cubicBezTo>
                <a:cubicBezTo>
                  <a:pt x="2576176" y="1811217"/>
                  <a:pt x="2254555" y="1795556"/>
                  <a:pt x="2070041" y="1776756"/>
                </a:cubicBezTo>
                <a:cubicBezTo>
                  <a:pt x="1885528" y="1757956"/>
                  <a:pt x="1867552" y="1783835"/>
                  <a:pt x="1667147" y="1776756"/>
                </a:cubicBezTo>
                <a:cubicBezTo>
                  <a:pt x="1466742" y="1769677"/>
                  <a:pt x="1299252" y="1773911"/>
                  <a:pt x="1069753" y="1776756"/>
                </a:cubicBezTo>
                <a:cubicBezTo>
                  <a:pt x="840254" y="1779601"/>
                  <a:pt x="462094" y="1739162"/>
                  <a:pt x="0" y="1776756"/>
                </a:cubicBezTo>
                <a:cubicBezTo>
                  <a:pt x="-25289" y="1641572"/>
                  <a:pt x="-16240" y="1402336"/>
                  <a:pt x="0" y="1220039"/>
                </a:cubicBezTo>
                <a:cubicBezTo>
                  <a:pt x="16240" y="1037742"/>
                  <a:pt x="-21559" y="882522"/>
                  <a:pt x="0" y="681090"/>
                </a:cubicBezTo>
                <a:cubicBezTo>
                  <a:pt x="21559" y="479658"/>
                  <a:pt x="-5557" y="161372"/>
                  <a:pt x="0" y="0"/>
                </a:cubicBezTo>
                <a:close/>
              </a:path>
              <a:path w="9725025" h="1776756" stroke="0" extrusionOk="0">
                <a:moveTo>
                  <a:pt x="0" y="0"/>
                </a:moveTo>
                <a:cubicBezTo>
                  <a:pt x="144053" y="-9530"/>
                  <a:pt x="474552" y="17082"/>
                  <a:pt x="597394" y="0"/>
                </a:cubicBezTo>
                <a:cubicBezTo>
                  <a:pt x="720236" y="-17082"/>
                  <a:pt x="804230" y="10772"/>
                  <a:pt x="1000288" y="0"/>
                </a:cubicBezTo>
                <a:cubicBezTo>
                  <a:pt x="1196346" y="-10772"/>
                  <a:pt x="1580320" y="-17475"/>
                  <a:pt x="1889433" y="0"/>
                </a:cubicBezTo>
                <a:cubicBezTo>
                  <a:pt x="2198547" y="17475"/>
                  <a:pt x="2322937" y="26312"/>
                  <a:pt x="2486828" y="0"/>
                </a:cubicBezTo>
                <a:cubicBezTo>
                  <a:pt x="2650720" y="-26312"/>
                  <a:pt x="2792824" y="27860"/>
                  <a:pt x="3084222" y="0"/>
                </a:cubicBezTo>
                <a:cubicBezTo>
                  <a:pt x="3375620" y="-27860"/>
                  <a:pt x="3536149" y="821"/>
                  <a:pt x="3973367" y="0"/>
                </a:cubicBezTo>
                <a:cubicBezTo>
                  <a:pt x="4410586" y="-821"/>
                  <a:pt x="4344501" y="2966"/>
                  <a:pt x="4473512" y="0"/>
                </a:cubicBezTo>
                <a:cubicBezTo>
                  <a:pt x="4602523" y="-2966"/>
                  <a:pt x="5133341" y="-21402"/>
                  <a:pt x="5362657" y="0"/>
                </a:cubicBezTo>
                <a:cubicBezTo>
                  <a:pt x="5591973" y="21402"/>
                  <a:pt x="6035645" y="14400"/>
                  <a:pt x="6251802" y="0"/>
                </a:cubicBezTo>
                <a:cubicBezTo>
                  <a:pt x="6467959" y="-14400"/>
                  <a:pt x="6701986" y="11415"/>
                  <a:pt x="6946446" y="0"/>
                </a:cubicBezTo>
                <a:cubicBezTo>
                  <a:pt x="7190906" y="-11415"/>
                  <a:pt x="7539888" y="19906"/>
                  <a:pt x="7835592" y="0"/>
                </a:cubicBezTo>
                <a:cubicBezTo>
                  <a:pt x="8131296" y="-19906"/>
                  <a:pt x="8227990" y="9845"/>
                  <a:pt x="8432986" y="0"/>
                </a:cubicBezTo>
                <a:cubicBezTo>
                  <a:pt x="8637982" y="-9845"/>
                  <a:pt x="8829686" y="-695"/>
                  <a:pt x="9030380" y="0"/>
                </a:cubicBezTo>
                <a:cubicBezTo>
                  <a:pt x="9231074" y="695"/>
                  <a:pt x="9534091" y="-7389"/>
                  <a:pt x="9725025" y="0"/>
                </a:cubicBezTo>
                <a:cubicBezTo>
                  <a:pt x="9699704" y="128325"/>
                  <a:pt x="9741395" y="298746"/>
                  <a:pt x="9725025" y="574484"/>
                </a:cubicBezTo>
                <a:cubicBezTo>
                  <a:pt x="9708655" y="850222"/>
                  <a:pt x="9701675" y="921831"/>
                  <a:pt x="9725025" y="1166736"/>
                </a:cubicBezTo>
                <a:cubicBezTo>
                  <a:pt x="9748375" y="1411641"/>
                  <a:pt x="9714919" y="1588568"/>
                  <a:pt x="9725025" y="1776756"/>
                </a:cubicBezTo>
                <a:cubicBezTo>
                  <a:pt x="9565226" y="1763999"/>
                  <a:pt x="9258475" y="1807228"/>
                  <a:pt x="8933130" y="1776756"/>
                </a:cubicBezTo>
                <a:cubicBezTo>
                  <a:pt x="8607785" y="1746284"/>
                  <a:pt x="8696182" y="1794463"/>
                  <a:pt x="8530236" y="1776756"/>
                </a:cubicBezTo>
                <a:cubicBezTo>
                  <a:pt x="8364290" y="1759049"/>
                  <a:pt x="8276708" y="1766219"/>
                  <a:pt x="8030092" y="1776756"/>
                </a:cubicBezTo>
                <a:cubicBezTo>
                  <a:pt x="7783476" y="1787293"/>
                  <a:pt x="7352472" y="1733301"/>
                  <a:pt x="7140947" y="1776756"/>
                </a:cubicBezTo>
                <a:cubicBezTo>
                  <a:pt x="6929423" y="1820211"/>
                  <a:pt x="6700538" y="1797357"/>
                  <a:pt x="6446302" y="1776756"/>
                </a:cubicBezTo>
                <a:cubicBezTo>
                  <a:pt x="6192067" y="1756155"/>
                  <a:pt x="6194395" y="1782725"/>
                  <a:pt x="5946158" y="1776756"/>
                </a:cubicBezTo>
                <a:cubicBezTo>
                  <a:pt x="5697921" y="1770787"/>
                  <a:pt x="5407385" y="1791585"/>
                  <a:pt x="5251514" y="1776756"/>
                </a:cubicBezTo>
                <a:cubicBezTo>
                  <a:pt x="5095643" y="1761927"/>
                  <a:pt x="5030144" y="1764808"/>
                  <a:pt x="4848620" y="1776756"/>
                </a:cubicBezTo>
                <a:cubicBezTo>
                  <a:pt x="4667096" y="1788704"/>
                  <a:pt x="4530618" y="1758699"/>
                  <a:pt x="4445726" y="1776756"/>
                </a:cubicBezTo>
                <a:cubicBezTo>
                  <a:pt x="4360834" y="1794813"/>
                  <a:pt x="4019852" y="1791261"/>
                  <a:pt x="3751081" y="1776756"/>
                </a:cubicBezTo>
                <a:cubicBezTo>
                  <a:pt x="3482311" y="1762251"/>
                  <a:pt x="3375357" y="1783134"/>
                  <a:pt x="3250937" y="1776756"/>
                </a:cubicBezTo>
                <a:cubicBezTo>
                  <a:pt x="3126517" y="1770378"/>
                  <a:pt x="2661510" y="1753676"/>
                  <a:pt x="2459042" y="1776756"/>
                </a:cubicBezTo>
                <a:cubicBezTo>
                  <a:pt x="2256575" y="1799836"/>
                  <a:pt x="2147980" y="1753731"/>
                  <a:pt x="1958898" y="1776756"/>
                </a:cubicBezTo>
                <a:cubicBezTo>
                  <a:pt x="1769816" y="1799781"/>
                  <a:pt x="1477115" y="1793081"/>
                  <a:pt x="1167003" y="1776756"/>
                </a:cubicBezTo>
                <a:cubicBezTo>
                  <a:pt x="856891" y="1760431"/>
                  <a:pt x="879667" y="1758683"/>
                  <a:pt x="764109" y="1776756"/>
                </a:cubicBezTo>
                <a:cubicBezTo>
                  <a:pt x="648551" y="1794829"/>
                  <a:pt x="364179" y="1746440"/>
                  <a:pt x="0" y="1776756"/>
                </a:cubicBezTo>
                <a:cubicBezTo>
                  <a:pt x="-16283" y="1592074"/>
                  <a:pt x="22404" y="1476396"/>
                  <a:pt x="0" y="1220039"/>
                </a:cubicBezTo>
                <a:cubicBezTo>
                  <a:pt x="-22404" y="963682"/>
                  <a:pt x="19933" y="744631"/>
                  <a:pt x="0" y="592252"/>
                </a:cubicBezTo>
                <a:cubicBezTo>
                  <a:pt x="-19933" y="439873"/>
                  <a:pt x="-10658" y="209894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5000"/>
                  <a:lumOff val="95000"/>
                  <a:alpha val="78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Untersuche das Bild genau und nimm die dazugehörigen Fragen als Hilfestellung. 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E9234A-2ABB-04E5-6328-47346A842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609850"/>
            <a:ext cx="6772275" cy="36957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AutoNum type="arabicPeriod"/>
            </a:pPr>
            <a:r>
              <a:rPr lang="de-DE" sz="1700" b="1" dirty="0"/>
              <a:t>Betrachte und beschreibe das Bild.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e-DE" dirty="0"/>
              <a:t>Was ist dein erster Eindruck?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e-DE" dirty="0"/>
              <a:t>Wer ist dargestellt?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e-DE" dirty="0"/>
              <a:t>Kannst du die Details genauer beschreiben? (Kleidung, Mimik, Gestik, Raum …)?</a:t>
            </a:r>
          </a:p>
          <a:p>
            <a:pPr marL="274320" lvl="1" indent="0">
              <a:buNone/>
            </a:pPr>
            <a:endParaRPr lang="de-DE" dirty="0"/>
          </a:p>
          <a:p>
            <a:pPr marL="342900" indent="-342900">
              <a:buAutoNum type="arabicPeriod"/>
            </a:pPr>
            <a:r>
              <a:rPr lang="de-DE" sz="1700" b="1" dirty="0"/>
              <a:t>Ordne die Bildelemente ein.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e-DE" dirty="0"/>
              <a:t>Wann entstand das Bild?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e-DE" dirty="0"/>
              <a:t>Wer ist der Künstler?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e-DE" dirty="0"/>
              <a:t>Welche Bedeutung haben einzelne Elemente?</a:t>
            </a:r>
          </a:p>
          <a:p>
            <a:pPr marL="274320" lvl="1" indent="0">
              <a:buNone/>
            </a:pPr>
            <a:endParaRPr lang="de-DE" dirty="0"/>
          </a:p>
          <a:p>
            <a:pPr marL="342900" indent="-342900">
              <a:buAutoNum type="arabicPeriod"/>
            </a:pPr>
            <a:r>
              <a:rPr lang="de-DE" sz="1700" b="1" dirty="0"/>
              <a:t>Deute das Bild und nimm Stellung dazu.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e-DE" dirty="0"/>
              <a:t>Warum ist das Bild so gestaltet? (Absicht, Zweck)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e-DE" dirty="0"/>
              <a:t>Welcher Herrschaftsanspruch wird deutlich?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e-DE" dirty="0"/>
              <a:t>Wie wirkt das Dargestellte auf den Betrachter?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de-DE" dirty="0"/>
          </a:p>
          <a:p>
            <a:pPr marL="342900" indent="-342900">
              <a:buAutoNum type="arabicPeriod"/>
            </a:pP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3B955DF-D5FA-1A7B-04D1-C7D35197DD78}"/>
              </a:ext>
            </a:extLst>
          </p:cNvPr>
          <p:cNvSpPr/>
          <p:nvPr/>
        </p:nvSpPr>
        <p:spPr>
          <a:xfrm>
            <a:off x="8048625" y="2962275"/>
            <a:ext cx="3219450" cy="3114675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Platzhalter für das Herrscherbild</a:t>
            </a:r>
          </a:p>
        </p:txBody>
      </p:sp>
    </p:spTree>
    <p:extLst>
      <p:ext uri="{BB962C8B-B14F-4D97-AF65-F5344CB8AC3E}">
        <p14:creationId xmlns:p14="http://schemas.microsoft.com/office/powerpoint/2010/main" val="3567064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C9CE37-EE11-07A1-090C-2B63C3CEF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9725025" cy="1776756"/>
          </a:xfrm>
          <a:custGeom>
            <a:avLst/>
            <a:gdLst>
              <a:gd name="connsiteX0" fmla="*/ 0 w 9725025"/>
              <a:gd name="connsiteY0" fmla="*/ 0 h 1776756"/>
              <a:gd name="connsiteX1" fmla="*/ 889145 w 9725025"/>
              <a:gd name="connsiteY1" fmla="*/ 0 h 1776756"/>
              <a:gd name="connsiteX2" fmla="*/ 1389289 w 9725025"/>
              <a:gd name="connsiteY2" fmla="*/ 0 h 1776756"/>
              <a:gd name="connsiteX3" fmla="*/ 2083934 w 9725025"/>
              <a:gd name="connsiteY3" fmla="*/ 0 h 1776756"/>
              <a:gd name="connsiteX4" fmla="*/ 2875829 w 9725025"/>
              <a:gd name="connsiteY4" fmla="*/ 0 h 1776756"/>
              <a:gd name="connsiteX5" fmla="*/ 3278723 w 9725025"/>
              <a:gd name="connsiteY5" fmla="*/ 0 h 1776756"/>
              <a:gd name="connsiteX6" fmla="*/ 3681617 w 9725025"/>
              <a:gd name="connsiteY6" fmla="*/ 0 h 1776756"/>
              <a:gd name="connsiteX7" fmla="*/ 4570762 w 9725025"/>
              <a:gd name="connsiteY7" fmla="*/ 0 h 1776756"/>
              <a:gd name="connsiteX8" fmla="*/ 5265406 w 9725025"/>
              <a:gd name="connsiteY8" fmla="*/ 0 h 1776756"/>
              <a:gd name="connsiteX9" fmla="*/ 5668300 w 9725025"/>
              <a:gd name="connsiteY9" fmla="*/ 0 h 1776756"/>
              <a:gd name="connsiteX10" fmla="*/ 6362945 w 9725025"/>
              <a:gd name="connsiteY10" fmla="*/ 0 h 1776756"/>
              <a:gd name="connsiteX11" fmla="*/ 7252090 w 9725025"/>
              <a:gd name="connsiteY11" fmla="*/ 0 h 1776756"/>
              <a:gd name="connsiteX12" fmla="*/ 7849484 w 9725025"/>
              <a:gd name="connsiteY12" fmla="*/ 0 h 1776756"/>
              <a:gd name="connsiteX13" fmla="*/ 8446879 w 9725025"/>
              <a:gd name="connsiteY13" fmla="*/ 0 h 1776756"/>
              <a:gd name="connsiteX14" fmla="*/ 9725025 w 9725025"/>
              <a:gd name="connsiteY14" fmla="*/ 0 h 1776756"/>
              <a:gd name="connsiteX15" fmla="*/ 9725025 w 9725025"/>
              <a:gd name="connsiteY15" fmla="*/ 610020 h 1776756"/>
              <a:gd name="connsiteX16" fmla="*/ 9725025 w 9725025"/>
              <a:gd name="connsiteY16" fmla="*/ 1202272 h 1776756"/>
              <a:gd name="connsiteX17" fmla="*/ 9725025 w 9725025"/>
              <a:gd name="connsiteY17" fmla="*/ 1776756 h 1776756"/>
              <a:gd name="connsiteX18" fmla="*/ 9127631 w 9725025"/>
              <a:gd name="connsiteY18" fmla="*/ 1776756 h 1776756"/>
              <a:gd name="connsiteX19" fmla="*/ 8627486 w 9725025"/>
              <a:gd name="connsiteY19" fmla="*/ 1776756 h 1776756"/>
              <a:gd name="connsiteX20" fmla="*/ 7738341 w 9725025"/>
              <a:gd name="connsiteY20" fmla="*/ 1776756 h 1776756"/>
              <a:gd name="connsiteX21" fmla="*/ 7043697 w 9725025"/>
              <a:gd name="connsiteY21" fmla="*/ 1776756 h 1776756"/>
              <a:gd name="connsiteX22" fmla="*/ 6640803 w 9725025"/>
              <a:gd name="connsiteY22" fmla="*/ 1776756 h 1776756"/>
              <a:gd name="connsiteX23" fmla="*/ 5946158 w 9725025"/>
              <a:gd name="connsiteY23" fmla="*/ 1776756 h 1776756"/>
              <a:gd name="connsiteX24" fmla="*/ 5348764 w 9725025"/>
              <a:gd name="connsiteY24" fmla="*/ 1776756 h 1776756"/>
              <a:gd name="connsiteX25" fmla="*/ 4751369 w 9725025"/>
              <a:gd name="connsiteY25" fmla="*/ 1776756 h 1776756"/>
              <a:gd name="connsiteX26" fmla="*/ 4153975 w 9725025"/>
              <a:gd name="connsiteY26" fmla="*/ 1776756 h 1776756"/>
              <a:gd name="connsiteX27" fmla="*/ 3556581 w 9725025"/>
              <a:gd name="connsiteY27" fmla="*/ 1776756 h 1776756"/>
              <a:gd name="connsiteX28" fmla="*/ 2764686 w 9725025"/>
              <a:gd name="connsiteY28" fmla="*/ 1776756 h 1776756"/>
              <a:gd name="connsiteX29" fmla="*/ 2070041 w 9725025"/>
              <a:gd name="connsiteY29" fmla="*/ 1776756 h 1776756"/>
              <a:gd name="connsiteX30" fmla="*/ 1667147 w 9725025"/>
              <a:gd name="connsiteY30" fmla="*/ 1776756 h 1776756"/>
              <a:gd name="connsiteX31" fmla="*/ 1069753 w 9725025"/>
              <a:gd name="connsiteY31" fmla="*/ 1776756 h 1776756"/>
              <a:gd name="connsiteX32" fmla="*/ 0 w 9725025"/>
              <a:gd name="connsiteY32" fmla="*/ 1776756 h 1776756"/>
              <a:gd name="connsiteX33" fmla="*/ 0 w 9725025"/>
              <a:gd name="connsiteY33" fmla="*/ 1220039 h 1776756"/>
              <a:gd name="connsiteX34" fmla="*/ 0 w 9725025"/>
              <a:gd name="connsiteY34" fmla="*/ 681090 h 1776756"/>
              <a:gd name="connsiteX35" fmla="*/ 0 w 9725025"/>
              <a:gd name="connsiteY35" fmla="*/ 0 h 1776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725025" h="1776756" fill="none" extrusionOk="0">
                <a:moveTo>
                  <a:pt x="0" y="0"/>
                </a:moveTo>
                <a:cubicBezTo>
                  <a:pt x="414728" y="-9365"/>
                  <a:pt x="710681" y="43911"/>
                  <a:pt x="889145" y="0"/>
                </a:cubicBezTo>
                <a:cubicBezTo>
                  <a:pt x="1067609" y="-43911"/>
                  <a:pt x="1255732" y="-20251"/>
                  <a:pt x="1389289" y="0"/>
                </a:cubicBezTo>
                <a:cubicBezTo>
                  <a:pt x="1522846" y="20251"/>
                  <a:pt x="1903854" y="13396"/>
                  <a:pt x="2083934" y="0"/>
                </a:cubicBezTo>
                <a:cubicBezTo>
                  <a:pt x="2264014" y="-13396"/>
                  <a:pt x="2637512" y="35803"/>
                  <a:pt x="2875829" y="0"/>
                </a:cubicBezTo>
                <a:cubicBezTo>
                  <a:pt x="3114147" y="-35803"/>
                  <a:pt x="3160813" y="14088"/>
                  <a:pt x="3278723" y="0"/>
                </a:cubicBezTo>
                <a:cubicBezTo>
                  <a:pt x="3396633" y="-14088"/>
                  <a:pt x="3530684" y="9801"/>
                  <a:pt x="3681617" y="0"/>
                </a:cubicBezTo>
                <a:cubicBezTo>
                  <a:pt x="3832550" y="-9801"/>
                  <a:pt x="4368660" y="-13447"/>
                  <a:pt x="4570762" y="0"/>
                </a:cubicBezTo>
                <a:cubicBezTo>
                  <a:pt x="4772864" y="13447"/>
                  <a:pt x="5063415" y="4484"/>
                  <a:pt x="5265406" y="0"/>
                </a:cubicBezTo>
                <a:cubicBezTo>
                  <a:pt x="5467397" y="-4484"/>
                  <a:pt x="5512076" y="3342"/>
                  <a:pt x="5668300" y="0"/>
                </a:cubicBezTo>
                <a:cubicBezTo>
                  <a:pt x="5824524" y="-3342"/>
                  <a:pt x="6090639" y="5280"/>
                  <a:pt x="6362945" y="0"/>
                </a:cubicBezTo>
                <a:cubicBezTo>
                  <a:pt x="6635251" y="-5280"/>
                  <a:pt x="7004497" y="-16616"/>
                  <a:pt x="7252090" y="0"/>
                </a:cubicBezTo>
                <a:cubicBezTo>
                  <a:pt x="7499684" y="16616"/>
                  <a:pt x="7659902" y="-28545"/>
                  <a:pt x="7849484" y="0"/>
                </a:cubicBezTo>
                <a:cubicBezTo>
                  <a:pt x="8039066" y="28545"/>
                  <a:pt x="8174129" y="18079"/>
                  <a:pt x="8446879" y="0"/>
                </a:cubicBezTo>
                <a:cubicBezTo>
                  <a:pt x="8719629" y="-18079"/>
                  <a:pt x="9363625" y="52037"/>
                  <a:pt x="9725025" y="0"/>
                </a:cubicBezTo>
                <a:cubicBezTo>
                  <a:pt x="9742069" y="244487"/>
                  <a:pt x="9743221" y="341974"/>
                  <a:pt x="9725025" y="610020"/>
                </a:cubicBezTo>
                <a:cubicBezTo>
                  <a:pt x="9706829" y="878066"/>
                  <a:pt x="9748815" y="998671"/>
                  <a:pt x="9725025" y="1202272"/>
                </a:cubicBezTo>
                <a:cubicBezTo>
                  <a:pt x="9701235" y="1405873"/>
                  <a:pt x="9747988" y="1587218"/>
                  <a:pt x="9725025" y="1776756"/>
                </a:cubicBezTo>
                <a:cubicBezTo>
                  <a:pt x="9520922" y="1801698"/>
                  <a:pt x="9425141" y="1795143"/>
                  <a:pt x="9127631" y="1776756"/>
                </a:cubicBezTo>
                <a:cubicBezTo>
                  <a:pt x="8830121" y="1758369"/>
                  <a:pt x="8851819" y="1784636"/>
                  <a:pt x="8627486" y="1776756"/>
                </a:cubicBezTo>
                <a:cubicBezTo>
                  <a:pt x="8403153" y="1768876"/>
                  <a:pt x="8177825" y="1800218"/>
                  <a:pt x="7738341" y="1776756"/>
                </a:cubicBezTo>
                <a:cubicBezTo>
                  <a:pt x="7298858" y="1753294"/>
                  <a:pt x="7310526" y="1803043"/>
                  <a:pt x="7043697" y="1776756"/>
                </a:cubicBezTo>
                <a:cubicBezTo>
                  <a:pt x="6776868" y="1750469"/>
                  <a:pt x="6791940" y="1767798"/>
                  <a:pt x="6640803" y="1776756"/>
                </a:cubicBezTo>
                <a:cubicBezTo>
                  <a:pt x="6489666" y="1785714"/>
                  <a:pt x="6205602" y="1791318"/>
                  <a:pt x="5946158" y="1776756"/>
                </a:cubicBezTo>
                <a:cubicBezTo>
                  <a:pt x="5686714" y="1762194"/>
                  <a:pt x="5591413" y="1764235"/>
                  <a:pt x="5348764" y="1776756"/>
                </a:cubicBezTo>
                <a:cubicBezTo>
                  <a:pt x="5106115" y="1789277"/>
                  <a:pt x="4946489" y="1757442"/>
                  <a:pt x="4751369" y="1776756"/>
                </a:cubicBezTo>
                <a:cubicBezTo>
                  <a:pt x="4556250" y="1796070"/>
                  <a:pt x="4296555" y="1753173"/>
                  <a:pt x="4153975" y="1776756"/>
                </a:cubicBezTo>
                <a:cubicBezTo>
                  <a:pt x="4011395" y="1800339"/>
                  <a:pt x="3796126" y="1804865"/>
                  <a:pt x="3556581" y="1776756"/>
                </a:cubicBezTo>
                <a:cubicBezTo>
                  <a:pt x="3317036" y="1748647"/>
                  <a:pt x="2953197" y="1742295"/>
                  <a:pt x="2764686" y="1776756"/>
                </a:cubicBezTo>
                <a:cubicBezTo>
                  <a:pt x="2576176" y="1811217"/>
                  <a:pt x="2254555" y="1795556"/>
                  <a:pt x="2070041" y="1776756"/>
                </a:cubicBezTo>
                <a:cubicBezTo>
                  <a:pt x="1885528" y="1757956"/>
                  <a:pt x="1867552" y="1783835"/>
                  <a:pt x="1667147" y="1776756"/>
                </a:cubicBezTo>
                <a:cubicBezTo>
                  <a:pt x="1466742" y="1769677"/>
                  <a:pt x="1299252" y="1773911"/>
                  <a:pt x="1069753" y="1776756"/>
                </a:cubicBezTo>
                <a:cubicBezTo>
                  <a:pt x="840254" y="1779601"/>
                  <a:pt x="462094" y="1739162"/>
                  <a:pt x="0" y="1776756"/>
                </a:cubicBezTo>
                <a:cubicBezTo>
                  <a:pt x="-25289" y="1641572"/>
                  <a:pt x="-16240" y="1402336"/>
                  <a:pt x="0" y="1220039"/>
                </a:cubicBezTo>
                <a:cubicBezTo>
                  <a:pt x="16240" y="1037742"/>
                  <a:pt x="-21559" y="882522"/>
                  <a:pt x="0" y="681090"/>
                </a:cubicBezTo>
                <a:cubicBezTo>
                  <a:pt x="21559" y="479658"/>
                  <a:pt x="-5557" y="161372"/>
                  <a:pt x="0" y="0"/>
                </a:cubicBezTo>
                <a:close/>
              </a:path>
              <a:path w="9725025" h="1776756" stroke="0" extrusionOk="0">
                <a:moveTo>
                  <a:pt x="0" y="0"/>
                </a:moveTo>
                <a:cubicBezTo>
                  <a:pt x="144053" y="-9530"/>
                  <a:pt x="474552" y="17082"/>
                  <a:pt x="597394" y="0"/>
                </a:cubicBezTo>
                <a:cubicBezTo>
                  <a:pt x="720236" y="-17082"/>
                  <a:pt x="804230" y="10772"/>
                  <a:pt x="1000288" y="0"/>
                </a:cubicBezTo>
                <a:cubicBezTo>
                  <a:pt x="1196346" y="-10772"/>
                  <a:pt x="1580320" y="-17475"/>
                  <a:pt x="1889433" y="0"/>
                </a:cubicBezTo>
                <a:cubicBezTo>
                  <a:pt x="2198547" y="17475"/>
                  <a:pt x="2322937" y="26312"/>
                  <a:pt x="2486828" y="0"/>
                </a:cubicBezTo>
                <a:cubicBezTo>
                  <a:pt x="2650720" y="-26312"/>
                  <a:pt x="2792824" y="27860"/>
                  <a:pt x="3084222" y="0"/>
                </a:cubicBezTo>
                <a:cubicBezTo>
                  <a:pt x="3375620" y="-27860"/>
                  <a:pt x="3536149" y="821"/>
                  <a:pt x="3973367" y="0"/>
                </a:cubicBezTo>
                <a:cubicBezTo>
                  <a:pt x="4410586" y="-821"/>
                  <a:pt x="4344501" y="2966"/>
                  <a:pt x="4473512" y="0"/>
                </a:cubicBezTo>
                <a:cubicBezTo>
                  <a:pt x="4602523" y="-2966"/>
                  <a:pt x="5133341" y="-21402"/>
                  <a:pt x="5362657" y="0"/>
                </a:cubicBezTo>
                <a:cubicBezTo>
                  <a:pt x="5591973" y="21402"/>
                  <a:pt x="6035645" y="14400"/>
                  <a:pt x="6251802" y="0"/>
                </a:cubicBezTo>
                <a:cubicBezTo>
                  <a:pt x="6467959" y="-14400"/>
                  <a:pt x="6701986" y="11415"/>
                  <a:pt x="6946446" y="0"/>
                </a:cubicBezTo>
                <a:cubicBezTo>
                  <a:pt x="7190906" y="-11415"/>
                  <a:pt x="7539888" y="19906"/>
                  <a:pt x="7835592" y="0"/>
                </a:cubicBezTo>
                <a:cubicBezTo>
                  <a:pt x="8131296" y="-19906"/>
                  <a:pt x="8227990" y="9845"/>
                  <a:pt x="8432986" y="0"/>
                </a:cubicBezTo>
                <a:cubicBezTo>
                  <a:pt x="8637982" y="-9845"/>
                  <a:pt x="8829686" y="-695"/>
                  <a:pt x="9030380" y="0"/>
                </a:cubicBezTo>
                <a:cubicBezTo>
                  <a:pt x="9231074" y="695"/>
                  <a:pt x="9534091" y="-7389"/>
                  <a:pt x="9725025" y="0"/>
                </a:cubicBezTo>
                <a:cubicBezTo>
                  <a:pt x="9699704" y="128325"/>
                  <a:pt x="9741395" y="298746"/>
                  <a:pt x="9725025" y="574484"/>
                </a:cubicBezTo>
                <a:cubicBezTo>
                  <a:pt x="9708655" y="850222"/>
                  <a:pt x="9701675" y="921831"/>
                  <a:pt x="9725025" y="1166736"/>
                </a:cubicBezTo>
                <a:cubicBezTo>
                  <a:pt x="9748375" y="1411641"/>
                  <a:pt x="9714919" y="1588568"/>
                  <a:pt x="9725025" y="1776756"/>
                </a:cubicBezTo>
                <a:cubicBezTo>
                  <a:pt x="9565226" y="1763999"/>
                  <a:pt x="9258475" y="1807228"/>
                  <a:pt x="8933130" y="1776756"/>
                </a:cubicBezTo>
                <a:cubicBezTo>
                  <a:pt x="8607785" y="1746284"/>
                  <a:pt x="8696182" y="1794463"/>
                  <a:pt x="8530236" y="1776756"/>
                </a:cubicBezTo>
                <a:cubicBezTo>
                  <a:pt x="8364290" y="1759049"/>
                  <a:pt x="8276708" y="1766219"/>
                  <a:pt x="8030092" y="1776756"/>
                </a:cubicBezTo>
                <a:cubicBezTo>
                  <a:pt x="7783476" y="1787293"/>
                  <a:pt x="7352472" y="1733301"/>
                  <a:pt x="7140947" y="1776756"/>
                </a:cubicBezTo>
                <a:cubicBezTo>
                  <a:pt x="6929423" y="1820211"/>
                  <a:pt x="6700538" y="1797357"/>
                  <a:pt x="6446302" y="1776756"/>
                </a:cubicBezTo>
                <a:cubicBezTo>
                  <a:pt x="6192067" y="1756155"/>
                  <a:pt x="6194395" y="1782725"/>
                  <a:pt x="5946158" y="1776756"/>
                </a:cubicBezTo>
                <a:cubicBezTo>
                  <a:pt x="5697921" y="1770787"/>
                  <a:pt x="5407385" y="1791585"/>
                  <a:pt x="5251514" y="1776756"/>
                </a:cubicBezTo>
                <a:cubicBezTo>
                  <a:pt x="5095643" y="1761927"/>
                  <a:pt x="5030144" y="1764808"/>
                  <a:pt x="4848620" y="1776756"/>
                </a:cubicBezTo>
                <a:cubicBezTo>
                  <a:pt x="4667096" y="1788704"/>
                  <a:pt x="4530618" y="1758699"/>
                  <a:pt x="4445726" y="1776756"/>
                </a:cubicBezTo>
                <a:cubicBezTo>
                  <a:pt x="4360834" y="1794813"/>
                  <a:pt x="4019852" y="1791261"/>
                  <a:pt x="3751081" y="1776756"/>
                </a:cubicBezTo>
                <a:cubicBezTo>
                  <a:pt x="3482311" y="1762251"/>
                  <a:pt x="3375357" y="1783134"/>
                  <a:pt x="3250937" y="1776756"/>
                </a:cubicBezTo>
                <a:cubicBezTo>
                  <a:pt x="3126517" y="1770378"/>
                  <a:pt x="2661510" y="1753676"/>
                  <a:pt x="2459042" y="1776756"/>
                </a:cubicBezTo>
                <a:cubicBezTo>
                  <a:pt x="2256575" y="1799836"/>
                  <a:pt x="2147980" y="1753731"/>
                  <a:pt x="1958898" y="1776756"/>
                </a:cubicBezTo>
                <a:cubicBezTo>
                  <a:pt x="1769816" y="1799781"/>
                  <a:pt x="1477115" y="1793081"/>
                  <a:pt x="1167003" y="1776756"/>
                </a:cubicBezTo>
                <a:cubicBezTo>
                  <a:pt x="856891" y="1760431"/>
                  <a:pt x="879667" y="1758683"/>
                  <a:pt x="764109" y="1776756"/>
                </a:cubicBezTo>
                <a:cubicBezTo>
                  <a:pt x="648551" y="1794829"/>
                  <a:pt x="364179" y="1746440"/>
                  <a:pt x="0" y="1776756"/>
                </a:cubicBezTo>
                <a:cubicBezTo>
                  <a:pt x="-16283" y="1592074"/>
                  <a:pt x="22404" y="1476396"/>
                  <a:pt x="0" y="1220039"/>
                </a:cubicBezTo>
                <a:cubicBezTo>
                  <a:pt x="-22404" y="963682"/>
                  <a:pt x="19933" y="744631"/>
                  <a:pt x="0" y="592252"/>
                </a:cubicBezTo>
                <a:cubicBezTo>
                  <a:pt x="-19933" y="439873"/>
                  <a:pt x="-10658" y="209894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5000"/>
                  <a:lumOff val="95000"/>
                  <a:alpha val="78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Erstelle eine Concept Map mit dem Tool …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E9234A-2ABB-04E5-6328-47346A842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325" y="3609974"/>
            <a:ext cx="6772275" cy="2581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700" b="1" dirty="0"/>
              <a:t>Beachte folgende Regeln:</a:t>
            </a:r>
          </a:p>
          <a:p>
            <a:pPr marL="274320" lvl="1" indent="0">
              <a:buNone/>
            </a:pPr>
            <a:endParaRPr lang="de-DE" dirty="0"/>
          </a:p>
          <a:p>
            <a:pPr marL="342900" indent="-342900">
              <a:buAutoNum type="arabicPeriod"/>
            </a:pPr>
            <a:r>
              <a:rPr lang="de-DE" sz="1700" b="1" dirty="0"/>
              <a:t>Verwende einzelne Begriffe als „große Punkte“.</a:t>
            </a:r>
          </a:p>
          <a:p>
            <a:pPr marL="342900" indent="-342900">
              <a:buAutoNum type="arabicPeriod"/>
            </a:pPr>
            <a:r>
              <a:rPr lang="de-DE" sz="1700" b="1" dirty="0"/>
              <a:t>Verbinde die Begriffe durch Pfeile. (Pfeilrichtung beachten)</a:t>
            </a:r>
          </a:p>
          <a:p>
            <a:pPr marL="342900" indent="-342900">
              <a:buAutoNum type="arabicPeriod"/>
            </a:pPr>
            <a:r>
              <a:rPr lang="de-DE" sz="1700" b="1" dirty="0"/>
              <a:t>Pfeile werden mit Verben bzw. Wörtern, welche die Beziehung ausdrücken, beschriftet.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3B955DF-D5FA-1A7B-04D1-C7D35197DD78}"/>
              </a:ext>
            </a:extLst>
          </p:cNvPr>
          <p:cNvSpPr/>
          <p:nvPr/>
        </p:nvSpPr>
        <p:spPr>
          <a:xfrm>
            <a:off x="8105775" y="3467100"/>
            <a:ext cx="3190875" cy="280987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80DDD3C-F6B2-9395-47A8-3CB278ADEB55}"/>
              </a:ext>
            </a:extLst>
          </p:cNvPr>
          <p:cNvSpPr/>
          <p:nvPr/>
        </p:nvSpPr>
        <p:spPr>
          <a:xfrm>
            <a:off x="1562100" y="2609850"/>
            <a:ext cx="8486774" cy="6858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e-DE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Eine Concept Map hilft dir, das Herrscherbild mit all seinen Aspekten zu strukturieren und zu organisieren!</a:t>
            </a:r>
          </a:p>
        </p:txBody>
      </p:sp>
      <p:pic>
        <p:nvPicPr>
          <p:cNvPr id="7" name="Grafik 6" descr="Ausrufezeichen mit einfarbiger Füllung">
            <a:extLst>
              <a:ext uri="{FF2B5EF4-FFF2-40B4-BE49-F238E27FC236}">
                <a16:creationId xmlns:a16="http://schemas.microsoft.com/office/drawing/2014/main" id="{E1A76610-F0D3-080E-408F-211E35F94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100" y="2619375"/>
            <a:ext cx="73342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88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C9CE37-EE11-07A1-090C-2B63C3CEF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9725025" cy="1331172"/>
          </a:xfrm>
          <a:custGeom>
            <a:avLst/>
            <a:gdLst>
              <a:gd name="connsiteX0" fmla="*/ 0 w 9725025"/>
              <a:gd name="connsiteY0" fmla="*/ 0 h 1331172"/>
              <a:gd name="connsiteX1" fmla="*/ 791895 w 9725025"/>
              <a:gd name="connsiteY1" fmla="*/ 0 h 1331172"/>
              <a:gd name="connsiteX2" fmla="*/ 1681040 w 9725025"/>
              <a:gd name="connsiteY2" fmla="*/ 0 h 1331172"/>
              <a:gd name="connsiteX3" fmla="*/ 2181184 w 9725025"/>
              <a:gd name="connsiteY3" fmla="*/ 0 h 1331172"/>
              <a:gd name="connsiteX4" fmla="*/ 2973079 w 9725025"/>
              <a:gd name="connsiteY4" fmla="*/ 0 h 1331172"/>
              <a:gd name="connsiteX5" fmla="*/ 3473223 w 9725025"/>
              <a:gd name="connsiteY5" fmla="*/ 0 h 1331172"/>
              <a:gd name="connsiteX6" fmla="*/ 4167868 w 9725025"/>
              <a:gd name="connsiteY6" fmla="*/ 0 h 1331172"/>
              <a:gd name="connsiteX7" fmla="*/ 4959763 w 9725025"/>
              <a:gd name="connsiteY7" fmla="*/ 0 h 1331172"/>
              <a:gd name="connsiteX8" fmla="*/ 5362657 w 9725025"/>
              <a:gd name="connsiteY8" fmla="*/ 0 h 1331172"/>
              <a:gd name="connsiteX9" fmla="*/ 5765551 w 9725025"/>
              <a:gd name="connsiteY9" fmla="*/ 0 h 1331172"/>
              <a:gd name="connsiteX10" fmla="*/ 6654696 w 9725025"/>
              <a:gd name="connsiteY10" fmla="*/ 0 h 1331172"/>
              <a:gd name="connsiteX11" fmla="*/ 7349340 w 9725025"/>
              <a:gd name="connsiteY11" fmla="*/ 0 h 1331172"/>
              <a:gd name="connsiteX12" fmla="*/ 7752234 w 9725025"/>
              <a:gd name="connsiteY12" fmla="*/ 0 h 1331172"/>
              <a:gd name="connsiteX13" fmla="*/ 8446879 w 9725025"/>
              <a:gd name="connsiteY13" fmla="*/ 0 h 1331172"/>
              <a:gd name="connsiteX14" fmla="*/ 9725025 w 9725025"/>
              <a:gd name="connsiteY14" fmla="*/ 0 h 1331172"/>
              <a:gd name="connsiteX15" fmla="*/ 9725025 w 9725025"/>
              <a:gd name="connsiteY15" fmla="*/ 652274 h 1331172"/>
              <a:gd name="connsiteX16" fmla="*/ 9725025 w 9725025"/>
              <a:gd name="connsiteY16" fmla="*/ 1331172 h 1331172"/>
              <a:gd name="connsiteX17" fmla="*/ 9322131 w 9725025"/>
              <a:gd name="connsiteY17" fmla="*/ 1331172 h 1331172"/>
              <a:gd name="connsiteX18" fmla="*/ 8432986 w 9725025"/>
              <a:gd name="connsiteY18" fmla="*/ 1331172 h 1331172"/>
              <a:gd name="connsiteX19" fmla="*/ 7641091 w 9725025"/>
              <a:gd name="connsiteY19" fmla="*/ 1331172 h 1331172"/>
              <a:gd name="connsiteX20" fmla="*/ 6849196 w 9725025"/>
              <a:gd name="connsiteY20" fmla="*/ 1331172 h 1331172"/>
              <a:gd name="connsiteX21" fmla="*/ 6057301 w 9725025"/>
              <a:gd name="connsiteY21" fmla="*/ 1331172 h 1331172"/>
              <a:gd name="connsiteX22" fmla="*/ 5557157 w 9725025"/>
              <a:gd name="connsiteY22" fmla="*/ 1331172 h 1331172"/>
              <a:gd name="connsiteX23" fmla="*/ 4668012 w 9725025"/>
              <a:gd name="connsiteY23" fmla="*/ 1331172 h 1331172"/>
              <a:gd name="connsiteX24" fmla="*/ 3973367 w 9725025"/>
              <a:gd name="connsiteY24" fmla="*/ 1331172 h 1331172"/>
              <a:gd name="connsiteX25" fmla="*/ 3570473 w 9725025"/>
              <a:gd name="connsiteY25" fmla="*/ 1331172 h 1331172"/>
              <a:gd name="connsiteX26" fmla="*/ 2875829 w 9725025"/>
              <a:gd name="connsiteY26" fmla="*/ 1331172 h 1331172"/>
              <a:gd name="connsiteX27" fmla="*/ 2278434 w 9725025"/>
              <a:gd name="connsiteY27" fmla="*/ 1331172 h 1331172"/>
              <a:gd name="connsiteX28" fmla="*/ 1681040 w 9725025"/>
              <a:gd name="connsiteY28" fmla="*/ 1331172 h 1331172"/>
              <a:gd name="connsiteX29" fmla="*/ 1083646 w 9725025"/>
              <a:gd name="connsiteY29" fmla="*/ 1331172 h 1331172"/>
              <a:gd name="connsiteX30" fmla="*/ 0 w 9725025"/>
              <a:gd name="connsiteY30" fmla="*/ 1331172 h 1331172"/>
              <a:gd name="connsiteX31" fmla="*/ 0 w 9725025"/>
              <a:gd name="connsiteY31" fmla="*/ 652274 h 1331172"/>
              <a:gd name="connsiteX32" fmla="*/ 0 w 9725025"/>
              <a:gd name="connsiteY32" fmla="*/ 0 h 133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725025" h="1331172" fill="none" extrusionOk="0">
                <a:moveTo>
                  <a:pt x="0" y="0"/>
                </a:moveTo>
                <a:cubicBezTo>
                  <a:pt x="361230" y="-28508"/>
                  <a:pt x="624627" y="23057"/>
                  <a:pt x="791895" y="0"/>
                </a:cubicBezTo>
                <a:cubicBezTo>
                  <a:pt x="959164" y="-23057"/>
                  <a:pt x="1430059" y="-12044"/>
                  <a:pt x="1681040" y="0"/>
                </a:cubicBezTo>
                <a:cubicBezTo>
                  <a:pt x="1932022" y="12044"/>
                  <a:pt x="1960975" y="-3035"/>
                  <a:pt x="2181184" y="0"/>
                </a:cubicBezTo>
                <a:cubicBezTo>
                  <a:pt x="2401393" y="3035"/>
                  <a:pt x="2692529" y="29872"/>
                  <a:pt x="2973079" y="0"/>
                </a:cubicBezTo>
                <a:cubicBezTo>
                  <a:pt x="3253630" y="-29872"/>
                  <a:pt x="3339666" y="-20251"/>
                  <a:pt x="3473223" y="0"/>
                </a:cubicBezTo>
                <a:cubicBezTo>
                  <a:pt x="3606780" y="20251"/>
                  <a:pt x="3987788" y="13396"/>
                  <a:pt x="4167868" y="0"/>
                </a:cubicBezTo>
                <a:cubicBezTo>
                  <a:pt x="4347948" y="-13396"/>
                  <a:pt x="4721446" y="35803"/>
                  <a:pt x="4959763" y="0"/>
                </a:cubicBezTo>
                <a:cubicBezTo>
                  <a:pt x="5198081" y="-35803"/>
                  <a:pt x="5244747" y="14088"/>
                  <a:pt x="5362657" y="0"/>
                </a:cubicBezTo>
                <a:cubicBezTo>
                  <a:pt x="5480567" y="-14088"/>
                  <a:pt x="5614618" y="9801"/>
                  <a:pt x="5765551" y="0"/>
                </a:cubicBezTo>
                <a:cubicBezTo>
                  <a:pt x="5916484" y="-9801"/>
                  <a:pt x="6452594" y="-13447"/>
                  <a:pt x="6654696" y="0"/>
                </a:cubicBezTo>
                <a:cubicBezTo>
                  <a:pt x="6856798" y="13447"/>
                  <a:pt x="7147349" y="4484"/>
                  <a:pt x="7349340" y="0"/>
                </a:cubicBezTo>
                <a:cubicBezTo>
                  <a:pt x="7551331" y="-4484"/>
                  <a:pt x="7596010" y="3342"/>
                  <a:pt x="7752234" y="0"/>
                </a:cubicBezTo>
                <a:cubicBezTo>
                  <a:pt x="7908458" y="-3342"/>
                  <a:pt x="8174573" y="5280"/>
                  <a:pt x="8446879" y="0"/>
                </a:cubicBezTo>
                <a:cubicBezTo>
                  <a:pt x="8719185" y="-5280"/>
                  <a:pt x="9333433" y="30424"/>
                  <a:pt x="9725025" y="0"/>
                </a:cubicBezTo>
                <a:cubicBezTo>
                  <a:pt x="9719072" y="231311"/>
                  <a:pt x="9745611" y="388875"/>
                  <a:pt x="9725025" y="652274"/>
                </a:cubicBezTo>
                <a:cubicBezTo>
                  <a:pt x="9704439" y="915673"/>
                  <a:pt x="9721169" y="1143477"/>
                  <a:pt x="9725025" y="1331172"/>
                </a:cubicBezTo>
                <a:cubicBezTo>
                  <a:pt x="9531302" y="1347346"/>
                  <a:pt x="9520353" y="1321255"/>
                  <a:pt x="9322131" y="1331172"/>
                </a:cubicBezTo>
                <a:cubicBezTo>
                  <a:pt x="9123909" y="1341089"/>
                  <a:pt x="8829122" y="1288940"/>
                  <a:pt x="8432986" y="1331172"/>
                </a:cubicBezTo>
                <a:cubicBezTo>
                  <a:pt x="8036851" y="1373404"/>
                  <a:pt x="8008010" y="1296029"/>
                  <a:pt x="7641091" y="1331172"/>
                </a:cubicBezTo>
                <a:cubicBezTo>
                  <a:pt x="7274173" y="1366315"/>
                  <a:pt x="7016740" y="1343839"/>
                  <a:pt x="6849196" y="1331172"/>
                </a:cubicBezTo>
                <a:cubicBezTo>
                  <a:pt x="6681653" y="1318505"/>
                  <a:pt x="6251571" y="1361980"/>
                  <a:pt x="6057301" y="1331172"/>
                </a:cubicBezTo>
                <a:cubicBezTo>
                  <a:pt x="5863032" y="1300364"/>
                  <a:pt x="5780061" y="1333840"/>
                  <a:pt x="5557157" y="1331172"/>
                </a:cubicBezTo>
                <a:cubicBezTo>
                  <a:pt x="5334253" y="1328504"/>
                  <a:pt x="5107496" y="1354634"/>
                  <a:pt x="4668012" y="1331172"/>
                </a:cubicBezTo>
                <a:cubicBezTo>
                  <a:pt x="4228529" y="1307710"/>
                  <a:pt x="4245759" y="1359507"/>
                  <a:pt x="3973367" y="1331172"/>
                </a:cubicBezTo>
                <a:cubicBezTo>
                  <a:pt x="3700975" y="1302837"/>
                  <a:pt x="3721610" y="1322214"/>
                  <a:pt x="3570473" y="1331172"/>
                </a:cubicBezTo>
                <a:cubicBezTo>
                  <a:pt x="3419336" y="1340130"/>
                  <a:pt x="3131168" y="1341111"/>
                  <a:pt x="2875829" y="1331172"/>
                </a:cubicBezTo>
                <a:cubicBezTo>
                  <a:pt x="2620490" y="1321233"/>
                  <a:pt x="2524111" y="1325303"/>
                  <a:pt x="2278434" y="1331172"/>
                </a:cubicBezTo>
                <a:cubicBezTo>
                  <a:pt x="2032757" y="1337041"/>
                  <a:pt x="1870760" y="1307327"/>
                  <a:pt x="1681040" y="1331172"/>
                </a:cubicBezTo>
                <a:cubicBezTo>
                  <a:pt x="1491320" y="1355017"/>
                  <a:pt x="1226226" y="1307589"/>
                  <a:pt x="1083646" y="1331172"/>
                </a:cubicBezTo>
                <a:cubicBezTo>
                  <a:pt x="941066" y="1354755"/>
                  <a:pt x="530895" y="1324448"/>
                  <a:pt x="0" y="1331172"/>
                </a:cubicBezTo>
                <a:cubicBezTo>
                  <a:pt x="-1886" y="1038897"/>
                  <a:pt x="11421" y="922778"/>
                  <a:pt x="0" y="652274"/>
                </a:cubicBezTo>
                <a:cubicBezTo>
                  <a:pt x="-11421" y="381770"/>
                  <a:pt x="-31757" y="189807"/>
                  <a:pt x="0" y="0"/>
                </a:cubicBezTo>
                <a:close/>
              </a:path>
              <a:path w="9725025" h="1331172" stroke="0" extrusionOk="0">
                <a:moveTo>
                  <a:pt x="0" y="0"/>
                </a:moveTo>
                <a:cubicBezTo>
                  <a:pt x="144053" y="-9530"/>
                  <a:pt x="474552" y="17082"/>
                  <a:pt x="597394" y="0"/>
                </a:cubicBezTo>
                <a:cubicBezTo>
                  <a:pt x="720236" y="-17082"/>
                  <a:pt x="804230" y="10772"/>
                  <a:pt x="1000288" y="0"/>
                </a:cubicBezTo>
                <a:cubicBezTo>
                  <a:pt x="1196346" y="-10772"/>
                  <a:pt x="1580320" y="-17475"/>
                  <a:pt x="1889433" y="0"/>
                </a:cubicBezTo>
                <a:cubicBezTo>
                  <a:pt x="2198547" y="17475"/>
                  <a:pt x="2322937" y="26312"/>
                  <a:pt x="2486828" y="0"/>
                </a:cubicBezTo>
                <a:cubicBezTo>
                  <a:pt x="2650720" y="-26312"/>
                  <a:pt x="2792824" y="27860"/>
                  <a:pt x="3084222" y="0"/>
                </a:cubicBezTo>
                <a:cubicBezTo>
                  <a:pt x="3375620" y="-27860"/>
                  <a:pt x="3536149" y="821"/>
                  <a:pt x="3973367" y="0"/>
                </a:cubicBezTo>
                <a:cubicBezTo>
                  <a:pt x="4410586" y="-821"/>
                  <a:pt x="4344501" y="2966"/>
                  <a:pt x="4473512" y="0"/>
                </a:cubicBezTo>
                <a:cubicBezTo>
                  <a:pt x="4602523" y="-2966"/>
                  <a:pt x="5133341" y="-21402"/>
                  <a:pt x="5362657" y="0"/>
                </a:cubicBezTo>
                <a:cubicBezTo>
                  <a:pt x="5591973" y="21402"/>
                  <a:pt x="6035645" y="14400"/>
                  <a:pt x="6251802" y="0"/>
                </a:cubicBezTo>
                <a:cubicBezTo>
                  <a:pt x="6467959" y="-14400"/>
                  <a:pt x="6701986" y="11415"/>
                  <a:pt x="6946446" y="0"/>
                </a:cubicBezTo>
                <a:cubicBezTo>
                  <a:pt x="7190906" y="-11415"/>
                  <a:pt x="7539888" y="19906"/>
                  <a:pt x="7835592" y="0"/>
                </a:cubicBezTo>
                <a:cubicBezTo>
                  <a:pt x="8131296" y="-19906"/>
                  <a:pt x="8227990" y="9845"/>
                  <a:pt x="8432986" y="0"/>
                </a:cubicBezTo>
                <a:cubicBezTo>
                  <a:pt x="8637982" y="-9845"/>
                  <a:pt x="8829686" y="-695"/>
                  <a:pt x="9030380" y="0"/>
                </a:cubicBezTo>
                <a:cubicBezTo>
                  <a:pt x="9231074" y="695"/>
                  <a:pt x="9534091" y="-7389"/>
                  <a:pt x="9725025" y="0"/>
                </a:cubicBezTo>
                <a:cubicBezTo>
                  <a:pt x="9748382" y="158135"/>
                  <a:pt x="9713145" y="496620"/>
                  <a:pt x="9725025" y="652274"/>
                </a:cubicBezTo>
                <a:cubicBezTo>
                  <a:pt x="9736905" y="807928"/>
                  <a:pt x="9707998" y="1010299"/>
                  <a:pt x="9725025" y="1331172"/>
                </a:cubicBezTo>
                <a:cubicBezTo>
                  <a:pt x="9463796" y="1324209"/>
                  <a:pt x="9194109" y="1363605"/>
                  <a:pt x="8933130" y="1331172"/>
                </a:cubicBezTo>
                <a:cubicBezTo>
                  <a:pt x="8672151" y="1298739"/>
                  <a:pt x="8446900" y="1354416"/>
                  <a:pt x="8238485" y="1331172"/>
                </a:cubicBezTo>
                <a:cubicBezTo>
                  <a:pt x="8030071" y="1307928"/>
                  <a:pt x="7998701" y="1343379"/>
                  <a:pt x="7835592" y="1331172"/>
                </a:cubicBezTo>
                <a:cubicBezTo>
                  <a:pt x="7672483" y="1318965"/>
                  <a:pt x="7583769" y="1329043"/>
                  <a:pt x="7335447" y="1331172"/>
                </a:cubicBezTo>
                <a:cubicBezTo>
                  <a:pt x="7087126" y="1333301"/>
                  <a:pt x="6657827" y="1287717"/>
                  <a:pt x="6446302" y="1331172"/>
                </a:cubicBezTo>
                <a:cubicBezTo>
                  <a:pt x="6234778" y="1374627"/>
                  <a:pt x="6005554" y="1351176"/>
                  <a:pt x="5751658" y="1331172"/>
                </a:cubicBezTo>
                <a:cubicBezTo>
                  <a:pt x="5497762" y="1311168"/>
                  <a:pt x="5499751" y="1337141"/>
                  <a:pt x="5251514" y="1331172"/>
                </a:cubicBezTo>
                <a:cubicBezTo>
                  <a:pt x="5003277" y="1325203"/>
                  <a:pt x="4713866" y="1347536"/>
                  <a:pt x="4556869" y="1331172"/>
                </a:cubicBezTo>
                <a:cubicBezTo>
                  <a:pt x="4399872" y="1314808"/>
                  <a:pt x="4335499" y="1319224"/>
                  <a:pt x="4153975" y="1331172"/>
                </a:cubicBezTo>
                <a:cubicBezTo>
                  <a:pt x="3972451" y="1343120"/>
                  <a:pt x="3835973" y="1313115"/>
                  <a:pt x="3751081" y="1331172"/>
                </a:cubicBezTo>
                <a:cubicBezTo>
                  <a:pt x="3666189" y="1349229"/>
                  <a:pt x="3325207" y="1345677"/>
                  <a:pt x="3056436" y="1331172"/>
                </a:cubicBezTo>
                <a:cubicBezTo>
                  <a:pt x="2787666" y="1316667"/>
                  <a:pt x="2680712" y="1337550"/>
                  <a:pt x="2556292" y="1331172"/>
                </a:cubicBezTo>
                <a:cubicBezTo>
                  <a:pt x="2431872" y="1324794"/>
                  <a:pt x="1966865" y="1308092"/>
                  <a:pt x="1764397" y="1331172"/>
                </a:cubicBezTo>
                <a:cubicBezTo>
                  <a:pt x="1561930" y="1354252"/>
                  <a:pt x="1453335" y="1308147"/>
                  <a:pt x="1264253" y="1331172"/>
                </a:cubicBezTo>
                <a:cubicBezTo>
                  <a:pt x="1075171" y="1354197"/>
                  <a:pt x="524816" y="1335569"/>
                  <a:pt x="0" y="1331172"/>
                </a:cubicBezTo>
                <a:cubicBezTo>
                  <a:pt x="2963" y="1169758"/>
                  <a:pt x="-17763" y="952031"/>
                  <a:pt x="0" y="705521"/>
                </a:cubicBezTo>
                <a:cubicBezTo>
                  <a:pt x="17763" y="459011"/>
                  <a:pt x="16262" y="321363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5000"/>
                  <a:lumOff val="95000"/>
                  <a:alpha val="78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Arbeitet zusammen und gebt euch Rückmeldung.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E9234A-2ABB-04E5-6328-47346A842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74127"/>
            <a:ext cx="9791700" cy="437127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2100" b="1" dirty="0"/>
              <a:t> Stellt eurem Lernpartner eure Concept Map vor.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2100" b="1" dirty="0"/>
              <a:t> Gebt euch konstruktive Rückmeldung und macht Verbesserungsvorschläge. Achtet hierbei auf folgende Aspekte: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e-DE" sz="1500" b="1" dirty="0"/>
              <a:t>Ist eine gute Struktur schnell erkennbar?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e-DE" sz="1500" b="1" dirty="0"/>
              <a:t>Passen die Begriffe?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e-DE" sz="1500" b="1" dirty="0"/>
              <a:t>Sind die Zuordnungen logisch nachvollziehbar?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e-DE" sz="1500" b="1" dirty="0"/>
              <a:t>Stimmt die Rechtschreibung?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2100" b="1" dirty="0"/>
              <a:t> Arbeitet die Verbesserungen in die Concept Map ein.</a:t>
            </a:r>
          </a:p>
          <a:p>
            <a:pPr marL="0" indent="0">
              <a:buNone/>
            </a:pPr>
            <a:r>
              <a:rPr lang="de-DE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2100" b="1" dirty="0"/>
              <a:t> Einige von euch dürfen die eigene Concept Map der Klasse vorstellen.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2100" b="1" dirty="0"/>
              <a:t> Diskutiert die Ergebnisse auf angemessene Weise.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2100" b="1" dirty="0"/>
              <a:t> Entscheidet euch für eine sehr gelungene Concept Map.</a:t>
            </a:r>
            <a:endParaRPr lang="de-DE" sz="21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0267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C9CE37-EE11-07A1-090C-2B63C3CEF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9725025" cy="1776756"/>
          </a:xfrm>
          <a:custGeom>
            <a:avLst/>
            <a:gdLst>
              <a:gd name="connsiteX0" fmla="*/ 0 w 9725025"/>
              <a:gd name="connsiteY0" fmla="*/ 0 h 1776756"/>
              <a:gd name="connsiteX1" fmla="*/ 889145 w 9725025"/>
              <a:gd name="connsiteY1" fmla="*/ 0 h 1776756"/>
              <a:gd name="connsiteX2" fmla="*/ 1389289 w 9725025"/>
              <a:gd name="connsiteY2" fmla="*/ 0 h 1776756"/>
              <a:gd name="connsiteX3" fmla="*/ 2083934 w 9725025"/>
              <a:gd name="connsiteY3" fmla="*/ 0 h 1776756"/>
              <a:gd name="connsiteX4" fmla="*/ 2875829 w 9725025"/>
              <a:gd name="connsiteY4" fmla="*/ 0 h 1776756"/>
              <a:gd name="connsiteX5" fmla="*/ 3278723 w 9725025"/>
              <a:gd name="connsiteY5" fmla="*/ 0 h 1776756"/>
              <a:gd name="connsiteX6" fmla="*/ 3681617 w 9725025"/>
              <a:gd name="connsiteY6" fmla="*/ 0 h 1776756"/>
              <a:gd name="connsiteX7" fmla="*/ 4570762 w 9725025"/>
              <a:gd name="connsiteY7" fmla="*/ 0 h 1776756"/>
              <a:gd name="connsiteX8" fmla="*/ 5265406 w 9725025"/>
              <a:gd name="connsiteY8" fmla="*/ 0 h 1776756"/>
              <a:gd name="connsiteX9" fmla="*/ 5668300 w 9725025"/>
              <a:gd name="connsiteY9" fmla="*/ 0 h 1776756"/>
              <a:gd name="connsiteX10" fmla="*/ 6362945 w 9725025"/>
              <a:gd name="connsiteY10" fmla="*/ 0 h 1776756"/>
              <a:gd name="connsiteX11" fmla="*/ 7252090 w 9725025"/>
              <a:gd name="connsiteY11" fmla="*/ 0 h 1776756"/>
              <a:gd name="connsiteX12" fmla="*/ 7849484 w 9725025"/>
              <a:gd name="connsiteY12" fmla="*/ 0 h 1776756"/>
              <a:gd name="connsiteX13" fmla="*/ 8446879 w 9725025"/>
              <a:gd name="connsiteY13" fmla="*/ 0 h 1776756"/>
              <a:gd name="connsiteX14" fmla="*/ 9725025 w 9725025"/>
              <a:gd name="connsiteY14" fmla="*/ 0 h 1776756"/>
              <a:gd name="connsiteX15" fmla="*/ 9725025 w 9725025"/>
              <a:gd name="connsiteY15" fmla="*/ 610020 h 1776756"/>
              <a:gd name="connsiteX16" fmla="*/ 9725025 w 9725025"/>
              <a:gd name="connsiteY16" fmla="*/ 1202272 h 1776756"/>
              <a:gd name="connsiteX17" fmla="*/ 9725025 w 9725025"/>
              <a:gd name="connsiteY17" fmla="*/ 1776756 h 1776756"/>
              <a:gd name="connsiteX18" fmla="*/ 9127631 w 9725025"/>
              <a:gd name="connsiteY18" fmla="*/ 1776756 h 1776756"/>
              <a:gd name="connsiteX19" fmla="*/ 8627486 w 9725025"/>
              <a:gd name="connsiteY19" fmla="*/ 1776756 h 1776756"/>
              <a:gd name="connsiteX20" fmla="*/ 7738341 w 9725025"/>
              <a:gd name="connsiteY20" fmla="*/ 1776756 h 1776756"/>
              <a:gd name="connsiteX21" fmla="*/ 7043697 w 9725025"/>
              <a:gd name="connsiteY21" fmla="*/ 1776756 h 1776756"/>
              <a:gd name="connsiteX22" fmla="*/ 6640803 w 9725025"/>
              <a:gd name="connsiteY22" fmla="*/ 1776756 h 1776756"/>
              <a:gd name="connsiteX23" fmla="*/ 5946158 w 9725025"/>
              <a:gd name="connsiteY23" fmla="*/ 1776756 h 1776756"/>
              <a:gd name="connsiteX24" fmla="*/ 5348764 w 9725025"/>
              <a:gd name="connsiteY24" fmla="*/ 1776756 h 1776756"/>
              <a:gd name="connsiteX25" fmla="*/ 4751369 w 9725025"/>
              <a:gd name="connsiteY25" fmla="*/ 1776756 h 1776756"/>
              <a:gd name="connsiteX26" fmla="*/ 4153975 w 9725025"/>
              <a:gd name="connsiteY26" fmla="*/ 1776756 h 1776756"/>
              <a:gd name="connsiteX27" fmla="*/ 3556581 w 9725025"/>
              <a:gd name="connsiteY27" fmla="*/ 1776756 h 1776756"/>
              <a:gd name="connsiteX28" fmla="*/ 2764686 w 9725025"/>
              <a:gd name="connsiteY28" fmla="*/ 1776756 h 1776756"/>
              <a:gd name="connsiteX29" fmla="*/ 2070041 w 9725025"/>
              <a:gd name="connsiteY29" fmla="*/ 1776756 h 1776756"/>
              <a:gd name="connsiteX30" fmla="*/ 1667147 w 9725025"/>
              <a:gd name="connsiteY30" fmla="*/ 1776756 h 1776756"/>
              <a:gd name="connsiteX31" fmla="*/ 1069753 w 9725025"/>
              <a:gd name="connsiteY31" fmla="*/ 1776756 h 1776756"/>
              <a:gd name="connsiteX32" fmla="*/ 0 w 9725025"/>
              <a:gd name="connsiteY32" fmla="*/ 1776756 h 1776756"/>
              <a:gd name="connsiteX33" fmla="*/ 0 w 9725025"/>
              <a:gd name="connsiteY33" fmla="*/ 1220039 h 1776756"/>
              <a:gd name="connsiteX34" fmla="*/ 0 w 9725025"/>
              <a:gd name="connsiteY34" fmla="*/ 681090 h 1776756"/>
              <a:gd name="connsiteX35" fmla="*/ 0 w 9725025"/>
              <a:gd name="connsiteY35" fmla="*/ 0 h 1776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725025" h="1776756" fill="none" extrusionOk="0">
                <a:moveTo>
                  <a:pt x="0" y="0"/>
                </a:moveTo>
                <a:cubicBezTo>
                  <a:pt x="414728" y="-9365"/>
                  <a:pt x="710681" y="43911"/>
                  <a:pt x="889145" y="0"/>
                </a:cubicBezTo>
                <a:cubicBezTo>
                  <a:pt x="1067609" y="-43911"/>
                  <a:pt x="1255732" y="-20251"/>
                  <a:pt x="1389289" y="0"/>
                </a:cubicBezTo>
                <a:cubicBezTo>
                  <a:pt x="1522846" y="20251"/>
                  <a:pt x="1903854" y="13396"/>
                  <a:pt x="2083934" y="0"/>
                </a:cubicBezTo>
                <a:cubicBezTo>
                  <a:pt x="2264014" y="-13396"/>
                  <a:pt x="2637512" y="35803"/>
                  <a:pt x="2875829" y="0"/>
                </a:cubicBezTo>
                <a:cubicBezTo>
                  <a:pt x="3114147" y="-35803"/>
                  <a:pt x="3160813" y="14088"/>
                  <a:pt x="3278723" y="0"/>
                </a:cubicBezTo>
                <a:cubicBezTo>
                  <a:pt x="3396633" y="-14088"/>
                  <a:pt x="3530684" y="9801"/>
                  <a:pt x="3681617" y="0"/>
                </a:cubicBezTo>
                <a:cubicBezTo>
                  <a:pt x="3832550" y="-9801"/>
                  <a:pt x="4368660" y="-13447"/>
                  <a:pt x="4570762" y="0"/>
                </a:cubicBezTo>
                <a:cubicBezTo>
                  <a:pt x="4772864" y="13447"/>
                  <a:pt x="5063415" y="4484"/>
                  <a:pt x="5265406" y="0"/>
                </a:cubicBezTo>
                <a:cubicBezTo>
                  <a:pt x="5467397" y="-4484"/>
                  <a:pt x="5512076" y="3342"/>
                  <a:pt x="5668300" y="0"/>
                </a:cubicBezTo>
                <a:cubicBezTo>
                  <a:pt x="5824524" y="-3342"/>
                  <a:pt x="6090639" y="5280"/>
                  <a:pt x="6362945" y="0"/>
                </a:cubicBezTo>
                <a:cubicBezTo>
                  <a:pt x="6635251" y="-5280"/>
                  <a:pt x="7004497" y="-16616"/>
                  <a:pt x="7252090" y="0"/>
                </a:cubicBezTo>
                <a:cubicBezTo>
                  <a:pt x="7499684" y="16616"/>
                  <a:pt x="7659902" y="-28545"/>
                  <a:pt x="7849484" y="0"/>
                </a:cubicBezTo>
                <a:cubicBezTo>
                  <a:pt x="8039066" y="28545"/>
                  <a:pt x="8174129" y="18079"/>
                  <a:pt x="8446879" y="0"/>
                </a:cubicBezTo>
                <a:cubicBezTo>
                  <a:pt x="8719629" y="-18079"/>
                  <a:pt x="9363625" y="52037"/>
                  <a:pt x="9725025" y="0"/>
                </a:cubicBezTo>
                <a:cubicBezTo>
                  <a:pt x="9742069" y="244487"/>
                  <a:pt x="9743221" y="341974"/>
                  <a:pt x="9725025" y="610020"/>
                </a:cubicBezTo>
                <a:cubicBezTo>
                  <a:pt x="9706829" y="878066"/>
                  <a:pt x="9748815" y="998671"/>
                  <a:pt x="9725025" y="1202272"/>
                </a:cubicBezTo>
                <a:cubicBezTo>
                  <a:pt x="9701235" y="1405873"/>
                  <a:pt x="9747988" y="1587218"/>
                  <a:pt x="9725025" y="1776756"/>
                </a:cubicBezTo>
                <a:cubicBezTo>
                  <a:pt x="9520922" y="1801698"/>
                  <a:pt x="9425141" y="1795143"/>
                  <a:pt x="9127631" y="1776756"/>
                </a:cubicBezTo>
                <a:cubicBezTo>
                  <a:pt x="8830121" y="1758369"/>
                  <a:pt x="8851819" y="1784636"/>
                  <a:pt x="8627486" y="1776756"/>
                </a:cubicBezTo>
                <a:cubicBezTo>
                  <a:pt x="8403153" y="1768876"/>
                  <a:pt x="8177825" y="1800218"/>
                  <a:pt x="7738341" y="1776756"/>
                </a:cubicBezTo>
                <a:cubicBezTo>
                  <a:pt x="7298858" y="1753294"/>
                  <a:pt x="7310526" y="1803043"/>
                  <a:pt x="7043697" y="1776756"/>
                </a:cubicBezTo>
                <a:cubicBezTo>
                  <a:pt x="6776868" y="1750469"/>
                  <a:pt x="6791940" y="1767798"/>
                  <a:pt x="6640803" y="1776756"/>
                </a:cubicBezTo>
                <a:cubicBezTo>
                  <a:pt x="6489666" y="1785714"/>
                  <a:pt x="6205602" y="1791318"/>
                  <a:pt x="5946158" y="1776756"/>
                </a:cubicBezTo>
                <a:cubicBezTo>
                  <a:pt x="5686714" y="1762194"/>
                  <a:pt x="5591413" y="1764235"/>
                  <a:pt x="5348764" y="1776756"/>
                </a:cubicBezTo>
                <a:cubicBezTo>
                  <a:pt x="5106115" y="1789277"/>
                  <a:pt x="4946489" y="1757442"/>
                  <a:pt x="4751369" y="1776756"/>
                </a:cubicBezTo>
                <a:cubicBezTo>
                  <a:pt x="4556250" y="1796070"/>
                  <a:pt x="4296555" y="1753173"/>
                  <a:pt x="4153975" y="1776756"/>
                </a:cubicBezTo>
                <a:cubicBezTo>
                  <a:pt x="4011395" y="1800339"/>
                  <a:pt x="3796126" y="1804865"/>
                  <a:pt x="3556581" y="1776756"/>
                </a:cubicBezTo>
                <a:cubicBezTo>
                  <a:pt x="3317036" y="1748647"/>
                  <a:pt x="2953197" y="1742295"/>
                  <a:pt x="2764686" y="1776756"/>
                </a:cubicBezTo>
                <a:cubicBezTo>
                  <a:pt x="2576176" y="1811217"/>
                  <a:pt x="2254555" y="1795556"/>
                  <a:pt x="2070041" y="1776756"/>
                </a:cubicBezTo>
                <a:cubicBezTo>
                  <a:pt x="1885528" y="1757956"/>
                  <a:pt x="1867552" y="1783835"/>
                  <a:pt x="1667147" y="1776756"/>
                </a:cubicBezTo>
                <a:cubicBezTo>
                  <a:pt x="1466742" y="1769677"/>
                  <a:pt x="1299252" y="1773911"/>
                  <a:pt x="1069753" y="1776756"/>
                </a:cubicBezTo>
                <a:cubicBezTo>
                  <a:pt x="840254" y="1779601"/>
                  <a:pt x="462094" y="1739162"/>
                  <a:pt x="0" y="1776756"/>
                </a:cubicBezTo>
                <a:cubicBezTo>
                  <a:pt x="-25289" y="1641572"/>
                  <a:pt x="-16240" y="1402336"/>
                  <a:pt x="0" y="1220039"/>
                </a:cubicBezTo>
                <a:cubicBezTo>
                  <a:pt x="16240" y="1037742"/>
                  <a:pt x="-21559" y="882522"/>
                  <a:pt x="0" y="681090"/>
                </a:cubicBezTo>
                <a:cubicBezTo>
                  <a:pt x="21559" y="479658"/>
                  <a:pt x="-5557" y="161372"/>
                  <a:pt x="0" y="0"/>
                </a:cubicBezTo>
                <a:close/>
              </a:path>
              <a:path w="9725025" h="1776756" stroke="0" extrusionOk="0">
                <a:moveTo>
                  <a:pt x="0" y="0"/>
                </a:moveTo>
                <a:cubicBezTo>
                  <a:pt x="144053" y="-9530"/>
                  <a:pt x="474552" y="17082"/>
                  <a:pt x="597394" y="0"/>
                </a:cubicBezTo>
                <a:cubicBezTo>
                  <a:pt x="720236" y="-17082"/>
                  <a:pt x="804230" y="10772"/>
                  <a:pt x="1000288" y="0"/>
                </a:cubicBezTo>
                <a:cubicBezTo>
                  <a:pt x="1196346" y="-10772"/>
                  <a:pt x="1580320" y="-17475"/>
                  <a:pt x="1889433" y="0"/>
                </a:cubicBezTo>
                <a:cubicBezTo>
                  <a:pt x="2198547" y="17475"/>
                  <a:pt x="2322937" y="26312"/>
                  <a:pt x="2486828" y="0"/>
                </a:cubicBezTo>
                <a:cubicBezTo>
                  <a:pt x="2650720" y="-26312"/>
                  <a:pt x="2792824" y="27860"/>
                  <a:pt x="3084222" y="0"/>
                </a:cubicBezTo>
                <a:cubicBezTo>
                  <a:pt x="3375620" y="-27860"/>
                  <a:pt x="3536149" y="821"/>
                  <a:pt x="3973367" y="0"/>
                </a:cubicBezTo>
                <a:cubicBezTo>
                  <a:pt x="4410586" y="-821"/>
                  <a:pt x="4344501" y="2966"/>
                  <a:pt x="4473512" y="0"/>
                </a:cubicBezTo>
                <a:cubicBezTo>
                  <a:pt x="4602523" y="-2966"/>
                  <a:pt x="5133341" y="-21402"/>
                  <a:pt x="5362657" y="0"/>
                </a:cubicBezTo>
                <a:cubicBezTo>
                  <a:pt x="5591973" y="21402"/>
                  <a:pt x="6035645" y="14400"/>
                  <a:pt x="6251802" y="0"/>
                </a:cubicBezTo>
                <a:cubicBezTo>
                  <a:pt x="6467959" y="-14400"/>
                  <a:pt x="6701986" y="11415"/>
                  <a:pt x="6946446" y="0"/>
                </a:cubicBezTo>
                <a:cubicBezTo>
                  <a:pt x="7190906" y="-11415"/>
                  <a:pt x="7539888" y="19906"/>
                  <a:pt x="7835592" y="0"/>
                </a:cubicBezTo>
                <a:cubicBezTo>
                  <a:pt x="8131296" y="-19906"/>
                  <a:pt x="8227990" y="9845"/>
                  <a:pt x="8432986" y="0"/>
                </a:cubicBezTo>
                <a:cubicBezTo>
                  <a:pt x="8637982" y="-9845"/>
                  <a:pt x="8829686" y="-695"/>
                  <a:pt x="9030380" y="0"/>
                </a:cubicBezTo>
                <a:cubicBezTo>
                  <a:pt x="9231074" y="695"/>
                  <a:pt x="9534091" y="-7389"/>
                  <a:pt x="9725025" y="0"/>
                </a:cubicBezTo>
                <a:cubicBezTo>
                  <a:pt x="9699704" y="128325"/>
                  <a:pt x="9741395" y="298746"/>
                  <a:pt x="9725025" y="574484"/>
                </a:cubicBezTo>
                <a:cubicBezTo>
                  <a:pt x="9708655" y="850222"/>
                  <a:pt x="9701675" y="921831"/>
                  <a:pt x="9725025" y="1166736"/>
                </a:cubicBezTo>
                <a:cubicBezTo>
                  <a:pt x="9748375" y="1411641"/>
                  <a:pt x="9714919" y="1588568"/>
                  <a:pt x="9725025" y="1776756"/>
                </a:cubicBezTo>
                <a:cubicBezTo>
                  <a:pt x="9565226" y="1763999"/>
                  <a:pt x="9258475" y="1807228"/>
                  <a:pt x="8933130" y="1776756"/>
                </a:cubicBezTo>
                <a:cubicBezTo>
                  <a:pt x="8607785" y="1746284"/>
                  <a:pt x="8696182" y="1794463"/>
                  <a:pt x="8530236" y="1776756"/>
                </a:cubicBezTo>
                <a:cubicBezTo>
                  <a:pt x="8364290" y="1759049"/>
                  <a:pt x="8276708" y="1766219"/>
                  <a:pt x="8030092" y="1776756"/>
                </a:cubicBezTo>
                <a:cubicBezTo>
                  <a:pt x="7783476" y="1787293"/>
                  <a:pt x="7352472" y="1733301"/>
                  <a:pt x="7140947" y="1776756"/>
                </a:cubicBezTo>
                <a:cubicBezTo>
                  <a:pt x="6929423" y="1820211"/>
                  <a:pt x="6700538" y="1797357"/>
                  <a:pt x="6446302" y="1776756"/>
                </a:cubicBezTo>
                <a:cubicBezTo>
                  <a:pt x="6192067" y="1756155"/>
                  <a:pt x="6194395" y="1782725"/>
                  <a:pt x="5946158" y="1776756"/>
                </a:cubicBezTo>
                <a:cubicBezTo>
                  <a:pt x="5697921" y="1770787"/>
                  <a:pt x="5407385" y="1791585"/>
                  <a:pt x="5251514" y="1776756"/>
                </a:cubicBezTo>
                <a:cubicBezTo>
                  <a:pt x="5095643" y="1761927"/>
                  <a:pt x="5030144" y="1764808"/>
                  <a:pt x="4848620" y="1776756"/>
                </a:cubicBezTo>
                <a:cubicBezTo>
                  <a:pt x="4667096" y="1788704"/>
                  <a:pt x="4530618" y="1758699"/>
                  <a:pt x="4445726" y="1776756"/>
                </a:cubicBezTo>
                <a:cubicBezTo>
                  <a:pt x="4360834" y="1794813"/>
                  <a:pt x="4019852" y="1791261"/>
                  <a:pt x="3751081" y="1776756"/>
                </a:cubicBezTo>
                <a:cubicBezTo>
                  <a:pt x="3482311" y="1762251"/>
                  <a:pt x="3375357" y="1783134"/>
                  <a:pt x="3250937" y="1776756"/>
                </a:cubicBezTo>
                <a:cubicBezTo>
                  <a:pt x="3126517" y="1770378"/>
                  <a:pt x="2661510" y="1753676"/>
                  <a:pt x="2459042" y="1776756"/>
                </a:cubicBezTo>
                <a:cubicBezTo>
                  <a:pt x="2256575" y="1799836"/>
                  <a:pt x="2147980" y="1753731"/>
                  <a:pt x="1958898" y="1776756"/>
                </a:cubicBezTo>
                <a:cubicBezTo>
                  <a:pt x="1769816" y="1799781"/>
                  <a:pt x="1477115" y="1793081"/>
                  <a:pt x="1167003" y="1776756"/>
                </a:cubicBezTo>
                <a:cubicBezTo>
                  <a:pt x="856891" y="1760431"/>
                  <a:pt x="879667" y="1758683"/>
                  <a:pt x="764109" y="1776756"/>
                </a:cubicBezTo>
                <a:cubicBezTo>
                  <a:pt x="648551" y="1794829"/>
                  <a:pt x="364179" y="1746440"/>
                  <a:pt x="0" y="1776756"/>
                </a:cubicBezTo>
                <a:cubicBezTo>
                  <a:pt x="-16283" y="1592074"/>
                  <a:pt x="22404" y="1476396"/>
                  <a:pt x="0" y="1220039"/>
                </a:cubicBezTo>
                <a:cubicBezTo>
                  <a:pt x="-22404" y="963682"/>
                  <a:pt x="19933" y="744631"/>
                  <a:pt x="0" y="592252"/>
                </a:cubicBezTo>
                <a:cubicBezTo>
                  <a:pt x="-19933" y="439873"/>
                  <a:pt x="-10658" y="209894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5000"/>
                  <a:lumOff val="95000"/>
                  <a:alpha val="78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Weiterführende Aufgabe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E9234A-2ABB-04E5-6328-47346A842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3714750"/>
            <a:ext cx="9791700" cy="2590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de-DE" sz="1700" b="1" dirty="0"/>
              <a:t> Logge dich erneut auf deiner Arbeitsoberfläche ein, auf der die Concept Map gespeichert ist.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1700" b="1" dirty="0"/>
              <a:t> Ergänze weitere dir nun bekannte Begriffe und Elemente. (Vorgehensweise bei einer Concept Map beachten!)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1700" b="1" dirty="0"/>
              <a:t> Mache vor allem wichtige Zusammenhänge deutlich.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1700" b="1" dirty="0"/>
              <a:t> Überprüfe am Ende noch einmal genau, ob deine Concept Map insgesamt verständlich und strukturiert dargestellt ist.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CB0CA49-D3EF-8EAE-4297-F290C02793D0}"/>
              </a:ext>
            </a:extLst>
          </p:cNvPr>
          <p:cNvSpPr/>
          <p:nvPr/>
        </p:nvSpPr>
        <p:spPr>
          <a:xfrm>
            <a:off x="1028700" y="2667000"/>
            <a:ext cx="8934449" cy="6858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e-DE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 gibt noch mehrere Herrschaftsmerkmale des Absolutismus, welche nicht aus dem Bild erkennbar waren. Füge diese deiner Concept Map hinzu.</a:t>
            </a:r>
          </a:p>
        </p:txBody>
      </p:sp>
    </p:spTree>
    <p:extLst>
      <p:ext uri="{BB962C8B-B14F-4D97-AF65-F5344CB8AC3E}">
        <p14:creationId xmlns:p14="http://schemas.microsoft.com/office/powerpoint/2010/main" val="7550997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843_TF11531919.potx" id="{FA636AF8-42D0-4028-A48C-7D8BF76A1B44}" vid="{74B3B005-5BD9-484A-9FA2-C7FB5724002B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Verblasste Pastorale</Template>
  <TotalTime>0</TotalTime>
  <Words>356</Words>
  <Application>Microsoft Office PowerPoint</Application>
  <PresentationFormat>Breitbild</PresentationFormat>
  <Paragraphs>44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Avenir Next LT Pro</vt:lpstr>
      <vt:lpstr>Avenir Next LT Pro Light</vt:lpstr>
      <vt:lpstr>Calibri</vt:lpstr>
      <vt:lpstr>Garamond</vt:lpstr>
      <vt:lpstr>Wingdings</vt:lpstr>
      <vt:lpstr>SavonVTI</vt:lpstr>
      <vt:lpstr>Ein Herrscherbild Analysieren – Erstellung einer Concept Map</vt:lpstr>
      <vt:lpstr>Untersuche das Bild genau und nimm die dazugehörigen Fragen als Hilfestellung. </vt:lpstr>
      <vt:lpstr>Erstelle eine Concept Map mit dem Tool …</vt:lpstr>
      <vt:lpstr>Arbeitet zusammen und gebt euch Rückmeldung.</vt:lpstr>
      <vt:lpstr>Weiterführende Aufgabe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Stoll Julia</dc:creator>
  <cp:lastModifiedBy>Stoll Julia</cp:lastModifiedBy>
  <cp:revision>1</cp:revision>
  <dcterms:created xsi:type="dcterms:W3CDTF">2024-07-24T21:11:18Z</dcterms:created>
  <dcterms:modified xsi:type="dcterms:W3CDTF">2024-09-16T10:03:02Z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