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7.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715" r:id="rId2"/>
    <p:sldMasterId id="2147483721" r:id="rId3"/>
    <p:sldMasterId id="2147483726" r:id="rId4"/>
    <p:sldMasterId id="2147483731" r:id="rId5"/>
    <p:sldMasterId id="2147483736" r:id="rId6"/>
    <p:sldMasterId id="2147483741" r:id="rId7"/>
    <p:sldMasterId id="2147483676" r:id="rId8"/>
  </p:sldMasterIdLst>
  <p:notesMasterIdLst>
    <p:notesMasterId r:id="rId29"/>
  </p:notesMasterIdLst>
  <p:sldIdLst>
    <p:sldId id="256" r:id="rId9"/>
    <p:sldId id="257" r:id="rId10"/>
    <p:sldId id="259" r:id="rId11"/>
    <p:sldId id="261" r:id="rId12"/>
    <p:sldId id="262" r:id="rId13"/>
    <p:sldId id="263" r:id="rId14"/>
    <p:sldId id="264" r:id="rId15"/>
    <p:sldId id="260"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EBEB"/>
    <a:srgbClr val="E2E2E2"/>
    <a:srgbClr val="399A3C"/>
    <a:srgbClr val="008F6D"/>
    <a:srgbClr val="009299"/>
    <a:srgbClr val="0097D3"/>
    <a:srgbClr val="006DBD"/>
    <a:srgbClr val="005D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85"/>
    <p:restoredTop sz="80199"/>
  </p:normalViewPr>
  <p:slideViewPr>
    <p:cSldViewPr snapToGrid="0">
      <p:cViewPr varScale="1">
        <p:scale>
          <a:sx n="81" d="100"/>
          <a:sy n="81" d="100"/>
        </p:scale>
        <p:origin x="208" y="4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commentAuthors" Target="commentAuthor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57606-28D9-6B46-92AF-6D027D063382}" type="datetimeFigureOut">
              <a:rPr lang="de-DE" smtClean="0"/>
              <a:t>17.06.25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6C6DE8-65F9-4342-B5CF-25CC34B61EB9}" type="slidenum">
              <a:rPr lang="de-DE" smtClean="0"/>
              <a:t>‹Nr.›</a:t>
            </a:fld>
            <a:endParaRPr lang="de-DE"/>
          </a:p>
        </p:txBody>
      </p:sp>
    </p:spTree>
    <p:extLst>
      <p:ext uri="{BB962C8B-B14F-4D97-AF65-F5344CB8AC3E}">
        <p14:creationId xmlns:p14="http://schemas.microsoft.com/office/powerpoint/2010/main" val="3366643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Beispiele: </a:t>
            </a:r>
          </a:p>
          <a:p>
            <a:pPr marL="285750" indent="-285750">
              <a:buFont typeface="Arial" panose="020B0604020202020204" pitchFamily="34" charset="0"/>
              <a:buChar char="•"/>
            </a:pPr>
            <a:r>
              <a:rPr lang="de-DE" dirty="0"/>
              <a:t>Konsolidierung und Verankerung des Gelernten durch aktives Festhalten von Ergebnissen</a:t>
            </a:r>
          </a:p>
          <a:p>
            <a:pPr marL="285750" indent="-285750">
              <a:buFont typeface="Arial" panose="020B0604020202020204" pitchFamily="34" charset="0"/>
              <a:buChar char="•"/>
            </a:pPr>
            <a:r>
              <a:rPr lang="de-DE" dirty="0"/>
              <a:t>Strukturierung und Systematisierung von Wissen</a:t>
            </a:r>
          </a:p>
          <a:p>
            <a:pPr marL="285750" indent="-285750">
              <a:buFont typeface="Arial" panose="020B0604020202020204" pitchFamily="34" charset="0"/>
              <a:buChar char="•"/>
            </a:pPr>
            <a:r>
              <a:rPr lang="de-DE" dirty="0"/>
              <a:t>Basis für weiteres Lernen und für die Vorbereitung auf Prüfungen</a:t>
            </a:r>
          </a:p>
          <a:p>
            <a:pPr marL="285750" indent="-285750">
              <a:buFont typeface="Arial" panose="020B0604020202020204" pitchFamily="34" charset="0"/>
              <a:buChar char="•"/>
            </a:pPr>
            <a:r>
              <a:rPr lang="de-DE" dirty="0"/>
              <a:t>Motivation und Erfolgserlebnis durch das sichtbare Ergebnis einer Unterrichtsphase</a:t>
            </a:r>
          </a:p>
          <a:p>
            <a:pPr marL="285750" indent="-285750">
              <a:buFont typeface="Arial" panose="020B0604020202020204" pitchFamily="34" charset="0"/>
              <a:buChar char="•"/>
            </a:pPr>
            <a:r>
              <a:rPr lang="de-DE" dirty="0"/>
              <a:t>Transparenz und Nachvollziehbarkeit des Lernprozesses</a:t>
            </a:r>
          </a:p>
          <a:p>
            <a:endParaRPr lang="de-DE" dirty="0"/>
          </a:p>
        </p:txBody>
      </p:sp>
      <p:sp>
        <p:nvSpPr>
          <p:cNvPr id="4" name="Foliennummernplatzhalter 3"/>
          <p:cNvSpPr>
            <a:spLocks noGrp="1"/>
          </p:cNvSpPr>
          <p:nvPr>
            <p:ph type="sldNum" sz="quarter" idx="5"/>
          </p:nvPr>
        </p:nvSpPr>
        <p:spPr/>
        <p:txBody>
          <a:bodyPr/>
          <a:lstStyle/>
          <a:p>
            <a:fld id="{7B6C6DE8-65F9-4342-B5CF-25CC34B61EB9}" type="slidenum">
              <a:rPr lang="de-DE" smtClean="0"/>
              <a:t>2</a:t>
            </a:fld>
            <a:endParaRPr lang="de-DE"/>
          </a:p>
        </p:txBody>
      </p:sp>
    </p:spTree>
    <p:extLst>
      <p:ext uri="{BB962C8B-B14F-4D97-AF65-F5344CB8AC3E}">
        <p14:creationId xmlns:p14="http://schemas.microsoft.com/office/powerpoint/2010/main" val="1873862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EC547-419A-8110-97C6-0590DD6612B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B3A6338-171A-0141-A33F-5AACEE88EFC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1B6111B-CCBA-990B-4E76-034C934B3D95}"/>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A281DECA-DAFA-3A0C-5B7E-51E36B15700B}"/>
              </a:ext>
            </a:extLst>
          </p:cNvPr>
          <p:cNvSpPr>
            <a:spLocks noGrp="1"/>
          </p:cNvSpPr>
          <p:nvPr>
            <p:ph type="sldNum" sz="quarter" idx="5"/>
          </p:nvPr>
        </p:nvSpPr>
        <p:spPr/>
        <p:txBody>
          <a:bodyPr/>
          <a:lstStyle/>
          <a:p>
            <a:fld id="{7B6C6DE8-65F9-4342-B5CF-25CC34B61EB9}" type="slidenum">
              <a:rPr lang="de-DE" smtClean="0"/>
              <a:t>14</a:t>
            </a:fld>
            <a:endParaRPr lang="de-DE"/>
          </a:p>
        </p:txBody>
      </p:sp>
    </p:spTree>
    <p:extLst>
      <p:ext uri="{BB962C8B-B14F-4D97-AF65-F5344CB8AC3E}">
        <p14:creationId xmlns:p14="http://schemas.microsoft.com/office/powerpoint/2010/main" val="2588614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64A10-6F4B-54FC-BAFF-2FA34A6A2E0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F9DB9EA-6EBD-7321-B229-8F239D861A6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CB530E5-EE9C-98E3-059B-534C063D91F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Kontinuierliche und altersgemäße Begleitung der Lernenden durch die Lehrkraft</a:t>
            </a:r>
          </a:p>
          <a:p>
            <a:endParaRPr lang="de-DE" dirty="0"/>
          </a:p>
        </p:txBody>
      </p:sp>
      <p:sp>
        <p:nvSpPr>
          <p:cNvPr id="4" name="Foliennummernplatzhalter 3">
            <a:extLst>
              <a:ext uri="{FF2B5EF4-FFF2-40B4-BE49-F238E27FC236}">
                <a16:creationId xmlns:a16="http://schemas.microsoft.com/office/drawing/2014/main" id="{8977ACE7-BE79-0094-A501-01C7C873EAD4}"/>
              </a:ext>
            </a:extLst>
          </p:cNvPr>
          <p:cNvSpPr>
            <a:spLocks noGrp="1"/>
          </p:cNvSpPr>
          <p:nvPr>
            <p:ph type="sldNum" sz="quarter" idx="5"/>
          </p:nvPr>
        </p:nvSpPr>
        <p:spPr/>
        <p:txBody>
          <a:bodyPr/>
          <a:lstStyle/>
          <a:p>
            <a:fld id="{7B6C6DE8-65F9-4342-B5CF-25CC34B61EB9}" type="slidenum">
              <a:rPr lang="de-DE" smtClean="0"/>
              <a:t>15</a:t>
            </a:fld>
            <a:endParaRPr lang="de-DE"/>
          </a:p>
        </p:txBody>
      </p:sp>
    </p:spTree>
    <p:extLst>
      <p:ext uri="{BB962C8B-B14F-4D97-AF65-F5344CB8AC3E}">
        <p14:creationId xmlns:p14="http://schemas.microsoft.com/office/powerpoint/2010/main" val="2182441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95C39-EDC8-E58B-F40E-A99B7733E29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3FAB64C-8241-9099-B926-5CA2CFC0990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11D5F0D-4E66-22A3-1F14-D114D12ED381}"/>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A48C5D7D-1525-0861-D32E-ABB50984C75C}"/>
              </a:ext>
            </a:extLst>
          </p:cNvPr>
          <p:cNvSpPr>
            <a:spLocks noGrp="1"/>
          </p:cNvSpPr>
          <p:nvPr>
            <p:ph type="sldNum" sz="quarter" idx="5"/>
          </p:nvPr>
        </p:nvSpPr>
        <p:spPr/>
        <p:txBody>
          <a:bodyPr/>
          <a:lstStyle/>
          <a:p>
            <a:fld id="{7B6C6DE8-65F9-4342-B5CF-25CC34B61EB9}" type="slidenum">
              <a:rPr lang="de-DE" smtClean="0"/>
              <a:t>16</a:t>
            </a:fld>
            <a:endParaRPr lang="de-DE"/>
          </a:p>
        </p:txBody>
      </p:sp>
    </p:spTree>
    <p:extLst>
      <p:ext uri="{BB962C8B-B14F-4D97-AF65-F5344CB8AC3E}">
        <p14:creationId xmlns:p14="http://schemas.microsoft.com/office/powerpoint/2010/main" val="1443379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6E55C-65B5-938C-D2D6-CD23A4F29CA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57F3CF5-6396-6597-9AA4-7208648A36D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543CE7E-A663-81BB-BD12-290241EF78D4}"/>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82C4AD94-F12C-FA9A-545E-80410C722581}"/>
              </a:ext>
            </a:extLst>
          </p:cNvPr>
          <p:cNvSpPr>
            <a:spLocks noGrp="1"/>
          </p:cNvSpPr>
          <p:nvPr>
            <p:ph type="sldNum" sz="quarter" idx="5"/>
          </p:nvPr>
        </p:nvSpPr>
        <p:spPr/>
        <p:txBody>
          <a:bodyPr/>
          <a:lstStyle/>
          <a:p>
            <a:fld id="{7B6C6DE8-65F9-4342-B5CF-25CC34B61EB9}" type="slidenum">
              <a:rPr lang="de-DE" smtClean="0"/>
              <a:t>17</a:t>
            </a:fld>
            <a:endParaRPr lang="de-DE"/>
          </a:p>
        </p:txBody>
      </p:sp>
    </p:spTree>
    <p:extLst>
      <p:ext uri="{BB962C8B-B14F-4D97-AF65-F5344CB8AC3E}">
        <p14:creationId xmlns:p14="http://schemas.microsoft.com/office/powerpoint/2010/main" val="1580584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BABD0-B11E-B4D0-BD26-ECEA694476D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06E8B94-743D-FA84-0B9A-3D5AA9709AB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3CE78CE-ADE5-9AD6-7442-DA8742697133}"/>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F5EC0286-E634-8233-142C-6B0832E9EF95}"/>
              </a:ext>
            </a:extLst>
          </p:cNvPr>
          <p:cNvSpPr>
            <a:spLocks noGrp="1"/>
          </p:cNvSpPr>
          <p:nvPr>
            <p:ph type="sldNum" sz="quarter" idx="5"/>
          </p:nvPr>
        </p:nvSpPr>
        <p:spPr/>
        <p:txBody>
          <a:bodyPr/>
          <a:lstStyle/>
          <a:p>
            <a:fld id="{7B6C6DE8-65F9-4342-B5CF-25CC34B61EB9}" type="slidenum">
              <a:rPr lang="de-DE" smtClean="0"/>
              <a:t>18</a:t>
            </a:fld>
            <a:endParaRPr lang="de-DE"/>
          </a:p>
        </p:txBody>
      </p:sp>
    </p:spTree>
    <p:extLst>
      <p:ext uri="{BB962C8B-B14F-4D97-AF65-F5344CB8AC3E}">
        <p14:creationId xmlns:p14="http://schemas.microsoft.com/office/powerpoint/2010/main" val="3884184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lvl="0" indent="-342900">
              <a:buNone/>
              <a:tabLst>
                <a:tab pos="457200" algn="l"/>
              </a:tabLst>
            </a:pPr>
            <a:r>
              <a:rPr lang="de-DE" sz="1200" b="1" dirty="0">
                <a:solidFill>
                  <a:srgbClr val="000000"/>
                </a:solidFill>
                <a:effectLst/>
                <a:latin typeface="Arial" panose="020B0604020202020204" pitchFamily="34" charset="0"/>
                <a:ea typeface="Times New Roman" panose="02020603050405020304" pitchFamily="18" charset="0"/>
              </a:rPr>
              <a:t>Unterschiedliche Verarbeitungsstrategien:</a:t>
            </a:r>
            <a:endParaRPr lang="de-DE" sz="1200" dirty="0">
              <a:effectLst/>
              <a:latin typeface="Times New Roman" panose="02020603050405020304" pitchFamily="18" charset="0"/>
              <a:ea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de-DE"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Laptop-Nutzer (Tipper):</a:t>
            </a:r>
            <a:r>
              <a:rPr lang="de-DE"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Die Forscher fanden heraus, dass Studierende, die Laptops benutzten, dazu neigten, Notizen fast </a:t>
            </a:r>
            <a:r>
              <a:rPr lang="de-DE"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wortwörtlich (</a:t>
            </a:r>
            <a:r>
              <a:rPr lang="de-DE" sz="12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verbatim</a:t>
            </a:r>
            <a:r>
              <a:rPr lang="de-DE"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de-DE"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abzuschreiben. Sie tippten schneller und konnten somit mehr Inhalte erfassen. Dies führte zu einer </a:t>
            </a:r>
            <a:r>
              <a:rPr lang="de-DE"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höheren Quantität</a:t>
            </a:r>
            <a:r>
              <a:rPr lang="de-DE"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 Notizen.</a:t>
            </a:r>
            <a:endParaRPr lang="de-DE"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de-DE"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Handschriftliche Nutzer (Schreiber):</a:t>
            </a:r>
            <a:r>
              <a:rPr lang="de-DE"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Studierende, die handschriftlich Notizen machten, schrieben langsamer. Dies zwang sie dazu, den Inhalt </a:t>
            </a:r>
            <a:r>
              <a:rPr lang="de-DE"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aktiv zu verarbeiten, zu filtern, zu paraphrasieren und zusammenzufassen</a:t>
            </a:r>
            <a:r>
              <a:rPr lang="de-DE"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um das Wesentliche festzuhalten. Das Ergebnis war eine </a:t>
            </a:r>
            <a:r>
              <a:rPr lang="de-DE"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geringere Quantität</a:t>
            </a:r>
            <a:r>
              <a:rPr lang="de-DE"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aber eine </a:t>
            </a:r>
            <a:r>
              <a:rPr lang="de-DE"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höhere Qualität</a:t>
            </a:r>
            <a:r>
              <a:rPr lang="de-DE"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der Notizen im Sinne der kognitiven Verarbeitung.</a:t>
            </a:r>
            <a:endParaRPr lang="de-DE"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7B6C6DE8-65F9-4342-B5CF-25CC34B61EB9}" type="slidenum">
              <a:rPr lang="de-DE" smtClean="0"/>
              <a:t>4</a:t>
            </a:fld>
            <a:endParaRPr lang="de-DE"/>
          </a:p>
        </p:txBody>
      </p:sp>
    </p:spTree>
    <p:extLst>
      <p:ext uri="{BB962C8B-B14F-4D97-AF65-F5344CB8AC3E}">
        <p14:creationId xmlns:p14="http://schemas.microsoft.com/office/powerpoint/2010/main" val="2668303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B020B-C0F9-CE48-9F34-4ACA514850B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492FAC4-0BE9-BC78-29D2-0DCC2126E4B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340B1A5-0E67-14ED-03AA-08B973E63BA3}"/>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0C0837C2-E522-0832-03F4-E40F0C85DA73}"/>
              </a:ext>
            </a:extLst>
          </p:cNvPr>
          <p:cNvSpPr>
            <a:spLocks noGrp="1"/>
          </p:cNvSpPr>
          <p:nvPr>
            <p:ph type="sldNum" sz="quarter" idx="5"/>
          </p:nvPr>
        </p:nvSpPr>
        <p:spPr/>
        <p:txBody>
          <a:bodyPr/>
          <a:lstStyle/>
          <a:p>
            <a:fld id="{7B6C6DE8-65F9-4342-B5CF-25CC34B61EB9}" type="slidenum">
              <a:rPr lang="de-DE" smtClean="0"/>
              <a:t>5</a:t>
            </a:fld>
            <a:endParaRPr lang="de-DE"/>
          </a:p>
        </p:txBody>
      </p:sp>
    </p:spTree>
    <p:extLst>
      <p:ext uri="{BB962C8B-B14F-4D97-AF65-F5344CB8AC3E}">
        <p14:creationId xmlns:p14="http://schemas.microsoft.com/office/powerpoint/2010/main" val="2415555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5FCF9-EE77-C06B-F4A7-1BCE70D890E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E704D5C-7174-E3DE-5314-1347223B1FC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53E1A84-455F-35AC-35A3-9C69B9E67AA6}"/>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71B2C915-A7B8-2F3A-B053-C94B4439E001}"/>
              </a:ext>
            </a:extLst>
          </p:cNvPr>
          <p:cNvSpPr>
            <a:spLocks noGrp="1"/>
          </p:cNvSpPr>
          <p:nvPr>
            <p:ph type="sldNum" sz="quarter" idx="5"/>
          </p:nvPr>
        </p:nvSpPr>
        <p:spPr/>
        <p:txBody>
          <a:bodyPr/>
          <a:lstStyle/>
          <a:p>
            <a:fld id="{7B6C6DE8-65F9-4342-B5CF-25CC34B61EB9}" type="slidenum">
              <a:rPr lang="de-DE" smtClean="0"/>
              <a:t>6</a:t>
            </a:fld>
            <a:endParaRPr lang="de-DE"/>
          </a:p>
        </p:txBody>
      </p:sp>
    </p:spTree>
    <p:extLst>
      <p:ext uri="{BB962C8B-B14F-4D97-AF65-F5344CB8AC3E}">
        <p14:creationId xmlns:p14="http://schemas.microsoft.com/office/powerpoint/2010/main" val="1888924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E5D95-32E0-8C98-F44A-6F613439DC5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DE2F937-A5C9-5B5D-6A80-D2A17E0F49E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9E45547-E1BC-AD76-39DA-899E8EF7D9FB}"/>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30C4CD0C-1CD7-5F39-0A32-B1437740195B}"/>
              </a:ext>
            </a:extLst>
          </p:cNvPr>
          <p:cNvSpPr>
            <a:spLocks noGrp="1"/>
          </p:cNvSpPr>
          <p:nvPr>
            <p:ph type="sldNum" sz="quarter" idx="5"/>
          </p:nvPr>
        </p:nvSpPr>
        <p:spPr/>
        <p:txBody>
          <a:bodyPr/>
          <a:lstStyle/>
          <a:p>
            <a:fld id="{7B6C6DE8-65F9-4342-B5CF-25CC34B61EB9}" type="slidenum">
              <a:rPr lang="de-DE" smtClean="0"/>
              <a:t>7</a:t>
            </a:fld>
            <a:endParaRPr lang="de-DE"/>
          </a:p>
        </p:txBody>
      </p:sp>
    </p:spTree>
    <p:extLst>
      <p:ext uri="{BB962C8B-B14F-4D97-AF65-F5344CB8AC3E}">
        <p14:creationId xmlns:p14="http://schemas.microsoft.com/office/powerpoint/2010/main" val="1853140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8844D-783F-2972-A6EC-D0A27D8A936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D9C75FB-3183-08B5-BD93-725397BD4BD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90B13CF-7CF2-714F-E13D-F0C7B0A06E16}"/>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B2E25484-BBCA-D101-D658-D7E88BDAB807}"/>
              </a:ext>
            </a:extLst>
          </p:cNvPr>
          <p:cNvSpPr>
            <a:spLocks noGrp="1"/>
          </p:cNvSpPr>
          <p:nvPr>
            <p:ph type="sldNum" sz="quarter" idx="5"/>
          </p:nvPr>
        </p:nvSpPr>
        <p:spPr/>
        <p:txBody>
          <a:bodyPr/>
          <a:lstStyle/>
          <a:p>
            <a:fld id="{7B6C6DE8-65F9-4342-B5CF-25CC34B61EB9}" type="slidenum">
              <a:rPr lang="de-DE" smtClean="0"/>
              <a:t>9</a:t>
            </a:fld>
            <a:endParaRPr lang="de-DE"/>
          </a:p>
        </p:txBody>
      </p:sp>
    </p:spTree>
    <p:extLst>
      <p:ext uri="{BB962C8B-B14F-4D97-AF65-F5344CB8AC3E}">
        <p14:creationId xmlns:p14="http://schemas.microsoft.com/office/powerpoint/2010/main" val="3487827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21EF3-89DF-C786-84BF-1701638238A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9C3D802-9614-3B5D-2652-B8AC377B526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7EE9758-6AAE-6189-EF5A-C720FF7065E8}"/>
              </a:ext>
            </a:extLst>
          </p:cNvPr>
          <p:cNvSpPr>
            <a:spLocks noGrp="1"/>
          </p:cNvSpPr>
          <p:nvPr>
            <p:ph type="body" idx="1"/>
          </p:nvPr>
        </p:nvSpPr>
        <p:spPr/>
        <p:txBody>
          <a:bodyPr/>
          <a:lstStyle/>
          <a:p>
            <a:pPr marL="342900" lvl="0" indent="-342900">
              <a:buNone/>
              <a:tabLst>
                <a:tab pos="457200" algn="l"/>
              </a:tabLst>
            </a:pPr>
            <a:endParaRPr lang="de-DE" sz="1200" dirty="0">
              <a:effectLst/>
              <a:latin typeface="Times New Roman" panose="02020603050405020304" pitchFamily="18" charset="0"/>
              <a:ea typeface="Times New Roman" panose="02020603050405020304" pitchFamily="18" charset="0"/>
            </a:endParaRPr>
          </a:p>
        </p:txBody>
      </p:sp>
      <p:sp>
        <p:nvSpPr>
          <p:cNvPr id="4" name="Foliennummernplatzhalter 3">
            <a:extLst>
              <a:ext uri="{FF2B5EF4-FFF2-40B4-BE49-F238E27FC236}">
                <a16:creationId xmlns:a16="http://schemas.microsoft.com/office/drawing/2014/main" id="{63881DEE-0594-B54A-D885-6D78600AADEF}"/>
              </a:ext>
            </a:extLst>
          </p:cNvPr>
          <p:cNvSpPr>
            <a:spLocks noGrp="1"/>
          </p:cNvSpPr>
          <p:nvPr>
            <p:ph type="sldNum" sz="quarter" idx="5"/>
          </p:nvPr>
        </p:nvSpPr>
        <p:spPr/>
        <p:txBody>
          <a:bodyPr/>
          <a:lstStyle/>
          <a:p>
            <a:fld id="{7B6C6DE8-65F9-4342-B5CF-25CC34B61EB9}" type="slidenum">
              <a:rPr lang="de-DE" smtClean="0"/>
              <a:t>10</a:t>
            </a:fld>
            <a:endParaRPr lang="de-DE"/>
          </a:p>
        </p:txBody>
      </p:sp>
    </p:spTree>
    <p:extLst>
      <p:ext uri="{BB962C8B-B14F-4D97-AF65-F5344CB8AC3E}">
        <p14:creationId xmlns:p14="http://schemas.microsoft.com/office/powerpoint/2010/main" val="3489874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4741E-33E9-DB97-990D-3DFE131F91B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2265B21-99A0-C533-A86D-82C072D8691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9253FBC-1370-C82D-CB08-796F72BBD312}"/>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C380FC48-7775-215B-6AE7-CDA442615371}"/>
              </a:ext>
            </a:extLst>
          </p:cNvPr>
          <p:cNvSpPr>
            <a:spLocks noGrp="1"/>
          </p:cNvSpPr>
          <p:nvPr>
            <p:ph type="sldNum" sz="quarter" idx="5"/>
          </p:nvPr>
        </p:nvSpPr>
        <p:spPr/>
        <p:txBody>
          <a:bodyPr/>
          <a:lstStyle/>
          <a:p>
            <a:fld id="{7B6C6DE8-65F9-4342-B5CF-25CC34B61EB9}" type="slidenum">
              <a:rPr lang="de-DE" smtClean="0"/>
              <a:t>11</a:t>
            </a:fld>
            <a:endParaRPr lang="de-DE"/>
          </a:p>
        </p:txBody>
      </p:sp>
    </p:spTree>
    <p:extLst>
      <p:ext uri="{BB962C8B-B14F-4D97-AF65-F5344CB8AC3E}">
        <p14:creationId xmlns:p14="http://schemas.microsoft.com/office/powerpoint/2010/main" val="1072460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717B1-1324-BB6E-7017-ADD5D63A170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52EB054-FAC0-0948-4045-16D9717F75C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B26273C-A1DE-C4FB-5284-82C92A97AE91}"/>
              </a:ext>
            </a:extLst>
          </p:cNvPr>
          <p:cNvSpPr>
            <a:spLocks noGrp="1"/>
          </p:cNvSpPr>
          <p:nvPr>
            <p:ph type="body" idx="1"/>
          </p:nvPr>
        </p:nvSpPr>
        <p:spPr/>
        <p:txBody>
          <a:bodyPr/>
          <a:lstStyle/>
          <a:p>
            <a:r>
              <a:rPr lang="de-DE" dirty="0"/>
              <a:t>Trotz der Tatsache, dass einige Lernende von Anfang an recht geschickt im Umgang mit digitalen Heften sind und die Umstellung vom analogen zum digitalen Format offenbar mühelos meistern, ist es dennoch unerlässlich, die Schülerinnen und Schüler von Anfang an konsequent zu begleiten, anzuleiten und zu instruieren.</a:t>
            </a:r>
          </a:p>
          <a:p>
            <a:r>
              <a:rPr lang="de-DE" dirty="0"/>
              <a:t>Es ist sinnvoll, dass sich Lehrkräfte – idealerweise in Absprache mit den Fachschaften oder dem gesamten Kollegium – im Vorfeld Gedanken darüber machen, welche </a:t>
            </a:r>
            <a:r>
              <a:rPr lang="de-DE" b="1" dirty="0"/>
              <a:t>verbindlichen Strukturen</a:t>
            </a:r>
            <a:r>
              <a:rPr lang="de-DE" dirty="0"/>
              <a:t> und </a:t>
            </a:r>
            <a:r>
              <a:rPr lang="de-DE" b="1" dirty="0"/>
              <a:t>Nutzungsrichtlinien </a:t>
            </a:r>
            <a:r>
              <a:rPr lang="de-DE" dirty="0"/>
              <a:t>erforderlich sind. Zudem sollten sie überlegen, wie die </a:t>
            </a:r>
            <a:r>
              <a:rPr lang="de-DE" b="1" dirty="0"/>
              <a:t>Begleitung </a:t>
            </a:r>
            <a:r>
              <a:rPr lang="de-DE" dirty="0"/>
              <a:t>der Lernenden gestaltet werden kann, damit eine effektive und lernförderliche Heftführung gelingt. In diesem Zusammenhang spielt auch ein durchdachtes Schulungskonzept eine entscheidende Rolle.</a:t>
            </a:r>
          </a:p>
          <a:p>
            <a:endParaRPr lang="de-DE" dirty="0"/>
          </a:p>
        </p:txBody>
      </p:sp>
      <p:sp>
        <p:nvSpPr>
          <p:cNvPr id="4" name="Foliennummernplatzhalter 3">
            <a:extLst>
              <a:ext uri="{FF2B5EF4-FFF2-40B4-BE49-F238E27FC236}">
                <a16:creationId xmlns:a16="http://schemas.microsoft.com/office/drawing/2014/main" id="{30FFC8EC-9B08-ECAE-D7A0-C67B43E15338}"/>
              </a:ext>
            </a:extLst>
          </p:cNvPr>
          <p:cNvSpPr>
            <a:spLocks noGrp="1"/>
          </p:cNvSpPr>
          <p:nvPr>
            <p:ph type="sldNum" sz="quarter" idx="5"/>
          </p:nvPr>
        </p:nvSpPr>
        <p:spPr/>
        <p:txBody>
          <a:bodyPr/>
          <a:lstStyle/>
          <a:p>
            <a:fld id="{7B6C6DE8-65F9-4342-B5CF-25CC34B61EB9}" type="slidenum">
              <a:rPr lang="de-DE" smtClean="0"/>
              <a:t>13</a:t>
            </a:fld>
            <a:endParaRPr lang="de-DE"/>
          </a:p>
        </p:txBody>
      </p:sp>
    </p:spTree>
    <p:extLst>
      <p:ext uri="{BB962C8B-B14F-4D97-AF65-F5344CB8AC3E}">
        <p14:creationId xmlns:p14="http://schemas.microsoft.com/office/powerpoint/2010/main" val="4168180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D58E401F-3433-0239-F43B-71A7B1CF59D0}"/>
              </a:ext>
            </a:extLst>
          </p:cNvPr>
          <p:cNvSpPr>
            <a:spLocks noGrp="1"/>
          </p:cNvSpPr>
          <p:nvPr>
            <p:ph type="dt" sz="half" idx="10"/>
          </p:nvPr>
        </p:nvSpPr>
        <p:spPr/>
        <p:txBody>
          <a:bodyPr/>
          <a:lstStyle/>
          <a:p>
            <a:fld id="{D7C9A704-402A-1D4F-81DA-954FED7B3FF4}" type="datetime1">
              <a:rPr lang="de-DE" smtClean="0"/>
              <a:t>17.06.25</a:t>
            </a:fld>
            <a:endParaRPr lang="de-DE"/>
          </a:p>
        </p:txBody>
      </p:sp>
      <p:sp>
        <p:nvSpPr>
          <p:cNvPr id="5" name="Fußzeilenplatzhalter 4">
            <a:extLst>
              <a:ext uri="{FF2B5EF4-FFF2-40B4-BE49-F238E27FC236}">
                <a16:creationId xmlns:a16="http://schemas.microsoft.com/office/drawing/2014/main" id="{4C188772-FCD0-82C9-4B87-249822EFE454}"/>
              </a:ext>
            </a:extLst>
          </p:cNvPr>
          <p:cNvSpPr>
            <a:spLocks noGrp="1"/>
          </p:cNvSpPr>
          <p:nvPr>
            <p:ph type="ftr" sz="quarter" idx="11"/>
          </p:nvPr>
        </p:nvSpPr>
        <p:spPr>
          <a:xfrm>
            <a:off x="3746772" y="6557385"/>
            <a:ext cx="4114800" cy="300615"/>
          </a:xfrm>
        </p:spPr>
        <p:txBody>
          <a:bodyPr/>
          <a:lstStyle/>
          <a:p>
            <a:endParaRPr lang="de-DE"/>
          </a:p>
        </p:txBody>
      </p:sp>
      <p:sp>
        <p:nvSpPr>
          <p:cNvPr id="9" name="Textplatzhalter 2">
            <a:extLst>
              <a:ext uri="{FF2B5EF4-FFF2-40B4-BE49-F238E27FC236}">
                <a16:creationId xmlns:a16="http://schemas.microsoft.com/office/drawing/2014/main" id="{FE8AC7E5-2DD6-6175-0A0B-DF10446AFF6A}"/>
              </a:ext>
            </a:extLst>
          </p:cNvPr>
          <p:cNvSpPr>
            <a:spLocks noGrp="1"/>
          </p:cNvSpPr>
          <p:nvPr>
            <p:ph type="body" idx="1" hasCustomPrompt="1"/>
          </p:nvPr>
        </p:nvSpPr>
        <p:spPr>
          <a:xfrm>
            <a:off x="641515" y="1039140"/>
            <a:ext cx="10772272" cy="823912"/>
          </a:xfrm>
          <a:prstGeom prst="rect">
            <a:avLst/>
          </a:prstGeom>
        </p:spPr>
        <p:txBody>
          <a:bodyPr anchor="b">
            <a:normAutofit/>
          </a:bodyPr>
          <a:lstStyle>
            <a:lvl1pPr marL="0" indent="0">
              <a:buNone/>
              <a:defRPr sz="2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13" name="Textplatzhalter 2">
            <a:extLst>
              <a:ext uri="{FF2B5EF4-FFF2-40B4-BE49-F238E27FC236}">
                <a16:creationId xmlns:a16="http://schemas.microsoft.com/office/drawing/2014/main" id="{790EA008-8625-5A64-0AAD-DAF54F0906DC}"/>
              </a:ext>
            </a:extLst>
          </p:cNvPr>
          <p:cNvSpPr>
            <a:spLocks noGrp="1"/>
          </p:cNvSpPr>
          <p:nvPr>
            <p:ph type="body" idx="13" hasCustomPrompt="1"/>
          </p:nvPr>
        </p:nvSpPr>
        <p:spPr>
          <a:xfrm>
            <a:off x="713363" y="1876022"/>
            <a:ext cx="10700424" cy="504422"/>
          </a:xfrm>
          <a:prstGeom prst="rect">
            <a:avLst/>
          </a:prstGeom>
        </p:spPr>
        <p:txBody>
          <a:bodyPr anchor="b">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oliennummernplatzhalter 5">
            <a:extLst>
              <a:ext uri="{FF2B5EF4-FFF2-40B4-BE49-F238E27FC236}">
                <a16:creationId xmlns:a16="http://schemas.microsoft.com/office/drawing/2014/main" id="{57D1F29C-BDC8-01DB-3A19-15A6D92C1514}"/>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3499953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9" name="Textplatzhalter 2">
            <a:extLst>
              <a:ext uri="{FF2B5EF4-FFF2-40B4-BE49-F238E27FC236}">
                <a16:creationId xmlns:a16="http://schemas.microsoft.com/office/drawing/2014/main" id="{FE8AC7E5-2DD6-6175-0A0B-DF10446AFF6A}"/>
              </a:ext>
            </a:extLst>
          </p:cNvPr>
          <p:cNvSpPr>
            <a:spLocks noGrp="1"/>
          </p:cNvSpPr>
          <p:nvPr>
            <p:ph type="body" idx="1" hasCustomPrompt="1"/>
          </p:nvPr>
        </p:nvSpPr>
        <p:spPr>
          <a:xfrm>
            <a:off x="1053829" y="1581355"/>
            <a:ext cx="9086685" cy="571701"/>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13" name="Textplatzhalter 2">
            <a:extLst>
              <a:ext uri="{FF2B5EF4-FFF2-40B4-BE49-F238E27FC236}">
                <a16:creationId xmlns:a16="http://schemas.microsoft.com/office/drawing/2014/main" id="{790EA008-8625-5A64-0AAD-DAF54F0906DC}"/>
              </a:ext>
            </a:extLst>
          </p:cNvPr>
          <p:cNvSpPr>
            <a:spLocks noGrp="1"/>
          </p:cNvSpPr>
          <p:nvPr>
            <p:ph type="body" idx="13" hasCustomPrompt="1"/>
          </p:nvPr>
        </p:nvSpPr>
        <p:spPr>
          <a:xfrm>
            <a:off x="1047915" y="2704540"/>
            <a:ext cx="9086685" cy="3607360"/>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Textplatzhalter 2">
            <a:extLst>
              <a:ext uri="{FF2B5EF4-FFF2-40B4-BE49-F238E27FC236}">
                <a16:creationId xmlns:a16="http://schemas.microsoft.com/office/drawing/2014/main" id="{2D5105F2-9FC8-4EA9-9A59-6D2F2FDDC975}"/>
              </a:ext>
            </a:extLst>
          </p:cNvPr>
          <p:cNvSpPr>
            <a:spLocks noGrp="1"/>
          </p:cNvSpPr>
          <p:nvPr>
            <p:ph type="body" idx="14" hasCustomPrompt="1"/>
          </p:nvPr>
        </p:nvSpPr>
        <p:spPr>
          <a:xfrm>
            <a:off x="1047915" y="1118771"/>
            <a:ext cx="90866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3" name="Rechteck 2">
            <a:extLst>
              <a:ext uri="{FF2B5EF4-FFF2-40B4-BE49-F238E27FC236}">
                <a16:creationId xmlns:a16="http://schemas.microsoft.com/office/drawing/2014/main" id="{714FCAB9-1078-BF8B-C343-63AAB8F75662}"/>
              </a:ext>
            </a:extLst>
          </p:cNvPr>
          <p:cNvSpPr/>
          <p:nvPr userDrawn="1"/>
        </p:nvSpPr>
        <p:spPr>
          <a:xfrm>
            <a:off x="-6485" y="1355387"/>
            <a:ext cx="648000" cy="648000"/>
          </a:xfrm>
          <a:prstGeom prst="rect">
            <a:avLst/>
          </a:prstGeom>
          <a:solidFill>
            <a:srgbClr val="006D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E1201B8B-3E84-0D09-483F-9876FDFA0E91}"/>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1</a:t>
            </a:r>
          </a:p>
        </p:txBody>
      </p:sp>
      <p:sp>
        <p:nvSpPr>
          <p:cNvPr id="8" name="Fußzeilenplatzhalter 7">
            <a:extLst>
              <a:ext uri="{FF2B5EF4-FFF2-40B4-BE49-F238E27FC236}">
                <a16:creationId xmlns:a16="http://schemas.microsoft.com/office/drawing/2014/main" id="{D5FDDBCE-B019-2EEA-E6A6-C14C3B56E37B}"/>
              </a:ext>
            </a:extLst>
          </p:cNvPr>
          <p:cNvSpPr>
            <a:spLocks noGrp="1"/>
          </p:cNvSpPr>
          <p:nvPr>
            <p:ph type="ftr" sz="quarter" idx="16"/>
          </p:nvPr>
        </p:nvSpPr>
        <p:spPr>
          <a:xfrm>
            <a:off x="3782438" y="6557385"/>
            <a:ext cx="4114800" cy="300615"/>
          </a:xfrm>
          <a:prstGeom prst="rect">
            <a:avLst/>
          </a:prstGeom>
        </p:spPr>
        <p:txBody>
          <a:bodyPr/>
          <a:lstStyle/>
          <a:p>
            <a:r>
              <a:rPr lang="de-DE" dirty="0"/>
              <a:t>K+5-Modell</a:t>
            </a:r>
          </a:p>
        </p:txBody>
      </p:sp>
      <p:sp>
        <p:nvSpPr>
          <p:cNvPr id="10" name="Foliennummernplatzhalter 9">
            <a:extLst>
              <a:ext uri="{FF2B5EF4-FFF2-40B4-BE49-F238E27FC236}">
                <a16:creationId xmlns:a16="http://schemas.microsoft.com/office/drawing/2014/main" id="{AB49E1C4-FB16-0DEF-EDD5-B8EDB4B6E91D}"/>
              </a:ext>
            </a:extLst>
          </p:cNvPr>
          <p:cNvSpPr>
            <a:spLocks noGrp="1"/>
          </p:cNvSpPr>
          <p:nvPr>
            <p:ph type="sldNum" sz="quarter" idx="17"/>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1499904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114800"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0" name="Bildplatzhalter 9">
            <a:extLst>
              <a:ext uri="{FF2B5EF4-FFF2-40B4-BE49-F238E27FC236}">
                <a16:creationId xmlns:a16="http://schemas.microsoft.com/office/drawing/2014/main" id="{B05A296C-044C-EBD1-4C3E-EE140097FA07}"/>
              </a:ext>
            </a:extLst>
          </p:cNvPr>
          <p:cNvSpPr>
            <a:spLocks noGrp="1"/>
          </p:cNvSpPr>
          <p:nvPr>
            <p:ph type="pic" sz="quarter" idx="15"/>
          </p:nvPr>
        </p:nvSpPr>
        <p:spPr>
          <a:xfrm>
            <a:off x="5397499" y="2709052"/>
            <a:ext cx="6189663" cy="3615548"/>
          </a:xfrm>
        </p:spPr>
        <p:txBody>
          <a:bodyPr/>
          <a:lstStyle/>
          <a:p>
            <a:endParaRPr lang="de-DE"/>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rgbClr val="006D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1</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3837170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rgbClr val="006D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1</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
        <p:nvSpPr>
          <p:cNvPr id="3" name="Textplatzhalter 2">
            <a:extLst>
              <a:ext uri="{FF2B5EF4-FFF2-40B4-BE49-F238E27FC236}">
                <a16:creationId xmlns:a16="http://schemas.microsoft.com/office/drawing/2014/main" id="{91F27F3A-CC4E-3A79-BD48-840F4A133550}"/>
              </a:ext>
            </a:extLst>
          </p:cNvPr>
          <p:cNvSpPr>
            <a:spLocks noGrp="1"/>
          </p:cNvSpPr>
          <p:nvPr>
            <p:ph type="body" idx="20" hasCustomPrompt="1"/>
          </p:nvPr>
        </p:nvSpPr>
        <p:spPr>
          <a:xfrm>
            <a:off x="6334899"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Tree>
    <p:extLst>
      <p:ext uri="{BB962C8B-B14F-4D97-AF65-F5344CB8AC3E}">
        <p14:creationId xmlns:p14="http://schemas.microsoft.com/office/powerpoint/2010/main" val="3718962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59D2B951-0184-2FDD-2DD6-8B9D8E422925}"/>
              </a:ext>
            </a:extLst>
          </p:cNvPr>
          <p:cNvSpPr>
            <a:spLocks noGrp="1"/>
          </p:cNvSpPr>
          <p:nvPr>
            <p:ph type="ftr" sz="quarter" idx="10"/>
          </p:nvPr>
        </p:nvSpPr>
        <p:spPr>
          <a:xfrm>
            <a:off x="3782438" y="6557385"/>
            <a:ext cx="4114800" cy="300615"/>
          </a:xfrm>
          <a:prstGeom prst="rect">
            <a:avLst/>
          </a:prstGeom>
        </p:spPr>
        <p:txBody>
          <a:bodyPr/>
          <a:lstStyle/>
          <a:p>
            <a:r>
              <a:rPr lang="de-DE" dirty="0"/>
              <a:t>K+5-Modell</a:t>
            </a:r>
          </a:p>
        </p:txBody>
      </p:sp>
      <p:sp>
        <p:nvSpPr>
          <p:cNvPr id="4" name="Foliennummernplatzhalter 3">
            <a:extLst>
              <a:ext uri="{FF2B5EF4-FFF2-40B4-BE49-F238E27FC236}">
                <a16:creationId xmlns:a16="http://schemas.microsoft.com/office/drawing/2014/main" id="{DFC6B666-4EF0-6B73-8DFB-BADCF9A3A7C7}"/>
              </a:ext>
            </a:extLst>
          </p:cNvPr>
          <p:cNvSpPr>
            <a:spLocks noGrp="1"/>
          </p:cNvSpPr>
          <p:nvPr>
            <p:ph type="sldNum" sz="quarter" idx="11"/>
          </p:nvPr>
        </p:nvSpPr>
        <p:spPr/>
        <p:txBody>
          <a:bodyPr/>
          <a:lstStyle/>
          <a:p>
            <a:fld id="{1D937574-5286-7C49-842E-2D6CFC549A1F}" type="slidenum">
              <a:rPr lang="de-DE" smtClean="0"/>
              <a:pPr/>
              <a:t>‹Nr.›</a:t>
            </a:fld>
            <a:endParaRPr lang="de-DE" dirty="0"/>
          </a:p>
        </p:txBody>
      </p:sp>
      <p:sp>
        <p:nvSpPr>
          <p:cNvPr id="5" name="Rechteck 4">
            <a:extLst>
              <a:ext uri="{FF2B5EF4-FFF2-40B4-BE49-F238E27FC236}">
                <a16:creationId xmlns:a16="http://schemas.microsoft.com/office/drawing/2014/main" id="{55D66375-C2BB-023A-339E-46B8FCF8BF12}"/>
              </a:ext>
            </a:extLst>
          </p:cNvPr>
          <p:cNvSpPr/>
          <p:nvPr userDrawn="1"/>
        </p:nvSpPr>
        <p:spPr>
          <a:xfrm>
            <a:off x="0" y="-1"/>
            <a:ext cx="12192000" cy="487110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Dreieck 5">
            <a:extLst>
              <a:ext uri="{FF2B5EF4-FFF2-40B4-BE49-F238E27FC236}">
                <a16:creationId xmlns:a16="http://schemas.microsoft.com/office/drawing/2014/main" id="{D64D1994-1F14-3AF6-C837-B66B407F1284}"/>
              </a:ext>
            </a:extLst>
          </p:cNvPr>
          <p:cNvSpPr/>
          <p:nvPr userDrawn="1"/>
        </p:nvSpPr>
        <p:spPr>
          <a:xfrm>
            <a:off x="8746944" y="4351828"/>
            <a:ext cx="4057035" cy="914382"/>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Ein Bild, das Text, Screenshot enthält.&#10;&#10;KI-generierte Inhalte können fehlerhaft sein.">
            <a:extLst>
              <a:ext uri="{FF2B5EF4-FFF2-40B4-BE49-F238E27FC236}">
                <a16:creationId xmlns:a16="http://schemas.microsoft.com/office/drawing/2014/main" id="{AA0F2EC0-6136-A0E5-EB5E-DA7D8AB0B413}"/>
              </a:ext>
            </a:extLst>
          </p:cNvPr>
          <p:cNvPicPr/>
          <p:nvPr userDrawn="1"/>
        </p:nvPicPr>
        <p:blipFill>
          <a:blip r:embed="rId2"/>
          <a:stretch>
            <a:fillRect/>
          </a:stretch>
        </p:blipFill>
        <p:spPr>
          <a:xfrm>
            <a:off x="9703238" y="4196782"/>
            <a:ext cx="2144446" cy="1220767"/>
          </a:xfrm>
          <a:prstGeom prst="rect">
            <a:avLst/>
          </a:prstGeom>
        </p:spPr>
      </p:pic>
      <p:sp>
        <p:nvSpPr>
          <p:cNvPr id="8" name="Textplatzhalter 2">
            <a:extLst>
              <a:ext uri="{FF2B5EF4-FFF2-40B4-BE49-F238E27FC236}">
                <a16:creationId xmlns:a16="http://schemas.microsoft.com/office/drawing/2014/main" id="{95290F40-8322-1033-722B-6CEEA06E6EA3}"/>
              </a:ext>
            </a:extLst>
          </p:cNvPr>
          <p:cNvSpPr>
            <a:spLocks noGrp="1"/>
          </p:cNvSpPr>
          <p:nvPr>
            <p:ph type="body" idx="1"/>
          </p:nvPr>
        </p:nvSpPr>
        <p:spPr>
          <a:xfrm>
            <a:off x="2346179" y="2905607"/>
            <a:ext cx="9501505" cy="507665"/>
          </a:xfrm>
        </p:spPr>
        <p:txBody>
          <a:bodyPr>
            <a:noAutofit/>
          </a:bodyPr>
          <a:lstStyle>
            <a:lvl1pPr marL="0" indent="0" algn="r">
              <a:buFontTx/>
              <a:buNone/>
              <a:defRPr sz="4400">
                <a:solidFill>
                  <a:schemeClr val="bg1"/>
                </a:solidFill>
              </a:defRPr>
            </a:lvl1pPr>
          </a:lstStyle>
          <a:p>
            <a:endParaRPr lang="de-DE" dirty="0"/>
          </a:p>
        </p:txBody>
      </p:sp>
    </p:spTree>
    <p:extLst>
      <p:ext uri="{BB962C8B-B14F-4D97-AF65-F5344CB8AC3E}">
        <p14:creationId xmlns:p14="http://schemas.microsoft.com/office/powerpoint/2010/main" val="104890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59D2B951-0184-2FDD-2DD6-8B9D8E422925}"/>
              </a:ext>
            </a:extLst>
          </p:cNvPr>
          <p:cNvSpPr>
            <a:spLocks noGrp="1"/>
          </p:cNvSpPr>
          <p:nvPr>
            <p:ph type="ftr" sz="quarter" idx="10"/>
          </p:nvPr>
        </p:nvSpPr>
        <p:spPr>
          <a:xfrm>
            <a:off x="3782438" y="6557385"/>
            <a:ext cx="4114800" cy="300615"/>
          </a:xfrm>
          <a:prstGeom prst="rect">
            <a:avLst/>
          </a:prstGeom>
        </p:spPr>
        <p:txBody>
          <a:bodyPr/>
          <a:lstStyle/>
          <a:p>
            <a:r>
              <a:rPr lang="de-DE" dirty="0"/>
              <a:t>K+5-Modell</a:t>
            </a:r>
          </a:p>
        </p:txBody>
      </p:sp>
      <p:sp>
        <p:nvSpPr>
          <p:cNvPr id="4" name="Foliennummernplatzhalter 3">
            <a:extLst>
              <a:ext uri="{FF2B5EF4-FFF2-40B4-BE49-F238E27FC236}">
                <a16:creationId xmlns:a16="http://schemas.microsoft.com/office/drawing/2014/main" id="{DFC6B666-4EF0-6B73-8DFB-BADCF9A3A7C7}"/>
              </a:ext>
            </a:extLst>
          </p:cNvPr>
          <p:cNvSpPr>
            <a:spLocks noGrp="1"/>
          </p:cNvSpPr>
          <p:nvPr>
            <p:ph type="sldNum" sz="quarter" idx="11"/>
          </p:nvPr>
        </p:nvSpPr>
        <p:spPr/>
        <p:txBody>
          <a:bodyPr/>
          <a:lstStyle/>
          <a:p>
            <a:fld id="{1D937574-5286-7C49-842E-2D6CFC549A1F}" type="slidenum">
              <a:rPr lang="de-DE" smtClean="0"/>
              <a:pPr/>
              <a:t>‹Nr.›</a:t>
            </a:fld>
            <a:endParaRPr lang="de-DE" dirty="0"/>
          </a:p>
        </p:txBody>
      </p:sp>
      <p:sp>
        <p:nvSpPr>
          <p:cNvPr id="5" name="Rechteck 4">
            <a:extLst>
              <a:ext uri="{FF2B5EF4-FFF2-40B4-BE49-F238E27FC236}">
                <a16:creationId xmlns:a16="http://schemas.microsoft.com/office/drawing/2014/main" id="{55D66375-C2BB-023A-339E-46B8FCF8BF12}"/>
              </a:ext>
            </a:extLst>
          </p:cNvPr>
          <p:cNvSpPr/>
          <p:nvPr userDrawn="1"/>
        </p:nvSpPr>
        <p:spPr>
          <a:xfrm>
            <a:off x="0" y="-1"/>
            <a:ext cx="12192000" cy="685800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platzhalter 2">
            <a:extLst>
              <a:ext uri="{FF2B5EF4-FFF2-40B4-BE49-F238E27FC236}">
                <a16:creationId xmlns:a16="http://schemas.microsoft.com/office/drawing/2014/main" id="{95290F40-8322-1033-722B-6CEEA06E6EA3}"/>
              </a:ext>
            </a:extLst>
          </p:cNvPr>
          <p:cNvSpPr>
            <a:spLocks noGrp="1"/>
          </p:cNvSpPr>
          <p:nvPr>
            <p:ph type="body" idx="1"/>
          </p:nvPr>
        </p:nvSpPr>
        <p:spPr>
          <a:xfrm>
            <a:off x="2346179" y="2905607"/>
            <a:ext cx="9501505" cy="507665"/>
          </a:xfrm>
        </p:spPr>
        <p:txBody>
          <a:bodyPr>
            <a:noAutofit/>
          </a:bodyPr>
          <a:lstStyle>
            <a:lvl1pPr marL="0" indent="0" algn="r">
              <a:buFontTx/>
              <a:buNone/>
              <a:defRPr sz="4400">
                <a:solidFill>
                  <a:schemeClr val="bg1"/>
                </a:solidFill>
              </a:defRPr>
            </a:lvl1pPr>
          </a:lstStyle>
          <a:p>
            <a:endParaRPr lang="de-DE" dirty="0"/>
          </a:p>
        </p:txBody>
      </p:sp>
    </p:spTree>
    <p:extLst>
      <p:ext uri="{BB962C8B-B14F-4D97-AF65-F5344CB8AC3E}">
        <p14:creationId xmlns:p14="http://schemas.microsoft.com/office/powerpoint/2010/main" val="216388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9" name="Textplatzhalter 2">
            <a:extLst>
              <a:ext uri="{FF2B5EF4-FFF2-40B4-BE49-F238E27FC236}">
                <a16:creationId xmlns:a16="http://schemas.microsoft.com/office/drawing/2014/main" id="{FE8AC7E5-2DD6-6175-0A0B-DF10446AFF6A}"/>
              </a:ext>
            </a:extLst>
          </p:cNvPr>
          <p:cNvSpPr>
            <a:spLocks noGrp="1"/>
          </p:cNvSpPr>
          <p:nvPr>
            <p:ph type="body" idx="1" hasCustomPrompt="1"/>
          </p:nvPr>
        </p:nvSpPr>
        <p:spPr>
          <a:xfrm>
            <a:off x="1053829" y="1581355"/>
            <a:ext cx="9086685" cy="571701"/>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13" name="Textplatzhalter 2">
            <a:extLst>
              <a:ext uri="{FF2B5EF4-FFF2-40B4-BE49-F238E27FC236}">
                <a16:creationId xmlns:a16="http://schemas.microsoft.com/office/drawing/2014/main" id="{790EA008-8625-5A64-0AAD-DAF54F0906DC}"/>
              </a:ext>
            </a:extLst>
          </p:cNvPr>
          <p:cNvSpPr>
            <a:spLocks noGrp="1"/>
          </p:cNvSpPr>
          <p:nvPr>
            <p:ph type="body" idx="13" hasCustomPrompt="1"/>
          </p:nvPr>
        </p:nvSpPr>
        <p:spPr>
          <a:xfrm>
            <a:off x="1047915" y="2704540"/>
            <a:ext cx="9086685" cy="3607360"/>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Textplatzhalter 2">
            <a:extLst>
              <a:ext uri="{FF2B5EF4-FFF2-40B4-BE49-F238E27FC236}">
                <a16:creationId xmlns:a16="http://schemas.microsoft.com/office/drawing/2014/main" id="{2D5105F2-9FC8-4EA9-9A59-6D2F2FDDC975}"/>
              </a:ext>
            </a:extLst>
          </p:cNvPr>
          <p:cNvSpPr>
            <a:spLocks noGrp="1"/>
          </p:cNvSpPr>
          <p:nvPr>
            <p:ph type="body" idx="14" hasCustomPrompt="1"/>
          </p:nvPr>
        </p:nvSpPr>
        <p:spPr>
          <a:xfrm>
            <a:off x="1047915" y="1118771"/>
            <a:ext cx="90866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3" name="Rechteck 2">
            <a:extLst>
              <a:ext uri="{FF2B5EF4-FFF2-40B4-BE49-F238E27FC236}">
                <a16:creationId xmlns:a16="http://schemas.microsoft.com/office/drawing/2014/main" id="{714FCAB9-1078-BF8B-C343-63AAB8F75662}"/>
              </a:ext>
            </a:extLst>
          </p:cNvPr>
          <p:cNvSpPr/>
          <p:nvPr userDrawn="1"/>
        </p:nvSpPr>
        <p:spPr>
          <a:xfrm>
            <a:off x="-6485" y="1355387"/>
            <a:ext cx="648000" cy="64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E1201B8B-3E84-0D09-483F-9876FDFA0E91}"/>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2</a:t>
            </a:r>
          </a:p>
        </p:txBody>
      </p:sp>
      <p:sp>
        <p:nvSpPr>
          <p:cNvPr id="8" name="Fußzeilenplatzhalter 7">
            <a:extLst>
              <a:ext uri="{FF2B5EF4-FFF2-40B4-BE49-F238E27FC236}">
                <a16:creationId xmlns:a16="http://schemas.microsoft.com/office/drawing/2014/main" id="{D5FDDBCE-B019-2EEA-E6A6-C14C3B56E37B}"/>
              </a:ext>
            </a:extLst>
          </p:cNvPr>
          <p:cNvSpPr>
            <a:spLocks noGrp="1"/>
          </p:cNvSpPr>
          <p:nvPr>
            <p:ph type="ftr" sz="quarter" idx="16"/>
          </p:nvPr>
        </p:nvSpPr>
        <p:spPr>
          <a:xfrm>
            <a:off x="3782438" y="6557385"/>
            <a:ext cx="4114800" cy="300615"/>
          </a:xfrm>
          <a:prstGeom prst="rect">
            <a:avLst/>
          </a:prstGeom>
        </p:spPr>
        <p:txBody>
          <a:bodyPr/>
          <a:lstStyle/>
          <a:p>
            <a:r>
              <a:rPr lang="de-DE" dirty="0"/>
              <a:t>K+5-Modell</a:t>
            </a:r>
          </a:p>
        </p:txBody>
      </p:sp>
      <p:sp>
        <p:nvSpPr>
          <p:cNvPr id="10" name="Foliennummernplatzhalter 9">
            <a:extLst>
              <a:ext uri="{FF2B5EF4-FFF2-40B4-BE49-F238E27FC236}">
                <a16:creationId xmlns:a16="http://schemas.microsoft.com/office/drawing/2014/main" id="{AB49E1C4-FB16-0DEF-EDD5-B8EDB4B6E91D}"/>
              </a:ext>
            </a:extLst>
          </p:cNvPr>
          <p:cNvSpPr>
            <a:spLocks noGrp="1"/>
          </p:cNvSpPr>
          <p:nvPr>
            <p:ph type="sldNum" sz="quarter" idx="17"/>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661756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114800"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0" name="Bildplatzhalter 9">
            <a:extLst>
              <a:ext uri="{FF2B5EF4-FFF2-40B4-BE49-F238E27FC236}">
                <a16:creationId xmlns:a16="http://schemas.microsoft.com/office/drawing/2014/main" id="{B05A296C-044C-EBD1-4C3E-EE140097FA07}"/>
              </a:ext>
            </a:extLst>
          </p:cNvPr>
          <p:cNvSpPr>
            <a:spLocks noGrp="1"/>
          </p:cNvSpPr>
          <p:nvPr>
            <p:ph type="pic" sz="quarter" idx="15"/>
          </p:nvPr>
        </p:nvSpPr>
        <p:spPr>
          <a:xfrm>
            <a:off x="5397499" y="2709052"/>
            <a:ext cx="6189663" cy="3615548"/>
          </a:xfrm>
        </p:spPr>
        <p:txBody>
          <a:bodyPr/>
          <a:lstStyle/>
          <a:p>
            <a:endParaRPr lang="de-DE"/>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2</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2240749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2</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
        <p:nvSpPr>
          <p:cNvPr id="3" name="Textplatzhalter 2">
            <a:extLst>
              <a:ext uri="{FF2B5EF4-FFF2-40B4-BE49-F238E27FC236}">
                <a16:creationId xmlns:a16="http://schemas.microsoft.com/office/drawing/2014/main" id="{91F27F3A-CC4E-3A79-BD48-840F4A133550}"/>
              </a:ext>
            </a:extLst>
          </p:cNvPr>
          <p:cNvSpPr>
            <a:spLocks noGrp="1"/>
          </p:cNvSpPr>
          <p:nvPr>
            <p:ph type="body" idx="20" hasCustomPrompt="1"/>
          </p:nvPr>
        </p:nvSpPr>
        <p:spPr>
          <a:xfrm>
            <a:off x="6334899"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Tree>
    <p:extLst>
      <p:ext uri="{BB962C8B-B14F-4D97-AF65-F5344CB8AC3E}">
        <p14:creationId xmlns:p14="http://schemas.microsoft.com/office/powerpoint/2010/main" val="552764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59D2B951-0184-2FDD-2DD6-8B9D8E422925}"/>
              </a:ext>
            </a:extLst>
          </p:cNvPr>
          <p:cNvSpPr>
            <a:spLocks noGrp="1"/>
          </p:cNvSpPr>
          <p:nvPr>
            <p:ph type="ftr" sz="quarter" idx="10"/>
          </p:nvPr>
        </p:nvSpPr>
        <p:spPr>
          <a:xfrm>
            <a:off x="3782438" y="6557385"/>
            <a:ext cx="4114800" cy="300615"/>
          </a:xfrm>
          <a:prstGeom prst="rect">
            <a:avLst/>
          </a:prstGeom>
        </p:spPr>
        <p:txBody>
          <a:bodyPr/>
          <a:lstStyle/>
          <a:p>
            <a:r>
              <a:rPr lang="de-DE" dirty="0"/>
              <a:t>K+5-Modell</a:t>
            </a:r>
          </a:p>
        </p:txBody>
      </p:sp>
      <p:sp>
        <p:nvSpPr>
          <p:cNvPr id="4" name="Foliennummernplatzhalter 3">
            <a:extLst>
              <a:ext uri="{FF2B5EF4-FFF2-40B4-BE49-F238E27FC236}">
                <a16:creationId xmlns:a16="http://schemas.microsoft.com/office/drawing/2014/main" id="{DFC6B666-4EF0-6B73-8DFB-BADCF9A3A7C7}"/>
              </a:ext>
            </a:extLst>
          </p:cNvPr>
          <p:cNvSpPr>
            <a:spLocks noGrp="1"/>
          </p:cNvSpPr>
          <p:nvPr>
            <p:ph type="sldNum" sz="quarter" idx="11"/>
          </p:nvPr>
        </p:nvSpPr>
        <p:spPr/>
        <p:txBody>
          <a:bodyPr/>
          <a:lstStyle/>
          <a:p>
            <a:fld id="{1D937574-5286-7C49-842E-2D6CFC549A1F}" type="slidenum">
              <a:rPr lang="de-DE" smtClean="0"/>
              <a:pPr/>
              <a:t>‹Nr.›</a:t>
            </a:fld>
            <a:endParaRPr lang="de-DE" dirty="0"/>
          </a:p>
        </p:txBody>
      </p:sp>
      <p:sp>
        <p:nvSpPr>
          <p:cNvPr id="5" name="Rechteck 4">
            <a:extLst>
              <a:ext uri="{FF2B5EF4-FFF2-40B4-BE49-F238E27FC236}">
                <a16:creationId xmlns:a16="http://schemas.microsoft.com/office/drawing/2014/main" id="{55D66375-C2BB-023A-339E-46B8FCF8BF12}"/>
              </a:ext>
            </a:extLst>
          </p:cNvPr>
          <p:cNvSpPr/>
          <p:nvPr userDrawn="1"/>
        </p:nvSpPr>
        <p:spPr>
          <a:xfrm>
            <a:off x="0" y="-1"/>
            <a:ext cx="12192000" cy="487110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Dreieck 5">
            <a:extLst>
              <a:ext uri="{FF2B5EF4-FFF2-40B4-BE49-F238E27FC236}">
                <a16:creationId xmlns:a16="http://schemas.microsoft.com/office/drawing/2014/main" id="{D64D1994-1F14-3AF6-C837-B66B407F1284}"/>
              </a:ext>
            </a:extLst>
          </p:cNvPr>
          <p:cNvSpPr/>
          <p:nvPr userDrawn="1"/>
        </p:nvSpPr>
        <p:spPr>
          <a:xfrm>
            <a:off x="8746944" y="4351828"/>
            <a:ext cx="4057035" cy="914382"/>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Ein Bild, das Text, Screenshot enthält.&#10;&#10;KI-generierte Inhalte können fehlerhaft sein.">
            <a:extLst>
              <a:ext uri="{FF2B5EF4-FFF2-40B4-BE49-F238E27FC236}">
                <a16:creationId xmlns:a16="http://schemas.microsoft.com/office/drawing/2014/main" id="{AA0F2EC0-6136-A0E5-EB5E-DA7D8AB0B413}"/>
              </a:ext>
            </a:extLst>
          </p:cNvPr>
          <p:cNvPicPr/>
          <p:nvPr userDrawn="1"/>
        </p:nvPicPr>
        <p:blipFill>
          <a:blip r:embed="rId2"/>
          <a:stretch>
            <a:fillRect/>
          </a:stretch>
        </p:blipFill>
        <p:spPr>
          <a:xfrm>
            <a:off x="9703238" y="4196782"/>
            <a:ext cx="2144446" cy="1220767"/>
          </a:xfrm>
          <a:prstGeom prst="rect">
            <a:avLst/>
          </a:prstGeom>
        </p:spPr>
      </p:pic>
      <p:sp>
        <p:nvSpPr>
          <p:cNvPr id="8" name="Textplatzhalter 2">
            <a:extLst>
              <a:ext uri="{FF2B5EF4-FFF2-40B4-BE49-F238E27FC236}">
                <a16:creationId xmlns:a16="http://schemas.microsoft.com/office/drawing/2014/main" id="{95290F40-8322-1033-722B-6CEEA06E6EA3}"/>
              </a:ext>
            </a:extLst>
          </p:cNvPr>
          <p:cNvSpPr>
            <a:spLocks noGrp="1"/>
          </p:cNvSpPr>
          <p:nvPr>
            <p:ph type="body" idx="1"/>
          </p:nvPr>
        </p:nvSpPr>
        <p:spPr>
          <a:xfrm>
            <a:off x="2346179" y="2905607"/>
            <a:ext cx="9501505" cy="507665"/>
          </a:xfrm>
        </p:spPr>
        <p:txBody>
          <a:bodyPr>
            <a:noAutofit/>
          </a:bodyPr>
          <a:lstStyle>
            <a:lvl1pPr marL="0" indent="0" algn="r">
              <a:buFontTx/>
              <a:buNone/>
              <a:defRPr sz="4400">
                <a:solidFill>
                  <a:schemeClr val="bg1"/>
                </a:solidFill>
              </a:defRPr>
            </a:lvl1pPr>
          </a:lstStyle>
          <a:p>
            <a:endParaRPr lang="de-DE" dirty="0"/>
          </a:p>
        </p:txBody>
      </p:sp>
    </p:spTree>
    <p:extLst>
      <p:ext uri="{BB962C8B-B14F-4D97-AF65-F5344CB8AC3E}">
        <p14:creationId xmlns:p14="http://schemas.microsoft.com/office/powerpoint/2010/main" val="2547686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9" name="Textplatzhalter 2">
            <a:extLst>
              <a:ext uri="{FF2B5EF4-FFF2-40B4-BE49-F238E27FC236}">
                <a16:creationId xmlns:a16="http://schemas.microsoft.com/office/drawing/2014/main" id="{FE8AC7E5-2DD6-6175-0A0B-DF10446AFF6A}"/>
              </a:ext>
            </a:extLst>
          </p:cNvPr>
          <p:cNvSpPr>
            <a:spLocks noGrp="1"/>
          </p:cNvSpPr>
          <p:nvPr>
            <p:ph type="body" idx="1" hasCustomPrompt="1"/>
          </p:nvPr>
        </p:nvSpPr>
        <p:spPr>
          <a:xfrm>
            <a:off x="1053829" y="1581355"/>
            <a:ext cx="9086685" cy="571701"/>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13" name="Textplatzhalter 2">
            <a:extLst>
              <a:ext uri="{FF2B5EF4-FFF2-40B4-BE49-F238E27FC236}">
                <a16:creationId xmlns:a16="http://schemas.microsoft.com/office/drawing/2014/main" id="{790EA008-8625-5A64-0AAD-DAF54F0906DC}"/>
              </a:ext>
            </a:extLst>
          </p:cNvPr>
          <p:cNvSpPr>
            <a:spLocks noGrp="1"/>
          </p:cNvSpPr>
          <p:nvPr>
            <p:ph type="body" idx="13" hasCustomPrompt="1"/>
          </p:nvPr>
        </p:nvSpPr>
        <p:spPr>
          <a:xfrm>
            <a:off x="1047915" y="2704540"/>
            <a:ext cx="9086685" cy="3607360"/>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Textplatzhalter 2">
            <a:extLst>
              <a:ext uri="{FF2B5EF4-FFF2-40B4-BE49-F238E27FC236}">
                <a16:creationId xmlns:a16="http://schemas.microsoft.com/office/drawing/2014/main" id="{2D5105F2-9FC8-4EA9-9A59-6D2F2FDDC975}"/>
              </a:ext>
            </a:extLst>
          </p:cNvPr>
          <p:cNvSpPr>
            <a:spLocks noGrp="1"/>
          </p:cNvSpPr>
          <p:nvPr>
            <p:ph type="body" idx="14" hasCustomPrompt="1"/>
          </p:nvPr>
        </p:nvSpPr>
        <p:spPr>
          <a:xfrm>
            <a:off x="1047915" y="1118771"/>
            <a:ext cx="90866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3" name="Rechteck 2">
            <a:extLst>
              <a:ext uri="{FF2B5EF4-FFF2-40B4-BE49-F238E27FC236}">
                <a16:creationId xmlns:a16="http://schemas.microsoft.com/office/drawing/2014/main" id="{714FCAB9-1078-BF8B-C343-63AAB8F75662}"/>
              </a:ext>
            </a:extLst>
          </p:cNvPr>
          <p:cNvSpPr/>
          <p:nvPr userDrawn="1"/>
        </p:nvSpPr>
        <p:spPr>
          <a:xfrm>
            <a:off x="-6485" y="1355387"/>
            <a:ext cx="648000" cy="64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extfeld 5">
            <a:extLst>
              <a:ext uri="{FF2B5EF4-FFF2-40B4-BE49-F238E27FC236}">
                <a16:creationId xmlns:a16="http://schemas.microsoft.com/office/drawing/2014/main" id="{E1201B8B-3E84-0D09-483F-9876FDFA0E91}"/>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3</a:t>
            </a:r>
          </a:p>
        </p:txBody>
      </p:sp>
      <p:sp>
        <p:nvSpPr>
          <p:cNvPr id="8" name="Fußzeilenplatzhalter 7">
            <a:extLst>
              <a:ext uri="{FF2B5EF4-FFF2-40B4-BE49-F238E27FC236}">
                <a16:creationId xmlns:a16="http://schemas.microsoft.com/office/drawing/2014/main" id="{D5FDDBCE-B019-2EEA-E6A6-C14C3B56E37B}"/>
              </a:ext>
            </a:extLst>
          </p:cNvPr>
          <p:cNvSpPr>
            <a:spLocks noGrp="1"/>
          </p:cNvSpPr>
          <p:nvPr>
            <p:ph type="ftr" sz="quarter" idx="16"/>
          </p:nvPr>
        </p:nvSpPr>
        <p:spPr>
          <a:xfrm>
            <a:off x="3782438" y="6557385"/>
            <a:ext cx="4114800" cy="300615"/>
          </a:xfrm>
          <a:prstGeom prst="rect">
            <a:avLst/>
          </a:prstGeom>
        </p:spPr>
        <p:txBody>
          <a:bodyPr/>
          <a:lstStyle/>
          <a:p>
            <a:r>
              <a:rPr lang="de-DE" dirty="0"/>
              <a:t>K+5-Modell</a:t>
            </a:r>
          </a:p>
        </p:txBody>
      </p:sp>
      <p:sp>
        <p:nvSpPr>
          <p:cNvPr id="10" name="Foliennummernplatzhalter 9">
            <a:extLst>
              <a:ext uri="{FF2B5EF4-FFF2-40B4-BE49-F238E27FC236}">
                <a16:creationId xmlns:a16="http://schemas.microsoft.com/office/drawing/2014/main" id="{AB49E1C4-FB16-0DEF-EDD5-B8EDB4B6E91D}"/>
              </a:ext>
            </a:extLst>
          </p:cNvPr>
          <p:cNvSpPr>
            <a:spLocks noGrp="1"/>
          </p:cNvSpPr>
          <p:nvPr>
            <p:ph type="sldNum" sz="quarter" idx="17"/>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236139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D58E401F-3433-0239-F43B-71A7B1CF59D0}"/>
              </a:ext>
            </a:extLst>
          </p:cNvPr>
          <p:cNvSpPr>
            <a:spLocks noGrp="1"/>
          </p:cNvSpPr>
          <p:nvPr>
            <p:ph type="dt" sz="half" idx="10"/>
          </p:nvPr>
        </p:nvSpPr>
        <p:spPr/>
        <p:txBody>
          <a:bodyPr/>
          <a:lstStyle/>
          <a:p>
            <a:fld id="{D7C9A704-402A-1D4F-81DA-954FED7B3FF4}" type="datetime1">
              <a:rPr lang="de-DE" smtClean="0"/>
              <a:t>17.06.25</a:t>
            </a:fld>
            <a:endParaRPr lang="de-DE"/>
          </a:p>
        </p:txBody>
      </p:sp>
      <p:sp>
        <p:nvSpPr>
          <p:cNvPr id="5" name="Fußzeilenplatzhalter 4">
            <a:extLst>
              <a:ext uri="{FF2B5EF4-FFF2-40B4-BE49-F238E27FC236}">
                <a16:creationId xmlns:a16="http://schemas.microsoft.com/office/drawing/2014/main" id="{4C188772-FCD0-82C9-4B87-249822EFE454}"/>
              </a:ext>
            </a:extLst>
          </p:cNvPr>
          <p:cNvSpPr>
            <a:spLocks noGrp="1"/>
          </p:cNvSpPr>
          <p:nvPr>
            <p:ph type="ftr" sz="quarter" idx="11"/>
          </p:nvPr>
        </p:nvSpPr>
        <p:spPr>
          <a:xfrm>
            <a:off x="3746772" y="6557385"/>
            <a:ext cx="4114800" cy="300615"/>
          </a:xfrm>
        </p:spPr>
        <p:txBody>
          <a:bodyPr/>
          <a:lstStyle/>
          <a:p>
            <a:endParaRPr lang="de-DE"/>
          </a:p>
        </p:txBody>
      </p:sp>
      <p:sp>
        <p:nvSpPr>
          <p:cNvPr id="9" name="Textplatzhalter 2">
            <a:extLst>
              <a:ext uri="{FF2B5EF4-FFF2-40B4-BE49-F238E27FC236}">
                <a16:creationId xmlns:a16="http://schemas.microsoft.com/office/drawing/2014/main" id="{FE8AC7E5-2DD6-6175-0A0B-DF10446AFF6A}"/>
              </a:ext>
            </a:extLst>
          </p:cNvPr>
          <p:cNvSpPr>
            <a:spLocks noGrp="1"/>
          </p:cNvSpPr>
          <p:nvPr>
            <p:ph type="body" idx="1" hasCustomPrompt="1"/>
          </p:nvPr>
        </p:nvSpPr>
        <p:spPr>
          <a:xfrm>
            <a:off x="641515" y="1291350"/>
            <a:ext cx="10772272" cy="571701"/>
          </a:xfrm>
          <a:prstGeom prst="rect">
            <a:avLst/>
          </a:prstGeom>
        </p:spPr>
        <p:txBody>
          <a:bodyPr anchor="b">
            <a:normAutofit/>
          </a:bodyPr>
          <a:lstStyle>
            <a:lvl1pPr marL="0" indent="0">
              <a:buNone/>
              <a:defRPr sz="32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13" name="Textplatzhalter 2">
            <a:extLst>
              <a:ext uri="{FF2B5EF4-FFF2-40B4-BE49-F238E27FC236}">
                <a16:creationId xmlns:a16="http://schemas.microsoft.com/office/drawing/2014/main" id="{790EA008-8625-5A64-0AAD-DAF54F0906DC}"/>
              </a:ext>
            </a:extLst>
          </p:cNvPr>
          <p:cNvSpPr>
            <a:spLocks noGrp="1"/>
          </p:cNvSpPr>
          <p:nvPr>
            <p:ph type="body" idx="13" hasCustomPrompt="1"/>
          </p:nvPr>
        </p:nvSpPr>
        <p:spPr>
          <a:xfrm>
            <a:off x="713363" y="1943301"/>
            <a:ext cx="10700424" cy="4127770"/>
          </a:xfrm>
          <a:prstGeom prst="rect">
            <a:avLst/>
          </a:prstGeom>
        </p:spPr>
        <p:txBody>
          <a:bodyPr anchor="b">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oliennummernplatzhalter 5">
            <a:extLst>
              <a:ext uri="{FF2B5EF4-FFF2-40B4-BE49-F238E27FC236}">
                <a16:creationId xmlns:a16="http://schemas.microsoft.com/office/drawing/2014/main" id="{57D1F29C-BDC8-01DB-3A19-15A6D92C1514}"/>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
        <p:nvSpPr>
          <p:cNvPr id="2" name="Textplatzhalter 2">
            <a:extLst>
              <a:ext uri="{FF2B5EF4-FFF2-40B4-BE49-F238E27FC236}">
                <a16:creationId xmlns:a16="http://schemas.microsoft.com/office/drawing/2014/main" id="{2D5105F2-9FC8-4EA9-9A59-6D2F2FDDC975}"/>
              </a:ext>
            </a:extLst>
          </p:cNvPr>
          <p:cNvSpPr>
            <a:spLocks noGrp="1"/>
          </p:cNvSpPr>
          <p:nvPr>
            <p:ph type="body" idx="14" hasCustomPrompt="1"/>
          </p:nvPr>
        </p:nvSpPr>
        <p:spPr>
          <a:xfrm>
            <a:off x="682557" y="786929"/>
            <a:ext cx="10700424"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6" name="Textfeld 5">
            <a:extLst>
              <a:ext uri="{FF2B5EF4-FFF2-40B4-BE49-F238E27FC236}">
                <a16:creationId xmlns:a16="http://schemas.microsoft.com/office/drawing/2014/main" id="{E1201B8B-3E84-0D09-483F-9876FDFA0E91}"/>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1</a:t>
            </a:r>
          </a:p>
        </p:txBody>
      </p:sp>
    </p:spTree>
    <p:extLst>
      <p:ext uri="{BB962C8B-B14F-4D97-AF65-F5344CB8AC3E}">
        <p14:creationId xmlns:p14="http://schemas.microsoft.com/office/powerpoint/2010/main" val="3669159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114800"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0" name="Bildplatzhalter 9">
            <a:extLst>
              <a:ext uri="{FF2B5EF4-FFF2-40B4-BE49-F238E27FC236}">
                <a16:creationId xmlns:a16="http://schemas.microsoft.com/office/drawing/2014/main" id="{B05A296C-044C-EBD1-4C3E-EE140097FA07}"/>
              </a:ext>
            </a:extLst>
          </p:cNvPr>
          <p:cNvSpPr>
            <a:spLocks noGrp="1"/>
          </p:cNvSpPr>
          <p:nvPr>
            <p:ph type="pic" sz="quarter" idx="15"/>
          </p:nvPr>
        </p:nvSpPr>
        <p:spPr>
          <a:xfrm>
            <a:off x="5397499" y="2709052"/>
            <a:ext cx="6189663" cy="3615548"/>
          </a:xfrm>
        </p:spPr>
        <p:txBody>
          <a:bodyPr/>
          <a:lstStyle/>
          <a:p>
            <a:endParaRPr lang="de-DE"/>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3</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3705792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3</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
        <p:nvSpPr>
          <p:cNvPr id="3" name="Textplatzhalter 2">
            <a:extLst>
              <a:ext uri="{FF2B5EF4-FFF2-40B4-BE49-F238E27FC236}">
                <a16:creationId xmlns:a16="http://schemas.microsoft.com/office/drawing/2014/main" id="{91F27F3A-CC4E-3A79-BD48-840F4A133550}"/>
              </a:ext>
            </a:extLst>
          </p:cNvPr>
          <p:cNvSpPr>
            <a:spLocks noGrp="1"/>
          </p:cNvSpPr>
          <p:nvPr>
            <p:ph type="body" idx="20" hasCustomPrompt="1"/>
          </p:nvPr>
        </p:nvSpPr>
        <p:spPr>
          <a:xfrm>
            <a:off x="6334899"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Tree>
    <p:extLst>
      <p:ext uri="{BB962C8B-B14F-4D97-AF65-F5344CB8AC3E}">
        <p14:creationId xmlns:p14="http://schemas.microsoft.com/office/powerpoint/2010/main" val="3175938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59D2B951-0184-2FDD-2DD6-8B9D8E422925}"/>
              </a:ext>
            </a:extLst>
          </p:cNvPr>
          <p:cNvSpPr>
            <a:spLocks noGrp="1"/>
          </p:cNvSpPr>
          <p:nvPr>
            <p:ph type="ftr" sz="quarter" idx="10"/>
          </p:nvPr>
        </p:nvSpPr>
        <p:spPr>
          <a:xfrm>
            <a:off x="3782438" y="6557385"/>
            <a:ext cx="4114800" cy="300615"/>
          </a:xfrm>
          <a:prstGeom prst="rect">
            <a:avLst/>
          </a:prstGeom>
        </p:spPr>
        <p:txBody>
          <a:bodyPr/>
          <a:lstStyle/>
          <a:p>
            <a:r>
              <a:rPr lang="de-DE" dirty="0"/>
              <a:t>K+5-Modell</a:t>
            </a:r>
          </a:p>
        </p:txBody>
      </p:sp>
      <p:sp>
        <p:nvSpPr>
          <p:cNvPr id="4" name="Foliennummernplatzhalter 3">
            <a:extLst>
              <a:ext uri="{FF2B5EF4-FFF2-40B4-BE49-F238E27FC236}">
                <a16:creationId xmlns:a16="http://schemas.microsoft.com/office/drawing/2014/main" id="{DFC6B666-4EF0-6B73-8DFB-BADCF9A3A7C7}"/>
              </a:ext>
            </a:extLst>
          </p:cNvPr>
          <p:cNvSpPr>
            <a:spLocks noGrp="1"/>
          </p:cNvSpPr>
          <p:nvPr>
            <p:ph type="sldNum" sz="quarter" idx="11"/>
          </p:nvPr>
        </p:nvSpPr>
        <p:spPr/>
        <p:txBody>
          <a:bodyPr/>
          <a:lstStyle/>
          <a:p>
            <a:fld id="{1D937574-5286-7C49-842E-2D6CFC549A1F}" type="slidenum">
              <a:rPr lang="de-DE" smtClean="0"/>
              <a:pPr/>
              <a:t>‹Nr.›</a:t>
            </a:fld>
            <a:endParaRPr lang="de-DE" dirty="0"/>
          </a:p>
        </p:txBody>
      </p:sp>
      <p:sp>
        <p:nvSpPr>
          <p:cNvPr id="5" name="Rechteck 4">
            <a:extLst>
              <a:ext uri="{FF2B5EF4-FFF2-40B4-BE49-F238E27FC236}">
                <a16:creationId xmlns:a16="http://schemas.microsoft.com/office/drawing/2014/main" id="{55D66375-C2BB-023A-339E-46B8FCF8BF12}"/>
              </a:ext>
            </a:extLst>
          </p:cNvPr>
          <p:cNvSpPr/>
          <p:nvPr userDrawn="1"/>
        </p:nvSpPr>
        <p:spPr>
          <a:xfrm>
            <a:off x="0" y="-1"/>
            <a:ext cx="12192000" cy="487110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Dreieck 5">
            <a:extLst>
              <a:ext uri="{FF2B5EF4-FFF2-40B4-BE49-F238E27FC236}">
                <a16:creationId xmlns:a16="http://schemas.microsoft.com/office/drawing/2014/main" id="{D64D1994-1F14-3AF6-C837-B66B407F1284}"/>
              </a:ext>
            </a:extLst>
          </p:cNvPr>
          <p:cNvSpPr/>
          <p:nvPr userDrawn="1"/>
        </p:nvSpPr>
        <p:spPr>
          <a:xfrm>
            <a:off x="8746944" y="4351828"/>
            <a:ext cx="4057035" cy="914382"/>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Ein Bild, das Text, Screenshot enthält.&#10;&#10;KI-generierte Inhalte können fehlerhaft sein.">
            <a:extLst>
              <a:ext uri="{FF2B5EF4-FFF2-40B4-BE49-F238E27FC236}">
                <a16:creationId xmlns:a16="http://schemas.microsoft.com/office/drawing/2014/main" id="{AA0F2EC0-6136-A0E5-EB5E-DA7D8AB0B413}"/>
              </a:ext>
            </a:extLst>
          </p:cNvPr>
          <p:cNvPicPr/>
          <p:nvPr userDrawn="1"/>
        </p:nvPicPr>
        <p:blipFill>
          <a:blip r:embed="rId2"/>
          <a:stretch>
            <a:fillRect/>
          </a:stretch>
        </p:blipFill>
        <p:spPr>
          <a:xfrm>
            <a:off x="9703238" y="4196782"/>
            <a:ext cx="2144446" cy="1220767"/>
          </a:xfrm>
          <a:prstGeom prst="rect">
            <a:avLst/>
          </a:prstGeom>
        </p:spPr>
      </p:pic>
      <p:sp>
        <p:nvSpPr>
          <p:cNvPr id="8" name="Textplatzhalter 2">
            <a:extLst>
              <a:ext uri="{FF2B5EF4-FFF2-40B4-BE49-F238E27FC236}">
                <a16:creationId xmlns:a16="http://schemas.microsoft.com/office/drawing/2014/main" id="{95290F40-8322-1033-722B-6CEEA06E6EA3}"/>
              </a:ext>
            </a:extLst>
          </p:cNvPr>
          <p:cNvSpPr>
            <a:spLocks noGrp="1"/>
          </p:cNvSpPr>
          <p:nvPr>
            <p:ph type="body" idx="1"/>
          </p:nvPr>
        </p:nvSpPr>
        <p:spPr>
          <a:xfrm>
            <a:off x="2346179" y="2905607"/>
            <a:ext cx="9501505" cy="507665"/>
          </a:xfrm>
        </p:spPr>
        <p:txBody>
          <a:bodyPr>
            <a:noAutofit/>
          </a:bodyPr>
          <a:lstStyle>
            <a:lvl1pPr marL="0" indent="0" algn="r">
              <a:buFontTx/>
              <a:buNone/>
              <a:defRPr sz="4400">
                <a:solidFill>
                  <a:schemeClr val="bg1"/>
                </a:solidFill>
              </a:defRPr>
            </a:lvl1pPr>
          </a:lstStyle>
          <a:p>
            <a:endParaRPr lang="de-DE" dirty="0"/>
          </a:p>
        </p:txBody>
      </p:sp>
    </p:spTree>
    <p:extLst>
      <p:ext uri="{BB962C8B-B14F-4D97-AF65-F5344CB8AC3E}">
        <p14:creationId xmlns:p14="http://schemas.microsoft.com/office/powerpoint/2010/main" val="16182002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9" name="Textplatzhalter 2">
            <a:extLst>
              <a:ext uri="{FF2B5EF4-FFF2-40B4-BE49-F238E27FC236}">
                <a16:creationId xmlns:a16="http://schemas.microsoft.com/office/drawing/2014/main" id="{FE8AC7E5-2DD6-6175-0A0B-DF10446AFF6A}"/>
              </a:ext>
            </a:extLst>
          </p:cNvPr>
          <p:cNvSpPr>
            <a:spLocks noGrp="1"/>
          </p:cNvSpPr>
          <p:nvPr>
            <p:ph type="body" idx="1" hasCustomPrompt="1"/>
          </p:nvPr>
        </p:nvSpPr>
        <p:spPr>
          <a:xfrm>
            <a:off x="1053829" y="1581355"/>
            <a:ext cx="9086685" cy="571701"/>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13" name="Textplatzhalter 2">
            <a:extLst>
              <a:ext uri="{FF2B5EF4-FFF2-40B4-BE49-F238E27FC236}">
                <a16:creationId xmlns:a16="http://schemas.microsoft.com/office/drawing/2014/main" id="{790EA008-8625-5A64-0AAD-DAF54F0906DC}"/>
              </a:ext>
            </a:extLst>
          </p:cNvPr>
          <p:cNvSpPr>
            <a:spLocks noGrp="1"/>
          </p:cNvSpPr>
          <p:nvPr>
            <p:ph type="body" idx="13" hasCustomPrompt="1"/>
          </p:nvPr>
        </p:nvSpPr>
        <p:spPr>
          <a:xfrm>
            <a:off x="1047915" y="2704540"/>
            <a:ext cx="9086685" cy="3607360"/>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Textplatzhalter 2">
            <a:extLst>
              <a:ext uri="{FF2B5EF4-FFF2-40B4-BE49-F238E27FC236}">
                <a16:creationId xmlns:a16="http://schemas.microsoft.com/office/drawing/2014/main" id="{2D5105F2-9FC8-4EA9-9A59-6D2F2FDDC975}"/>
              </a:ext>
            </a:extLst>
          </p:cNvPr>
          <p:cNvSpPr>
            <a:spLocks noGrp="1"/>
          </p:cNvSpPr>
          <p:nvPr>
            <p:ph type="body" idx="14" hasCustomPrompt="1"/>
          </p:nvPr>
        </p:nvSpPr>
        <p:spPr>
          <a:xfrm>
            <a:off x="1047915" y="1118771"/>
            <a:ext cx="90866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3" name="Rechteck 2">
            <a:extLst>
              <a:ext uri="{FF2B5EF4-FFF2-40B4-BE49-F238E27FC236}">
                <a16:creationId xmlns:a16="http://schemas.microsoft.com/office/drawing/2014/main" id="{714FCAB9-1078-BF8B-C343-63AAB8F75662}"/>
              </a:ext>
            </a:extLst>
          </p:cNvPr>
          <p:cNvSpPr/>
          <p:nvPr userDrawn="1"/>
        </p:nvSpPr>
        <p:spPr>
          <a:xfrm>
            <a:off x="-6485" y="1355387"/>
            <a:ext cx="648000" cy="64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E1201B8B-3E84-0D09-483F-9876FDFA0E91}"/>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4</a:t>
            </a:r>
          </a:p>
        </p:txBody>
      </p:sp>
      <p:sp>
        <p:nvSpPr>
          <p:cNvPr id="8" name="Fußzeilenplatzhalter 7">
            <a:extLst>
              <a:ext uri="{FF2B5EF4-FFF2-40B4-BE49-F238E27FC236}">
                <a16:creationId xmlns:a16="http://schemas.microsoft.com/office/drawing/2014/main" id="{D5FDDBCE-B019-2EEA-E6A6-C14C3B56E37B}"/>
              </a:ext>
            </a:extLst>
          </p:cNvPr>
          <p:cNvSpPr>
            <a:spLocks noGrp="1"/>
          </p:cNvSpPr>
          <p:nvPr>
            <p:ph type="ftr" sz="quarter" idx="16"/>
          </p:nvPr>
        </p:nvSpPr>
        <p:spPr>
          <a:xfrm>
            <a:off x="3782438" y="6557385"/>
            <a:ext cx="4114800" cy="300615"/>
          </a:xfrm>
          <a:prstGeom prst="rect">
            <a:avLst/>
          </a:prstGeom>
        </p:spPr>
        <p:txBody>
          <a:bodyPr/>
          <a:lstStyle/>
          <a:p>
            <a:r>
              <a:rPr lang="de-DE" dirty="0"/>
              <a:t>K+5-Modell</a:t>
            </a:r>
          </a:p>
        </p:txBody>
      </p:sp>
      <p:sp>
        <p:nvSpPr>
          <p:cNvPr id="10" name="Foliennummernplatzhalter 9">
            <a:extLst>
              <a:ext uri="{FF2B5EF4-FFF2-40B4-BE49-F238E27FC236}">
                <a16:creationId xmlns:a16="http://schemas.microsoft.com/office/drawing/2014/main" id="{AB49E1C4-FB16-0DEF-EDD5-B8EDB4B6E91D}"/>
              </a:ext>
            </a:extLst>
          </p:cNvPr>
          <p:cNvSpPr>
            <a:spLocks noGrp="1"/>
          </p:cNvSpPr>
          <p:nvPr>
            <p:ph type="sldNum" sz="quarter" idx="17"/>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36834777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114800"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0" name="Bildplatzhalter 9">
            <a:extLst>
              <a:ext uri="{FF2B5EF4-FFF2-40B4-BE49-F238E27FC236}">
                <a16:creationId xmlns:a16="http://schemas.microsoft.com/office/drawing/2014/main" id="{B05A296C-044C-EBD1-4C3E-EE140097FA07}"/>
              </a:ext>
            </a:extLst>
          </p:cNvPr>
          <p:cNvSpPr>
            <a:spLocks noGrp="1"/>
          </p:cNvSpPr>
          <p:nvPr>
            <p:ph type="pic" sz="quarter" idx="15"/>
          </p:nvPr>
        </p:nvSpPr>
        <p:spPr>
          <a:xfrm>
            <a:off x="5397499" y="2709052"/>
            <a:ext cx="6189663" cy="3615548"/>
          </a:xfrm>
        </p:spPr>
        <p:txBody>
          <a:bodyPr/>
          <a:lstStyle/>
          <a:p>
            <a:endParaRPr lang="de-DE"/>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4</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254437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4</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
        <p:nvSpPr>
          <p:cNvPr id="3" name="Textplatzhalter 2">
            <a:extLst>
              <a:ext uri="{FF2B5EF4-FFF2-40B4-BE49-F238E27FC236}">
                <a16:creationId xmlns:a16="http://schemas.microsoft.com/office/drawing/2014/main" id="{91F27F3A-CC4E-3A79-BD48-840F4A133550}"/>
              </a:ext>
            </a:extLst>
          </p:cNvPr>
          <p:cNvSpPr>
            <a:spLocks noGrp="1"/>
          </p:cNvSpPr>
          <p:nvPr>
            <p:ph type="body" idx="20" hasCustomPrompt="1"/>
          </p:nvPr>
        </p:nvSpPr>
        <p:spPr>
          <a:xfrm>
            <a:off x="6334899"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Tree>
    <p:extLst>
      <p:ext uri="{BB962C8B-B14F-4D97-AF65-F5344CB8AC3E}">
        <p14:creationId xmlns:p14="http://schemas.microsoft.com/office/powerpoint/2010/main" val="2296723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59D2B951-0184-2FDD-2DD6-8B9D8E422925}"/>
              </a:ext>
            </a:extLst>
          </p:cNvPr>
          <p:cNvSpPr>
            <a:spLocks noGrp="1"/>
          </p:cNvSpPr>
          <p:nvPr>
            <p:ph type="ftr" sz="quarter" idx="10"/>
          </p:nvPr>
        </p:nvSpPr>
        <p:spPr>
          <a:xfrm>
            <a:off x="3782438" y="6557385"/>
            <a:ext cx="4114800" cy="300615"/>
          </a:xfrm>
          <a:prstGeom prst="rect">
            <a:avLst/>
          </a:prstGeom>
        </p:spPr>
        <p:txBody>
          <a:bodyPr/>
          <a:lstStyle/>
          <a:p>
            <a:r>
              <a:rPr lang="de-DE" dirty="0"/>
              <a:t>K+5-Modell</a:t>
            </a:r>
          </a:p>
        </p:txBody>
      </p:sp>
      <p:sp>
        <p:nvSpPr>
          <p:cNvPr id="4" name="Foliennummernplatzhalter 3">
            <a:extLst>
              <a:ext uri="{FF2B5EF4-FFF2-40B4-BE49-F238E27FC236}">
                <a16:creationId xmlns:a16="http://schemas.microsoft.com/office/drawing/2014/main" id="{DFC6B666-4EF0-6B73-8DFB-BADCF9A3A7C7}"/>
              </a:ext>
            </a:extLst>
          </p:cNvPr>
          <p:cNvSpPr>
            <a:spLocks noGrp="1"/>
          </p:cNvSpPr>
          <p:nvPr>
            <p:ph type="sldNum" sz="quarter" idx="11"/>
          </p:nvPr>
        </p:nvSpPr>
        <p:spPr/>
        <p:txBody>
          <a:bodyPr/>
          <a:lstStyle/>
          <a:p>
            <a:fld id="{1D937574-5286-7C49-842E-2D6CFC549A1F}" type="slidenum">
              <a:rPr lang="de-DE" smtClean="0"/>
              <a:pPr/>
              <a:t>‹Nr.›</a:t>
            </a:fld>
            <a:endParaRPr lang="de-DE" dirty="0"/>
          </a:p>
        </p:txBody>
      </p:sp>
      <p:sp>
        <p:nvSpPr>
          <p:cNvPr id="5" name="Rechteck 4">
            <a:extLst>
              <a:ext uri="{FF2B5EF4-FFF2-40B4-BE49-F238E27FC236}">
                <a16:creationId xmlns:a16="http://schemas.microsoft.com/office/drawing/2014/main" id="{55D66375-C2BB-023A-339E-46B8FCF8BF12}"/>
              </a:ext>
            </a:extLst>
          </p:cNvPr>
          <p:cNvSpPr/>
          <p:nvPr userDrawn="1"/>
        </p:nvSpPr>
        <p:spPr>
          <a:xfrm>
            <a:off x="0" y="-1"/>
            <a:ext cx="12192000" cy="487110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Dreieck 5">
            <a:extLst>
              <a:ext uri="{FF2B5EF4-FFF2-40B4-BE49-F238E27FC236}">
                <a16:creationId xmlns:a16="http://schemas.microsoft.com/office/drawing/2014/main" id="{D64D1994-1F14-3AF6-C837-B66B407F1284}"/>
              </a:ext>
            </a:extLst>
          </p:cNvPr>
          <p:cNvSpPr/>
          <p:nvPr userDrawn="1"/>
        </p:nvSpPr>
        <p:spPr>
          <a:xfrm>
            <a:off x="8746944" y="4351828"/>
            <a:ext cx="4057035" cy="914382"/>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Ein Bild, das Text, Screenshot enthält.&#10;&#10;KI-generierte Inhalte können fehlerhaft sein.">
            <a:extLst>
              <a:ext uri="{FF2B5EF4-FFF2-40B4-BE49-F238E27FC236}">
                <a16:creationId xmlns:a16="http://schemas.microsoft.com/office/drawing/2014/main" id="{AA0F2EC0-6136-A0E5-EB5E-DA7D8AB0B413}"/>
              </a:ext>
            </a:extLst>
          </p:cNvPr>
          <p:cNvPicPr/>
          <p:nvPr userDrawn="1"/>
        </p:nvPicPr>
        <p:blipFill>
          <a:blip r:embed="rId2"/>
          <a:stretch>
            <a:fillRect/>
          </a:stretch>
        </p:blipFill>
        <p:spPr>
          <a:xfrm>
            <a:off x="9703238" y="4196782"/>
            <a:ext cx="2144446" cy="1220767"/>
          </a:xfrm>
          <a:prstGeom prst="rect">
            <a:avLst/>
          </a:prstGeom>
        </p:spPr>
      </p:pic>
      <p:sp>
        <p:nvSpPr>
          <p:cNvPr id="8" name="Textplatzhalter 2">
            <a:extLst>
              <a:ext uri="{FF2B5EF4-FFF2-40B4-BE49-F238E27FC236}">
                <a16:creationId xmlns:a16="http://schemas.microsoft.com/office/drawing/2014/main" id="{95290F40-8322-1033-722B-6CEEA06E6EA3}"/>
              </a:ext>
            </a:extLst>
          </p:cNvPr>
          <p:cNvSpPr>
            <a:spLocks noGrp="1"/>
          </p:cNvSpPr>
          <p:nvPr>
            <p:ph type="body" idx="1"/>
          </p:nvPr>
        </p:nvSpPr>
        <p:spPr>
          <a:xfrm>
            <a:off x="2346179" y="2905607"/>
            <a:ext cx="9501505" cy="507665"/>
          </a:xfrm>
        </p:spPr>
        <p:txBody>
          <a:bodyPr>
            <a:noAutofit/>
          </a:bodyPr>
          <a:lstStyle>
            <a:lvl1pPr marL="0" indent="0" algn="r">
              <a:buFontTx/>
              <a:buNone/>
              <a:defRPr sz="4400">
                <a:solidFill>
                  <a:schemeClr val="bg1"/>
                </a:solidFill>
              </a:defRPr>
            </a:lvl1pPr>
          </a:lstStyle>
          <a:p>
            <a:endParaRPr lang="de-DE" dirty="0"/>
          </a:p>
        </p:txBody>
      </p:sp>
    </p:spTree>
    <p:extLst>
      <p:ext uri="{BB962C8B-B14F-4D97-AF65-F5344CB8AC3E}">
        <p14:creationId xmlns:p14="http://schemas.microsoft.com/office/powerpoint/2010/main" val="954550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9" name="Textplatzhalter 2">
            <a:extLst>
              <a:ext uri="{FF2B5EF4-FFF2-40B4-BE49-F238E27FC236}">
                <a16:creationId xmlns:a16="http://schemas.microsoft.com/office/drawing/2014/main" id="{FE8AC7E5-2DD6-6175-0A0B-DF10446AFF6A}"/>
              </a:ext>
            </a:extLst>
          </p:cNvPr>
          <p:cNvSpPr>
            <a:spLocks noGrp="1"/>
          </p:cNvSpPr>
          <p:nvPr>
            <p:ph type="body" idx="1" hasCustomPrompt="1"/>
          </p:nvPr>
        </p:nvSpPr>
        <p:spPr>
          <a:xfrm>
            <a:off x="1053829" y="1581355"/>
            <a:ext cx="9086685" cy="571701"/>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13" name="Textplatzhalter 2">
            <a:extLst>
              <a:ext uri="{FF2B5EF4-FFF2-40B4-BE49-F238E27FC236}">
                <a16:creationId xmlns:a16="http://schemas.microsoft.com/office/drawing/2014/main" id="{790EA008-8625-5A64-0AAD-DAF54F0906DC}"/>
              </a:ext>
            </a:extLst>
          </p:cNvPr>
          <p:cNvSpPr>
            <a:spLocks noGrp="1"/>
          </p:cNvSpPr>
          <p:nvPr>
            <p:ph type="body" idx="13" hasCustomPrompt="1"/>
          </p:nvPr>
        </p:nvSpPr>
        <p:spPr>
          <a:xfrm>
            <a:off x="1047915" y="2704540"/>
            <a:ext cx="9086685" cy="3607360"/>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Textplatzhalter 2">
            <a:extLst>
              <a:ext uri="{FF2B5EF4-FFF2-40B4-BE49-F238E27FC236}">
                <a16:creationId xmlns:a16="http://schemas.microsoft.com/office/drawing/2014/main" id="{2D5105F2-9FC8-4EA9-9A59-6D2F2FDDC975}"/>
              </a:ext>
            </a:extLst>
          </p:cNvPr>
          <p:cNvSpPr>
            <a:spLocks noGrp="1"/>
          </p:cNvSpPr>
          <p:nvPr>
            <p:ph type="body" idx="14" hasCustomPrompt="1"/>
          </p:nvPr>
        </p:nvSpPr>
        <p:spPr>
          <a:xfrm>
            <a:off x="1047915" y="1118771"/>
            <a:ext cx="90866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3" name="Rechteck 2">
            <a:extLst>
              <a:ext uri="{FF2B5EF4-FFF2-40B4-BE49-F238E27FC236}">
                <a16:creationId xmlns:a16="http://schemas.microsoft.com/office/drawing/2014/main" id="{714FCAB9-1078-BF8B-C343-63AAB8F75662}"/>
              </a:ext>
            </a:extLst>
          </p:cNvPr>
          <p:cNvSpPr/>
          <p:nvPr userDrawn="1"/>
        </p:nvSpPr>
        <p:spPr>
          <a:xfrm>
            <a:off x="-6485" y="1355387"/>
            <a:ext cx="648000" cy="64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E1201B8B-3E84-0D09-483F-9876FDFA0E91}"/>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5</a:t>
            </a:r>
          </a:p>
        </p:txBody>
      </p:sp>
      <p:sp>
        <p:nvSpPr>
          <p:cNvPr id="8" name="Fußzeilenplatzhalter 7">
            <a:extLst>
              <a:ext uri="{FF2B5EF4-FFF2-40B4-BE49-F238E27FC236}">
                <a16:creationId xmlns:a16="http://schemas.microsoft.com/office/drawing/2014/main" id="{D5FDDBCE-B019-2EEA-E6A6-C14C3B56E37B}"/>
              </a:ext>
            </a:extLst>
          </p:cNvPr>
          <p:cNvSpPr>
            <a:spLocks noGrp="1"/>
          </p:cNvSpPr>
          <p:nvPr>
            <p:ph type="ftr" sz="quarter" idx="16"/>
          </p:nvPr>
        </p:nvSpPr>
        <p:spPr>
          <a:xfrm>
            <a:off x="3782438" y="6557385"/>
            <a:ext cx="4114800" cy="300615"/>
          </a:xfrm>
          <a:prstGeom prst="rect">
            <a:avLst/>
          </a:prstGeom>
        </p:spPr>
        <p:txBody>
          <a:bodyPr/>
          <a:lstStyle/>
          <a:p>
            <a:r>
              <a:rPr lang="de-DE" dirty="0"/>
              <a:t>K+5-Modell</a:t>
            </a:r>
          </a:p>
        </p:txBody>
      </p:sp>
      <p:sp>
        <p:nvSpPr>
          <p:cNvPr id="10" name="Foliennummernplatzhalter 9">
            <a:extLst>
              <a:ext uri="{FF2B5EF4-FFF2-40B4-BE49-F238E27FC236}">
                <a16:creationId xmlns:a16="http://schemas.microsoft.com/office/drawing/2014/main" id="{AB49E1C4-FB16-0DEF-EDD5-B8EDB4B6E91D}"/>
              </a:ext>
            </a:extLst>
          </p:cNvPr>
          <p:cNvSpPr>
            <a:spLocks noGrp="1"/>
          </p:cNvSpPr>
          <p:nvPr>
            <p:ph type="sldNum" sz="quarter" idx="17"/>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556905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114800"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0" name="Bildplatzhalter 9">
            <a:extLst>
              <a:ext uri="{FF2B5EF4-FFF2-40B4-BE49-F238E27FC236}">
                <a16:creationId xmlns:a16="http://schemas.microsoft.com/office/drawing/2014/main" id="{B05A296C-044C-EBD1-4C3E-EE140097FA07}"/>
              </a:ext>
            </a:extLst>
          </p:cNvPr>
          <p:cNvSpPr>
            <a:spLocks noGrp="1"/>
          </p:cNvSpPr>
          <p:nvPr>
            <p:ph type="pic" sz="quarter" idx="15"/>
          </p:nvPr>
        </p:nvSpPr>
        <p:spPr>
          <a:xfrm>
            <a:off x="5397499" y="2709052"/>
            <a:ext cx="6189663" cy="3615548"/>
          </a:xfrm>
        </p:spPr>
        <p:txBody>
          <a:bodyPr/>
          <a:lstStyle/>
          <a:p>
            <a:endParaRPr lang="de-DE"/>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5</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38375222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5</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
        <p:nvSpPr>
          <p:cNvPr id="3" name="Textplatzhalter 2">
            <a:extLst>
              <a:ext uri="{FF2B5EF4-FFF2-40B4-BE49-F238E27FC236}">
                <a16:creationId xmlns:a16="http://schemas.microsoft.com/office/drawing/2014/main" id="{91F27F3A-CC4E-3A79-BD48-840F4A133550}"/>
              </a:ext>
            </a:extLst>
          </p:cNvPr>
          <p:cNvSpPr>
            <a:spLocks noGrp="1"/>
          </p:cNvSpPr>
          <p:nvPr>
            <p:ph type="body" idx="20" hasCustomPrompt="1"/>
          </p:nvPr>
        </p:nvSpPr>
        <p:spPr>
          <a:xfrm>
            <a:off x="6334899"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Tree>
    <p:extLst>
      <p:ext uri="{BB962C8B-B14F-4D97-AF65-F5344CB8AC3E}">
        <p14:creationId xmlns:p14="http://schemas.microsoft.com/office/powerpoint/2010/main" val="212911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0E3D77C-3F66-0C23-ECEE-06F21F4CA1BA}"/>
              </a:ext>
            </a:extLst>
          </p:cNvPr>
          <p:cNvSpPr>
            <a:spLocks noGrp="1"/>
          </p:cNvSpPr>
          <p:nvPr>
            <p:ph type="dt" sz="half" idx="10"/>
          </p:nvPr>
        </p:nvSpPr>
        <p:spPr/>
        <p:txBody>
          <a:bodyPr/>
          <a:lstStyle/>
          <a:p>
            <a:fld id="{E05D94B7-545A-D847-9D36-4D60DAB86014}" type="datetime1">
              <a:rPr lang="de-DE" smtClean="0"/>
              <a:t>17.06.25</a:t>
            </a:fld>
            <a:endParaRPr lang="de-DE" dirty="0"/>
          </a:p>
        </p:txBody>
      </p:sp>
      <p:sp>
        <p:nvSpPr>
          <p:cNvPr id="4" name="Fußzeilenplatzhalter 3">
            <a:extLst>
              <a:ext uri="{FF2B5EF4-FFF2-40B4-BE49-F238E27FC236}">
                <a16:creationId xmlns:a16="http://schemas.microsoft.com/office/drawing/2014/main" id="{C020930B-6A12-DDED-A543-3D66A6279DDF}"/>
              </a:ext>
            </a:extLst>
          </p:cNvPr>
          <p:cNvSpPr>
            <a:spLocks noGrp="1"/>
          </p:cNvSpPr>
          <p:nvPr>
            <p:ph type="ftr" sz="quarter" idx="11"/>
          </p:nvPr>
        </p:nvSpPr>
        <p:spPr/>
        <p:txBody>
          <a:bodyPr/>
          <a:lstStyle/>
          <a:p>
            <a:endParaRPr lang="de-DE" dirty="0"/>
          </a:p>
        </p:txBody>
      </p:sp>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641515" y="1039140"/>
            <a:ext cx="10843608" cy="823912"/>
          </a:xfrm>
          <a:prstGeom prst="rect">
            <a:avLst/>
          </a:prstGeom>
        </p:spPr>
        <p:txBody>
          <a:bodyPr anchor="b">
            <a:normAutofit/>
          </a:bodyPr>
          <a:lstStyle>
            <a:lvl1pPr marL="0" indent="0">
              <a:buNone/>
              <a:defRPr sz="2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713363" y="1876022"/>
            <a:ext cx="5168628" cy="504422"/>
          </a:xfrm>
          <a:prstGeom prst="rect">
            <a:avLst/>
          </a:prstGeom>
        </p:spPr>
        <p:txBody>
          <a:bodyPr anchor="b">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8" name="Textplatzhalter 2">
            <a:extLst>
              <a:ext uri="{FF2B5EF4-FFF2-40B4-BE49-F238E27FC236}">
                <a16:creationId xmlns:a16="http://schemas.microsoft.com/office/drawing/2014/main" id="{E8744C08-E59A-CEBD-D1FD-1ED3D86FC698}"/>
              </a:ext>
            </a:extLst>
          </p:cNvPr>
          <p:cNvSpPr>
            <a:spLocks noGrp="1"/>
          </p:cNvSpPr>
          <p:nvPr>
            <p:ph type="body" idx="14" hasCustomPrompt="1"/>
          </p:nvPr>
        </p:nvSpPr>
        <p:spPr>
          <a:xfrm>
            <a:off x="6316495" y="1876022"/>
            <a:ext cx="5168628" cy="504422"/>
          </a:xfrm>
          <a:prstGeom prst="rect">
            <a:avLst/>
          </a:prstGeom>
        </p:spPr>
        <p:txBody>
          <a:bodyPr anchor="b">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0" name="Bildplatzhalter 9">
            <a:extLst>
              <a:ext uri="{FF2B5EF4-FFF2-40B4-BE49-F238E27FC236}">
                <a16:creationId xmlns:a16="http://schemas.microsoft.com/office/drawing/2014/main" id="{B05A296C-044C-EBD1-4C3E-EE140097FA07}"/>
              </a:ext>
            </a:extLst>
          </p:cNvPr>
          <p:cNvSpPr>
            <a:spLocks noGrp="1"/>
          </p:cNvSpPr>
          <p:nvPr>
            <p:ph type="pic" sz="quarter" idx="15"/>
          </p:nvPr>
        </p:nvSpPr>
        <p:spPr>
          <a:xfrm>
            <a:off x="6316663" y="2804570"/>
            <a:ext cx="5168900" cy="3008312"/>
          </a:xfrm>
        </p:spPr>
        <p:txBody>
          <a:bodyPr/>
          <a:lstStyle/>
          <a:p>
            <a:endParaRPr lang="de-DE"/>
          </a:p>
        </p:txBody>
      </p:sp>
      <p:sp>
        <p:nvSpPr>
          <p:cNvPr id="11" name="Foliennummernplatzhalter 5">
            <a:extLst>
              <a:ext uri="{FF2B5EF4-FFF2-40B4-BE49-F238E27FC236}">
                <a16:creationId xmlns:a16="http://schemas.microsoft.com/office/drawing/2014/main" id="{A040866F-DC02-5291-67E0-6EABA741F374}"/>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7915754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59D2B951-0184-2FDD-2DD6-8B9D8E422925}"/>
              </a:ext>
            </a:extLst>
          </p:cNvPr>
          <p:cNvSpPr>
            <a:spLocks noGrp="1"/>
          </p:cNvSpPr>
          <p:nvPr>
            <p:ph type="ftr" sz="quarter" idx="10"/>
          </p:nvPr>
        </p:nvSpPr>
        <p:spPr>
          <a:xfrm>
            <a:off x="3782438" y="6557385"/>
            <a:ext cx="4114800" cy="300615"/>
          </a:xfrm>
          <a:prstGeom prst="rect">
            <a:avLst/>
          </a:prstGeom>
        </p:spPr>
        <p:txBody>
          <a:bodyPr/>
          <a:lstStyle/>
          <a:p>
            <a:r>
              <a:rPr lang="de-DE" dirty="0"/>
              <a:t>K+5-Modell</a:t>
            </a:r>
          </a:p>
        </p:txBody>
      </p:sp>
      <p:sp>
        <p:nvSpPr>
          <p:cNvPr id="4" name="Foliennummernplatzhalter 3">
            <a:extLst>
              <a:ext uri="{FF2B5EF4-FFF2-40B4-BE49-F238E27FC236}">
                <a16:creationId xmlns:a16="http://schemas.microsoft.com/office/drawing/2014/main" id="{DFC6B666-4EF0-6B73-8DFB-BADCF9A3A7C7}"/>
              </a:ext>
            </a:extLst>
          </p:cNvPr>
          <p:cNvSpPr>
            <a:spLocks noGrp="1"/>
          </p:cNvSpPr>
          <p:nvPr>
            <p:ph type="sldNum" sz="quarter" idx="11"/>
          </p:nvPr>
        </p:nvSpPr>
        <p:spPr/>
        <p:txBody>
          <a:bodyPr/>
          <a:lstStyle/>
          <a:p>
            <a:fld id="{1D937574-5286-7C49-842E-2D6CFC549A1F}" type="slidenum">
              <a:rPr lang="de-DE" smtClean="0"/>
              <a:pPr/>
              <a:t>‹Nr.›</a:t>
            </a:fld>
            <a:endParaRPr lang="de-DE" dirty="0"/>
          </a:p>
        </p:txBody>
      </p:sp>
      <p:sp>
        <p:nvSpPr>
          <p:cNvPr id="5" name="Rechteck 4">
            <a:extLst>
              <a:ext uri="{FF2B5EF4-FFF2-40B4-BE49-F238E27FC236}">
                <a16:creationId xmlns:a16="http://schemas.microsoft.com/office/drawing/2014/main" id="{55D66375-C2BB-023A-339E-46B8FCF8BF12}"/>
              </a:ext>
            </a:extLst>
          </p:cNvPr>
          <p:cNvSpPr/>
          <p:nvPr userDrawn="1"/>
        </p:nvSpPr>
        <p:spPr>
          <a:xfrm>
            <a:off x="0" y="-1"/>
            <a:ext cx="12192000" cy="487110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Dreieck 5">
            <a:extLst>
              <a:ext uri="{FF2B5EF4-FFF2-40B4-BE49-F238E27FC236}">
                <a16:creationId xmlns:a16="http://schemas.microsoft.com/office/drawing/2014/main" id="{D64D1994-1F14-3AF6-C837-B66B407F1284}"/>
              </a:ext>
            </a:extLst>
          </p:cNvPr>
          <p:cNvSpPr/>
          <p:nvPr userDrawn="1"/>
        </p:nvSpPr>
        <p:spPr>
          <a:xfrm>
            <a:off x="8746944" y="4351828"/>
            <a:ext cx="4057035" cy="914382"/>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Ein Bild, das Text, Screenshot enthält.&#10;&#10;KI-generierte Inhalte können fehlerhaft sein.">
            <a:extLst>
              <a:ext uri="{FF2B5EF4-FFF2-40B4-BE49-F238E27FC236}">
                <a16:creationId xmlns:a16="http://schemas.microsoft.com/office/drawing/2014/main" id="{AA0F2EC0-6136-A0E5-EB5E-DA7D8AB0B413}"/>
              </a:ext>
            </a:extLst>
          </p:cNvPr>
          <p:cNvPicPr/>
          <p:nvPr userDrawn="1"/>
        </p:nvPicPr>
        <p:blipFill>
          <a:blip r:embed="rId2"/>
          <a:stretch>
            <a:fillRect/>
          </a:stretch>
        </p:blipFill>
        <p:spPr>
          <a:xfrm>
            <a:off x="9703238" y="4196782"/>
            <a:ext cx="2144446" cy="1220767"/>
          </a:xfrm>
          <a:prstGeom prst="rect">
            <a:avLst/>
          </a:prstGeom>
        </p:spPr>
      </p:pic>
      <p:sp>
        <p:nvSpPr>
          <p:cNvPr id="8" name="Textplatzhalter 2">
            <a:extLst>
              <a:ext uri="{FF2B5EF4-FFF2-40B4-BE49-F238E27FC236}">
                <a16:creationId xmlns:a16="http://schemas.microsoft.com/office/drawing/2014/main" id="{95290F40-8322-1033-722B-6CEEA06E6EA3}"/>
              </a:ext>
            </a:extLst>
          </p:cNvPr>
          <p:cNvSpPr>
            <a:spLocks noGrp="1"/>
          </p:cNvSpPr>
          <p:nvPr>
            <p:ph type="body" idx="1"/>
          </p:nvPr>
        </p:nvSpPr>
        <p:spPr>
          <a:xfrm>
            <a:off x="2346179" y="2905607"/>
            <a:ext cx="9501505" cy="507665"/>
          </a:xfrm>
        </p:spPr>
        <p:txBody>
          <a:bodyPr>
            <a:noAutofit/>
          </a:bodyPr>
          <a:lstStyle>
            <a:lvl1pPr marL="0" indent="0" algn="r">
              <a:buFontTx/>
              <a:buNone/>
              <a:defRPr sz="4400">
                <a:solidFill>
                  <a:schemeClr val="bg1"/>
                </a:solidFill>
              </a:defRPr>
            </a:lvl1pPr>
          </a:lstStyle>
          <a:p>
            <a:endParaRPr lang="de-DE" dirty="0"/>
          </a:p>
        </p:txBody>
      </p:sp>
    </p:spTree>
    <p:extLst>
      <p:ext uri="{BB962C8B-B14F-4D97-AF65-F5344CB8AC3E}">
        <p14:creationId xmlns:p14="http://schemas.microsoft.com/office/powerpoint/2010/main" val="7047222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9" name="Textplatzhalter 2">
            <a:extLst>
              <a:ext uri="{FF2B5EF4-FFF2-40B4-BE49-F238E27FC236}">
                <a16:creationId xmlns:a16="http://schemas.microsoft.com/office/drawing/2014/main" id="{FE8AC7E5-2DD6-6175-0A0B-DF10446AFF6A}"/>
              </a:ext>
            </a:extLst>
          </p:cNvPr>
          <p:cNvSpPr>
            <a:spLocks noGrp="1"/>
          </p:cNvSpPr>
          <p:nvPr>
            <p:ph type="body" idx="1" hasCustomPrompt="1"/>
          </p:nvPr>
        </p:nvSpPr>
        <p:spPr>
          <a:xfrm>
            <a:off x="1053829" y="1581355"/>
            <a:ext cx="9086685" cy="571701"/>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13" name="Textplatzhalter 2">
            <a:extLst>
              <a:ext uri="{FF2B5EF4-FFF2-40B4-BE49-F238E27FC236}">
                <a16:creationId xmlns:a16="http://schemas.microsoft.com/office/drawing/2014/main" id="{790EA008-8625-5A64-0AAD-DAF54F0906DC}"/>
              </a:ext>
            </a:extLst>
          </p:cNvPr>
          <p:cNvSpPr>
            <a:spLocks noGrp="1"/>
          </p:cNvSpPr>
          <p:nvPr>
            <p:ph type="body" idx="13" hasCustomPrompt="1"/>
          </p:nvPr>
        </p:nvSpPr>
        <p:spPr>
          <a:xfrm>
            <a:off x="1047915" y="2704540"/>
            <a:ext cx="9086685" cy="3607360"/>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Textplatzhalter 2">
            <a:extLst>
              <a:ext uri="{FF2B5EF4-FFF2-40B4-BE49-F238E27FC236}">
                <a16:creationId xmlns:a16="http://schemas.microsoft.com/office/drawing/2014/main" id="{2D5105F2-9FC8-4EA9-9A59-6D2F2FDDC975}"/>
              </a:ext>
            </a:extLst>
          </p:cNvPr>
          <p:cNvSpPr>
            <a:spLocks noGrp="1"/>
          </p:cNvSpPr>
          <p:nvPr>
            <p:ph type="body" idx="14" hasCustomPrompt="1"/>
          </p:nvPr>
        </p:nvSpPr>
        <p:spPr>
          <a:xfrm>
            <a:off x="1047915" y="1118771"/>
            <a:ext cx="90866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3" name="Rechteck 2">
            <a:extLst>
              <a:ext uri="{FF2B5EF4-FFF2-40B4-BE49-F238E27FC236}">
                <a16:creationId xmlns:a16="http://schemas.microsoft.com/office/drawing/2014/main" id="{714FCAB9-1078-BF8B-C343-63AAB8F75662}"/>
              </a:ext>
            </a:extLst>
          </p:cNvPr>
          <p:cNvSpPr/>
          <p:nvPr userDrawn="1"/>
        </p:nvSpPr>
        <p:spPr>
          <a:xfrm>
            <a:off x="-6485" y="1355387"/>
            <a:ext cx="648000" cy="64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E1201B8B-3E84-0D09-483F-9876FDFA0E91}"/>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K</a:t>
            </a:r>
          </a:p>
        </p:txBody>
      </p:sp>
      <p:sp>
        <p:nvSpPr>
          <p:cNvPr id="8" name="Fußzeilenplatzhalter 7">
            <a:extLst>
              <a:ext uri="{FF2B5EF4-FFF2-40B4-BE49-F238E27FC236}">
                <a16:creationId xmlns:a16="http://schemas.microsoft.com/office/drawing/2014/main" id="{D5FDDBCE-B019-2EEA-E6A6-C14C3B56E37B}"/>
              </a:ext>
            </a:extLst>
          </p:cNvPr>
          <p:cNvSpPr>
            <a:spLocks noGrp="1"/>
          </p:cNvSpPr>
          <p:nvPr>
            <p:ph type="ftr" sz="quarter" idx="16"/>
          </p:nvPr>
        </p:nvSpPr>
        <p:spPr>
          <a:xfrm>
            <a:off x="3782438" y="6557385"/>
            <a:ext cx="4114800" cy="300615"/>
          </a:xfrm>
          <a:prstGeom prst="rect">
            <a:avLst/>
          </a:prstGeom>
        </p:spPr>
        <p:txBody>
          <a:bodyPr/>
          <a:lstStyle/>
          <a:p>
            <a:r>
              <a:rPr lang="de-DE" dirty="0"/>
              <a:t>K+5-Modell</a:t>
            </a:r>
          </a:p>
        </p:txBody>
      </p:sp>
      <p:sp>
        <p:nvSpPr>
          <p:cNvPr id="10" name="Foliennummernplatzhalter 9">
            <a:extLst>
              <a:ext uri="{FF2B5EF4-FFF2-40B4-BE49-F238E27FC236}">
                <a16:creationId xmlns:a16="http://schemas.microsoft.com/office/drawing/2014/main" id="{AB49E1C4-FB16-0DEF-EDD5-B8EDB4B6E91D}"/>
              </a:ext>
            </a:extLst>
          </p:cNvPr>
          <p:cNvSpPr>
            <a:spLocks noGrp="1"/>
          </p:cNvSpPr>
          <p:nvPr>
            <p:ph type="sldNum" sz="quarter" idx="17"/>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4741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114800"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0" name="Bildplatzhalter 9">
            <a:extLst>
              <a:ext uri="{FF2B5EF4-FFF2-40B4-BE49-F238E27FC236}">
                <a16:creationId xmlns:a16="http://schemas.microsoft.com/office/drawing/2014/main" id="{B05A296C-044C-EBD1-4C3E-EE140097FA07}"/>
              </a:ext>
            </a:extLst>
          </p:cNvPr>
          <p:cNvSpPr>
            <a:spLocks noGrp="1"/>
          </p:cNvSpPr>
          <p:nvPr>
            <p:ph type="pic" sz="quarter" idx="15"/>
          </p:nvPr>
        </p:nvSpPr>
        <p:spPr>
          <a:xfrm>
            <a:off x="5397499" y="2709052"/>
            <a:ext cx="6189663" cy="3615548"/>
          </a:xfrm>
        </p:spPr>
        <p:txBody>
          <a:bodyPr/>
          <a:lstStyle/>
          <a:p>
            <a:endParaRPr lang="de-DE"/>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K</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30505236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K</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
        <p:nvSpPr>
          <p:cNvPr id="3" name="Textplatzhalter 2">
            <a:extLst>
              <a:ext uri="{FF2B5EF4-FFF2-40B4-BE49-F238E27FC236}">
                <a16:creationId xmlns:a16="http://schemas.microsoft.com/office/drawing/2014/main" id="{91F27F3A-CC4E-3A79-BD48-840F4A133550}"/>
              </a:ext>
            </a:extLst>
          </p:cNvPr>
          <p:cNvSpPr>
            <a:spLocks noGrp="1"/>
          </p:cNvSpPr>
          <p:nvPr>
            <p:ph type="body" idx="20" hasCustomPrompt="1"/>
          </p:nvPr>
        </p:nvSpPr>
        <p:spPr>
          <a:xfrm>
            <a:off x="6334899"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Tree>
    <p:extLst>
      <p:ext uri="{BB962C8B-B14F-4D97-AF65-F5344CB8AC3E}">
        <p14:creationId xmlns:p14="http://schemas.microsoft.com/office/powerpoint/2010/main" val="34130297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59D2B951-0184-2FDD-2DD6-8B9D8E422925}"/>
              </a:ext>
            </a:extLst>
          </p:cNvPr>
          <p:cNvSpPr>
            <a:spLocks noGrp="1"/>
          </p:cNvSpPr>
          <p:nvPr>
            <p:ph type="ftr" sz="quarter" idx="10"/>
          </p:nvPr>
        </p:nvSpPr>
        <p:spPr>
          <a:xfrm>
            <a:off x="3782438" y="6557385"/>
            <a:ext cx="4114800" cy="300615"/>
          </a:xfrm>
          <a:prstGeom prst="rect">
            <a:avLst/>
          </a:prstGeom>
        </p:spPr>
        <p:txBody>
          <a:bodyPr/>
          <a:lstStyle/>
          <a:p>
            <a:r>
              <a:rPr lang="de-DE" dirty="0"/>
              <a:t>K+5-Modell</a:t>
            </a:r>
          </a:p>
        </p:txBody>
      </p:sp>
      <p:sp>
        <p:nvSpPr>
          <p:cNvPr id="4" name="Foliennummernplatzhalter 3">
            <a:extLst>
              <a:ext uri="{FF2B5EF4-FFF2-40B4-BE49-F238E27FC236}">
                <a16:creationId xmlns:a16="http://schemas.microsoft.com/office/drawing/2014/main" id="{DFC6B666-4EF0-6B73-8DFB-BADCF9A3A7C7}"/>
              </a:ext>
            </a:extLst>
          </p:cNvPr>
          <p:cNvSpPr>
            <a:spLocks noGrp="1"/>
          </p:cNvSpPr>
          <p:nvPr>
            <p:ph type="sldNum" sz="quarter" idx="11"/>
          </p:nvPr>
        </p:nvSpPr>
        <p:spPr/>
        <p:txBody>
          <a:bodyPr/>
          <a:lstStyle/>
          <a:p>
            <a:fld id="{1D937574-5286-7C49-842E-2D6CFC549A1F}" type="slidenum">
              <a:rPr lang="de-DE" smtClean="0"/>
              <a:pPr/>
              <a:t>‹Nr.›</a:t>
            </a:fld>
            <a:endParaRPr lang="de-DE" dirty="0"/>
          </a:p>
        </p:txBody>
      </p:sp>
      <p:sp>
        <p:nvSpPr>
          <p:cNvPr id="5" name="Rechteck 4">
            <a:extLst>
              <a:ext uri="{FF2B5EF4-FFF2-40B4-BE49-F238E27FC236}">
                <a16:creationId xmlns:a16="http://schemas.microsoft.com/office/drawing/2014/main" id="{55D66375-C2BB-023A-339E-46B8FCF8BF12}"/>
              </a:ext>
            </a:extLst>
          </p:cNvPr>
          <p:cNvSpPr/>
          <p:nvPr userDrawn="1"/>
        </p:nvSpPr>
        <p:spPr>
          <a:xfrm>
            <a:off x="0" y="-1"/>
            <a:ext cx="12192000" cy="487110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Dreieck 5">
            <a:extLst>
              <a:ext uri="{FF2B5EF4-FFF2-40B4-BE49-F238E27FC236}">
                <a16:creationId xmlns:a16="http://schemas.microsoft.com/office/drawing/2014/main" id="{D64D1994-1F14-3AF6-C837-B66B407F1284}"/>
              </a:ext>
            </a:extLst>
          </p:cNvPr>
          <p:cNvSpPr/>
          <p:nvPr userDrawn="1"/>
        </p:nvSpPr>
        <p:spPr>
          <a:xfrm>
            <a:off x="8746944" y="4351828"/>
            <a:ext cx="4057035" cy="914382"/>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Ein Bild, das Text, Screenshot enthält.&#10;&#10;KI-generierte Inhalte können fehlerhaft sein.">
            <a:extLst>
              <a:ext uri="{FF2B5EF4-FFF2-40B4-BE49-F238E27FC236}">
                <a16:creationId xmlns:a16="http://schemas.microsoft.com/office/drawing/2014/main" id="{AA0F2EC0-6136-A0E5-EB5E-DA7D8AB0B413}"/>
              </a:ext>
            </a:extLst>
          </p:cNvPr>
          <p:cNvPicPr/>
          <p:nvPr userDrawn="1"/>
        </p:nvPicPr>
        <p:blipFill>
          <a:blip r:embed="rId2"/>
          <a:stretch>
            <a:fillRect/>
          </a:stretch>
        </p:blipFill>
        <p:spPr>
          <a:xfrm>
            <a:off x="9703238" y="4196782"/>
            <a:ext cx="2144446" cy="1220767"/>
          </a:xfrm>
          <a:prstGeom prst="rect">
            <a:avLst/>
          </a:prstGeom>
        </p:spPr>
      </p:pic>
      <p:sp>
        <p:nvSpPr>
          <p:cNvPr id="8" name="Textplatzhalter 2">
            <a:extLst>
              <a:ext uri="{FF2B5EF4-FFF2-40B4-BE49-F238E27FC236}">
                <a16:creationId xmlns:a16="http://schemas.microsoft.com/office/drawing/2014/main" id="{95290F40-8322-1033-722B-6CEEA06E6EA3}"/>
              </a:ext>
            </a:extLst>
          </p:cNvPr>
          <p:cNvSpPr>
            <a:spLocks noGrp="1"/>
          </p:cNvSpPr>
          <p:nvPr>
            <p:ph type="body" idx="1"/>
          </p:nvPr>
        </p:nvSpPr>
        <p:spPr>
          <a:xfrm>
            <a:off x="2346179" y="2905607"/>
            <a:ext cx="9501505" cy="507665"/>
          </a:xfrm>
        </p:spPr>
        <p:txBody>
          <a:bodyPr>
            <a:noAutofit/>
          </a:bodyPr>
          <a:lstStyle>
            <a:lvl1pPr marL="0" indent="0" algn="r">
              <a:buFontTx/>
              <a:buNone/>
              <a:defRPr sz="4400">
                <a:solidFill>
                  <a:schemeClr val="bg1"/>
                </a:solidFill>
              </a:defRPr>
            </a:lvl1pPr>
          </a:lstStyle>
          <a:p>
            <a:endParaRPr lang="de-DE" dirty="0"/>
          </a:p>
        </p:txBody>
      </p:sp>
    </p:spTree>
    <p:extLst>
      <p:ext uri="{BB962C8B-B14F-4D97-AF65-F5344CB8AC3E}">
        <p14:creationId xmlns:p14="http://schemas.microsoft.com/office/powerpoint/2010/main" val="22382601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2BCB1AD-D47B-A704-7065-094BFFB14B0F}"/>
              </a:ext>
            </a:extLst>
          </p:cNvPr>
          <p:cNvPicPr>
            <a:picLocks noChangeAspect="1"/>
          </p:cNvPicPr>
          <p:nvPr userDrawn="1"/>
        </p:nvPicPr>
        <p:blipFill>
          <a:blip r:embed="rId2"/>
          <a:stretch>
            <a:fillRect/>
          </a:stretch>
        </p:blipFill>
        <p:spPr>
          <a:xfrm>
            <a:off x="0" y="-13447"/>
            <a:ext cx="12203530" cy="6864485"/>
          </a:xfrm>
          <a:prstGeom prst="rect">
            <a:avLst/>
          </a:prstGeom>
        </p:spPr>
      </p:pic>
    </p:spTree>
    <p:extLst>
      <p:ext uri="{BB962C8B-B14F-4D97-AF65-F5344CB8AC3E}">
        <p14:creationId xmlns:p14="http://schemas.microsoft.com/office/powerpoint/2010/main" val="25529226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663C0E9-D35F-158F-FAC3-783CFB3D4D4D}"/>
              </a:ext>
            </a:extLst>
          </p:cNvPr>
          <p:cNvSpPr/>
          <p:nvPr userDrawn="1"/>
        </p:nvSpPr>
        <p:spPr>
          <a:xfrm>
            <a:off x="0" y="1"/>
            <a:ext cx="12192000" cy="4927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Dreieck 3">
            <a:extLst>
              <a:ext uri="{FF2B5EF4-FFF2-40B4-BE49-F238E27FC236}">
                <a16:creationId xmlns:a16="http://schemas.microsoft.com/office/drawing/2014/main" id="{08A09320-B9A7-1E1E-02EB-5A8176C18F20}"/>
              </a:ext>
            </a:extLst>
          </p:cNvPr>
          <p:cNvSpPr/>
          <p:nvPr userDrawn="1"/>
        </p:nvSpPr>
        <p:spPr>
          <a:xfrm>
            <a:off x="152399" y="2989994"/>
            <a:ext cx="11887201" cy="3200400"/>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Ein Bild, das Text, Screenshot enthält.&#10;&#10;KI-generierte Inhalte können fehlerhaft sein.">
            <a:extLst>
              <a:ext uri="{FF2B5EF4-FFF2-40B4-BE49-F238E27FC236}">
                <a16:creationId xmlns:a16="http://schemas.microsoft.com/office/drawing/2014/main" id="{E8937473-2189-942D-1106-8003382EE789}"/>
              </a:ext>
            </a:extLst>
          </p:cNvPr>
          <p:cNvPicPr/>
          <p:nvPr userDrawn="1"/>
        </p:nvPicPr>
        <p:blipFill>
          <a:blip r:embed="rId2"/>
          <a:stretch>
            <a:fillRect/>
          </a:stretch>
        </p:blipFill>
        <p:spPr>
          <a:xfrm>
            <a:off x="2690636" y="2362203"/>
            <a:ext cx="6810726" cy="4554726"/>
          </a:xfrm>
          <a:prstGeom prst="rect">
            <a:avLst/>
          </a:prstGeom>
        </p:spPr>
      </p:pic>
      <p:sp>
        <p:nvSpPr>
          <p:cNvPr id="6" name="Textfeld 5">
            <a:extLst>
              <a:ext uri="{FF2B5EF4-FFF2-40B4-BE49-F238E27FC236}">
                <a16:creationId xmlns:a16="http://schemas.microsoft.com/office/drawing/2014/main" id="{1467FFCF-7E60-5AB5-1597-8DDD938401B2}"/>
              </a:ext>
            </a:extLst>
          </p:cNvPr>
          <p:cNvSpPr txBox="1"/>
          <p:nvPr userDrawn="1"/>
        </p:nvSpPr>
        <p:spPr>
          <a:xfrm>
            <a:off x="2386717" y="164845"/>
            <a:ext cx="7723364" cy="3416320"/>
          </a:xfrm>
          <a:prstGeom prst="rect">
            <a:avLst/>
          </a:prstGeom>
          <a:noFill/>
        </p:spPr>
        <p:txBody>
          <a:bodyPr wrap="square" rtlCol="0">
            <a:spAutoFit/>
          </a:bodyPr>
          <a:lstStyle/>
          <a:p>
            <a:pPr algn="ctr"/>
            <a:r>
              <a:rPr lang="de-DE" sz="7200" b="1" dirty="0">
                <a:solidFill>
                  <a:srgbClr val="FFFFFF"/>
                </a:solidFill>
                <a:effectLst/>
                <a:latin typeface="MuseoSans"/>
              </a:rPr>
              <a:t>1</a:t>
            </a:r>
          </a:p>
          <a:p>
            <a:pPr algn="ctr"/>
            <a:r>
              <a:rPr lang="de-DE" sz="7200" b="1" dirty="0">
                <a:solidFill>
                  <a:srgbClr val="FFFFFF"/>
                </a:solidFill>
                <a:effectLst/>
                <a:latin typeface="MuseoSans"/>
              </a:rPr>
              <a:t>Veranschaulichung</a:t>
            </a:r>
            <a:endParaRPr lang="de-DE" sz="7200" b="1" dirty="0">
              <a:solidFill>
                <a:srgbClr val="FFFFFF"/>
              </a:solidFill>
              <a:latin typeface="MuseoSans"/>
            </a:endParaRPr>
          </a:p>
          <a:p>
            <a:r>
              <a:rPr lang="de-DE" sz="7200" b="1" dirty="0">
                <a:solidFill>
                  <a:srgbClr val="FFFFFF"/>
                </a:solidFill>
                <a:effectLst/>
                <a:latin typeface="Calibri" panose="020F0502020204030204" pitchFamily="34" charset="0"/>
                <a:cs typeface="Calibri" panose="020F0502020204030204" pitchFamily="34" charset="0"/>
              </a:rPr>
              <a:t> </a:t>
            </a:r>
            <a:endParaRPr lang="de-DE" sz="7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24292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209731D4-3BDE-0C41-52BB-E4D8DAF1A245}"/>
              </a:ext>
            </a:extLst>
          </p:cNvPr>
          <p:cNvSpPr/>
          <p:nvPr userDrawn="1"/>
        </p:nvSpPr>
        <p:spPr>
          <a:xfrm>
            <a:off x="0" y="1"/>
            <a:ext cx="12192000" cy="49276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Dreieck 3">
            <a:extLst>
              <a:ext uri="{FF2B5EF4-FFF2-40B4-BE49-F238E27FC236}">
                <a16:creationId xmlns:a16="http://schemas.microsoft.com/office/drawing/2014/main" id="{7ED45452-5AC2-8689-37CF-B99397606557}"/>
              </a:ext>
            </a:extLst>
          </p:cNvPr>
          <p:cNvSpPr/>
          <p:nvPr userDrawn="1"/>
        </p:nvSpPr>
        <p:spPr>
          <a:xfrm>
            <a:off x="152399" y="2989994"/>
            <a:ext cx="11887201" cy="3200400"/>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Ein Bild, das Text, Screenshot enthält.&#10;&#10;KI-generierte Inhalte können fehlerhaft sein.">
            <a:extLst>
              <a:ext uri="{FF2B5EF4-FFF2-40B4-BE49-F238E27FC236}">
                <a16:creationId xmlns:a16="http://schemas.microsoft.com/office/drawing/2014/main" id="{05D790D2-8235-81B1-3264-984DA68BC4AB}"/>
              </a:ext>
            </a:extLst>
          </p:cNvPr>
          <p:cNvPicPr/>
          <p:nvPr userDrawn="1"/>
        </p:nvPicPr>
        <p:blipFill>
          <a:blip r:embed="rId2"/>
          <a:stretch>
            <a:fillRect/>
          </a:stretch>
        </p:blipFill>
        <p:spPr>
          <a:xfrm>
            <a:off x="2690636" y="2362203"/>
            <a:ext cx="6810726" cy="4554726"/>
          </a:xfrm>
          <a:prstGeom prst="rect">
            <a:avLst/>
          </a:prstGeom>
        </p:spPr>
      </p:pic>
      <p:sp>
        <p:nvSpPr>
          <p:cNvPr id="6" name="Textfeld 5">
            <a:extLst>
              <a:ext uri="{FF2B5EF4-FFF2-40B4-BE49-F238E27FC236}">
                <a16:creationId xmlns:a16="http://schemas.microsoft.com/office/drawing/2014/main" id="{008A9016-1FB8-715C-DB5E-19151BFDF7A3}"/>
              </a:ext>
            </a:extLst>
          </p:cNvPr>
          <p:cNvSpPr txBox="1"/>
          <p:nvPr userDrawn="1"/>
        </p:nvSpPr>
        <p:spPr>
          <a:xfrm>
            <a:off x="2386717" y="164845"/>
            <a:ext cx="7723364" cy="3416320"/>
          </a:xfrm>
          <a:prstGeom prst="rect">
            <a:avLst/>
          </a:prstGeom>
          <a:noFill/>
        </p:spPr>
        <p:txBody>
          <a:bodyPr wrap="square" rtlCol="0">
            <a:spAutoFit/>
          </a:bodyPr>
          <a:lstStyle/>
          <a:p>
            <a:pPr algn="ctr"/>
            <a:r>
              <a:rPr lang="de-DE" sz="7200" b="1" dirty="0">
                <a:solidFill>
                  <a:srgbClr val="FFFFFF"/>
                </a:solidFill>
                <a:effectLst/>
                <a:latin typeface="MuseoSans"/>
              </a:rPr>
              <a:t>2</a:t>
            </a:r>
          </a:p>
          <a:p>
            <a:pPr algn="ctr"/>
            <a:r>
              <a:rPr lang="de-DE" sz="7200" b="1" dirty="0">
                <a:solidFill>
                  <a:srgbClr val="FFFFFF"/>
                </a:solidFill>
                <a:effectLst/>
                <a:latin typeface="MuseoSans"/>
              </a:rPr>
              <a:t>Lebensweltbezug</a:t>
            </a:r>
            <a:endParaRPr lang="de-DE" sz="7200" b="1" dirty="0">
              <a:solidFill>
                <a:srgbClr val="FFFFFF"/>
              </a:solidFill>
              <a:latin typeface="MuseoSans"/>
            </a:endParaRPr>
          </a:p>
          <a:p>
            <a:r>
              <a:rPr lang="de-DE" sz="7200" b="1" dirty="0">
                <a:solidFill>
                  <a:srgbClr val="FFFFFF"/>
                </a:solidFill>
                <a:effectLst/>
                <a:latin typeface="Calibri" panose="020F0502020204030204" pitchFamily="34" charset="0"/>
                <a:cs typeface="Calibri" panose="020F0502020204030204" pitchFamily="34" charset="0"/>
              </a:rPr>
              <a:t> </a:t>
            </a:r>
            <a:endParaRPr lang="de-DE" sz="7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83620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58B13ED6-A7A3-A639-C61A-ECFCB9D6656F}"/>
              </a:ext>
            </a:extLst>
          </p:cNvPr>
          <p:cNvSpPr/>
          <p:nvPr userDrawn="1"/>
        </p:nvSpPr>
        <p:spPr>
          <a:xfrm>
            <a:off x="0" y="1"/>
            <a:ext cx="12192000" cy="49276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Dreieck 3">
            <a:extLst>
              <a:ext uri="{FF2B5EF4-FFF2-40B4-BE49-F238E27FC236}">
                <a16:creationId xmlns:a16="http://schemas.microsoft.com/office/drawing/2014/main" id="{C3CA6058-36A9-5476-6109-FF5A35755A6F}"/>
              </a:ext>
            </a:extLst>
          </p:cNvPr>
          <p:cNvSpPr/>
          <p:nvPr userDrawn="1"/>
        </p:nvSpPr>
        <p:spPr>
          <a:xfrm>
            <a:off x="152399" y="2989994"/>
            <a:ext cx="11887201" cy="3200400"/>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Ein Bild, das Text, Screenshot enthält.&#10;&#10;KI-generierte Inhalte können fehlerhaft sein.">
            <a:extLst>
              <a:ext uri="{FF2B5EF4-FFF2-40B4-BE49-F238E27FC236}">
                <a16:creationId xmlns:a16="http://schemas.microsoft.com/office/drawing/2014/main" id="{A518476F-4E93-8DBF-FC06-1D8F905EAF4E}"/>
              </a:ext>
            </a:extLst>
          </p:cNvPr>
          <p:cNvPicPr/>
          <p:nvPr userDrawn="1"/>
        </p:nvPicPr>
        <p:blipFill>
          <a:blip r:embed="rId2"/>
          <a:stretch>
            <a:fillRect/>
          </a:stretch>
        </p:blipFill>
        <p:spPr>
          <a:xfrm>
            <a:off x="2690636" y="2362203"/>
            <a:ext cx="6810726" cy="4554726"/>
          </a:xfrm>
          <a:prstGeom prst="rect">
            <a:avLst/>
          </a:prstGeom>
        </p:spPr>
      </p:pic>
      <p:sp>
        <p:nvSpPr>
          <p:cNvPr id="6" name="Textfeld 5">
            <a:extLst>
              <a:ext uri="{FF2B5EF4-FFF2-40B4-BE49-F238E27FC236}">
                <a16:creationId xmlns:a16="http://schemas.microsoft.com/office/drawing/2014/main" id="{F62EA1E5-4506-C605-CD31-0529406AED00}"/>
              </a:ext>
            </a:extLst>
          </p:cNvPr>
          <p:cNvSpPr txBox="1"/>
          <p:nvPr userDrawn="1"/>
        </p:nvSpPr>
        <p:spPr>
          <a:xfrm>
            <a:off x="2386717" y="164845"/>
            <a:ext cx="7723364" cy="3416320"/>
          </a:xfrm>
          <a:prstGeom prst="rect">
            <a:avLst/>
          </a:prstGeom>
          <a:noFill/>
        </p:spPr>
        <p:txBody>
          <a:bodyPr wrap="square" rtlCol="0">
            <a:spAutoFit/>
          </a:bodyPr>
          <a:lstStyle/>
          <a:p>
            <a:pPr algn="ctr"/>
            <a:r>
              <a:rPr lang="de-DE" sz="7200" b="1" dirty="0">
                <a:solidFill>
                  <a:srgbClr val="FFFFFF"/>
                </a:solidFill>
                <a:effectLst/>
                <a:latin typeface="MuseoSans"/>
              </a:rPr>
              <a:t>3</a:t>
            </a:r>
          </a:p>
          <a:p>
            <a:pPr algn="ctr"/>
            <a:r>
              <a:rPr lang="de-DE" sz="7200" b="1" dirty="0">
                <a:solidFill>
                  <a:srgbClr val="FFFFFF"/>
                </a:solidFill>
                <a:effectLst/>
                <a:latin typeface="MuseoSans"/>
              </a:rPr>
              <a:t>Methodenvielfalt</a:t>
            </a:r>
            <a:endParaRPr lang="de-DE" sz="7200" b="1" dirty="0">
              <a:solidFill>
                <a:srgbClr val="FFFFFF"/>
              </a:solidFill>
              <a:latin typeface="MuseoSans"/>
            </a:endParaRPr>
          </a:p>
          <a:p>
            <a:r>
              <a:rPr lang="de-DE" sz="7200" b="1" dirty="0">
                <a:solidFill>
                  <a:srgbClr val="FFFFFF"/>
                </a:solidFill>
                <a:effectLst/>
                <a:latin typeface="Calibri" panose="020F0502020204030204" pitchFamily="34" charset="0"/>
                <a:cs typeface="Calibri" panose="020F0502020204030204" pitchFamily="34" charset="0"/>
              </a:rPr>
              <a:t> </a:t>
            </a:r>
            <a:endParaRPr lang="de-DE" sz="7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82376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9A9A8F8-E515-888D-C74A-F38B531DFEBE}"/>
              </a:ext>
            </a:extLst>
          </p:cNvPr>
          <p:cNvSpPr/>
          <p:nvPr userDrawn="1"/>
        </p:nvSpPr>
        <p:spPr>
          <a:xfrm>
            <a:off x="0" y="1"/>
            <a:ext cx="12192000" cy="49276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Dreieck 3">
            <a:extLst>
              <a:ext uri="{FF2B5EF4-FFF2-40B4-BE49-F238E27FC236}">
                <a16:creationId xmlns:a16="http://schemas.microsoft.com/office/drawing/2014/main" id="{23E2AA1A-CD9F-3643-F4DF-0A7F228DD3E7}"/>
              </a:ext>
            </a:extLst>
          </p:cNvPr>
          <p:cNvSpPr/>
          <p:nvPr userDrawn="1"/>
        </p:nvSpPr>
        <p:spPr>
          <a:xfrm>
            <a:off x="152399" y="2989994"/>
            <a:ext cx="11887201" cy="3200400"/>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Ein Bild, das Text, Screenshot enthält.&#10;&#10;KI-generierte Inhalte können fehlerhaft sein.">
            <a:extLst>
              <a:ext uri="{FF2B5EF4-FFF2-40B4-BE49-F238E27FC236}">
                <a16:creationId xmlns:a16="http://schemas.microsoft.com/office/drawing/2014/main" id="{7807D883-DA04-E937-8639-80DD2A8165B8}"/>
              </a:ext>
            </a:extLst>
          </p:cNvPr>
          <p:cNvPicPr/>
          <p:nvPr userDrawn="1"/>
        </p:nvPicPr>
        <p:blipFill>
          <a:blip r:embed="rId2"/>
          <a:stretch>
            <a:fillRect/>
          </a:stretch>
        </p:blipFill>
        <p:spPr>
          <a:xfrm>
            <a:off x="2690636" y="2362203"/>
            <a:ext cx="6810726" cy="4554726"/>
          </a:xfrm>
          <a:prstGeom prst="rect">
            <a:avLst/>
          </a:prstGeom>
        </p:spPr>
      </p:pic>
      <p:sp>
        <p:nvSpPr>
          <p:cNvPr id="6" name="Textfeld 5">
            <a:extLst>
              <a:ext uri="{FF2B5EF4-FFF2-40B4-BE49-F238E27FC236}">
                <a16:creationId xmlns:a16="http://schemas.microsoft.com/office/drawing/2014/main" id="{AEB5812C-E848-CD89-0F6F-2B989B44CCCC}"/>
              </a:ext>
            </a:extLst>
          </p:cNvPr>
          <p:cNvSpPr txBox="1"/>
          <p:nvPr userDrawn="1"/>
        </p:nvSpPr>
        <p:spPr>
          <a:xfrm>
            <a:off x="1239519" y="166389"/>
            <a:ext cx="9712960" cy="3416320"/>
          </a:xfrm>
          <a:prstGeom prst="rect">
            <a:avLst/>
          </a:prstGeom>
          <a:noFill/>
        </p:spPr>
        <p:txBody>
          <a:bodyPr wrap="square" rtlCol="0">
            <a:spAutoFit/>
          </a:bodyPr>
          <a:lstStyle/>
          <a:p>
            <a:pPr algn="ctr"/>
            <a:r>
              <a:rPr lang="de-DE" sz="7200" b="1" dirty="0">
                <a:solidFill>
                  <a:srgbClr val="FFFFFF"/>
                </a:solidFill>
                <a:effectLst/>
                <a:latin typeface="MuseoSans"/>
              </a:rPr>
              <a:t>4</a:t>
            </a:r>
          </a:p>
          <a:p>
            <a:pPr algn="ctr"/>
            <a:r>
              <a:rPr lang="de-DE" sz="7200" b="1" dirty="0">
                <a:solidFill>
                  <a:srgbClr val="FFFFFF"/>
                </a:solidFill>
                <a:effectLst/>
                <a:latin typeface="MuseoSans"/>
              </a:rPr>
              <a:t>Individualisiertes Lernen</a:t>
            </a:r>
            <a:endParaRPr lang="de-DE" sz="7200" b="1" dirty="0">
              <a:solidFill>
                <a:srgbClr val="FFFFFF"/>
              </a:solidFill>
              <a:latin typeface="MuseoSans"/>
            </a:endParaRPr>
          </a:p>
          <a:p>
            <a:r>
              <a:rPr lang="de-DE" sz="7200" b="1" dirty="0">
                <a:solidFill>
                  <a:srgbClr val="FFFFFF"/>
                </a:solidFill>
                <a:effectLst/>
                <a:latin typeface="Calibri" panose="020F0502020204030204" pitchFamily="34" charset="0"/>
                <a:cs typeface="Calibri" panose="020F0502020204030204" pitchFamily="34" charset="0"/>
              </a:rPr>
              <a:t> </a:t>
            </a:r>
            <a:endParaRPr lang="de-DE" sz="7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3316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BD1193-24C3-7E66-968C-C692C0B13018}"/>
              </a:ext>
            </a:extLst>
          </p:cNvPr>
          <p:cNvSpPr>
            <a:spLocks noGrp="1"/>
          </p:cNvSpPr>
          <p:nvPr>
            <p:ph type="dt" sz="half" idx="10"/>
          </p:nvPr>
        </p:nvSpPr>
        <p:spPr/>
        <p:txBody>
          <a:bodyPr/>
          <a:lstStyle/>
          <a:p>
            <a:fld id="{CD0E1161-2891-1846-8A55-68D4696189F2}" type="datetime1">
              <a:rPr lang="de-DE" smtClean="0"/>
              <a:t>17.06.25</a:t>
            </a:fld>
            <a:endParaRPr lang="de-DE"/>
          </a:p>
        </p:txBody>
      </p:sp>
      <p:sp>
        <p:nvSpPr>
          <p:cNvPr id="3" name="Fußzeilenplatzhalter 2">
            <a:extLst>
              <a:ext uri="{FF2B5EF4-FFF2-40B4-BE49-F238E27FC236}">
                <a16:creationId xmlns:a16="http://schemas.microsoft.com/office/drawing/2014/main" id="{26F33B27-5225-DDB5-FD90-E5B368A43161}"/>
              </a:ext>
            </a:extLst>
          </p:cNvPr>
          <p:cNvSpPr>
            <a:spLocks noGrp="1"/>
          </p:cNvSpPr>
          <p:nvPr>
            <p:ph type="ftr" sz="quarter" idx="11"/>
          </p:nvPr>
        </p:nvSpPr>
        <p:spPr/>
        <p:txBody>
          <a:bodyPr/>
          <a:lstStyle/>
          <a:p>
            <a:endParaRPr lang="de-DE"/>
          </a:p>
        </p:txBody>
      </p:sp>
      <p:sp>
        <p:nvSpPr>
          <p:cNvPr id="7" name="Rechteck 6">
            <a:extLst>
              <a:ext uri="{FF2B5EF4-FFF2-40B4-BE49-F238E27FC236}">
                <a16:creationId xmlns:a16="http://schemas.microsoft.com/office/drawing/2014/main" id="{57390F46-59B9-21A5-7F79-3D89B1D394A2}"/>
              </a:ext>
            </a:extLst>
          </p:cNvPr>
          <p:cNvSpPr/>
          <p:nvPr userDrawn="1"/>
        </p:nvSpPr>
        <p:spPr>
          <a:xfrm>
            <a:off x="-6485" y="1355387"/>
            <a:ext cx="648000" cy="648000"/>
          </a:xfrm>
          <a:prstGeom prst="rect">
            <a:avLst/>
          </a:prstGeom>
          <a:solidFill>
            <a:srgbClr val="005D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82D88C3E-9693-3D41-27BE-12F4EF4916CA}"/>
              </a:ext>
            </a:extLst>
          </p:cNvPr>
          <p:cNvSpPr txBox="1"/>
          <p:nvPr userDrawn="1"/>
        </p:nvSpPr>
        <p:spPr>
          <a:xfrm>
            <a:off x="259403" y="1288968"/>
            <a:ext cx="330741" cy="584775"/>
          </a:xfrm>
          <a:prstGeom prst="rect">
            <a:avLst/>
          </a:prstGeom>
          <a:noFill/>
        </p:spPr>
        <p:txBody>
          <a:bodyPr wrap="square" rtlCol="0">
            <a:spAutoFit/>
          </a:bodyPr>
          <a:lstStyle/>
          <a:p>
            <a:r>
              <a:rPr lang="de-DE" sz="3200" b="1" dirty="0">
                <a:solidFill>
                  <a:schemeClr val="bg1"/>
                </a:solidFill>
              </a:rPr>
              <a:t>K</a:t>
            </a:r>
          </a:p>
        </p:txBody>
      </p:sp>
      <p:sp>
        <p:nvSpPr>
          <p:cNvPr id="9" name="Textplatzhalter 2">
            <a:extLst>
              <a:ext uri="{FF2B5EF4-FFF2-40B4-BE49-F238E27FC236}">
                <a16:creationId xmlns:a16="http://schemas.microsoft.com/office/drawing/2014/main" id="{29EC1DC2-90A0-D665-4AD2-8C01E4DDADEA}"/>
              </a:ext>
            </a:extLst>
          </p:cNvPr>
          <p:cNvSpPr>
            <a:spLocks noGrp="1"/>
          </p:cNvSpPr>
          <p:nvPr>
            <p:ph type="body" idx="1" hasCustomPrompt="1"/>
          </p:nvPr>
        </p:nvSpPr>
        <p:spPr>
          <a:xfrm>
            <a:off x="641515" y="1039140"/>
            <a:ext cx="10353506" cy="823912"/>
          </a:xfrm>
          <a:prstGeom prst="rect">
            <a:avLst/>
          </a:prstGeom>
        </p:spPr>
        <p:txBody>
          <a:bodyPr anchor="b">
            <a:normAutofit/>
          </a:bodyPr>
          <a:lstStyle>
            <a:lvl1pPr marL="0" indent="0">
              <a:buNone/>
              <a:defRPr sz="2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Effektive Klassenführung</a:t>
            </a:r>
          </a:p>
        </p:txBody>
      </p:sp>
      <p:sp>
        <p:nvSpPr>
          <p:cNvPr id="10" name="Textplatzhalter 2">
            <a:extLst>
              <a:ext uri="{FF2B5EF4-FFF2-40B4-BE49-F238E27FC236}">
                <a16:creationId xmlns:a16="http://schemas.microsoft.com/office/drawing/2014/main" id="{A9DF9F30-4332-FC67-8FD5-5E719E850B89}"/>
              </a:ext>
            </a:extLst>
          </p:cNvPr>
          <p:cNvSpPr>
            <a:spLocks noGrp="1"/>
          </p:cNvSpPr>
          <p:nvPr>
            <p:ph type="body" idx="13" hasCustomPrompt="1"/>
          </p:nvPr>
        </p:nvSpPr>
        <p:spPr>
          <a:xfrm>
            <a:off x="713363" y="1876022"/>
            <a:ext cx="10700424" cy="504422"/>
          </a:xfrm>
          <a:prstGeom prst="rect">
            <a:avLst/>
          </a:prstGeom>
        </p:spPr>
        <p:txBody>
          <a:bodyPr anchor="b">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1" name="Foliennummernplatzhalter 5">
            <a:extLst>
              <a:ext uri="{FF2B5EF4-FFF2-40B4-BE49-F238E27FC236}">
                <a16:creationId xmlns:a16="http://schemas.microsoft.com/office/drawing/2014/main" id="{8F30F9B4-C0BE-F035-F722-DB59ACA68F41}"/>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40352547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AA7825F-3964-0590-6CED-0E81F944BB31}"/>
              </a:ext>
            </a:extLst>
          </p:cNvPr>
          <p:cNvSpPr/>
          <p:nvPr userDrawn="1"/>
        </p:nvSpPr>
        <p:spPr>
          <a:xfrm>
            <a:off x="0" y="1"/>
            <a:ext cx="12192000" cy="49276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Dreieck 3">
            <a:extLst>
              <a:ext uri="{FF2B5EF4-FFF2-40B4-BE49-F238E27FC236}">
                <a16:creationId xmlns:a16="http://schemas.microsoft.com/office/drawing/2014/main" id="{8B26B1ED-64CB-E397-C833-4DE6C675228A}"/>
              </a:ext>
            </a:extLst>
          </p:cNvPr>
          <p:cNvSpPr/>
          <p:nvPr userDrawn="1"/>
        </p:nvSpPr>
        <p:spPr>
          <a:xfrm>
            <a:off x="152399" y="2989994"/>
            <a:ext cx="11887201" cy="3200400"/>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Ein Bild, das Text, Screenshot enthält.&#10;&#10;KI-generierte Inhalte können fehlerhaft sein.">
            <a:extLst>
              <a:ext uri="{FF2B5EF4-FFF2-40B4-BE49-F238E27FC236}">
                <a16:creationId xmlns:a16="http://schemas.microsoft.com/office/drawing/2014/main" id="{F5EF298C-DDA7-7F6D-D813-F5A91C9E188E}"/>
              </a:ext>
            </a:extLst>
          </p:cNvPr>
          <p:cNvPicPr/>
          <p:nvPr userDrawn="1"/>
        </p:nvPicPr>
        <p:blipFill>
          <a:blip r:embed="rId2"/>
          <a:stretch>
            <a:fillRect/>
          </a:stretch>
        </p:blipFill>
        <p:spPr>
          <a:xfrm>
            <a:off x="2690636" y="2362203"/>
            <a:ext cx="6810726" cy="4554726"/>
          </a:xfrm>
          <a:prstGeom prst="rect">
            <a:avLst/>
          </a:prstGeom>
        </p:spPr>
      </p:pic>
      <p:sp>
        <p:nvSpPr>
          <p:cNvPr id="6" name="Textfeld 5">
            <a:extLst>
              <a:ext uri="{FF2B5EF4-FFF2-40B4-BE49-F238E27FC236}">
                <a16:creationId xmlns:a16="http://schemas.microsoft.com/office/drawing/2014/main" id="{A0BFAF4B-84DD-795C-E713-A6630E7D4880}"/>
              </a:ext>
            </a:extLst>
          </p:cNvPr>
          <p:cNvSpPr txBox="1"/>
          <p:nvPr userDrawn="1"/>
        </p:nvSpPr>
        <p:spPr>
          <a:xfrm>
            <a:off x="-152400" y="0"/>
            <a:ext cx="12344400" cy="3785652"/>
          </a:xfrm>
          <a:prstGeom prst="rect">
            <a:avLst/>
          </a:prstGeom>
          <a:noFill/>
        </p:spPr>
        <p:txBody>
          <a:bodyPr wrap="square" rtlCol="0">
            <a:spAutoFit/>
          </a:bodyPr>
          <a:lstStyle/>
          <a:p>
            <a:pPr algn="ctr"/>
            <a:r>
              <a:rPr lang="de-DE" sz="7200" b="1" dirty="0">
                <a:solidFill>
                  <a:srgbClr val="FFFFFF"/>
                </a:solidFill>
                <a:effectLst/>
                <a:latin typeface="MuseoSans"/>
              </a:rPr>
              <a:t>5</a:t>
            </a:r>
          </a:p>
          <a:p>
            <a:pPr algn="ctr"/>
            <a:r>
              <a:rPr lang="de-DE" sz="4800" b="1" dirty="0">
                <a:solidFill>
                  <a:srgbClr val="FFFFFF"/>
                </a:solidFill>
                <a:effectLst/>
                <a:latin typeface="MuseoSans"/>
              </a:rPr>
              <a:t>Kompetenzorientierte Aufgabenformate &amp; intelligentes Üben</a:t>
            </a:r>
            <a:endParaRPr lang="de-DE" sz="4800" b="1" dirty="0">
              <a:solidFill>
                <a:srgbClr val="FFFFFF"/>
              </a:solidFill>
              <a:latin typeface="MuseoSans"/>
            </a:endParaRPr>
          </a:p>
          <a:p>
            <a:r>
              <a:rPr lang="de-DE" sz="7200" b="1" dirty="0">
                <a:solidFill>
                  <a:srgbClr val="FFFFFF"/>
                </a:solidFill>
                <a:effectLst/>
                <a:latin typeface="Calibri" panose="020F0502020204030204" pitchFamily="34" charset="0"/>
                <a:cs typeface="Calibri" panose="020F0502020204030204" pitchFamily="34" charset="0"/>
              </a:rPr>
              <a:t> </a:t>
            </a:r>
            <a:endParaRPr lang="de-DE" sz="7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5297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BD1193-24C3-7E66-968C-C692C0B13018}"/>
              </a:ext>
            </a:extLst>
          </p:cNvPr>
          <p:cNvSpPr>
            <a:spLocks noGrp="1"/>
          </p:cNvSpPr>
          <p:nvPr>
            <p:ph type="dt" sz="half" idx="10"/>
          </p:nvPr>
        </p:nvSpPr>
        <p:spPr/>
        <p:txBody>
          <a:bodyPr/>
          <a:lstStyle/>
          <a:p>
            <a:fld id="{B99C654C-F940-9245-831A-F50A9BF8D996}" type="datetime1">
              <a:rPr lang="de-DE" smtClean="0"/>
              <a:t>17.06.25</a:t>
            </a:fld>
            <a:endParaRPr lang="de-DE"/>
          </a:p>
        </p:txBody>
      </p:sp>
      <p:sp>
        <p:nvSpPr>
          <p:cNvPr id="3" name="Fußzeilenplatzhalter 2">
            <a:extLst>
              <a:ext uri="{FF2B5EF4-FFF2-40B4-BE49-F238E27FC236}">
                <a16:creationId xmlns:a16="http://schemas.microsoft.com/office/drawing/2014/main" id="{26F33B27-5225-DDB5-FD90-E5B368A43161}"/>
              </a:ext>
            </a:extLst>
          </p:cNvPr>
          <p:cNvSpPr>
            <a:spLocks noGrp="1"/>
          </p:cNvSpPr>
          <p:nvPr>
            <p:ph type="ftr" sz="quarter" idx="11"/>
          </p:nvPr>
        </p:nvSpPr>
        <p:spPr/>
        <p:txBody>
          <a:bodyPr/>
          <a:lstStyle/>
          <a:p>
            <a:endParaRPr lang="de-DE"/>
          </a:p>
        </p:txBody>
      </p:sp>
      <p:sp>
        <p:nvSpPr>
          <p:cNvPr id="7" name="Rechteck 6">
            <a:extLst>
              <a:ext uri="{FF2B5EF4-FFF2-40B4-BE49-F238E27FC236}">
                <a16:creationId xmlns:a16="http://schemas.microsoft.com/office/drawing/2014/main" id="{57390F46-59B9-21A5-7F79-3D89B1D394A2}"/>
              </a:ext>
            </a:extLst>
          </p:cNvPr>
          <p:cNvSpPr/>
          <p:nvPr userDrawn="1"/>
        </p:nvSpPr>
        <p:spPr>
          <a:xfrm>
            <a:off x="-6485" y="1355387"/>
            <a:ext cx="648000" cy="648000"/>
          </a:xfrm>
          <a:prstGeom prst="rect">
            <a:avLst/>
          </a:prstGeom>
          <a:solidFill>
            <a:srgbClr val="006D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82D88C3E-9693-3D41-27BE-12F4EF4916CA}"/>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1</a:t>
            </a:r>
          </a:p>
        </p:txBody>
      </p:sp>
      <p:sp>
        <p:nvSpPr>
          <p:cNvPr id="9" name="Textplatzhalter 2">
            <a:extLst>
              <a:ext uri="{FF2B5EF4-FFF2-40B4-BE49-F238E27FC236}">
                <a16:creationId xmlns:a16="http://schemas.microsoft.com/office/drawing/2014/main" id="{0D316A3D-2BCB-93A9-E132-A331FA4ED9EF}"/>
              </a:ext>
            </a:extLst>
          </p:cNvPr>
          <p:cNvSpPr>
            <a:spLocks noGrp="1"/>
          </p:cNvSpPr>
          <p:nvPr>
            <p:ph type="body" idx="1" hasCustomPrompt="1"/>
          </p:nvPr>
        </p:nvSpPr>
        <p:spPr>
          <a:xfrm>
            <a:off x="641515" y="1039140"/>
            <a:ext cx="10353506" cy="823912"/>
          </a:xfrm>
          <a:prstGeom prst="rect">
            <a:avLst/>
          </a:prstGeom>
        </p:spPr>
        <p:txBody>
          <a:bodyPr anchor="b">
            <a:normAutofit/>
          </a:bodyPr>
          <a:lstStyle>
            <a:lvl1pPr marL="0" indent="0">
              <a:buNone/>
              <a:defRPr sz="2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Veranschaulichung</a:t>
            </a:r>
          </a:p>
        </p:txBody>
      </p:sp>
      <p:sp>
        <p:nvSpPr>
          <p:cNvPr id="10" name="Textplatzhalter 2">
            <a:extLst>
              <a:ext uri="{FF2B5EF4-FFF2-40B4-BE49-F238E27FC236}">
                <a16:creationId xmlns:a16="http://schemas.microsoft.com/office/drawing/2014/main" id="{E32ABE5D-2AD3-504F-F658-1506D941AC11}"/>
              </a:ext>
            </a:extLst>
          </p:cNvPr>
          <p:cNvSpPr>
            <a:spLocks noGrp="1"/>
          </p:cNvSpPr>
          <p:nvPr>
            <p:ph type="body" idx="13" hasCustomPrompt="1"/>
          </p:nvPr>
        </p:nvSpPr>
        <p:spPr>
          <a:xfrm>
            <a:off x="713363" y="1876022"/>
            <a:ext cx="10700424" cy="504422"/>
          </a:xfrm>
          <a:prstGeom prst="rect">
            <a:avLst/>
          </a:prstGeom>
        </p:spPr>
        <p:txBody>
          <a:bodyPr anchor="b">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1" name="Foliennummernplatzhalter 5">
            <a:extLst>
              <a:ext uri="{FF2B5EF4-FFF2-40B4-BE49-F238E27FC236}">
                <a16:creationId xmlns:a16="http://schemas.microsoft.com/office/drawing/2014/main" id="{41B79406-9F37-B0EB-32A1-C3810BF2435A}"/>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3529008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BD1193-24C3-7E66-968C-C692C0B13018}"/>
              </a:ext>
            </a:extLst>
          </p:cNvPr>
          <p:cNvSpPr>
            <a:spLocks noGrp="1"/>
          </p:cNvSpPr>
          <p:nvPr>
            <p:ph type="dt" sz="half" idx="10"/>
          </p:nvPr>
        </p:nvSpPr>
        <p:spPr/>
        <p:txBody>
          <a:bodyPr/>
          <a:lstStyle/>
          <a:p>
            <a:fld id="{F55C625A-0B5E-8A42-9B3E-058820172130}" type="datetime1">
              <a:rPr lang="de-DE" smtClean="0"/>
              <a:t>17.06.25</a:t>
            </a:fld>
            <a:endParaRPr lang="de-DE"/>
          </a:p>
        </p:txBody>
      </p:sp>
      <p:sp>
        <p:nvSpPr>
          <p:cNvPr id="3" name="Fußzeilenplatzhalter 2">
            <a:extLst>
              <a:ext uri="{FF2B5EF4-FFF2-40B4-BE49-F238E27FC236}">
                <a16:creationId xmlns:a16="http://schemas.microsoft.com/office/drawing/2014/main" id="{26F33B27-5225-DDB5-FD90-E5B368A43161}"/>
              </a:ext>
            </a:extLst>
          </p:cNvPr>
          <p:cNvSpPr>
            <a:spLocks noGrp="1"/>
          </p:cNvSpPr>
          <p:nvPr>
            <p:ph type="ftr" sz="quarter" idx="11"/>
          </p:nvPr>
        </p:nvSpPr>
        <p:spPr/>
        <p:txBody>
          <a:bodyPr/>
          <a:lstStyle/>
          <a:p>
            <a:endParaRPr lang="de-DE"/>
          </a:p>
        </p:txBody>
      </p:sp>
      <p:sp>
        <p:nvSpPr>
          <p:cNvPr id="7" name="Rechteck 6">
            <a:extLst>
              <a:ext uri="{FF2B5EF4-FFF2-40B4-BE49-F238E27FC236}">
                <a16:creationId xmlns:a16="http://schemas.microsoft.com/office/drawing/2014/main" id="{57390F46-59B9-21A5-7F79-3D89B1D394A2}"/>
              </a:ext>
            </a:extLst>
          </p:cNvPr>
          <p:cNvSpPr/>
          <p:nvPr userDrawn="1"/>
        </p:nvSpPr>
        <p:spPr>
          <a:xfrm>
            <a:off x="-6485" y="1355387"/>
            <a:ext cx="648000" cy="648000"/>
          </a:xfrm>
          <a:prstGeom prst="rect">
            <a:avLst/>
          </a:prstGeom>
          <a:solidFill>
            <a:srgbClr val="0097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82D88C3E-9693-3D41-27BE-12F4EF4916CA}"/>
              </a:ext>
            </a:extLst>
          </p:cNvPr>
          <p:cNvSpPr txBox="1"/>
          <p:nvPr userDrawn="1"/>
        </p:nvSpPr>
        <p:spPr>
          <a:xfrm>
            <a:off x="272373" y="1288968"/>
            <a:ext cx="330741" cy="584775"/>
          </a:xfrm>
          <a:prstGeom prst="rect">
            <a:avLst/>
          </a:prstGeom>
          <a:noFill/>
        </p:spPr>
        <p:txBody>
          <a:bodyPr wrap="square" rtlCol="0">
            <a:spAutoFit/>
          </a:bodyPr>
          <a:lstStyle/>
          <a:p>
            <a:r>
              <a:rPr lang="de-DE" sz="3200" b="1" dirty="0">
                <a:solidFill>
                  <a:schemeClr val="bg1"/>
                </a:solidFill>
              </a:rPr>
              <a:t>2</a:t>
            </a:r>
          </a:p>
        </p:txBody>
      </p:sp>
      <p:sp>
        <p:nvSpPr>
          <p:cNvPr id="9" name="Textplatzhalter 2">
            <a:extLst>
              <a:ext uri="{FF2B5EF4-FFF2-40B4-BE49-F238E27FC236}">
                <a16:creationId xmlns:a16="http://schemas.microsoft.com/office/drawing/2014/main" id="{82B8BABD-540E-39B5-7544-1F9E7EE3DA35}"/>
              </a:ext>
            </a:extLst>
          </p:cNvPr>
          <p:cNvSpPr>
            <a:spLocks noGrp="1"/>
          </p:cNvSpPr>
          <p:nvPr>
            <p:ph type="body" idx="1" hasCustomPrompt="1"/>
          </p:nvPr>
        </p:nvSpPr>
        <p:spPr>
          <a:xfrm>
            <a:off x="641515" y="1039140"/>
            <a:ext cx="10353506" cy="823912"/>
          </a:xfrm>
          <a:prstGeom prst="rect">
            <a:avLst/>
          </a:prstGeom>
        </p:spPr>
        <p:txBody>
          <a:bodyPr anchor="b">
            <a:normAutofit/>
          </a:bodyPr>
          <a:lstStyle>
            <a:lvl1pPr marL="0" indent="0">
              <a:buNone/>
              <a:defRPr sz="2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Lebensweltbezug</a:t>
            </a:r>
          </a:p>
        </p:txBody>
      </p:sp>
      <p:sp>
        <p:nvSpPr>
          <p:cNvPr id="10" name="Textplatzhalter 2">
            <a:extLst>
              <a:ext uri="{FF2B5EF4-FFF2-40B4-BE49-F238E27FC236}">
                <a16:creationId xmlns:a16="http://schemas.microsoft.com/office/drawing/2014/main" id="{576BEA62-3E03-FAC2-03F1-4A5031C9A6A4}"/>
              </a:ext>
            </a:extLst>
          </p:cNvPr>
          <p:cNvSpPr>
            <a:spLocks noGrp="1"/>
          </p:cNvSpPr>
          <p:nvPr>
            <p:ph type="body" idx="13" hasCustomPrompt="1"/>
          </p:nvPr>
        </p:nvSpPr>
        <p:spPr>
          <a:xfrm>
            <a:off x="713363" y="1876022"/>
            <a:ext cx="10700424" cy="504422"/>
          </a:xfrm>
          <a:prstGeom prst="rect">
            <a:avLst/>
          </a:prstGeom>
        </p:spPr>
        <p:txBody>
          <a:bodyPr anchor="b">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1" name="Foliennummernplatzhalter 5">
            <a:extLst>
              <a:ext uri="{FF2B5EF4-FFF2-40B4-BE49-F238E27FC236}">
                <a16:creationId xmlns:a16="http://schemas.microsoft.com/office/drawing/2014/main" id="{4ED2F275-A391-79D2-7635-E345CD56704F}"/>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1099398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BD1193-24C3-7E66-968C-C692C0B13018}"/>
              </a:ext>
            </a:extLst>
          </p:cNvPr>
          <p:cNvSpPr>
            <a:spLocks noGrp="1"/>
          </p:cNvSpPr>
          <p:nvPr>
            <p:ph type="dt" sz="half" idx="10"/>
          </p:nvPr>
        </p:nvSpPr>
        <p:spPr/>
        <p:txBody>
          <a:bodyPr/>
          <a:lstStyle/>
          <a:p>
            <a:fld id="{B94502C7-DDAB-7543-BE17-CB78B6B856F1}" type="datetime1">
              <a:rPr lang="de-DE" smtClean="0"/>
              <a:t>17.06.25</a:t>
            </a:fld>
            <a:endParaRPr lang="de-DE"/>
          </a:p>
        </p:txBody>
      </p:sp>
      <p:sp>
        <p:nvSpPr>
          <p:cNvPr id="3" name="Fußzeilenplatzhalter 2">
            <a:extLst>
              <a:ext uri="{FF2B5EF4-FFF2-40B4-BE49-F238E27FC236}">
                <a16:creationId xmlns:a16="http://schemas.microsoft.com/office/drawing/2014/main" id="{26F33B27-5225-DDB5-FD90-E5B368A43161}"/>
              </a:ext>
            </a:extLst>
          </p:cNvPr>
          <p:cNvSpPr>
            <a:spLocks noGrp="1"/>
          </p:cNvSpPr>
          <p:nvPr>
            <p:ph type="ftr" sz="quarter" idx="11"/>
          </p:nvPr>
        </p:nvSpPr>
        <p:spPr/>
        <p:txBody>
          <a:bodyPr/>
          <a:lstStyle/>
          <a:p>
            <a:endParaRPr lang="de-DE"/>
          </a:p>
        </p:txBody>
      </p:sp>
      <p:sp>
        <p:nvSpPr>
          <p:cNvPr id="7" name="Rechteck 6">
            <a:extLst>
              <a:ext uri="{FF2B5EF4-FFF2-40B4-BE49-F238E27FC236}">
                <a16:creationId xmlns:a16="http://schemas.microsoft.com/office/drawing/2014/main" id="{57390F46-59B9-21A5-7F79-3D89B1D394A2}"/>
              </a:ext>
            </a:extLst>
          </p:cNvPr>
          <p:cNvSpPr/>
          <p:nvPr userDrawn="1"/>
        </p:nvSpPr>
        <p:spPr>
          <a:xfrm>
            <a:off x="-6485" y="1355387"/>
            <a:ext cx="648000" cy="648000"/>
          </a:xfrm>
          <a:prstGeom prst="rect">
            <a:avLst/>
          </a:prstGeom>
          <a:solidFill>
            <a:srgbClr val="0092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82D88C3E-9693-3D41-27BE-12F4EF4916CA}"/>
              </a:ext>
            </a:extLst>
          </p:cNvPr>
          <p:cNvSpPr txBox="1"/>
          <p:nvPr userDrawn="1"/>
        </p:nvSpPr>
        <p:spPr>
          <a:xfrm>
            <a:off x="272373" y="1288968"/>
            <a:ext cx="330741" cy="584775"/>
          </a:xfrm>
          <a:prstGeom prst="rect">
            <a:avLst/>
          </a:prstGeom>
          <a:noFill/>
        </p:spPr>
        <p:txBody>
          <a:bodyPr wrap="square" rtlCol="0">
            <a:spAutoFit/>
          </a:bodyPr>
          <a:lstStyle/>
          <a:p>
            <a:r>
              <a:rPr lang="de-DE" sz="3200" b="1" dirty="0">
                <a:solidFill>
                  <a:schemeClr val="bg1"/>
                </a:solidFill>
              </a:rPr>
              <a:t>3</a:t>
            </a:r>
          </a:p>
        </p:txBody>
      </p:sp>
      <p:sp>
        <p:nvSpPr>
          <p:cNvPr id="9" name="Textplatzhalter 2">
            <a:extLst>
              <a:ext uri="{FF2B5EF4-FFF2-40B4-BE49-F238E27FC236}">
                <a16:creationId xmlns:a16="http://schemas.microsoft.com/office/drawing/2014/main" id="{F568264C-1751-A44F-C344-48F2CB1228C2}"/>
              </a:ext>
            </a:extLst>
          </p:cNvPr>
          <p:cNvSpPr>
            <a:spLocks noGrp="1"/>
          </p:cNvSpPr>
          <p:nvPr>
            <p:ph type="body" idx="1" hasCustomPrompt="1"/>
          </p:nvPr>
        </p:nvSpPr>
        <p:spPr>
          <a:xfrm>
            <a:off x="641515" y="1039140"/>
            <a:ext cx="10353506" cy="823912"/>
          </a:xfrm>
          <a:prstGeom prst="rect">
            <a:avLst/>
          </a:prstGeom>
        </p:spPr>
        <p:txBody>
          <a:bodyPr anchor="b">
            <a:normAutofit/>
          </a:bodyPr>
          <a:lstStyle>
            <a:lvl1pPr marL="0" indent="0">
              <a:buNone/>
              <a:defRPr sz="2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Methodenvielfalt</a:t>
            </a:r>
          </a:p>
        </p:txBody>
      </p:sp>
      <p:sp>
        <p:nvSpPr>
          <p:cNvPr id="10" name="Textplatzhalter 2">
            <a:extLst>
              <a:ext uri="{FF2B5EF4-FFF2-40B4-BE49-F238E27FC236}">
                <a16:creationId xmlns:a16="http://schemas.microsoft.com/office/drawing/2014/main" id="{C402FD27-A38D-DAF7-2CB0-D988061B6FD1}"/>
              </a:ext>
            </a:extLst>
          </p:cNvPr>
          <p:cNvSpPr>
            <a:spLocks noGrp="1"/>
          </p:cNvSpPr>
          <p:nvPr>
            <p:ph type="body" idx="13" hasCustomPrompt="1"/>
          </p:nvPr>
        </p:nvSpPr>
        <p:spPr>
          <a:xfrm>
            <a:off x="713363" y="1876022"/>
            <a:ext cx="10700424" cy="504422"/>
          </a:xfrm>
          <a:prstGeom prst="rect">
            <a:avLst/>
          </a:prstGeom>
        </p:spPr>
        <p:txBody>
          <a:bodyPr anchor="b">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1" name="Foliennummernplatzhalter 5">
            <a:extLst>
              <a:ext uri="{FF2B5EF4-FFF2-40B4-BE49-F238E27FC236}">
                <a16:creationId xmlns:a16="http://schemas.microsoft.com/office/drawing/2014/main" id="{153730FD-9A34-D76D-852B-4CEFC5DCE481}"/>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3070721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BD1193-24C3-7E66-968C-C692C0B13018}"/>
              </a:ext>
            </a:extLst>
          </p:cNvPr>
          <p:cNvSpPr>
            <a:spLocks noGrp="1"/>
          </p:cNvSpPr>
          <p:nvPr>
            <p:ph type="dt" sz="half" idx="10"/>
          </p:nvPr>
        </p:nvSpPr>
        <p:spPr/>
        <p:txBody>
          <a:bodyPr/>
          <a:lstStyle/>
          <a:p>
            <a:fld id="{0364D986-64D0-F849-B4B1-A8F29C66727E}" type="datetime1">
              <a:rPr lang="de-DE" smtClean="0"/>
              <a:t>17.06.25</a:t>
            </a:fld>
            <a:endParaRPr lang="de-DE"/>
          </a:p>
        </p:txBody>
      </p:sp>
      <p:sp>
        <p:nvSpPr>
          <p:cNvPr id="3" name="Fußzeilenplatzhalter 2">
            <a:extLst>
              <a:ext uri="{FF2B5EF4-FFF2-40B4-BE49-F238E27FC236}">
                <a16:creationId xmlns:a16="http://schemas.microsoft.com/office/drawing/2014/main" id="{26F33B27-5225-DDB5-FD90-E5B368A43161}"/>
              </a:ext>
            </a:extLst>
          </p:cNvPr>
          <p:cNvSpPr>
            <a:spLocks noGrp="1"/>
          </p:cNvSpPr>
          <p:nvPr>
            <p:ph type="ftr" sz="quarter" idx="11"/>
          </p:nvPr>
        </p:nvSpPr>
        <p:spPr/>
        <p:txBody>
          <a:bodyPr/>
          <a:lstStyle/>
          <a:p>
            <a:endParaRPr lang="de-DE"/>
          </a:p>
        </p:txBody>
      </p:sp>
      <p:sp>
        <p:nvSpPr>
          <p:cNvPr id="7" name="Rechteck 6">
            <a:extLst>
              <a:ext uri="{FF2B5EF4-FFF2-40B4-BE49-F238E27FC236}">
                <a16:creationId xmlns:a16="http://schemas.microsoft.com/office/drawing/2014/main" id="{57390F46-59B9-21A5-7F79-3D89B1D394A2}"/>
              </a:ext>
            </a:extLst>
          </p:cNvPr>
          <p:cNvSpPr/>
          <p:nvPr userDrawn="1"/>
        </p:nvSpPr>
        <p:spPr>
          <a:xfrm>
            <a:off x="-6485" y="1355387"/>
            <a:ext cx="648000" cy="648000"/>
          </a:xfrm>
          <a:prstGeom prst="rect">
            <a:avLst/>
          </a:prstGeom>
          <a:solidFill>
            <a:srgbClr val="008F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82D88C3E-9693-3D41-27BE-12F4EF4916CA}"/>
              </a:ext>
            </a:extLst>
          </p:cNvPr>
          <p:cNvSpPr txBox="1"/>
          <p:nvPr userDrawn="1"/>
        </p:nvSpPr>
        <p:spPr>
          <a:xfrm>
            <a:off x="278858" y="1288968"/>
            <a:ext cx="330741" cy="584775"/>
          </a:xfrm>
          <a:prstGeom prst="rect">
            <a:avLst/>
          </a:prstGeom>
          <a:noFill/>
        </p:spPr>
        <p:txBody>
          <a:bodyPr wrap="square" rtlCol="0">
            <a:spAutoFit/>
          </a:bodyPr>
          <a:lstStyle/>
          <a:p>
            <a:r>
              <a:rPr lang="de-DE" sz="3200" b="1" dirty="0">
                <a:solidFill>
                  <a:schemeClr val="bg1"/>
                </a:solidFill>
              </a:rPr>
              <a:t>4</a:t>
            </a:r>
          </a:p>
        </p:txBody>
      </p:sp>
      <p:sp>
        <p:nvSpPr>
          <p:cNvPr id="9" name="Textplatzhalter 2">
            <a:extLst>
              <a:ext uri="{FF2B5EF4-FFF2-40B4-BE49-F238E27FC236}">
                <a16:creationId xmlns:a16="http://schemas.microsoft.com/office/drawing/2014/main" id="{FD8967A5-B6E1-540A-955D-44A1B265CA53}"/>
              </a:ext>
            </a:extLst>
          </p:cNvPr>
          <p:cNvSpPr>
            <a:spLocks noGrp="1"/>
          </p:cNvSpPr>
          <p:nvPr>
            <p:ph type="body" idx="1" hasCustomPrompt="1"/>
          </p:nvPr>
        </p:nvSpPr>
        <p:spPr>
          <a:xfrm>
            <a:off x="641515" y="1039140"/>
            <a:ext cx="10353506" cy="823912"/>
          </a:xfrm>
          <a:prstGeom prst="rect">
            <a:avLst/>
          </a:prstGeom>
        </p:spPr>
        <p:txBody>
          <a:bodyPr anchor="b">
            <a:normAutofit/>
          </a:bodyPr>
          <a:lstStyle>
            <a:lvl1pPr marL="0" indent="0">
              <a:buNone/>
              <a:defRPr sz="2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Individualisiertes Lernen</a:t>
            </a:r>
          </a:p>
        </p:txBody>
      </p:sp>
      <p:sp>
        <p:nvSpPr>
          <p:cNvPr id="10" name="Textplatzhalter 2">
            <a:extLst>
              <a:ext uri="{FF2B5EF4-FFF2-40B4-BE49-F238E27FC236}">
                <a16:creationId xmlns:a16="http://schemas.microsoft.com/office/drawing/2014/main" id="{74F70A01-4C9D-5CB8-A38B-E39F729A0983}"/>
              </a:ext>
            </a:extLst>
          </p:cNvPr>
          <p:cNvSpPr>
            <a:spLocks noGrp="1"/>
          </p:cNvSpPr>
          <p:nvPr>
            <p:ph type="body" idx="13" hasCustomPrompt="1"/>
          </p:nvPr>
        </p:nvSpPr>
        <p:spPr>
          <a:xfrm>
            <a:off x="713363" y="1876022"/>
            <a:ext cx="10700424" cy="504422"/>
          </a:xfrm>
          <a:prstGeom prst="rect">
            <a:avLst/>
          </a:prstGeom>
        </p:spPr>
        <p:txBody>
          <a:bodyPr anchor="b">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1" name="Foliennummernplatzhalter 5">
            <a:extLst>
              <a:ext uri="{FF2B5EF4-FFF2-40B4-BE49-F238E27FC236}">
                <a16:creationId xmlns:a16="http://schemas.microsoft.com/office/drawing/2014/main" id="{121C2606-6519-B480-DB10-7D52529C8EAB}"/>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1683821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BD1193-24C3-7E66-968C-C692C0B13018}"/>
              </a:ext>
            </a:extLst>
          </p:cNvPr>
          <p:cNvSpPr>
            <a:spLocks noGrp="1"/>
          </p:cNvSpPr>
          <p:nvPr>
            <p:ph type="dt" sz="half" idx="10"/>
          </p:nvPr>
        </p:nvSpPr>
        <p:spPr/>
        <p:txBody>
          <a:bodyPr/>
          <a:lstStyle/>
          <a:p>
            <a:fld id="{1ABF4AF5-9F4E-324E-84AD-E3ECDC8CFB7F}" type="datetime1">
              <a:rPr lang="de-DE" smtClean="0"/>
              <a:t>17.06.25</a:t>
            </a:fld>
            <a:endParaRPr lang="de-DE"/>
          </a:p>
        </p:txBody>
      </p:sp>
      <p:sp>
        <p:nvSpPr>
          <p:cNvPr id="3" name="Fußzeilenplatzhalter 2">
            <a:extLst>
              <a:ext uri="{FF2B5EF4-FFF2-40B4-BE49-F238E27FC236}">
                <a16:creationId xmlns:a16="http://schemas.microsoft.com/office/drawing/2014/main" id="{26F33B27-5225-DDB5-FD90-E5B368A43161}"/>
              </a:ext>
            </a:extLst>
          </p:cNvPr>
          <p:cNvSpPr>
            <a:spLocks noGrp="1"/>
          </p:cNvSpPr>
          <p:nvPr>
            <p:ph type="ftr" sz="quarter" idx="11"/>
          </p:nvPr>
        </p:nvSpPr>
        <p:spPr/>
        <p:txBody>
          <a:bodyPr/>
          <a:lstStyle/>
          <a:p>
            <a:endParaRPr lang="de-DE"/>
          </a:p>
        </p:txBody>
      </p:sp>
      <p:sp>
        <p:nvSpPr>
          <p:cNvPr id="7" name="Rechteck 6">
            <a:extLst>
              <a:ext uri="{FF2B5EF4-FFF2-40B4-BE49-F238E27FC236}">
                <a16:creationId xmlns:a16="http://schemas.microsoft.com/office/drawing/2014/main" id="{57390F46-59B9-21A5-7F79-3D89B1D394A2}"/>
              </a:ext>
            </a:extLst>
          </p:cNvPr>
          <p:cNvSpPr/>
          <p:nvPr userDrawn="1"/>
        </p:nvSpPr>
        <p:spPr>
          <a:xfrm>
            <a:off x="-6485" y="1355387"/>
            <a:ext cx="648000" cy="648000"/>
          </a:xfrm>
          <a:prstGeom prst="rect">
            <a:avLst/>
          </a:prstGeom>
          <a:solidFill>
            <a:srgbClr val="399A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82D88C3E-9693-3D41-27BE-12F4EF4916CA}"/>
              </a:ext>
            </a:extLst>
          </p:cNvPr>
          <p:cNvSpPr txBox="1"/>
          <p:nvPr userDrawn="1"/>
        </p:nvSpPr>
        <p:spPr>
          <a:xfrm>
            <a:off x="272373" y="1288968"/>
            <a:ext cx="330741" cy="584775"/>
          </a:xfrm>
          <a:prstGeom prst="rect">
            <a:avLst/>
          </a:prstGeom>
          <a:noFill/>
        </p:spPr>
        <p:txBody>
          <a:bodyPr wrap="square" rtlCol="0">
            <a:spAutoFit/>
          </a:bodyPr>
          <a:lstStyle/>
          <a:p>
            <a:r>
              <a:rPr lang="de-DE" sz="3200" b="1" dirty="0">
                <a:solidFill>
                  <a:schemeClr val="bg1"/>
                </a:solidFill>
              </a:rPr>
              <a:t>5</a:t>
            </a:r>
          </a:p>
        </p:txBody>
      </p:sp>
      <p:sp>
        <p:nvSpPr>
          <p:cNvPr id="9" name="Textplatzhalter 2">
            <a:extLst>
              <a:ext uri="{FF2B5EF4-FFF2-40B4-BE49-F238E27FC236}">
                <a16:creationId xmlns:a16="http://schemas.microsoft.com/office/drawing/2014/main" id="{9F1AD123-4DCA-24B3-8898-3530FB230D22}"/>
              </a:ext>
            </a:extLst>
          </p:cNvPr>
          <p:cNvSpPr>
            <a:spLocks noGrp="1"/>
          </p:cNvSpPr>
          <p:nvPr>
            <p:ph type="body" idx="1" hasCustomPrompt="1"/>
          </p:nvPr>
        </p:nvSpPr>
        <p:spPr>
          <a:xfrm>
            <a:off x="641515" y="1039140"/>
            <a:ext cx="10353506" cy="823912"/>
          </a:xfrm>
          <a:prstGeom prst="rect">
            <a:avLst/>
          </a:prstGeom>
        </p:spPr>
        <p:txBody>
          <a:bodyPr anchor="b">
            <a:normAutofit/>
          </a:bodyPr>
          <a:lstStyle>
            <a:lvl1pPr marL="0" indent="0">
              <a:buNone/>
              <a:defRPr sz="2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Kompetenzorientierte Aufgabenformate &amp; intelligentes Üben</a:t>
            </a:r>
          </a:p>
        </p:txBody>
      </p:sp>
      <p:sp>
        <p:nvSpPr>
          <p:cNvPr id="10" name="Textplatzhalter 2">
            <a:extLst>
              <a:ext uri="{FF2B5EF4-FFF2-40B4-BE49-F238E27FC236}">
                <a16:creationId xmlns:a16="http://schemas.microsoft.com/office/drawing/2014/main" id="{57A8ADB3-BFF6-8D7C-5315-CD7F97BD3EC4}"/>
              </a:ext>
            </a:extLst>
          </p:cNvPr>
          <p:cNvSpPr>
            <a:spLocks noGrp="1"/>
          </p:cNvSpPr>
          <p:nvPr>
            <p:ph type="body" idx="13" hasCustomPrompt="1"/>
          </p:nvPr>
        </p:nvSpPr>
        <p:spPr>
          <a:xfrm>
            <a:off x="713363" y="1876022"/>
            <a:ext cx="10700424" cy="504422"/>
          </a:xfrm>
          <a:prstGeom prst="rect">
            <a:avLst/>
          </a:prstGeom>
        </p:spPr>
        <p:txBody>
          <a:bodyPr anchor="b">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3" name="Foliennummernplatzhalter 5">
            <a:extLst>
              <a:ext uri="{FF2B5EF4-FFF2-40B4-BE49-F238E27FC236}">
                <a16:creationId xmlns:a16="http://schemas.microsoft.com/office/drawing/2014/main" id="{C0DB4DF2-6EB8-2D2D-588B-44150DABCF85}"/>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1304482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png"/><Relationship Id="rId5" Type="http://schemas.openxmlformats.org/officeDocument/2006/relationships/theme" Target="../theme/theme7.xml"/><Relationship Id="rId4" Type="http://schemas.openxmlformats.org/officeDocument/2006/relationships/slideLayout" Target="../slideLayouts/slideLayout34.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theme" Target="../theme/theme8.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90035BE-5796-2E15-9BBE-A434AA3554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763E5A3D-2AE5-BDED-16AA-936E688AEC56}"/>
              </a:ext>
            </a:extLst>
          </p:cNvPr>
          <p:cNvSpPr>
            <a:spLocks noGrp="1"/>
          </p:cNvSpPr>
          <p:nvPr>
            <p:ph type="dt" sz="half" idx="2"/>
          </p:nvPr>
        </p:nvSpPr>
        <p:spPr>
          <a:xfrm>
            <a:off x="682557" y="6557385"/>
            <a:ext cx="2743200" cy="30061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56C08FDE-F51C-7A43-8B9C-2394C9B49A6F}" type="datetime1">
              <a:rPr lang="de-DE" smtClean="0"/>
              <a:t>17.06.25</a:t>
            </a:fld>
            <a:endParaRPr lang="de-DE" dirty="0"/>
          </a:p>
        </p:txBody>
      </p:sp>
      <p:sp>
        <p:nvSpPr>
          <p:cNvPr id="5" name="Fußzeilenplatzhalter 4">
            <a:extLst>
              <a:ext uri="{FF2B5EF4-FFF2-40B4-BE49-F238E27FC236}">
                <a16:creationId xmlns:a16="http://schemas.microsoft.com/office/drawing/2014/main" id="{8489DD8C-5A85-F84E-E80E-896C62C65BB4}"/>
              </a:ext>
            </a:extLst>
          </p:cNvPr>
          <p:cNvSpPr>
            <a:spLocks noGrp="1"/>
          </p:cNvSpPr>
          <p:nvPr>
            <p:ph type="ftr" sz="quarter" idx="3"/>
          </p:nvPr>
        </p:nvSpPr>
        <p:spPr>
          <a:xfrm>
            <a:off x="3782438" y="6557385"/>
            <a:ext cx="4114800" cy="30061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de-DE" dirty="0"/>
          </a:p>
        </p:txBody>
      </p:sp>
      <p:sp>
        <p:nvSpPr>
          <p:cNvPr id="6" name="Foliennummernplatzhalter 5">
            <a:extLst>
              <a:ext uri="{FF2B5EF4-FFF2-40B4-BE49-F238E27FC236}">
                <a16:creationId xmlns:a16="http://schemas.microsoft.com/office/drawing/2014/main" id="{E39DB9BF-11D5-79D5-BA01-21C1845C6C52}"/>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
        <p:nvSpPr>
          <p:cNvPr id="2" name="Rechteck 1">
            <a:extLst>
              <a:ext uri="{FF2B5EF4-FFF2-40B4-BE49-F238E27FC236}">
                <a16:creationId xmlns:a16="http://schemas.microsoft.com/office/drawing/2014/main" id="{29A3C4CD-D899-5973-D74F-609421B456B6}"/>
              </a:ext>
            </a:extLst>
          </p:cNvPr>
          <p:cNvSpPr/>
          <p:nvPr userDrawn="1"/>
        </p:nvSpPr>
        <p:spPr>
          <a:xfrm>
            <a:off x="-12028" y="0"/>
            <a:ext cx="12192000" cy="897466"/>
          </a:xfrm>
          <a:prstGeom prst="rect">
            <a:avLst/>
          </a:prstGeom>
          <a:gradFill>
            <a:gsLst>
              <a:gs pos="36000">
                <a:srgbClr val="009F97"/>
              </a:gs>
              <a:gs pos="0">
                <a:srgbClr val="01A2CA"/>
              </a:gs>
              <a:gs pos="26000">
                <a:srgbClr val="00A0A7"/>
              </a:gs>
              <a:gs pos="100000">
                <a:srgbClr val="3E9B45"/>
              </a:gs>
              <a:gs pos="75000">
                <a:srgbClr val="189C69"/>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extfeld 6">
            <a:extLst>
              <a:ext uri="{FF2B5EF4-FFF2-40B4-BE49-F238E27FC236}">
                <a16:creationId xmlns:a16="http://schemas.microsoft.com/office/drawing/2014/main" id="{D568E577-9908-6B2C-7035-FA68028E4BE0}"/>
              </a:ext>
            </a:extLst>
          </p:cNvPr>
          <p:cNvSpPr txBox="1"/>
          <p:nvPr userDrawn="1"/>
        </p:nvSpPr>
        <p:spPr>
          <a:xfrm>
            <a:off x="682557" y="121848"/>
            <a:ext cx="2347711" cy="707886"/>
          </a:xfrm>
          <a:prstGeom prst="rect">
            <a:avLst/>
          </a:prstGeom>
          <a:noFill/>
        </p:spPr>
        <p:txBody>
          <a:bodyPr wrap="square" rtlCol="0">
            <a:spAutoFit/>
          </a:bodyPr>
          <a:lstStyle/>
          <a:p>
            <a:r>
              <a:rPr lang="de-DE" sz="2000" dirty="0">
                <a:solidFill>
                  <a:srgbClr val="FFFFFF"/>
                </a:solidFill>
                <a:effectLst/>
                <a:latin typeface="Calibri" panose="020F0502020204030204" pitchFamily="34" charset="0"/>
                <a:cs typeface="Calibri" panose="020F0502020204030204" pitchFamily="34" charset="0"/>
              </a:rPr>
              <a:t>Guter Unterricht in einer digitalen Welt</a:t>
            </a:r>
            <a:endParaRPr lang="de-DE" sz="2000" dirty="0">
              <a:solidFill>
                <a:srgbClr val="FFFFFF"/>
              </a:solidFill>
              <a:latin typeface="Calibri" panose="020F0502020204030204" pitchFamily="34" charset="0"/>
              <a:cs typeface="Calibri" panose="020F0502020204030204" pitchFamily="34" charset="0"/>
            </a:endParaRPr>
          </a:p>
        </p:txBody>
      </p:sp>
      <p:sp>
        <p:nvSpPr>
          <p:cNvPr id="9" name="Dreieck 8">
            <a:extLst>
              <a:ext uri="{FF2B5EF4-FFF2-40B4-BE49-F238E27FC236}">
                <a16:creationId xmlns:a16="http://schemas.microsoft.com/office/drawing/2014/main" id="{9C5F4B4C-A14F-4E52-6871-129218458FAE}"/>
              </a:ext>
            </a:extLst>
          </p:cNvPr>
          <p:cNvSpPr/>
          <p:nvPr userDrawn="1"/>
        </p:nvSpPr>
        <p:spPr>
          <a:xfrm>
            <a:off x="8734916" y="292642"/>
            <a:ext cx="4057035" cy="1074184"/>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descr="Ein Bild, das Text, Screenshot enthält.&#10;&#10;KI-generierte Inhalte können fehlerhaft sein.">
            <a:extLst>
              <a:ext uri="{FF2B5EF4-FFF2-40B4-BE49-F238E27FC236}">
                <a16:creationId xmlns:a16="http://schemas.microsoft.com/office/drawing/2014/main" id="{F3C9A958-81C7-7214-6F0A-2728278EA4DC}"/>
              </a:ext>
            </a:extLst>
          </p:cNvPr>
          <p:cNvPicPr/>
          <p:nvPr userDrawn="1"/>
        </p:nvPicPr>
        <p:blipFill>
          <a:blip r:embed="rId11"/>
          <a:stretch>
            <a:fillRect/>
          </a:stretch>
        </p:blipFill>
        <p:spPr>
          <a:xfrm>
            <a:off x="9691210" y="78810"/>
            <a:ext cx="2144446" cy="1434115"/>
          </a:xfrm>
          <a:prstGeom prst="rect">
            <a:avLst/>
          </a:prstGeom>
        </p:spPr>
      </p:pic>
    </p:spTree>
    <p:extLst>
      <p:ext uri="{BB962C8B-B14F-4D97-AF65-F5344CB8AC3E}">
        <p14:creationId xmlns:p14="http://schemas.microsoft.com/office/powerpoint/2010/main" val="3662820459"/>
      </p:ext>
    </p:extLst>
  </p:cSld>
  <p:clrMap bg1="lt1" tx1="dk1" bg2="lt2" tx2="dk2" accent1="accent1" accent2="accent2" accent3="accent3" accent4="accent4" accent5="accent5" accent6="accent6" hlink="hlink" folHlink="folHlink"/>
  <p:sldLayoutIdLst>
    <p:sldLayoutId id="2147483664" r:id="rId1"/>
    <p:sldLayoutId id="2147483684" r:id="rId2"/>
    <p:sldLayoutId id="2147483683" r:id="rId3"/>
    <p:sldLayoutId id="2147483678" r:id="rId4"/>
    <p:sldLayoutId id="2147483679" r:id="rId5"/>
    <p:sldLayoutId id="2147483680" r:id="rId6"/>
    <p:sldLayoutId id="2147483681" r:id="rId7"/>
    <p:sldLayoutId id="2147483682" r:id="rId8"/>
    <p:sldLayoutId id="2147483670" r:id="rId9"/>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90035BE-5796-2E15-9BBE-A434AA3554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E39DB9BF-11D5-79D5-BA01-21C1845C6C52}"/>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
        <p:nvSpPr>
          <p:cNvPr id="2" name="Rechteck 1">
            <a:extLst>
              <a:ext uri="{FF2B5EF4-FFF2-40B4-BE49-F238E27FC236}">
                <a16:creationId xmlns:a16="http://schemas.microsoft.com/office/drawing/2014/main" id="{29A3C4CD-D899-5973-D74F-609421B456B6}"/>
              </a:ext>
            </a:extLst>
          </p:cNvPr>
          <p:cNvSpPr/>
          <p:nvPr userDrawn="1"/>
        </p:nvSpPr>
        <p:spPr>
          <a:xfrm>
            <a:off x="-12028" y="0"/>
            <a:ext cx="12192000" cy="89746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Dreieck 8">
            <a:extLst>
              <a:ext uri="{FF2B5EF4-FFF2-40B4-BE49-F238E27FC236}">
                <a16:creationId xmlns:a16="http://schemas.microsoft.com/office/drawing/2014/main" id="{9C5F4B4C-A14F-4E52-6871-129218458FAE}"/>
              </a:ext>
            </a:extLst>
          </p:cNvPr>
          <p:cNvSpPr/>
          <p:nvPr userDrawn="1"/>
        </p:nvSpPr>
        <p:spPr>
          <a:xfrm>
            <a:off x="8734916" y="292642"/>
            <a:ext cx="4057035" cy="1074184"/>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descr="Ein Bild, das Text, Screenshot enthält.&#10;&#10;KI-generierte Inhalte können fehlerhaft sein.">
            <a:extLst>
              <a:ext uri="{FF2B5EF4-FFF2-40B4-BE49-F238E27FC236}">
                <a16:creationId xmlns:a16="http://schemas.microsoft.com/office/drawing/2014/main" id="{F3C9A958-81C7-7214-6F0A-2728278EA4DC}"/>
              </a:ext>
            </a:extLst>
          </p:cNvPr>
          <p:cNvPicPr/>
          <p:nvPr userDrawn="1"/>
        </p:nvPicPr>
        <p:blipFill>
          <a:blip r:embed="rId7"/>
          <a:stretch>
            <a:fillRect/>
          </a:stretch>
        </p:blipFill>
        <p:spPr>
          <a:xfrm>
            <a:off x="9691210" y="78810"/>
            <a:ext cx="2144446" cy="1434115"/>
          </a:xfrm>
          <a:prstGeom prst="rect">
            <a:avLst/>
          </a:prstGeom>
        </p:spPr>
      </p:pic>
      <p:sp>
        <p:nvSpPr>
          <p:cNvPr id="7" name="Rechteck 6">
            <a:extLst>
              <a:ext uri="{FF2B5EF4-FFF2-40B4-BE49-F238E27FC236}">
                <a16:creationId xmlns:a16="http://schemas.microsoft.com/office/drawing/2014/main" id="{DFEFCEE8-C6DB-CBED-37EF-A0CEA07007BC}"/>
              </a:ext>
            </a:extLst>
          </p:cNvPr>
          <p:cNvSpPr/>
          <p:nvPr userDrawn="1"/>
        </p:nvSpPr>
        <p:spPr>
          <a:xfrm>
            <a:off x="12192000" y="660400"/>
            <a:ext cx="599951" cy="706426"/>
          </a:xfrm>
          <a:prstGeom prst="rect">
            <a:avLst/>
          </a:prstGeom>
          <a:solidFill>
            <a:srgbClr val="EC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980688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9" r:id="rId3"/>
    <p:sldLayoutId id="2147483720" r:id="rId4"/>
    <p:sldLayoutId id="2147483746" r:id="rId5"/>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90035BE-5796-2E15-9BBE-A434AA3554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E39DB9BF-11D5-79D5-BA01-21C1845C6C52}"/>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
        <p:nvSpPr>
          <p:cNvPr id="2" name="Rechteck 1">
            <a:extLst>
              <a:ext uri="{FF2B5EF4-FFF2-40B4-BE49-F238E27FC236}">
                <a16:creationId xmlns:a16="http://schemas.microsoft.com/office/drawing/2014/main" id="{29A3C4CD-D899-5973-D74F-609421B456B6}"/>
              </a:ext>
            </a:extLst>
          </p:cNvPr>
          <p:cNvSpPr/>
          <p:nvPr userDrawn="1"/>
        </p:nvSpPr>
        <p:spPr>
          <a:xfrm>
            <a:off x="-12028" y="0"/>
            <a:ext cx="12192000" cy="89746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Dreieck 8">
            <a:extLst>
              <a:ext uri="{FF2B5EF4-FFF2-40B4-BE49-F238E27FC236}">
                <a16:creationId xmlns:a16="http://schemas.microsoft.com/office/drawing/2014/main" id="{9C5F4B4C-A14F-4E52-6871-129218458FAE}"/>
              </a:ext>
            </a:extLst>
          </p:cNvPr>
          <p:cNvSpPr/>
          <p:nvPr userDrawn="1"/>
        </p:nvSpPr>
        <p:spPr>
          <a:xfrm>
            <a:off x="8734916" y="292642"/>
            <a:ext cx="4057035" cy="1074184"/>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descr="Ein Bild, das Text, Screenshot enthält.&#10;&#10;KI-generierte Inhalte können fehlerhaft sein.">
            <a:extLst>
              <a:ext uri="{FF2B5EF4-FFF2-40B4-BE49-F238E27FC236}">
                <a16:creationId xmlns:a16="http://schemas.microsoft.com/office/drawing/2014/main" id="{F3C9A958-81C7-7214-6F0A-2728278EA4DC}"/>
              </a:ext>
            </a:extLst>
          </p:cNvPr>
          <p:cNvPicPr/>
          <p:nvPr userDrawn="1"/>
        </p:nvPicPr>
        <p:blipFill>
          <a:blip r:embed="rId6"/>
          <a:stretch>
            <a:fillRect/>
          </a:stretch>
        </p:blipFill>
        <p:spPr>
          <a:xfrm>
            <a:off x="9691210" y="78810"/>
            <a:ext cx="2144446" cy="1434115"/>
          </a:xfrm>
          <a:prstGeom prst="rect">
            <a:avLst/>
          </a:prstGeom>
        </p:spPr>
      </p:pic>
      <p:sp>
        <p:nvSpPr>
          <p:cNvPr id="7" name="Rechteck 6">
            <a:extLst>
              <a:ext uri="{FF2B5EF4-FFF2-40B4-BE49-F238E27FC236}">
                <a16:creationId xmlns:a16="http://schemas.microsoft.com/office/drawing/2014/main" id="{DFEFCEE8-C6DB-CBED-37EF-A0CEA07007BC}"/>
              </a:ext>
            </a:extLst>
          </p:cNvPr>
          <p:cNvSpPr/>
          <p:nvPr userDrawn="1"/>
        </p:nvSpPr>
        <p:spPr>
          <a:xfrm>
            <a:off x="12192000" y="660400"/>
            <a:ext cx="599951" cy="706426"/>
          </a:xfrm>
          <a:prstGeom prst="rect">
            <a:avLst/>
          </a:prstGeom>
          <a:solidFill>
            <a:srgbClr val="EC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9700799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90035BE-5796-2E15-9BBE-A434AA3554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E39DB9BF-11D5-79D5-BA01-21C1845C6C52}"/>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
        <p:nvSpPr>
          <p:cNvPr id="2" name="Rechteck 1">
            <a:extLst>
              <a:ext uri="{FF2B5EF4-FFF2-40B4-BE49-F238E27FC236}">
                <a16:creationId xmlns:a16="http://schemas.microsoft.com/office/drawing/2014/main" id="{29A3C4CD-D899-5973-D74F-609421B456B6}"/>
              </a:ext>
            </a:extLst>
          </p:cNvPr>
          <p:cNvSpPr/>
          <p:nvPr userDrawn="1"/>
        </p:nvSpPr>
        <p:spPr>
          <a:xfrm>
            <a:off x="-12028" y="0"/>
            <a:ext cx="12192000" cy="89746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Dreieck 8">
            <a:extLst>
              <a:ext uri="{FF2B5EF4-FFF2-40B4-BE49-F238E27FC236}">
                <a16:creationId xmlns:a16="http://schemas.microsoft.com/office/drawing/2014/main" id="{9C5F4B4C-A14F-4E52-6871-129218458FAE}"/>
              </a:ext>
            </a:extLst>
          </p:cNvPr>
          <p:cNvSpPr/>
          <p:nvPr userDrawn="1"/>
        </p:nvSpPr>
        <p:spPr>
          <a:xfrm>
            <a:off x="8734916" y="292642"/>
            <a:ext cx="4057035" cy="1074184"/>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descr="Ein Bild, das Text, Screenshot enthält.&#10;&#10;KI-generierte Inhalte können fehlerhaft sein.">
            <a:extLst>
              <a:ext uri="{FF2B5EF4-FFF2-40B4-BE49-F238E27FC236}">
                <a16:creationId xmlns:a16="http://schemas.microsoft.com/office/drawing/2014/main" id="{F3C9A958-81C7-7214-6F0A-2728278EA4DC}"/>
              </a:ext>
            </a:extLst>
          </p:cNvPr>
          <p:cNvPicPr/>
          <p:nvPr userDrawn="1"/>
        </p:nvPicPr>
        <p:blipFill>
          <a:blip r:embed="rId6"/>
          <a:stretch>
            <a:fillRect/>
          </a:stretch>
        </p:blipFill>
        <p:spPr>
          <a:xfrm>
            <a:off x="9691210" y="78810"/>
            <a:ext cx="2144446" cy="1434115"/>
          </a:xfrm>
          <a:prstGeom prst="rect">
            <a:avLst/>
          </a:prstGeom>
        </p:spPr>
      </p:pic>
      <p:sp>
        <p:nvSpPr>
          <p:cNvPr id="7" name="Rechteck 6">
            <a:extLst>
              <a:ext uri="{FF2B5EF4-FFF2-40B4-BE49-F238E27FC236}">
                <a16:creationId xmlns:a16="http://schemas.microsoft.com/office/drawing/2014/main" id="{DFEFCEE8-C6DB-CBED-37EF-A0CEA07007BC}"/>
              </a:ext>
            </a:extLst>
          </p:cNvPr>
          <p:cNvSpPr/>
          <p:nvPr userDrawn="1"/>
        </p:nvSpPr>
        <p:spPr>
          <a:xfrm>
            <a:off x="12192000" y="660400"/>
            <a:ext cx="599951" cy="706426"/>
          </a:xfrm>
          <a:prstGeom prst="rect">
            <a:avLst/>
          </a:prstGeom>
          <a:solidFill>
            <a:srgbClr val="EC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3660504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90035BE-5796-2E15-9BBE-A434AA3554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E39DB9BF-11D5-79D5-BA01-21C1845C6C52}"/>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
        <p:nvSpPr>
          <p:cNvPr id="2" name="Rechteck 1">
            <a:extLst>
              <a:ext uri="{FF2B5EF4-FFF2-40B4-BE49-F238E27FC236}">
                <a16:creationId xmlns:a16="http://schemas.microsoft.com/office/drawing/2014/main" id="{29A3C4CD-D899-5973-D74F-609421B456B6}"/>
              </a:ext>
            </a:extLst>
          </p:cNvPr>
          <p:cNvSpPr/>
          <p:nvPr userDrawn="1"/>
        </p:nvSpPr>
        <p:spPr>
          <a:xfrm>
            <a:off x="-12028" y="0"/>
            <a:ext cx="12192000" cy="89746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Dreieck 8">
            <a:extLst>
              <a:ext uri="{FF2B5EF4-FFF2-40B4-BE49-F238E27FC236}">
                <a16:creationId xmlns:a16="http://schemas.microsoft.com/office/drawing/2014/main" id="{9C5F4B4C-A14F-4E52-6871-129218458FAE}"/>
              </a:ext>
            </a:extLst>
          </p:cNvPr>
          <p:cNvSpPr/>
          <p:nvPr userDrawn="1"/>
        </p:nvSpPr>
        <p:spPr>
          <a:xfrm>
            <a:off x="8734916" y="292642"/>
            <a:ext cx="4057035" cy="1074184"/>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descr="Ein Bild, das Text, Screenshot enthält.&#10;&#10;KI-generierte Inhalte können fehlerhaft sein.">
            <a:extLst>
              <a:ext uri="{FF2B5EF4-FFF2-40B4-BE49-F238E27FC236}">
                <a16:creationId xmlns:a16="http://schemas.microsoft.com/office/drawing/2014/main" id="{F3C9A958-81C7-7214-6F0A-2728278EA4DC}"/>
              </a:ext>
            </a:extLst>
          </p:cNvPr>
          <p:cNvPicPr/>
          <p:nvPr userDrawn="1"/>
        </p:nvPicPr>
        <p:blipFill>
          <a:blip r:embed="rId6"/>
          <a:stretch>
            <a:fillRect/>
          </a:stretch>
        </p:blipFill>
        <p:spPr>
          <a:xfrm>
            <a:off x="9691210" y="78810"/>
            <a:ext cx="2144446" cy="1434115"/>
          </a:xfrm>
          <a:prstGeom prst="rect">
            <a:avLst/>
          </a:prstGeom>
        </p:spPr>
      </p:pic>
      <p:sp>
        <p:nvSpPr>
          <p:cNvPr id="7" name="Rechteck 6">
            <a:extLst>
              <a:ext uri="{FF2B5EF4-FFF2-40B4-BE49-F238E27FC236}">
                <a16:creationId xmlns:a16="http://schemas.microsoft.com/office/drawing/2014/main" id="{DFEFCEE8-C6DB-CBED-37EF-A0CEA07007BC}"/>
              </a:ext>
            </a:extLst>
          </p:cNvPr>
          <p:cNvSpPr/>
          <p:nvPr userDrawn="1"/>
        </p:nvSpPr>
        <p:spPr>
          <a:xfrm>
            <a:off x="12192000" y="660400"/>
            <a:ext cx="599951" cy="706426"/>
          </a:xfrm>
          <a:prstGeom prst="rect">
            <a:avLst/>
          </a:prstGeom>
          <a:solidFill>
            <a:srgbClr val="EC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1714731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90035BE-5796-2E15-9BBE-A434AA3554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E39DB9BF-11D5-79D5-BA01-21C1845C6C52}"/>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
        <p:nvSpPr>
          <p:cNvPr id="2" name="Rechteck 1">
            <a:extLst>
              <a:ext uri="{FF2B5EF4-FFF2-40B4-BE49-F238E27FC236}">
                <a16:creationId xmlns:a16="http://schemas.microsoft.com/office/drawing/2014/main" id="{29A3C4CD-D899-5973-D74F-609421B456B6}"/>
              </a:ext>
            </a:extLst>
          </p:cNvPr>
          <p:cNvSpPr/>
          <p:nvPr userDrawn="1"/>
        </p:nvSpPr>
        <p:spPr>
          <a:xfrm>
            <a:off x="-12028" y="0"/>
            <a:ext cx="12192000" cy="897466"/>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Dreieck 8">
            <a:extLst>
              <a:ext uri="{FF2B5EF4-FFF2-40B4-BE49-F238E27FC236}">
                <a16:creationId xmlns:a16="http://schemas.microsoft.com/office/drawing/2014/main" id="{9C5F4B4C-A14F-4E52-6871-129218458FAE}"/>
              </a:ext>
            </a:extLst>
          </p:cNvPr>
          <p:cNvSpPr/>
          <p:nvPr userDrawn="1"/>
        </p:nvSpPr>
        <p:spPr>
          <a:xfrm>
            <a:off x="8734916" y="292642"/>
            <a:ext cx="4057035" cy="1074184"/>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descr="Ein Bild, das Text, Screenshot enthält.&#10;&#10;KI-generierte Inhalte können fehlerhaft sein.">
            <a:extLst>
              <a:ext uri="{FF2B5EF4-FFF2-40B4-BE49-F238E27FC236}">
                <a16:creationId xmlns:a16="http://schemas.microsoft.com/office/drawing/2014/main" id="{F3C9A958-81C7-7214-6F0A-2728278EA4DC}"/>
              </a:ext>
            </a:extLst>
          </p:cNvPr>
          <p:cNvPicPr/>
          <p:nvPr userDrawn="1"/>
        </p:nvPicPr>
        <p:blipFill>
          <a:blip r:embed="rId6"/>
          <a:stretch>
            <a:fillRect/>
          </a:stretch>
        </p:blipFill>
        <p:spPr>
          <a:xfrm>
            <a:off x="9691210" y="78810"/>
            <a:ext cx="2144446" cy="1434115"/>
          </a:xfrm>
          <a:prstGeom prst="rect">
            <a:avLst/>
          </a:prstGeom>
        </p:spPr>
      </p:pic>
      <p:sp>
        <p:nvSpPr>
          <p:cNvPr id="7" name="Rechteck 6">
            <a:extLst>
              <a:ext uri="{FF2B5EF4-FFF2-40B4-BE49-F238E27FC236}">
                <a16:creationId xmlns:a16="http://schemas.microsoft.com/office/drawing/2014/main" id="{DFEFCEE8-C6DB-CBED-37EF-A0CEA07007BC}"/>
              </a:ext>
            </a:extLst>
          </p:cNvPr>
          <p:cNvSpPr/>
          <p:nvPr userDrawn="1"/>
        </p:nvSpPr>
        <p:spPr>
          <a:xfrm>
            <a:off x="12192000" y="660400"/>
            <a:ext cx="599951" cy="706426"/>
          </a:xfrm>
          <a:prstGeom prst="rect">
            <a:avLst/>
          </a:prstGeom>
          <a:solidFill>
            <a:srgbClr val="EC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0042781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90035BE-5796-2E15-9BBE-A434AA3554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E39DB9BF-11D5-79D5-BA01-21C1845C6C52}"/>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
        <p:nvSpPr>
          <p:cNvPr id="2" name="Rechteck 1">
            <a:extLst>
              <a:ext uri="{FF2B5EF4-FFF2-40B4-BE49-F238E27FC236}">
                <a16:creationId xmlns:a16="http://schemas.microsoft.com/office/drawing/2014/main" id="{29A3C4CD-D899-5973-D74F-609421B456B6}"/>
              </a:ext>
            </a:extLst>
          </p:cNvPr>
          <p:cNvSpPr/>
          <p:nvPr userDrawn="1"/>
        </p:nvSpPr>
        <p:spPr>
          <a:xfrm>
            <a:off x="-12028" y="0"/>
            <a:ext cx="12192000" cy="89746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Dreieck 8">
            <a:extLst>
              <a:ext uri="{FF2B5EF4-FFF2-40B4-BE49-F238E27FC236}">
                <a16:creationId xmlns:a16="http://schemas.microsoft.com/office/drawing/2014/main" id="{9C5F4B4C-A14F-4E52-6871-129218458FAE}"/>
              </a:ext>
            </a:extLst>
          </p:cNvPr>
          <p:cNvSpPr/>
          <p:nvPr userDrawn="1"/>
        </p:nvSpPr>
        <p:spPr>
          <a:xfrm>
            <a:off x="8734916" y="292642"/>
            <a:ext cx="4057035" cy="1074184"/>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descr="Ein Bild, das Text, Screenshot enthält.&#10;&#10;KI-generierte Inhalte können fehlerhaft sein.">
            <a:extLst>
              <a:ext uri="{FF2B5EF4-FFF2-40B4-BE49-F238E27FC236}">
                <a16:creationId xmlns:a16="http://schemas.microsoft.com/office/drawing/2014/main" id="{F3C9A958-81C7-7214-6F0A-2728278EA4DC}"/>
              </a:ext>
            </a:extLst>
          </p:cNvPr>
          <p:cNvPicPr/>
          <p:nvPr userDrawn="1"/>
        </p:nvPicPr>
        <p:blipFill>
          <a:blip r:embed="rId6"/>
          <a:stretch>
            <a:fillRect/>
          </a:stretch>
        </p:blipFill>
        <p:spPr>
          <a:xfrm>
            <a:off x="9691210" y="78810"/>
            <a:ext cx="2144446" cy="1434115"/>
          </a:xfrm>
          <a:prstGeom prst="rect">
            <a:avLst/>
          </a:prstGeom>
        </p:spPr>
      </p:pic>
      <p:sp>
        <p:nvSpPr>
          <p:cNvPr id="7" name="Rechteck 6">
            <a:extLst>
              <a:ext uri="{FF2B5EF4-FFF2-40B4-BE49-F238E27FC236}">
                <a16:creationId xmlns:a16="http://schemas.microsoft.com/office/drawing/2014/main" id="{DFEFCEE8-C6DB-CBED-37EF-A0CEA07007BC}"/>
              </a:ext>
            </a:extLst>
          </p:cNvPr>
          <p:cNvSpPr/>
          <p:nvPr userDrawn="1"/>
        </p:nvSpPr>
        <p:spPr>
          <a:xfrm>
            <a:off x="12192000" y="660400"/>
            <a:ext cx="599951" cy="706426"/>
          </a:xfrm>
          <a:prstGeom prst="rect">
            <a:avLst/>
          </a:prstGeom>
          <a:solidFill>
            <a:srgbClr val="EC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8025274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005786"/>
      </p:ext>
    </p:extLst>
  </p:cSld>
  <p:clrMap bg1="lt1" tx1="dk1" bg2="lt2" tx2="dk2" accent1="accent1" accent2="accent2" accent3="accent3" accent4="accent4" accent5="accent5" accent6="accent6" hlink="hlink" folHlink="folHlink"/>
  <p:sldLayoutIdLst>
    <p:sldLayoutId id="2147483677" r:id="rId1"/>
    <p:sldLayoutId id="2147483689" r:id="rId2"/>
    <p:sldLayoutId id="2147483690" r:id="rId3"/>
    <p:sldLayoutId id="2147483691" r:id="rId4"/>
    <p:sldLayoutId id="2147483692" r:id="rId5"/>
    <p:sldLayoutId id="2147483693" r:id="rId6"/>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D9EE438-0BA3-E383-9911-935C106E37A8}"/>
              </a:ext>
            </a:extLst>
          </p:cNvPr>
          <p:cNvSpPr>
            <a:spLocks noGrp="1"/>
          </p:cNvSpPr>
          <p:nvPr>
            <p:ph type="sldNum" sz="quarter" idx="11"/>
          </p:nvPr>
        </p:nvSpPr>
        <p:spPr/>
        <p:txBody>
          <a:bodyPr/>
          <a:lstStyle/>
          <a:p>
            <a:fld id="{1D937574-5286-7C49-842E-2D6CFC549A1F}" type="slidenum">
              <a:rPr lang="de-DE" smtClean="0"/>
              <a:pPr/>
              <a:t>1</a:t>
            </a:fld>
            <a:endParaRPr lang="de-DE" dirty="0"/>
          </a:p>
        </p:txBody>
      </p:sp>
      <p:sp>
        <p:nvSpPr>
          <p:cNvPr id="3" name="Textplatzhalter 2">
            <a:extLst>
              <a:ext uri="{FF2B5EF4-FFF2-40B4-BE49-F238E27FC236}">
                <a16:creationId xmlns:a16="http://schemas.microsoft.com/office/drawing/2014/main" id="{64A031C5-53CD-EFE4-CF00-DEDB29F0EE9E}"/>
              </a:ext>
            </a:extLst>
          </p:cNvPr>
          <p:cNvSpPr>
            <a:spLocks noGrp="1"/>
          </p:cNvSpPr>
          <p:nvPr>
            <p:ph type="body" idx="1"/>
          </p:nvPr>
        </p:nvSpPr>
        <p:spPr/>
        <p:txBody>
          <a:bodyPr/>
          <a:lstStyle/>
          <a:p>
            <a:r>
              <a:rPr lang="de-DE" dirty="0"/>
              <a:t>Heftführung neu gedacht</a:t>
            </a:r>
          </a:p>
        </p:txBody>
      </p:sp>
    </p:spTree>
    <p:extLst>
      <p:ext uri="{BB962C8B-B14F-4D97-AF65-F5344CB8AC3E}">
        <p14:creationId xmlns:p14="http://schemas.microsoft.com/office/powerpoint/2010/main" val="2599895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2417E-0D0D-B6EA-6927-945A22993929}"/>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85E4796C-C4EB-6C61-3C8D-DC8C7D06B809}"/>
              </a:ext>
            </a:extLst>
          </p:cNvPr>
          <p:cNvSpPr>
            <a:spLocks noGrp="1"/>
          </p:cNvSpPr>
          <p:nvPr>
            <p:ph type="body" idx="1"/>
          </p:nvPr>
        </p:nvSpPr>
        <p:spPr/>
        <p:txBody>
          <a:bodyPr/>
          <a:lstStyle/>
          <a:p>
            <a:r>
              <a:rPr lang="de-DE" dirty="0"/>
              <a:t>Potenziale digitaler Heftführung</a:t>
            </a:r>
          </a:p>
        </p:txBody>
      </p:sp>
      <p:sp>
        <p:nvSpPr>
          <p:cNvPr id="4" name="Textplatzhalter 3">
            <a:extLst>
              <a:ext uri="{FF2B5EF4-FFF2-40B4-BE49-F238E27FC236}">
                <a16:creationId xmlns:a16="http://schemas.microsoft.com/office/drawing/2014/main" id="{0453165D-8871-ED53-5742-72087B6A181F}"/>
              </a:ext>
            </a:extLst>
          </p:cNvPr>
          <p:cNvSpPr>
            <a:spLocks noGrp="1"/>
          </p:cNvSpPr>
          <p:nvPr>
            <p:ph type="body" idx="14"/>
          </p:nvPr>
        </p:nvSpPr>
        <p:spPr/>
        <p:txBody>
          <a:bodyPr/>
          <a:lstStyle/>
          <a:p>
            <a:r>
              <a:rPr lang="de-DE" dirty="0"/>
              <a:t>Heftführung neu gedacht</a:t>
            </a:r>
          </a:p>
        </p:txBody>
      </p:sp>
      <p:sp>
        <p:nvSpPr>
          <p:cNvPr id="5" name="Foliennummernplatzhalter 4">
            <a:extLst>
              <a:ext uri="{FF2B5EF4-FFF2-40B4-BE49-F238E27FC236}">
                <a16:creationId xmlns:a16="http://schemas.microsoft.com/office/drawing/2014/main" id="{A8B9E7FC-72CE-1209-C5B1-2042274E4273}"/>
              </a:ext>
            </a:extLst>
          </p:cNvPr>
          <p:cNvSpPr>
            <a:spLocks noGrp="1"/>
          </p:cNvSpPr>
          <p:nvPr>
            <p:ph type="sldNum" sz="quarter" idx="17"/>
          </p:nvPr>
        </p:nvSpPr>
        <p:spPr/>
        <p:txBody>
          <a:bodyPr/>
          <a:lstStyle/>
          <a:p>
            <a:fld id="{1D937574-5286-7C49-842E-2D6CFC549A1F}" type="slidenum">
              <a:rPr lang="de-DE" smtClean="0"/>
              <a:pPr/>
              <a:t>10</a:t>
            </a:fld>
            <a:endParaRPr lang="de-DE" dirty="0"/>
          </a:p>
        </p:txBody>
      </p:sp>
      <p:sp>
        <p:nvSpPr>
          <p:cNvPr id="11" name="Textplatzhalter 10">
            <a:extLst>
              <a:ext uri="{FF2B5EF4-FFF2-40B4-BE49-F238E27FC236}">
                <a16:creationId xmlns:a16="http://schemas.microsoft.com/office/drawing/2014/main" id="{8E7C2B1F-85CA-9800-2557-554A487A9171}"/>
              </a:ext>
            </a:extLst>
          </p:cNvPr>
          <p:cNvSpPr>
            <a:spLocks noGrp="1"/>
          </p:cNvSpPr>
          <p:nvPr>
            <p:ph type="body" idx="13"/>
          </p:nvPr>
        </p:nvSpPr>
        <p:spPr/>
        <p:txBody>
          <a:bodyPr>
            <a:normAutofit lnSpcReduction="10000"/>
          </a:bodyPr>
          <a:lstStyle/>
          <a:p>
            <a:pPr marL="285750" indent="-285750">
              <a:buFont typeface="Arial" panose="020B0604020202020204" pitchFamily="34" charset="0"/>
              <a:buChar char="•"/>
              <a:defRPr/>
            </a:pPr>
            <a:r>
              <a:rPr lang="de-DE" dirty="0"/>
              <a:t>Veranschaulichung durch Einbindung multimedialer </a:t>
            </a:r>
            <a:br>
              <a:rPr lang="de-DE" dirty="0"/>
            </a:br>
            <a:r>
              <a:rPr lang="de-DE" dirty="0"/>
              <a:t>Inhalte (Bilder, Links, Video- und Audioquellen)</a:t>
            </a:r>
          </a:p>
          <a:p>
            <a:pPr marL="285750" indent="-285750">
              <a:buFont typeface="Arial" panose="020B0604020202020204" pitchFamily="34" charset="0"/>
              <a:buChar char="•"/>
              <a:defRPr/>
            </a:pPr>
            <a:r>
              <a:rPr lang="de-DE" dirty="0"/>
              <a:t>Übersichtlichkeit und Struktur</a:t>
            </a:r>
          </a:p>
          <a:p>
            <a:pPr marL="285750" indent="-285750">
              <a:buFont typeface="Arial" panose="020B0604020202020204" pitchFamily="34" charset="0"/>
              <a:buChar char="•"/>
              <a:defRPr/>
            </a:pPr>
            <a:r>
              <a:rPr lang="de-DE" dirty="0"/>
              <a:t>flexible und individuelle Gestaltungsmöglichkeiten, </a:t>
            </a:r>
            <a:br>
              <a:rPr lang="de-DE" dirty="0"/>
            </a:br>
            <a:r>
              <a:rPr lang="de-DE" dirty="0"/>
              <a:t>die den eigenen Lernprozess unterstützen</a:t>
            </a:r>
          </a:p>
          <a:p>
            <a:pPr marL="285750" indent="-285750">
              <a:buFont typeface="Arial" panose="020B0604020202020204" pitchFamily="34" charset="0"/>
              <a:buChar char="•"/>
              <a:defRPr/>
            </a:pPr>
            <a:r>
              <a:rPr lang="de-DE" dirty="0"/>
              <a:t>bessere Durchsuchbarkeit, auch bei handschriftlichen Notizen</a:t>
            </a:r>
          </a:p>
          <a:p>
            <a:pPr marL="285750" indent="-285750">
              <a:buFont typeface="Arial" panose="020B0604020202020204" pitchFamily="34" charset="0"/>
              <a:buChar char="•"/>
              <a:defRPr/>
            </a:pPr>
            <a:r>
              <a:rPr lang="de-DE" dirty="0"/>
              <a:t>Möglichkeit der Projektion</a:t>
            </a:r>
          </a:p>
          <a:p>
            <a:pPr marL="285750" indent="-285750">
              <a:buFont typeface="Arial" panose="020B0604020202020204" pitchFamily="34" charset="0"/>
              <a:buChar char="•"/>
              <a:defRPr/>
            </a:pPr>
            <a:r>
              <a:rPr lang="de-DE" dirty="0"/>
              <a:t>Kollaboration und Teilen</a:t>
            </a:r>
          </a:p>
          <a:p>
            <a:pPr marL="285750" indent="-285750">
              <a:buFont typeface="Arial" panose="020B0604020202020204" pitchFamily="34" charset="0"/>
              <a:buChar char="•"/>
              <a:defRPr/>
            </a:pPr>
            <a:r>
              <a:rPr lang="de-DE" dirty="0"/>
              <a:t>direkte Korrektur und mehr Möglichkeiten für Feedback</a:t>
            </a:r>
          </a:p>
          <a:p>
            <a:pPr marL="285750" indent="-285750">
              <a:buFont typeface="Arial" panose="020B0604020202020204" pitchFamily="34" charset="0"/>
              <a:buChar char="•"/>
              <a:defRPr/>
            </a:pPr>
            <a:r>
              <a:rPr lang="de-DE" dirty="0"/>
              <a:t>Synchronisierung über verschiedene Geräte hinweg</a:t>
            </a:r>
          </a:p>
          <a:p>
            <a:pPr marL="285750" indent="-285750">
              <a:buFont typeface="Arial" panose="020B0604020202020204" pitchFamily="34" charset="0"/>
              <a:buChar char="•"/>
              <a:defRPr/>
            </a:pPr>
            <a:r>
              <a:rPr lang="de-DE" dirty="0"/>
              <a:t>…</a:t>
            </a:r>
          </a:p>
          <a:p>
            <a:endParaRPr lang="de-DE" dirty="0"/>
          </a:p>
        </p:txBody>
      </p:sp>
      <p:pic>
        <p:nvPicPr>
          <p:cNvPr id="6" name="Grafik 5" descr="Ein Bild, das Muster, Symmetrie, Quadrat, Pixel enthält.&#10;&#10;KI-generierte Inhalte können fehlerhaft sein.">
            <a:extLst>
              <a:ext uri="{FF2B5EF4-FFF2-40B4-BE49-F238E27FC236}">
                <a16:creationId xmlns:a16="http://schemas.microsoft.com/office/drawing/2014/main" id="{24990D1C-B686-21C8-CFB0-F0485754B7E2}"/>
              </a:ext>
            </a:extLst>
          </p:cNvPr>
          <p:cNvPicPr>
            <a:picLocks noChangeAspect="1"/>
          </p:cNvPicPr>
          <p:nvPr/>
        </p:nvPicPr>
        <p:blipFill>
          <a:blip r:embed="rId3"/>
          <a:stretch>
            <a:fillRect/>
          </a:stretch>
        </p:blipFill>
        <p:spPr>
          <a:xfrm>
            <a:off x="8234464" y="2704540"/>
            <a:ext cx="2414752" cy="2414752"/>
          </a:xfrm>
          <a:prstGeom prst="rect">
            <a:avLst/>
          </a:prstGeom>
        </p:spPr>
      </p:pic>
    </p:spTree>
    <p:extLst>
      <p:ext uri="{BB962C8B-B14F-4D97-AF65-F5344CB8AC3E}">
        <p14:creationId xmlns:p14="http://schemas.microsoft.com/office/powerpoint/2010/main" val="1989480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A599A-4643-D17B-550E-813F09D184A0}"/>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7E0447D5-6BD7-457F-EC19-B68AB4896AF8}"/>
              </a:ext>
            </a:extLst>
          </p:cNvPr>
          <p:cNvSpPr>
            <a:spLocks noGrp="1"/>
          </p:cNvSpPr>
          <p:nvPr>
            <p:ph type="body" idx="1"/>
          </p:nvPr>
        </p:nvSpPr>
        <p:spPr/>
        <p:txBody>
          <a:bodyPr/>
          <a:lstStyle/>
          <a:p>
            <a:r>
              <a:rPr lang="de-DE" dirty="0"/>
              <a:t>Digitales vs. analoges Heft</a:t>
            </a:r>
          </a:p>
        </p:txBody>
      </p:sp>
      <p:sp>
        <p:nvSpPr>
          <p:cNvPr id="4" name="Textplatzhalter 3">
            <a:extLst>
              <a:ext uri="{FF2B5EF4-FFF2-40B4-BE49-F238E27FC236}">
                <a16:creationId xmlns:a16="http://schemas.microsoft.com/office/drawing/2014/main" id="{0F05D793-9C5D-3300-916D-E7CE4FF22F49}"/>
              </a:ext>
            </a:extLst>
          </p:cNvPr>
          <p:cNvSpPr>
            <a:spLocks noGrp="1"/>
          </p:cNvSpPr>
          <p:nvPr>
            <p:ph type="body" idx="14"/>
          </p:nvPr>
        </p:nvSpPr>
        <p:spPr/>
        <p:txBody>
          <a:bodyPr/>
          <a:lstStyle/>
          <a:p>
            <a:r>
              <a:rPr lang="de-DE" dirty="0"/>
              <a:t>Heftführung neu gedacht</a:t>
            </a:r>
          </a:p>
        </p:txBody>
      </p:sp>
      <p:sp>
        <p:nvSpPr>
          <p:cNvPr id="5" name="Foliennummernplatzhalter 4">
            <a:extLst>
              <a:ext uri="{FF2B5EF4-FFF2-40B4-BE49-F238E27FC236}">
                <a16:creationId xmlns:a16="http://schemas.microsoft.com/office/drawing/2014/main" id="{11DB1AE8-C1CB-C26D-1FF6-83B0A5121B76}"/>
              </a:ext>
            </a:extLst>
          </p:cNvPr>
          <p:cNvSpPr>
            <a:spLocks noGrp="1"/>
          </p:cNvSpPr>
          <p:nvPr>
            <p:ph type="sldNum" sz="quarter" idx="17"/>
          </p:nvPr>
        </p:nvSpPr>
        <p:spPr/>
        <p:txBody>
          <a:bodyPr/>
          <a:lstStyle/>
          <a:p>
            <a:fld id="{1D937574-5286-7C49-842E-2D6CFC549A1F}" type="slidenum">
              <a:rPr lang="de-DE" smtClean="0"/>
              <a:pPr/>
              <a:t>11</a:t>
            </a:fld>
            <a:endParaRPr lang="de-DE" dirty="0"/>
          </a:p>
        </p:txBody>
      </p:sp>
      <p:sp>
        <p:nvSpPr>
          <p:cNvPr id="11" name="Textplatzhalter 10">
            <a:extLst>
              <a:ext uri="{FF2B5EF4-FFF2-40B4-BE49-F238E27FC236}">
                <a16:creationId xmlns:a16="http://schemas.microsoft.com/office/drawing/2014/main" id="{FB01B430-6830-9849-4809-6472300950F8}"/>
              </a:ext>
            </a:extLst>
          </p:cNvPr>
          <p:cNvSpPr>
            <a:spLocks noGrp="1"/>
          </p:cNvSpPr>
          <p:nvPr>
            <p:ph type="body" idx="13"/>
          </p:nvPr>
        </p:nvSpPr>
        <p:spPr/>
        <p:txBody>
          <a:bodyPr>
            <a:normAutofit/>
          </a:bodyPr>
          <a:lstStyle/>
          <a:p>
            <a:pPr marL="285750" indent="-285750">
              <a:buFont typeface="Arial" panose="020B0604020202020204" pitchFamily="34" charset="0"/>
              <a:buChar char="•"/>
            </a:pPr>
            <a:r>
              <a:rPr lang="de-DE" dirty="0"/>
              <a:t>Ein digitales Heft ist kein reiner Ersatz für ein analoges Heft. </a:t>
            </a:r>
          </a:p>
          <a:p>
            <a:pPr marL="285750" indent="-285750">
              <a:buFont typeface="Arial" panose="020B0604020202020204" pitchFamily="34" charset="0"/>
              <a:buChar char="•"/>
            </a:pPr>
            <a:r>
              <a:rPr lang="de-DE" dirty="0"/>
              <a:t>Eine digitale Heftführung bedeutet nicht auf analoges Schreiben zu verzichten</a:t>
            </a:r>
          </a:p>
          <a:p>
            <a:pPr marL="285750" indent="-285750">
              <a:buFont typeface="Arial" panose="020B0604020202020204" pitchFamily="34" charset="0"/>
              <a:buChar char="•"/>
            </a:pPr>
            <a:r>
              <a:rPr lang="de-DE" dirty="0"/>
              <a:t>Eine digitale Unterrichtsdokumentation in Verbindung mit der Verwendung einer Lernplattform oder Dateiablage kann eine gewinnbringende Weiterentwicklung des analogen Hefts darstellen. </a:t>
            </a:r>
          </a:p>
          <a:p>
            <a:pPr marL="285750" indent="-285750">
              <a:buFont typeface="Arial" panose="020B0604020202020204" pitchFamily="34" charset="0"/>
              <a:buChar char="•"/>
            </a:pPr>
            <a:r>
              <a:rPr lang="de-DE" dirty="0"/>
              <a:t>Auch bei der digitalen Heftführung kommt der Handschrift weiterhin elementare Bedeutung zu. </a:t>
            </a:r>
          </a:p>
        </p:txBody>
      </p:sp>
    </p:spTree>
    <p:extLst>
      <p:ext uri="{BB962C8B-B14F-4D97-AF65-F5344CB8AC3E}">
        <p14:creationId xmlns:p14="http://schemas.microsoft.com/office/powerpoint/2010/main" val="146019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07D90-E247-9A7A-E4D5-4F134D3D7967}"/>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296E43B-9C8E-6D82-B566-1DFF18CABA1B}"/>
              </a:ext>
            </a:extLst>
          </p:cNvPr>
          <p:cNvSpPr>
            <a:spLocks noGrp="1"/>
          </p:cNvSpPr>
          <p:nvPr>
            <p:ph type="sldNum" sz="quarter" idx="11"/>
          </p:nvPr>
        </p:nvSpPr>
        <p:spPr/>
        <p:txBody>
          <a:bodyPr/>
          <a:lstStyle/>
          <a:p>
            <a:fld id="{1D937574-5286-7C49-842E-2D6CFC549A1F}" type="slidenum">
              <a:rPr lang="de-DE" smtClean="0"/>
              <a:pPr/>
              <a:t>12</a:t>
            </a:fld>
            <a:endParaRPr lang="de-DE" dirty="0"/>
          </a:p>
        </p:txBody>
      </p:sp>
      <p:sp>
        <p:nvSpPr>
          <p:cNvPr id="3" name="Textplatzhalter 2">
            <a:extLst>
              <a:ext uri="{FF2B5EF4-FFF2-40B4-BE49-F238E27FC236}">
                <a16:creationId xmlns:a16="http://schemas.microsoft.com/office/drawing/2014/main" id="{E2247850-4267-C1BA-44CD-DAD8C49A2716}"/>
              </a:ext>
            </a:extLst>
          </p:cNvPr>
          <p:cNvSpPr>
            <a:spLocks noGrp="1"/>
          </p:cNvSpPr>
          <p:nvPr>
            <p:ph type="body" idx="1"/>
          </p:nvPr>
        </p:nvSpPr>
        <p:spPr>
          <a:xfrm>
            <a:off x="1040010" y="1050137"/>
            <a:ext cx="9501505" cy="507665"/>
          </a:xfrm>
        </p:spPr>
        <p:txBody>
          <a:bodyPr/>
          <a:lstStyle/>
          <a:p>
            <a:pPr algn="l"/>
            <a:r>
              <a:rPr lang="de-DE" dirty="0"/>
              <a:t>Heftführung neu gedacht</a:t>
            </a:r>
          </a:p>
        </p:txBody>
      </p:sp>
      <p:sp>
        <p:nvSpPr>
          <p:cNvPr id="4" name="Inhaltsplatzhalter 1">
            <a:extLst>
              <a:ext uri="{FF2B5EF4-FFF2-40B4-BE49-F238E27FC236}">
                <a16:creationId xmlns:a16="http://schemas.microsoft.com/office/drawing/2014/main" id="{08CFEEA8-BC41-9E4E-426A-6671923BAB15}"/>
              </a:ext>
            </a:extLst>
          </p:cNvPr>
          <p:cNvSpPr txBox="1">
            <a:spLocks/>
          </p:cNvSpPr>
          <p:nvPr/>
        </p:nvSpPr>
        <p:spPr>
          <a:xfrm>
            <a:off x="1040010" y="2122451"/>
            <a:ext cx="6026830" cy="411584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de-DE" sz="2400" dirty="0">
                <a:solidFill>
                  <a:schemeClr val="bg1"/>
                </a:solidFill>
                <a:cs typeface="Calibri"/>
              </a:rPr>
              <a:t>Welche neuen Anforderungen ergeben sich an die Lehrkraft und an die Lernenden, um digitale Heftführung </a:t>
            </a:r>
            <a:r>
              <a:rPr lang="de-DE" sz="2400" i="1" dirty="0">
                <a:solidFill>
                  <a:schemeClr val="bg1"/>
                </a:solidFill>
                <a:cs typeface="Calibri"/>
              </a:rPr>
              <a:t>effektiv</a:t>
            </a:r>
            <a:r>
              <a:rPr lang="de-DE" sz="2400" dirty="0">
                <a:solidFill>
                  <a:schemeClr val="bg1"/>
                </a:solidFill>
                <a:cs typeface="Calibri"/>
              </a:rPr>
              <a:t> für den Lernerfolg zu nutzen?</a:t>
            </a:r>
          </a:p>
        </p:txBody>
      </p:sp>
      <p:pic>
        <p:nvPicPr>
          <p:cNvPr id="5" name="Grafik 4" descr="Person mit Idee Silhouette">
            <a:extLst>
              <a:ext uri="{FF2B5EF4-FFF2-40B4-BE49-F238E27FC236}">
                <a16:creationId xmlns:a16="http://schemas.microsoft.com/office/drawing/2014/main" id="{6745C434-0FFB-7C60-FADF-8BCE7DB4CBA3}"/>
              </a:ext>
            </a:extLst>
          </p:cNvPr>
          <p:cNvPicPr>
            <a:picLocks noChangeAspect="1"/>
          </p:cNvPicPr>
          <p:nvPr/>
        </p:nvPicPr>
        <p:blipFill>
          <a:blip r:embed="rId2">
            <a:extLst>
              <a:ext uri="{96DAC541-7B7A-43D3-8B79-37D633B846F1}">
                <asvg:svgBlip xmlns:asvg="http://schemas.microsoft.com/office/drawing/2016/SVG/main" r:embed="rId3"/>
              </a:ext>
            </a:extLst>
          </a:blip>
          <a:stretch/>
        </p:blipFill>
        <p:spPr bwMode="auto">
          <a:xfrm>
            <a:off x="7594599" y="1800755"/>
            <a:ext cx="3657600" cy="3657600"/>
          </a:xfrm>
          <a:prstGeom prst="rect">
            <a:avLst/>
          </a:prstGeom>
        </p:spPr>
      </p:pic>
    </p:spTree>
    <p:extLst>
      <p:ext uri="{BB962C8B-B14F-4D97-AF65-F5344CB8AC3E}">
        <p14:creationId xmlns:p14="http://schemas.microsoft.com/office/powerpoint/2010/main" val="3972855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6A84E-69E1-7BA0-DED8-0F0732B7BDF9}"/>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F844B633-8867-AC1B-D4EE-A803CE7BAA2B}"/>
              </a:ext>
            </a:extLst>
          </p:cNvPr>
          <p:cNvSpPr>
            <a:spLocks noGrp="1"/>
          </p:cNvSpPr>
          <p:nvPr>
            <p:ph type="body" idx="1"/>
          </p:nvPr>
        </p:nvSpPr>
        <p:spPr>
          <a:xfrm>
            <a:off x="1053829" y="1581355"/>
            <a:ext cx="10242528" cy="571701"/>
          </a:xfrm>
        </p:spPr>
        <p:txBody>
          <a:bodyPr/>
          <a:lstStyle/>
          <a:p>
            <a:r>
              <a:rPr lang="de-DE" dirty="0"/>
              <a:t>Voraussetzungen für den Einsatz digitaler Hefte</a:t>
            </a:r>
          </a:p>
        </p:txBody>
      </p:sp>
      <p:sp>
        <p:nvSpPr>
          <p:cNvPr id="4" name="Textplatzhalter 3">
            <a:extLst>
              <a:ext uri="{FF2B5EF4-FFF2-40B4-BE49-F238E27FC236}">
                <a16:creationId xmlns:a16="http://schemas.microsoft.com/office/drawing/2014/main" id="{4EB18446-2B8C-6B10-87C1-2655171D7F2A}"/>
              </a:ext>
            </a:extLst>
          </p:cNvPr>
          <p:cNvSpPr>
            <a:spLocks noGrp="1"/>
          </p:cNvSpPr>
          <p:nvPr>
            <p:ph type="body" idx="14"/>
          </p:nvPr>
        </p:nvSpPr>
        <p:spPr/>
        <p:txBody>
          <a:bodyPr/>
          <a:lstStyle/>
          <a:p>
            <a:r>
              <a:rPr lang="de-DE" dirty="0"/>
              <a:t>Heftführung neu gedacht</a:t>
            </a:r>
          </a:p>
        </p:txBody>
      </p:sp>
      <p:sp>
        <p:nvSpPr>
          <p:cNvPr id="5" name="Foliennummernplatzhalter 4">
            <a:extLst>
              <a:ext uri="{FF2B5EF4-FFF2-40B4-BE49-F238E27FC236}">
                <a16:creationId xmlns:a16="http://schemas.microsoft.com/office/drawing/2014/main" id="{021F3D43-52DE-A898-0168-7C58A151FAFC}"/>
              </a:ext>
            </a:extLst>
          </p:cNvPr>
          <p:cNvSpPr>
            <a:spLocks noGrp="1"/>
          </p:cNvSpPr>
          <p:nvPr>
            <p:ph type="sldNum" sz="quarter" idx="17"/>
          </p:nvPr>
        </p:nvSpPr>
        <p:spPr/>
        <p:txBody>
          <a:bodyPr/>
          <a:lstStyle/>
          <a:p>
            <a:fld id="{1D937574-5286-7C49-842E-2D6CFC549A1F}" type="slidenum">
              <a:rPr lang="de-DE" smtClean="0"/>
              <a:pPr/>
              <a:t>13</a:t>
            </a:fld>
            <a:endParaRPr lang="de-DE" dirty="0"/>
          </a:p>
        </p:txBody>
      </p:sp>
      <p:sp>
        <p:nvSpPr>
          <p:cNvPr id="11" name="Textplatzhalter 10">
            <a:extLst>
              <a:ext uri="{FF2B5EF4-FFF2-40B4-BE49-F238E27FC236}">
                <a16:creationId xmlns:a16="http://schemas.microsoft.com/office/drawing/2014/main" id="{CFD86CDF-1712-06A5-6084-2F1514F746FD}"/>
              </a:ext>
            </a:extLst>
          </p:cNvPr>
          <p:cNvSpPr>
            <a:spLocks noGrp="1"/>
          </p:cNvSpPr>
          <p:nvPr>
            <p:ph type="body" idx="13"/>
          </p:nvPr>
        </p:nvSpPr>
        <p:spPr/>
        <p:txBody>
          <a:bodyPr>
            <a:normAutofit/>
          </a:bodyPr>
          <a:lstStyle/>
          <a:p>
            <a:pPr>
              <a:defRPr/>
            </a:pPr>
            <a:r>
              <a:rPr lang="de-DE" sz="2400" dirty="0"/>
              <a:t>(1) Lernende an die Arbeitsweise heranführen</a:t>
            </a:r>
          </a:p>
          <a:p>
            <a:pPr>
              <a:defRPr/>
            </a:pPr>
            <a:endParaRPr lang="de-DE" sz="2400" dirty="0"/>
          </a:p>
          <a:p>
            <a:pPr>
              <a:defRPr/>
            </a:pPr>
            <a:r>
              <a:rPr lang="de-DE" sz="2400" dirty="0"/>
              <a:t>(2) Förderliche Rahmenbedingungen nutzen</a:t>
            </a:r>
          </a:p>
          <a:p>
            <a:pPr lvl="1">
              <a:defRPr/>
            </a:pPr>
            <a:r>
              <a:rPr lang="de-DE" dirty="0"/>
              <a:t>Absprachen innerhalb der Schule treffen </a:t>
            </a:r>
          </a:p>
          <a:p>
            <a:pPr lvl="1">
              <a:defRPr/>
            </a:pPr>
            <a:r>
              <a:rPr lang="de-DE" dirty="0"/>
              <a:t>Bedienkompetenzen festlegen</a:t>
            </a:r>
          </a:p>
          <a:p>
            <a:pPr lvl="1">
              <a:defRPr/>
            </a:pPr>
            <a:r>
              <a:rPr lang="de-DE" dirty="0"/>
              <a:t>Lehrkräfte unterstützen</a:t>
            </a:r>
          </a:p>
          <a:p>
            <a:pPr lvl="1">
              <a:defRPr/>
            </a:pPr>
            <a:endParaRPr lang="de-DE" dirty="0"/>
          </a:p>
          <a:p>
            <a:pPr>
              <a:defRPr/>
            </a:pPr>
            <a:r>
              <a:rPr lang="de-DE" sz="2400" dirty="0"/>
              <a:t>(3) Reflexion anregen</a:t>
            </a:r>
          </a:p>
          <a:p>
            <a:endParaRPr lang="de-DE" dirty="0"/>
          </a:p>
        </p:txBody>
      </p:sp>
    </p:spTree>
    <p:extLst>
      <p:ext uri="{BB962C8B-B14F-4D97-AF65-F5344CB8AC3E}">
        <p14:creationId xmlns:p14="http://schemas.microsoft.com/office/powerpoint/2010/main" val="4071228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EDD6A-89FB-39F3-BBA1-7A7831971833}"/>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6DF265B6-A63B-4C87-42EF-74059982B1F1}"/>
              </a:ext>
            </a:extLst>
          </p:cNvPr>
          <p:cNvSpPr>
            <a:spLocks noGrp="1"/>
          </p:cNvSpPr>
          <p:nvPr>
            <p:ph type="body" idx="1"/>
          </p:nvPr>
        </p:nvSpPr>
        <p:spPr>
          <a:xfrm>
            <a:off x="1053829" y="1581355"/>
            <a:ext cx="10242528" cy="571701"/>
          </a:xfrm>
        </p:spPr>
        <p:txBody>
          <a:bodyPr/>
          <a:lstStyle/>
          <a:p>
            <a:r>
              <a:rPr lang="de-DE" dirty="0"/>
              <a:t>Workflow aus Sicht der Lehrenden</a:t>
            </a:r>
          </a:p>
        </p:txBody>
      </p:sp>
      <p:sp>
        <p:nvSpPr>
          <p:cNvPr id="4" name="Textplatzhalter 3">
            <a:extLst>
              <a:ext uri="{FF2B5EF4-FFF2-40B4-BE49-F238E27FC236}">
                <a16:creationId xmlns:a16="http://schemas.microsoft.com/office/drawing/2014/main" id="{94A01DE2-487F-A171-AFA8-9068176A2F07}"/>
              </a:ext>
            </a:extLst>
          </p:cNvPr>
          <p:cNvSpPr>
            <a:spLocks noGrp="1"/>
          </p:cNvSpPr>
          <p:nvPr>
            <p:ph type="body" idx="14"/>
          </p:nvPr>
        </p:nvSpPr>
        <p:spPr/>
        <p:txBody>
          <a:bodyPr/>
          <a:lstStyle/>
          <a:p>
            <a:r>
              <a:rPr lang="de-DE" dirty="0"/>
              <a:t>Voraussetzungen für den Einsatz digitaler Hefte</a:t>
            </a:r>
          </a:p>
        </p:txBody>
      </p:sp>
      <p:sp>
        <p:nvSpPr>
          <p:cNvPr id="5" name="Foliennummernplatzhalter 4">
            <a:extLst>
              <a:ext uri="{FF2B5EF4-FFF2-40B4-BE49-F238E27FC236}">
                <a16:creationId xmlns:a16="http://schemas.microsoft.com/office/drawing/2014/main" id="{E12277B0-A470-0F0E-1688-DE3065CDB3FB}"/>
              </a:ext>
            </a:extLst>
          </p:cNvPr>
          <p:cNvSpPr>
            <a:spLocks noGrp="1"/>
          </p:cNvSpPr>
          <p:nvPr>
            <p:ph type="sldNum" sz="quarter" idx="17"/>
          </p:nvPr>
        </p:nvSpPr>
        <p:spPr/>
        <p:txBody>
          <a:bodyPr/>
          <a:lstStyle/>
          <a:p>
            <a:fld id="{1D937574-5286-7C49-842E-2D6CFC549A1F}" type="slidenum">
              <a:rPr lang="de-DE" smtClean="0"/>
              <a:pPr/>
              <a:t>14</a:t>
            </a:fld>
            <a:endParaRPr lang="de-DE" dirty="0"/>
          </a:p>
        </p:txBody>
      </p:sp>
      <p:sp>
        <p:nvSpPr>
          <p:cNvPr id="11" name="Textplatzhalter 10">
            <a:extLst>
              <a:ext uri="{FF2B5EF4-FFF2-40B4-BE49-F238E27FC236}">
                <a16:creationId xmlns:a16="http://schemas.microsoft.com/office/drawing/2014/main" id="{4F773E63-FAC9-6073-14CB-C029D8588FBD}"/>
              </a:ext>
            </a:extLst>
          </p:cNvPr>
          <p:cNvSpPr>
            <a:spLocks noGrp="1"/>
          </p:cNvSpPr>
          <p:nvPr>
            <p:ph type="body" idx="13"/>
          </p:nvPr>
        </p:nvSpPr>
        <p:spPr>
          <a:xfrm>
            <a:off x="1047916" y="2704540"/>
            <a:ext cx="3833574" cy="3607360"/>
          </a:xfrm>
        </p:spPr>
        <p:txBody>
          <a:bodyPr>
            <a:normAutofit/>
          </a:bodyPr>
          <a:lstStyle/>
          <a:p>
            <a:r>
              <a:rPr lang="de-DE" b="1" dirty="0"/>
              <a:t>Notwendige Vorüberlegungen der Lehrkraft: </a:t>
            </a:r>
          </a:p>
          <a:p>
            <a:pPr marL="285750" indent="-285750">
              <a:buFont typeface="Arial" panose="020B0604020202020204" pitchFamily="34" charset="0"/>
              <a:buChar char="•"/>
            </a:pPr>
            <a:r>
              <a:rPr lang="de-DE" dirty="0"/>
              <a:t>Welche Lernumgebung (Notizen-App, Lernplattform, Dateiablage) wird verwendet?</a:t>
            </a:r>
          </a:p>
          <a:p>
            <a:pPr marL="285750" indent="-285750">
              <a:buFont typeface="Arial" panose="020B0604020202020204" pitchFamily="34" charset="0"/>
              <a:buChar char="•"/>
            </a:pPr>
            <a:r>
              <a:rPr lang="de-DE" dirty="0"/>
              <a:t>Welche Gliederung ist für das Fach sinnvoll (zeitlich oder inhaltlich)?</a:t>
            </a:r>
          </a:p>
          <a:p>
            <a:pPr>
              <a:defRPr/>
            </a:pPr>
            <a:endParaRPr lang="de-DE" dirty="0"/>
          </a:p>
        </p:txBody>
      </p:sp>
      <p:pic>
        <p:nvPicPr>
          <p:cNvPr id="3" name="Grafik 2">
            <a:extLst>
              <a:ext uri="{FF2B5EF4-FFF2-40B4-BE49-F238E27FC236}">
                <a16:creationId xmlns:a16="http://schemas.microsoft.com/office/drawing/2014/main" id="{AD0051EC-EB54-AE3B-A64C-FE7463489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427" y="2504114"/>
            <a:ext cx="6363027" cy="3359323"/>
          </a:xfrm>
          <a:prstGeom prst="rect">
            <a:avLst/>
          </a:prstGeom>
        </p:spPr>
      </p:pic>
    </p:spTree>
    <p:extLst>
      <p:ext uri="{BB962C8B-B14F-4D97-AF65-F5344CB8AC3E}">
        <p14:creationId xmlns:p14="http://schemas.microsoft.com/office/powerpoint/2010/main" val="3146870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88F5B-5634-6D21-E5FB-A7F4218299A2}"/>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BBB96E04-632C-A852-E6C3-1A52919D5DD5}"/>
              </a:ext>
            </a:extLst>
          </p:cNvPr>
          <p:cNvSpPr>
            <a:spLocks noGrp="1"/>
          </p:cNvSpPr>
          <p:nvPr>
            <p:ph type="body" idx="1"/>
          </p:nvPr>
        </p:nvSpPr>
        <p:spPr>
          <a:xfrm>
            <a:off x="1053829" y="1581355"/>
            <a:ext cx="10242528" cy="571701"/>
          </a:xfrm>
        </p:spPr>
        <p:txBody>
          <a:bodyPr/>
          <a:lstStyle/>
          <a:p>
            <a:r>
              <a:rPr lang="de-DE" dirty="0"/>
              <a:t>Workflow aus Sicht der Lehrenden</a:t>
            </a:r>
          </a:p>
        </p:txBody>
      </p:sp>
      <p:sp>
        <p:nvSpPr>
          <p:cNvPr id="4" name="Textplatzhalter 3">
            <a:extLst>
              <a:ext uri="{FF2B5EF4-FFF2-40B4-BE49-F238E27FC236}">
                <a16:creationId xmlns:a16="http://schemas.microsoft.com/office/drawing/2014/main" id="{6A46A250-01C2-888E-0967-14FAC583FC79}"/>
              </a:ext>
            </a:extLst>
          </p:cNvPr>
          <p:cNvSpPr>
            <a:spLocks noGrp="1"/>
          </p:cNvSpPr>
          <p:nvPr>
            <p:ph type="body" idx="14"/>
          </p:nvPr>
        </p:nvSpPr>
        <p:spPr/>
        <p:txBody>
          <a:bodyPr/>
          <a:lstStyle/>
          <a:p>
            <a:r>
              <a:rPr lang="de-DE" dirty="0"/>
              <a:t>Voraussetzungen für den Einsatz digitaler Hefte</a:t>
            </a:r>
          </a:p>
        </p:txBody>
      </p:sp>
      <p:sp>
        <p:nvSpPr>
          <p:cNvPr id="5" name="Foliennummernplatzhalter 4">
            <a:extLst>
              <a:ext uri="{FF2B5EF4-FFF2-40B4-BE49-F238E27FC236}">
                <a16:creationId xmlns:a16="http://schemas.microsoft.com/office/drawing/2014/main" id="{8C38E5D5-8BE8-6CC7-2EA6-47AE605D66A7}"/>
              </a:ext>
            </a:extLst>
          </p:cNvPr>
          <p:cNvSpPr>
            <a:spLocks noGrp="1"/>
          </p:cNvSpPr>
          <p:nvPr>
            <p:ph type="sldNum" sz="quarter" idx="17"/>
          </p:nvPr>
        </p:nvSpPr>
        <p:spPr/>
        <p:txBody>
          <a:bodyPr/>
          <a:lstStyle/>
          <a:p>
            <a:fld id="{1D937574-5286-7C49-842E-2D6CFC549A1F}" type="slidenum">
              <a:rPr lang="de-DE" smtClean="0"/>
              <a:pPr/>
              <a:t>15</a:t>
            </a:fld>
            <a:endParaRPr lang="de-DE" dirty="0"/>
          </a:p>
        </p:txBody>
      </p:sp>
      <p:sp>
        <p:nvSpPr>
          <p:cNvPr id="11" name="Textplatzhalter 10">
            <a:extLst>
              <a:ext uri="{FF2B5EF4-FFF2-40B4-BE49-F238E27FC236}">
                <a16:creationId xmlns:a16="http://schemas.microsoft.com/office/drawing/2014/main" id="{83328EF2-5EA2-7A12-56F2-EBD49CE8E4D7}"/>
              </a:ext>
            </a:extLst>
          </p:cNvPr>
          <p:cNvSpPr>
            <a:spLocks noGrp="1"/>
          </p:cNvSpPr>
          <p:nvPr>
            <p:ph type="body" idx="13"/>
          </p:nvPr>
        </p:nvSpPr>
        <p:spPr>
          <a:xfrm>
            <a:off x="1047916" y="2704540"/>
            <a:ext cx="3017647" cy="3607360"/>
          </a:xfrm>
        </p:spPr>
        <p:txBody>
          <a:bodyPr>
            <a:normAutofit/>
          </a:bodyPr>
          <a:lstStyle/>
          <a:p>
            <a:r>
              <a:rPr lang="de-DE" b="1" dirty="0"/>
              <a:t>Begleitung der Lernenden:  </a:t>
            </a:r>
          </a:p>
          <a:p>
            <a:pPr marL="285750" indent="-285750">
              <a:buFont typeface="Arial" panose="020B0604020202020204" pitchFamily="34" charset="0"/>
              <a:buChar char="•"/>
            </a:pPr>
            <a:r>
              <a:rPr lang="de-DE" dirty="0"/>
              <a:t>Erklärung der gewählten Dateiablage und Gliederung</a:t>
            </a:r>
          </a:p>
          <a:p>
            <a:pPr marL="285750" indent="-285750">
              <a:buFont typeface="Arial" panose="020B0604020202020204" pitchFamily="34" charset="0"/>
              <a:buChar char="•"/>
            </a:pPr>
            <a:r>
              <a:rPr lang="de-DE" dirty="0"/>
              <a:t>Integration der Anweisungen zum Workflow in die Arbeitsanweisung </a:t>
            </a:r>
          </a:p>
          <a:p>
            <a:pPr marL="285750" indent="-285750">
              <a:buFont typeface="Arial" panose="020B0604020202020204" pitchFamily="34" charset="0"/>
              <a:buChar char="•"/>
            </a:pPr>
            <a:r>
              <a:rPr lang="de-DE" dirty="0"/>
              <a:t>Workflow einüben</a:t>
            </a:r>
          </a:p>
          <a:p>
            <a:pPr marL="285750" indent="-285750">
              <a:buFont typeface="Arial" panose="020B0604020202020204" pitchFamily="34" charset="0"/>
              <a:buChar char="•"/>
            </a:pPr>
            <a:r>
              <a:rPr lang="de-DE" dirty="0"/>
              <a:t>Nutzung und Potenzial des digitalen Heftes gemeinsam reflektieren</a:t>
            </a:r>
          </a:p>
          <a:p>
            <a:pPr>
              <a:defRPr/>
            </a:pPr>
            <a:endParaRPr lang="de-DE" dirty="0"/>
          </a:p>
        </p:txBody>
      </p:sp>
      <p:pic>
        <p:nvPicPr>
          <p:cNvPr id="6" name="Grafik 5">
            <a:extLst>
              <a:ext uri="{FF2B5EF4-FFF2-40B4-BE49-F238E27FC236}">
                <a16:creationId xmlns:a16="http://schemas.microsoft.com/office/drawing/2014/main" id="{17C746B5-FA76-3FF3-A03E-52F2441DB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5563" y="2809507"/>
            <a:ext cx="7493385" cy="3397425"/>
          </a:xfrm>
          <a:prstGeom prst="rect">
            <a:avLst/>
          </a:prstGeom>
        </p:spPr>
      </p:pic>
    </p:spTree>
    <p:extLst>
      <p:ext uri="{BB962C8B-B14F-4D97-AF65-F5344CB8AC3E}">
        <p14:creationId xmlns:p14="http://schemas.microsoft.com/office/powerpoint/2010/main" val="1554565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C001D-ABF6-FFB4-6026-5B5224D006BD}"/>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5892DF7A-55CC-B1B9-B7D9-47C45FDBD460}"/>
              </a:ext>
            </a:extLst>
          </p:cNvPr>
          <p:cNvSpPr>
            <a:spLocks noGrp="1"/>
          </p:cNvSpPr>
          <p:nvPr>
            <p:ph type="body" idx="1"/>
          </p:nvPr>
        </p:nvSpPr>
        <p:spPr>
          <a:xfrm>
            <a:off x="1053829" y="1581355"/>
            <a:ext cx="10242528" cy="571701"/>
          </a:xfrm>
        </p:spPr>
        <p:txBody>
          <a:bodyPr/>
          <a:lstStyle/>
          <a:p>
            <a:r>
              <a:rPr lang="de-DE" dirty="0"/>
              <a:t>Förderliche Rahmenbedingungen nutzen</a:t>
            </a:r>
          </a:p>
        </p:txBody>
      </p:sp>
      <p:sp>
        <p:nvSpPr>
          <p:cNvPr id="4" name="Textplatzhalter 3">
            <a:extLst>
              <a:ext uri="{FF2B5EF4-FFF2-40B4-BE49-F238E27FC236}">
                <a16:creationId xmlns:a16="http://schemas.microsoft.com/office/drawing/2014/main" id="{5D378ECE-3A60-DA1A-A6C9-CFDFC8E1F0B9}"/>
              </a:ext>
            </a:extLst>
          </p:cNvPr>
          <p:cNvSpPr>
            <a:spLocks noGrp="1"/>
          </p:cNvSpPr>
          <p:nvPr>
            <p:ph type="body" idx="14"/>
          </p:nvPr>
        </p:nvSpPr>
        <p:spPr/>
        <p:txBody>
          <a:bodyPr/>
          <a:lstStyle/>
          <a:p>
            <a:r>
              <a:rPr lang="de-DE" dirty="0"/>
              <a:t>Voraussetzungen für den Einsatz digitaler Hefte</a:t>
            </a:r>
          </a:p>
        </p:txBody>
      </p:sp>
      <p:sp>
        <p:nvSpPr>
          <p:cNvPr id="5" name="Foliennummernplatzhalter 4">
            <a:extLst>
              <a:ext uri="{FF2B5EF4-FFF2-40B4-BE49-F238E27FC236}">
                <a16:creationId xmlns:a16="http://schemas.microsoft.com/office/drawing/2014/main" id="{9A940379-1335-3202-A9D7-95F22E08C47F}"/>
              </a:ext>
            </a:extLst>
          </p:cNvPr>
          <p:cNvSpPr>
            <a:spLocks noGrp="1"/>
          </p:cNvSpPr>
          <p:nvPr>
            <p:ph type="sldNum" sz="quarter" idx="17"/>
          </p:nvPr>
        </p:nvSpPr>
        <p:spPr/>
        <p:txBody>
          <a:bodyPr/>
          <a:lstStyle/>
          <a:p>
            <a:fld id="{1D937574-5286-7C49-842E-2D6CFC549A1F}" type="slidenum">
              <a:rPr lang="de-DE" smtClean="0"/>
              <a:pPr/>
              <a:t>16</a:t>
            </a:fld>
            <a:endParaRPr lang="de-DE" dirty="0"/>
          </a:p>
        </p:txBody>
      </p:sp>
      <p:sp>
        <p:nvSpPr>
          <p:cNvPr id="11" name="Textplatzhalter 10">
            <a:extLst>
              <a:ext uri="{FF2B5EF4-FFF2-40B4-BE49-F238E27FC236}">
                <a16:creationId xmlns:a16="http://schemas.microsoft.com/office/drawing/2014/main" id="{10E3CD2E-90CF-BE9D-E13A-F7F95038E2B8}"/>
              </a:ext>
            </a:extLst>
          </p:cNvPr>
          <p:cNvSpPr>
            <a:spLocks noGrp="1"/>
          </p:cNvSpPr>
          <p:nvPr>
            <p:ph type="body" idx="13"/>
          </p:nvPr>
        </p:nvSpPr>
        <p:spPr>
          <a:xfrm>
            <a:off x="1047916" y="2704540"/>
            <a:ext cx="8138287" cy="3607360"/>
          </a:xfrm>
        </p:spPr>
        <p:txBody>
          <a:bodyPr>
            <a:normAutofit/>
          </a:bodyPr>
          <a:lstStyle/>
          <a:p>
            <a:pPr>
              <a:defRPr/>
            </a:pPr>
            <a:r>
              <a:rPr lang="de-DE" b="1" dirty="0"/>
              <a:t>Absprachen innerhalb der Schule treffen / kennen: </a:t>
            </a:r>
            <a:endParaRPr lang="de-DE" dirty="0"/>
          </a:p>
          <a:p>
            <a:pPr marL="285750" indent="-285750">
              <a:buFont typeface="Arial" panose="020B0604020202020204" pitchFamily="34" charset="0"/>
              <a:buChar char="•"/>
              <a:defRPr/>
            </a:pPr>
            <a:r>
              <a:rPr lang="de-DE" dirty="0"/>
              <a:t>Einheitliche Verwendung (ggf. in bestimmten Jahrgangsstufen) oder Freiraum für individuelles Vorgehen?</a:t>
            </a:r>
          </a:p>
          <a:p>
            <a:pPr marL="285750" indent="-285750">
              <a:buFont typeface="Arial" panose="020B0604020202020204" pitchFamily="34" charset="0"/>
              <a:buChar char="•"/>
              <a:defRPr/>
            </a:pPr>
            <a:r>
              <a:rPr lang="de-DE" dirty="0"/>
              <a:t>Anwendungen/Notizen-App abhängig von der Ausstattung</a:t>
            </a:r>
          </a:p>
          <a:p>
            <a:pPr marL="285750" indent="-285750">
              <a:buFont typeface="Arial" panose="020B0604020202020204" pitchFamily="34" charset="0"/>
              <a:buChar char="•"/>
              <a:defRPr/>
            </a:pPr>
            <a:r>
              <a:rPr lang="de-DE" dirty="0"/>
              <a:t>Datenspeicherung und Back-up: lokale Speicherung oder Cloud?</a:t>
            </a:r>
          </a:p>
          <a:p>
            <a:pPr marL="285750" indent="-285750">
              <a:buFont typeface="Arial" panose="020B0604020202020204" pitchFamily="34" charset="0"/>
              <a:buChar char="•"/>
              <a:defRPr/>
            </a:pPr>
            <a:r>
              <a:rPr lang="de-DE" dirty="0"/>
              <a:t>Löschroutinen zum Jahreswechsel</a:t>
            </a:r>
          </a:p>
          <a:p>
            <a:pPr marL="285750" indent="-285750">
              <a:buFont typeface="Arial" panose="020B0604020202020204" pitchFamily="34" charset="0"/>
              <a:buChar char="•"/>
              <a:defRPr/>
            </a:pPr>
            <a:r>
              <a:rPr lang="de-DE" dirty="0"/>
              <a:t>Unterstützung für angehende bzw. neue Lehrkräfte – ggf. Fortbildungsplanung anpassen</a:t>
            </a:r>
          </a:p>
          <a:p>
            <a:pPr marL="285750" indent="-285750">
              <a:buFont typeface="Arial" panose="020B0604020202020204" pitchFamily="34" charset="0"/>
              <a:buChar char="•"/>
              <a:defRPr/>
            </a:pPr>
            <a:r>
              <a:rPr lang="de-DE" dirty="0"/>
              <a:t>Schulungsmaterial zu Verwendung der Notizen-App für Lehrende und Lernende</a:t>
            </a:r>
          </a:p>
          <a:p>
            <a:pPr>
              <a:defRPr/>
            </a:pPr>
            <a:endParaRPr lang="de-DE" dirty="0"/>
          </a:p>
        </p:txBody>
      </p:sp>
    </p:spTree>
    <p:extLst>
      <p:ext uri="{BB962C8B-B14F-4D97-AF65-F5344CB8AC3E}">
        <p14:creationId xmlns:p14="http://schemas.microsoft.com/office/powerpoint/2010/main" val="3962261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5372C-A276-F456-7292-CED3D5B1A0BB}"/>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2DCD8291-0720-0563-C04A-67D5E1FB0B98}"/>
              </a:ext>
            </a:extLst>
          </p:cNvPr>
          <p:cNvSpPr>
            <a:spLocks noGrp="1"/>
          </p:cNvSpPr>
          <p:nvPr>
            <p:ph type="body" idx="1"/>
          </p:nvPr>
        </p:nvSpPr>
        <p:spPr>
          <a:xfrm>
            <a:off x="1053829" y="1581355"/>
            <a:ext cx="10242528" cy="571701"/>
          </a:xfrm>
        </p:spPr>
        <p:txBody>
          <a:bodyPr/>
          <a:lstStyle/>
          <a:p>
            <a:r>
              <a:rPr lang="de-DE" dirty="0"/>
              <a:t>Förderliche Rahmenbedingungen nutzen</a:t>
            </a:r>
          </a:p>
        </p:txBody>
      </p:sp>
      <p:sp>
        <p:nvSpPr>
          <p:cNvPr id="4" name="Textplatzhalter 3">
            <a:extLst>
              <a:ext uri="{FF2B5EF4-FFF2-40B4-BE49-F238E27FC236}">
                <a16:creationId xmlns:a16="http://schemas.microsoft.com/office/drawing/2014/main" id="{7A9FF55D-F644-44C8-D2F6-274BAE8DC53C}"/>
              </a:ext>
            </a:extLst>
          </p:cNvPr>
          <p:cNvSpPr>
            <a:spLocks noGrp="1"/>
          </p:cNvSpPr>
          <p:nvPr>
            <p:ph type="body" idx="14"/>
          </p:nvPr>
        </p:nvSpPr>
        <p:spPr/>
        <p:txBody>
          <a:bodyPr/>
          <a:lstStyle/>
          <a:p>
            <a:r>
              <a:rPr lang="de-DE" dirty="0"/>
              <a:t>Voraussetzungen für den Einsatz digitaler Hefte</a:t>
            </a:r>
          </a:p>
        </p:txBody>
      </p:sp>
      <p:sp>
        <p:nvSpPr>
          <p:cNvPr id="5" name="Foliennummernplatzhalter 4">
            <a:extLst>
              <a:ext uri="{FF2B5EF4-FFF2-40B4-BE49-F238E27FC236}">
                <a16:creationId xmlns:a16="http://schemas.microsoft.com/office/drawing/2014/main" id="{2A3B13AD-E0B8-DBB7-C7B8-779967213E11}"/>
              </a:ext>
            </a:extLst>
          </p:cNvPr>
          <p:cNvSpPr>
            <a:spLocks noGrp="1"/>
          </p:cNvSpPr>
          <p:nvPr>
            <p:ph type="sldNum" sz="quarter" idx="17"/>
          </p:nvPr>
        </p:nvSpPr>
        <p:spPr/>
        <p:txBody>
          <a:bodyPr/>
          <a:lstStyle/>
          <a:p>
            <a:fld id="{1D937574-5286-7C49-842E-2D6CFC549A1F}" type="slidenum">
              <a:rPr lang="de-DE" smtClean="0"/>
              <a:pPr/>
              <a:t>17</a:t>
            </a:fld>
            <a:endParaRPr lang="de-DE" dirty="0"/>
          </a:p>
        </p:txBody>
      </p:sp>
      <p:sp>
        <p:nvSpPr>
          <p:cNvPr id="11" name="Textplatzhalter 10">
            <a:extLst>
              <a:ext uri="{FF2B5EF4-FFF2-40B4-BE49-F238E27FC236}">
                <a16:creationId xmlns:a16="http://schemas.microsoft.com/office/drawing/2014/main" id="{9986F9F5-718C-7997-3A08-D6A2CDCB9578}"/>
              </a:ext>
            </a:extLst>
          </p:cNvPr>
          <p:cNvSpPr>
            <a:spLocks noGrp="1"/>
          </p:cNvSpPr>
          <p:nvPr>
            <p:ph type="body" idx="13"/>
          </p:nvPr>
        </p:nvSpPr>
        <p:spPr>
          <a:xfrm>
            <a:off x="1047916" y="2704540"/>
            <a:ext cx="8138287" cy="3607360"/>
          </a:xfrm>
        </p:spPr>
        <p:txBody>
          <a:bodyPr>
            <a:normAutofit/>
          </a:bodyPr>
          <a:lstStyle/>
          <a:p>
            <a:pPr>
              <a:defRPr/>
            </a:pPr>
            <a:r>
              <a:rPr lang="de-DE" b="1" dirty="0"/>
              <a:t>Bedienkompetenzen schulen: </a:t>
            </a:r>
            <a:endParaRPr lang="de-DE" dirty="0"/>
          </a:p>
          <a:p>
            <a:pPr marL="285750" indent="-285750">
              <a:buFont typeface="Arial" panose="020B0604020202020204" pitchFamily="34" charset="0"/>
              <a:buChar char="•"/>
              <a:defRPr/>
            </a:pPr>
            <a:r>
              <a:rPr lang="de-DE" dirty="0"/>
              <a:t>Auch die Lehrkraft muss über die Bedienkompetenzen verfügen, die die Lernenden für die Nutzung der Notizen-App brauchen:</a:t>
            </a:r>
          </a:p>
          <a:p>
            <a:pPr marL="285750" indent="-285750">
              <a:buFont typeface="Arial" panose="020B0604020202020204" pitchFamily="34" charset="0"/>
              <a:buChar char="•"/>
              <a:defRPr/>
            </a:pPr>
            <a:r>
              <a:rPr lang="de-DE" dirty="0"/>
              <a:t>Anlegen grundlegender Strukturen (Ordner/Abschnitt für das Fach, Unterstruktur; eindeutige und sinnvolle Benennung)</a:t>
            </a:r>
          </a:p>
          <a:p>
            <a:pPr marL="285750" indent="-285750">
              <a:buFont typeface="Arial" panose="020B0604020202020204" pitchFamily="34" charset="0"/>
              <a:buChar char="•"/>
              <a:defRPr/>
            </a:pPr>
            <a:r>
              <a:rPr lang="de-DE" dirty="0"/>
              <a:t>Einstellungen in der Notiz (z. B. Textbearbeitung, Seite verschieben etc.)</a:t>
            </a:r>
          </a:p>
          <a:p>
            <a:pPr marL="285750" indent="-285750">
              <a:buFont typeface="Arial" panose="020B0604020202020204" pitchFamily="34" charset="0"/>
              <a:buChar char="•"/>
              <a:defRPr/>
            </a:pPr>
            <a:r>
              <a:rPr lang="de-DE" dirty="0"/>
              <a:t>Reflexion der lernförderlichen Nutzung (z. B. Eingabe über Stift oder Tastatur, Zoom)</a:t>
            </a:r>
          </a:p>
          <a:p>
            <a:pPr>
              <a:defRPr/>
            </a:pPr>
            <a:endParaRPr lang="de-DE" dirty="0"/>
          </a:p>
        </p:txBody>
      </p:sp>
    </p:spTree>
    <p:extLst>
      <p:ext uri="{BB962C8B-B14F-4D97-AF65-F5344CB8AC3E}">
        <p14:creationId xmlns:p14="http://schemas.microsoft.com/office/powerpoint/2010/main" val="607781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241EF-8CFF-EF5A-5CDB-52CA6EDD35DD}"/>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97FC9EEA-9636-21F3-53C9-8337B56BB7E3}"/>
              </a:ext>
            </a:extLst>
          </p:cNvPr>
          <p:cNvSpPr>
            <a:spLocks noGrp="1"/>
          </p:cNvSpPr>
          <p:nvPr>
            <p:ph type="body" idx="1"/>
          </p:nvPr>
        </p:nvSpPr>
        <p:spPr>
          <a:xfrm>
            <a:off x="1053829" y="1581355"/>
            <a:ext cx="10242528" cy="571701"/>
          </a:xfrm>
        </p:spPr>
        <p:txBody>
          <a:bodyPr/>
          <a:lstStyle/>
          <a:p>
            <a:r>
              <a:rPr lang="de-DE" dirty="0"/>
              <a:t>Förderliche Rahmenbedingungen nutzen</a:t>
            </a:r>
          </a:p>
        </p:txBody>
      </p:sp>
      <p:sp>
        <p:nvSpPr>
          <p:cNvPr id="4" name="Textplatzhalter 3">
            <a:extLst>
              <a:ext uri="{FF2B5EF4-FFF2-40B4-BE49-F238E27FC236}">
                <a16:creationId xmlns:a16="http://schemas.microsoft.com/office/drawing/2014/main" id="{EB863428-4368-15DD-4521-1C4D38ACA186}"/>
              </a:ext>
            </a:extLst>
          </p:cNvPr>
          <p:cNvSpPr>
            <a:spLocks noGrp="1"/>
          </p:cNvSpPr>
          <p:nvPr>
            <p:ph type="body" idx="14"/>
          </p:nvPr>
        </p:nvSpPr>
        <p:spPr/>
        <p:txBody>
          <a:bodyPr/>
          <a:lstStyle/>
          <a:p>
            <a:r>
              <a:rPr lang="de-DE" dirty="0"/>
              <a:t>Voraussetzungen für den Einsatz digitaler Hefte</a:t>
            </a:r>
          </a:p>
        </p:txBody>
      </p:sp>
      <p:sp>
        <p:nvSpPr>
          <p:cNvPr id="5" name="Foliennummernplatzhalter 4">
            <a:extLst>
              <a:ext uri="{FF2B5EF4-FFF2-40B4-BE49-F238E27FC236}">
                <a16:creationId xmlns:a16="http://schemas.microsoft.com/office/drawing/2014/main" id="{434BCB0C-FE6E-3D10-47D6-5EDEC8375DC6}"/>
              </a:ext>
            </a:extLst>
          </p:cNvPr>
          <p:cNvSpPr>
            <a:spLocks noGrp="1"/>
          </p:cNvSpPr>
          <p:nvPr>
            <p:ph type="sldNum" sz="quarter" idx="17"/>
          </p:nvPr>
        </p:nvSpPr>
        <p:spPr/>
        <p:txBody>
          <a:bodyPr/>
          <a:lstStyle/>
          <a:p>
            <a:fld id="{1D937574-5286-7C49-842E-2D6CFC549A1F}" type="slidenum">
              <a:rPr lang="de-DE" smtClean="0"/>
              <a:pPr/>
              <a:t>18</a:t>
            </a:fld>
            <a:endParaRPr lang="de-DE" dirty="0"/>
          </a:p>
        </p:txBody>
      </p:sp>
      <p:sp>
        <p:nvSpPr>
          <p:cNvPr id="11" name="Textplatzhalter 10">
            <a:extLst>
              <a:ext uri="{FF2B5EF4-FFF2-40B4-BE49-F238E27FC236}">
                <a16:creationId xmlns:a16="http://schemas.microsoft.com/office/drawing/2014/main" id="{F7683B5C-BB14-D007-0C5F-9A5764C98708}"/>
              </a:ext>
            </a:extLst>
          </p:cNvPr>
          <p:cNvSpPr>
            <a:spLocks noGrp="1"/>
          </p:cNvSpPr>
          <p:nvPr>
            <p:ph type="body" idx="13"/>
          </p:nvPr>
        </p:nvSpPr>
        <p:spPr>
          <a:xfrm>
            <a:off x="1047917" y="2704540"/>
            <a:ext cx="5773068" cy="3607360"/>
          </a:xfrm>
        </p:spPr>
        <p:txBody>
          <a:bodyPr>
            <a:normAutofit/>
          </a:bodyPr>
          <a:lstStyle/>
          <a:p>
            <a:pPr>
              <a:defRPr/>
            </a:pPr>
            <a:r>
              <a:rPr lang="de-DE" b="1" dirty="0"/>
              <a:t>Reflexion anregen: </a:t>
            </a:r>
            <a:endParaRPr lang="de-DE" dirty="0"/>
          </a:p>
          <a:p>
            <a:pPr marL="285750" indent="-285750">
              <a:buFont typeface="Arial" panose="020B0604020202020204" pitchFamily="34" charset="0"/>
              <a:buChar char="•"/>
              <a:defRPr/>
            </a:pPr>
            <a:r>
              <a:rPr lang="de-DE" dirty="0"/>
              <a:t>Eingabe über Stift oder Tastatur, Zoom, Schreiben mit aufgestellten Tablets</a:t>
            </a:r>
          </a:p>
          <a:p>
            <a:pPr marL="285750" indent="-285750">
              <a:buFont typeface="Arial" panose="020B0604020202020204" pitchFamily="34" charset="0"/>
              <a:buChar char="•"/>
              <a:defRPr/>
            </a:pPr>
            <a:r>
              <a:rPr lang="de-DE" dirty="0"/>
              <a:t>kleine Schreibflächen+ häufiges Wechseln von Anwendungen</a:t>
            </a:r>
          </a:p>
          <a:p>
            <a:pPr marL="285750" indent="-285750">
              <a:buFont typeface="Arial" panose="020B0604020202020204" pitchFamily="34" charset="0"/>
              <a:buChar char="•"/>
              <a:defRPr/>
            </a:pPr>
            <a:r>
              <a:rPr lang="de-DE" dirty="0"/>
              <a:t>Kombination: digitale Hefte + digitale Bücher</a:t>
            </a:r>
          </a:p>
          <a:p>
            <a:pPr marL="285750" indent="-285750">
              <a:buFont typeface="Arial" panose="020B0604020202020204" pitchFamily="34" charset="0"/>
              <a:buChar char="•"/>
              <a:defRPr/>
            </a:pPr>
            <a:r>
              <a:rPr lang="de-DE" dirty="0"/>
              <a:t>Unterrichtsinhalte abfotografieren oder kopieren wollen</a:t>
            </a:r>
          </a:p>
          <a:p>
            <a:pPr marL="285750" indent="-285750">
              <a:buFont typeface="Arial" panose="020B0604020202020204" pitchFamily="34" charset="0"/>
              <a:buChar char="•"/>
              <a:defRPr/>
            </a:pPr>
            <a:r>
              <a:rPr lang="de-DE" dirty="0"/>
              <a:t>und ob und in welcher Form sie sie zur Verfügung stellt. </a:t>
            </a:r>
          </a:p>
          <a:p>
            <a:pPr marL="285750" indent="-285750">
              <a:buFont typeface="Arial" panose="020B0604020202020204" pitchFamily="34" charset="0"/>
              <a:buChar char="•"/>
              <a:defRPr/>
            </a:pPr>
            <a:r>
              <a:rPr lang="de-DE" dirty="0"/>
              <a:t>Kontrolle digitaler Hefte</a:t>
            </a:r>
          </a:p>
          <a:p>
            <a:pPr marL="285750" indent="-285750">
              <a:buFont typeface="Arial" panose="020B0604020202020204" pitchFamily="34" charset="0"/>
              <a:buChar char="•"/>
              <a:defRPr/>
            </a:pPr>
            <a:r>
              <a:rPr lang="de-DE" dirty="0"/>
              <a:t>Arbeitsblätter im Querformat</a:t>
            </a:r>
          </a:p>
          <a:p>
            <a:pPr>
              <a:defRPr/>
            </a:pPr>
            <a:endParaRPr lang="de-DE" dirty="0"/>
          </a:p>
        </p:txBody>
      </p:sp>
      <p:pic>
        <p:nvPicPr>
          <p:cNvPr id="6" name="Grafik 5" descr="Ein Bild, das Text, Diagramm, Schrift, Design enthält.&#10;&#10;KI-generierte Inhalte können fehlerhaft sein.">
            <a:extLst>
              <a:ext uri="{FF2B5EF4-FFF2-40B4-BE49-F238E27FC236}">
                <a16:creationId xmlns:a16="http://schemas.microsoft.com/office/drawing/2014/main" id="{6B1D4D59-7C80-0438-1C04-433890BF6F6A}"/>
              </a:ext>
            </a:extLst>
          </p:cNvPr>
          <p:cNvPicPr>
            <a:picLocks noChangeAspect="1"/>
          </p:cNvPicPr>
          <p:nvPr/>
        </p:nvPicPr>
        <p:blipFill>
          <a:blip r:embed="rId3"/>
          <a:stretch>
            <a:fillRect/>
          </a:stretch>
        </p:blipFill>
        <p:spPr>
          <a:xfrm>
            <a:off x="6820985" y="2909186"/>
            <a:ext cx="4730438" cy="3198067"/>
          </a:xfrm>
          <a:prstGeom prst="rect">
            <a:avLst/>
          </a:prstGeom>
        </p:spPr>
      </p:pic>
    </p:spTree>
    <p:extLst>
      <p:ext uri="{BB962C8B-B14F-4D97-AF65-F5344CB8AC3E}">
        <p14:creationId xmlns:p14="http://schemas.microsoft.com/office/powerpoint/2010/main" val="1297759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ED62D69-A999-3185-692A-EF5A65E25504}"/>
              </a:ext>
            </a:extLst>
          </p:cNvPr>
          <p:cNvSpPr>
            <a:spLocks noGrp="1"/>
          </p:cNvSpPr>
          <p:nvPr>
            <p:ph type="sldNum" sz="quarter" idx="11"/>
          </p:nvPr>
        </p:nvSpPr>
        <p:spPr/>
        <p:txBody>
          <a:bodyPr/>
          <a:lstStyle/>
          <a:p>
            <a:fld id="{1D937574-5286-7C49-842E-2D6CFC549A1F}" type="slidenum">
              <a:rPr lang="de-DE" smtClean="0"/>
              <a:pPr/>
              <a:t>19</a:t>
            </a:fld>
            <a:endParaRPr lang="de-DE" dirty="0"/>
          </a:p>
        </p:txBody>
      </p:sp>
      <p:sp>
        <p:nvSpPr>
          <p:cNvPr id="3" name="Textplatzhalter 2">
            <a:extLst>
              <a:ext uri="{FF2B5EF4-FFF2-40B4-BE49-F238E27FC236}">
                <a16:creationId xmlns:a16="http://schemas.microsoft.com/office/drawing/2014/main" id="{D780466F-537C-FDDE-713D-74CF573909A0}"/>
              </a:ext>
            </a:extLst>
          </p:cNvPr>
          <p:cNvSpPr>
            <a:spLocks noGrp="1"/>
          </p:cNvSpPr>
          <p:nvPr>
            <p:ph type="body" idx="1"/>
          </p:nvPr>
        </p:nvSpPr>
        <p:spPr/>
        <p:txBody>
          <a:bodyPr/>
          <a:lstStyle/>
          <a:p>
            <a:r>
              <a:rPr lang="de-DE" dirty="0"/>
              <a:t>Reflexion: Wo wollen wir hin?</a:t>
            </a:r>
          </a:p>
        </p:txBody>
      </p:sp>
    </p:spTree>
    <p:extLst>
      <p:ext uri="{BB962C8B-B14F-4D97-AF65-F5344CB8AC3E}">
        <p14:creationId xmlns:p14="http://schemas.microsoft.com/office/powerpoint/2010/main" val="384074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EA06DF0-4A81-F323-2969-C215C446EF2A}"/>
              </a:ext>
            </a:extLst>
          </p:cNvPr>
          <p:cNvSpPr>
            <a:spLocks noGrp="1"/>
          </p:cNvSpPr>
          <p:nvPr>
            <p:ph type="sldNum" sz="quarter" idx="11"/>
          </p:nvPr>
        </p:nvSpPr>
        <p:spPr/>
        <p:txBody>
          <a:bodyPr/>
          <a:lstStyle/>
          <a:p>
            <a:fld id="{1D937574-5286-7C49-842E-2D6CFC549A1F}" type="slidenum">
              <a:rPr lang="de-DE" smtClean="0"/>
              <a:pPr/>
              <a:t>2</a:t>
            </a:fld>
            <a:endParaRPr lang="de-DE" dirty="0"/>
          </a:p>
        </p:txBody>
      </p:sp>
      <p:sp>
        <p:nvSpPr>
          <p:cNvPr id="3" name="Textplatzhalter 2">
            <a:extLst>
              <a:ext uri="{FF2B5EF4-FFF2-40B4-BE49-F238E27FC236}">
                <a16:creationId xmlns:a16="http://schemas.microsoft.com/office/drawing/2014/main" id="{3CED704F-0695-1E12-DFF2-8AF53EBA2B32}"/>
              </a:ext>
            </a:extLst>
          </p:cNvPr>
          <p:cNvSpPr>
            <a:spLocks noGrp="1"/>
          </p:cNvSpPr>
          <p:nvPr>
            <p:ph type="body" idx="1"/>
          </p:nvPr>
        </p:nvSpPr>
        <p:spPr>
          <a:xfrm>
            <a:off x="1040010" y="1050137"/>
            <a:ext cx="9501505" cy="507665"/>
          </a:xfrm>
        </p:spPr>
        <p:txBody>
          <a:bodyPr/>
          <a:lstStyle/>
          <a:p>
            <a:pPr algn="l"/>
            <a:r>
              <a:rPr lang="de-DE" dirty="0"/>
              <a:t>Reflexion und Austausch</a:t>
            </a:r>
          </a:p>
        </p:txBody>
      </p:sp>
      <p:sp>
        <p:nvSpPr>
          <p:cNvPr id="4" name="Inhaltsplatzhalter 1">
            <a:extLst>
              <a:ext uri="{FF2B5EF4-FFF2-40B4-BE49-F238E27FC236}">
                <a16:creationId xmlns:a16="http://schemas.microsoft.com/office/drawing/2014/main" id="{93BFA5FB-F6DB-EFDE-00A0-C29AAAF69E2C}"/>
              </a:ext>
            </a:extLst>
          </p:cNvPr>
          <p:cNvSpPr txBox="1">
            <a:spLocks/>
          </p:cNvSpPr>
          <p:nvPr/>
        </p:nvSpPr>
        <p:spPr>
          <a:xfrm>
            <a:off x="1040010" y="2122451"/>
            <a:ext cx="6026830" cy="411584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dirty="0">
                <a:solidFill>
                  <a:schemeClr val="bg1"/>
                </a:solidFill>
              </a:rPr>
              <a:t>Welche Funktion hat die Ergebnissicherung in Ihrem Unterricht?</a:t>
            </a:r>
          </a:p>
          <a:p>
            <a:r>
              <a:rPr lang="de-DE" sz="2400" dirty="0">
                <a:solidFill>
                  <a:schemeClr val="bg1"/>
                </a:solidFill>
              </a:rPr>
              <a:t>Welche spezifischen Funktionen übernimmt ein „traditioneller“ Hefteintrag dabei?</a:t>
            </a:r>
          </a:p>
          <a:p>
            <a:r>
              <a:rPr lang="de-DE" sz="2400" dirty="0">
                <a:solidFill>
                  <a:schemeClr val="bg1"/>
                </a:solidFill>
              </a:rPr>
              <a:t>Welche Vorteile sehen Sie, wenn Lernende einen Hefteintrag abschreiben? Wann kann man darauf verzichten? </a:t>
            </a:r>
          </a:p>
        </p:txBody>
      </p:sp>
      <p:pic>
        <p:nvPicPr>
          <p:cNvPr id="5" name="Grafik 4" descr="Besprechung mit einfarbiger Füllung">
            <a:extLst>
              <a:ext uri="{FF2B5EF4-FFF2-40B4-BE49-F238E27FC236}">
                <a16:creationId xmlns:a16="http://schemas.microsoft.com/office/drawing/2014/main" id="{F7960ADC-53D1-FB3B-51D3-5D18E72ECBAF}"/>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7478312" y="1303970"/>
            <a:ext cx="4019144" cy="4019144"/>
          </a:xfrm>
          <a:prstGeom prst="rect">
            <a:avLst/>
          </a:prstGeom>
        </p:spPr>
      </p:pic>
    </p:spTree>
    <p:extLst>
      <p:ext uri="{BB962C8B-B14F-4D97-AF65-F5344CB8AC3E}">
        <p14:creationId xmlns:p14="http://schemas.microsoft.com/office/powerpoint/2010/main" val="2616691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6BEE006-E36C-877A-C312-818B43020C99}"/>
              </a:ext>
            </a:extLst>
          </p:cNvPr>
          <p:cNvSpPr>
            <a:spLocks noGrp="1"/>
          </p:cNvSpPr>
          <p:nvPr>
            <p:ph type="body" idx="1"/>
          </p:nvPr>
        </p:nvSpPr>
        <p:spPr/>
        <p:txBody>
          <a:bodyPr/>
          <a:lstStyle/>
          <a:p>
            <a:r>
              <a:rPr lang="de-DE" dirty="0"/>
              <a:t>Wo wollen wir hin?</a:t>
            </a:r>
          </a:p>
        </p:txBody>
      </p:sp>
      <p:sp>
        <p:nvSpPr>
          <p:cNvPr id="3" name="Textplatzhalter 2">
            <a:extLst>
              <a:ext uri="{FF2B5EF4-FFF2-40B4-BE49-F238E27FC236}">
                <a16:creationId xmlns:a16="http://schemas.microsoft.com/office/drawing/2014/main" id="{E819AE11-3B3A-49A2-F9F2-5B0C3A518F90}"/>
              </a:ext>
            </a:extLst>
          </p:cNvPr>
          <p:cNvSpPr>
            <a:spLocks noGrp="1"/>
          </p:cNvSpPr>
          <p:nvPr>
            <p:ph type="body" idx="13"/>
          </p:nvPr>
        </p:nvSpPr>
        <p:spPr>
          <a:xfrm>
            <a:off x="1047916" y="2704540"/>
            <a:ext cx="6140676" cy="3607360"/>
          </a:xfrm>
        </p:spPr>
        <p:txBody>
          <a:bodyPr>
            <a:normAutofit/>
          </a:bodyPr>
          <a:lstStyle/>
          <a:p>
            <a:pPr>
              <a:lnSpc>
                <a:spcPct val="100000"/>
              </a:lnSpc>
              <a:defRPr/>
            </a:pPr>
            <a:r>
              <a:rPr lang="de-DE" b="1" dirty="0">
                <a:ea typeface="Calibri"/>
                <a:cs typeface="Calibri"/>
              </a:rPr>
              <a:t>Überlegen Sie in Kleingruppen: </a:t>
            </a:r>
            <a:endParaRPr lang="de-DE" dirty="0">
              <a:ea typeface="Calibri"/>
              <a:cs typeface="Calibri"/>
            </a:endParaRPr>
          </a:p>
          <a:p>
            <a:pPr marL="342900" indent="-342900">
              <a:lnSpc>
                <a:spcPct val="100000"/>
              </a:lnSpc>
              <a:buFont typeface="Arial" panose="020B0604020202020204" pitchFamily="34" charset="0"/>
              <a:buChar char="•"/>
              <a:defRPr/>
            </a:pPr>
            <a:r>
              <a:rPr lang="de-DE" sz="1900" dirty="0">
                <a:ea typeface="Calibri"/>
                <a:cs typeface="Calibri"/>
              </a:rPr>
              <a:t>Welche Absprachen sollen an unserer Schule für das Thema digitale Heftführung gelten? </a:t>
            </a:r>
          </a:p>
          <a:p>
            <a:pPr marL="342900" indent="-342900">
              <a:lnSpc>
                <a:spcPct val="100000"/>
              </a:lnSpc>
              <a:buFont typeface="Arial" panose="020B0604020202020204" pitchFamily="34" charset="0"/>
              <a:buChar char="•"/>
              <a:defRPr/>
            </a:pPr>
            <a:r>
              <a:rPr lang="de-DE" sz="1900" dirty="0">
                <a:ea typeface="Calibri"/>
                <a:cs typeface="Calibri"/>
              </a:rPr>
              <a:t>Welchen  Unterstützungsbedarf auf Seiten der Lernenden sehen wir bei der Verwendung einer digitalen Heftführung ? </a:t>
            </a:r>
          </a:p>
          <a:p>
            <a:pPr marL="342900" indent="-342900">
              <a:lnSpc>
                <a:spcPct val="100000"/>
              </a:lnSpc>
              <a:buFont typeface="Arial" panose="020B0604020202020204" pitchFamily="34" charset="0"/>
              <a:buChar char="•"/>
              <a:defRPr/>
            </a:pPr>
            <a:r>
              <a:rPr lang="de-DE" sz="1900" dirty="0">
                <a:ea typeface="Calibri"/>
                <a:cs typeface="Calibri"/>
              </a:rPr>
              <a:t>Welches Unterstützungsmaterial/-angebot wollen wir für Lernende und Lehrkräfte in diesem Bereich etablieren?</a:t>
            </a:r>
            <a:endParaRPr lang="de-DE" dirty="0"/>
          </a:p>
          <a:p>
            <a:endParaRPr lang="de-DE" dirty="0"/>
          </a:p>
        </p:txBody>
      </p:sp>
      <p:sp>
        <p:nvSpPr>
          <p:cNvPr id="4" name="Textplatzhalter 3">
            <a:extLst>
              <a:ext uri="{FF2B5EF4-FFF2-40B4-BE49-F238E27FC236}">
                <a16:creationId xmlns:a16="http://schemas.microsoft.com/office/drawing/2014/main" id="{16802B85-DE54-64D5-FF59-B1FAC574ABD5}"/>
              </a:ext>
            </a:extLst>
          </p:cNvPr>
          <p:cNvSpPr>
            <a:spLocks noGrp="1"/>
          </p:cNvSpPr>
          <p:nvPr>
            <p:ph type="body" idx="14"/>
          </p:nvPr>
        </p:nvSpPr>
        <p:spPr/>
        <p:txBody>
          <a:bodyPr/>
          <a:lstStyle/>
          <a:p>
            <a:r>
              <a:rPr lang="de-DE" dirty="0"/>
              <a:t>Heftführung neu gedacht</a:t>
            </a:r>
          </a:p>
        </p:txBody>
      </p:sp>
      <p:sp>
        <p:nvSpPr>
          <p:cNvPr id="5" name="Foliennummernplatzhalter 4">
            <a:extLst>
              <a:ext uri="{FF2B5EF4-FFF2-40B4-BE49-F238E27FC236}">
                <a16:creationId xmlns:a16="http://schemas.microsoft.com/office/drawing/2014/main" id="{354F38E8-6639-CEB0-8647-EA9AD0244B8C}"/>
              </a:ext>
            </a:extLst>
          </p:cNvPr>
          <p:cNvSpPr>
            <a:spLocks noGrp="1"/>
          </p:cNvSpPr>
          <p:nvPr>
            <p:ph type="sldNum" sz="quarter" idx="17"/>
          </p:nvPr>
        </p:nvSpPr>
        <p:spPr/>
        <p:txBody>
          <a:bodyPr/>
          <a:lstStyle/>
          <a:p>
            <a:fld id="{1D937574-5286-7C49-842E-2D6CFC549A1F}" type="slidenum">
              <a:rPr lang="de-DE" smtClean="0"/>
              <a:pPr/>
              <a:t>20</a:t>
            </a:fld>
            <a:endParaRPr lang="de-DE" dirty="0"/>
          </a:p>
        </p:txBody>
      </p:sp>
      <p:pic>
        <p:nvPicPr>
          <p:cNvPr id="6" name="Grafik 5" descr="Besprechung mit einfarbiger Füllung">
            <a:extLst>
              <a:ext uri="{FF2B5EF4-FFF2-40B4-BE49-F238E27FC236}">
                <a16:creationId xmlns:a16="http://schemas.microsoft.com/office/drawing/2014/main" id="{CBEF0840-752F-4A37-3B9A-7164480F31F0}"/>
              </a:ext>
            </a:extLst>
          </p:cNvPr>
          <p:cNvPicPr>
            <a:picLocks noChangeAspect="1"/>
          </p:cNvPicPr>
          <p:nvPr/>
        </p:nvPicPr>
        <p:blipFill>
          <a:blip r:embed="rId2">
            <a:extLst>
              <a:ext uri="{96DAC541-7B7A-43D3-8B79-37D633B846F1}">
                <asvg:svgBlip xmlns:asvg="http://schemas.microsoft.com/office/drawing/2016/SVG/main" r:embed="rId3"/>
              </a:ext>
            </a:extLst>
          </a:blip>
          <a:stretch/>
        </p:blipFill>
        <p:spPr bwMode="auto">
          <a:xfrm>
            <a:off x="7356775" y="2153056"/>
            <a:ext cx="4281358" cy="4281358"/>
          </a:xfrm>
          <a:prstGeom prst="rect">
            <a:avLst/>
          </a:prstGeom>
        </p:spPr>
      </p:pic>
    </p:spTree>
    <p:extLst>
      <p:ext uri="{BB962C8B-B14F-4D97-AF65-F5344CB8AC3E}">
        <p14:creationId xmlns:p14="http://schemas.microsoft.com/office/powerpoint/2010/main" val="3808093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52A28-CD29-9091-8645-A20B982DA5EB}"/>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7F4231E-A2C2-58E4-B1F9-00C0F4D31DF4}"/>
              </a:ext>
            </a:extLst>
          </p:cNvPr>
          <p:cNvSpPr>
            <a:spLocks noGrp="1"/>
          </p:cNvSpPr>
          <p:nvPr>
            <p:ph type="sldNum" sz="quarter" idx="11"/>
          </p:nvPr>
        </p:nvSpPr>
        <p:spPr/>
        <p:txBody>
          <a:bodyPr/>
          <a:lstStyle/>
          <a:p>
            <a:fld id="{1D937574-5286-7C49-842E-2D6CFC549A1F}" type="slidenum">
              <a:rPr lang="de-DE" smtClean="0"/>
              <a:pPr/>
              <a:t>3</a:t>
            </a:fld>
            <a:endParaRPr lang="de-DE" dirty="0"/>
          </a:p>
        </p:txBody>
      </p:sp>
      <p:sp>
        <p:nvSpPr>
          <p:cNvPr id="3" name="Textplatzhalter 2">
            <a:extLst>
              <a:ext uri="{FF2B5EF4-FFF2-40B4-BE49-F238E27FC236}">
                <a16:creationId xmlns:a16="http://schemas.microsoft.com/office/drawing/2014/main" id="{6BB19E40-4255-C8BC-DC24-5D5647A49ABF}"/>
              </a:ext>
            </a:extLst>
          </p:cNvPr>
          <p:cNvSpPr>
            <a:spLocks noGrp="1"/>
          </p:cNvSpPr>
          <p:nvPr>
            <p:ph type="body" idx="1"/>
          </p:nvPr>
        </p:nvSpPr>
        <p:spPr>
          <a:xfrm>
            <a:off x="1040010" y="1050137"/>
            <a:ext cx="9501505" cy="507665"/>
          </a:xfrm>
        </p:spPr>
        <p:txBody>
          <a:bodyPr/>
          <a:lstStyle/>
          <a:p>
            <a:pPr algn="l"/>
            <a:r>
              <a:rPr lang="de-DE" dirty="0"/>
              <a:t>Digitale Heftführung</a:t>
            </a:r>
          </a:p>
        </p:txBody>
      </p:sp>
      <p:sp>
        <p:nvSpPr>
          <p:cNvPr id="4" name="Inhaltsplatzhalter 1">
            <a:extLst>
              <a:ext uri="{FF2B5EF4-FFF2-40B4-BE49-F238E27FC236}">
                <a16:creationId xmlns:a16="http://schemas.microsoft.com/office/drawing/2014/main" id="{4A662128-D8D1-9943-7DB4-BA36C3D6832B}"/>
              </a:ext>
            </a:extLst>
          </p:cNvPr>
          <p:cNvSpPr txBox="1">
            <a:spLocks/>
          </p:cNvSpPr>
          <p:nvPr/>
        </p:nvSpPr>
        <p:spPr>
          <a:xfrm>
            <a:off x="1040010" y="2122451"/>
            <a:ext cx="6026830" cy="411584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de-DE" sz="2400" dirty="0">
                <a:solidFill>
                  <a:schemeClr val="bg1"/>
                </a:solidFill>
              </a:rPr>
              <a:t>Welche Unterschiede erwarten Sie hinsichtlich des Lernerfolgs, wenn Hefteinträge digital statt handschriftlich erstellt werden?</a:t>
            </a:r>
            <a:endParaRPr lang="de-DE" sz="2400" dirty="0"/>
          </a:p>
        </p:txBody>
      </p:sp>
      <p:pic>
        <p:nvPicPr>
          <p:cNvPr id="6" name="Grafik 5" descr="Person mit Idee Silhouette">
            <a:extLst>
              <a:ext uri="{FF2B5EF4-FFF2-40B4-BE49-F238E27FC236}">
                <a16:creationId xmlns:a16="http://schemas.microsoft.com/office/drawing/2014/main" id="{22BA8D02-2DF4-A2FF-86B4-2B7C447BD49F}"/>
              </a:ext>
            </a:extLst>
          </p:cNvPr>
          <p:cNvPicPr>
            <a:picLocks noChangeAspect="1"/>
          </p:cNvPicPr>
          <p:nvPr/>
        </p:nvPicPr>
        <p:blipFill>
          <a:blip r:embed="rId2">
            <a:extLst>
              <a:ext uri="{96DAC541-7B7A-43D3-8B79-37D633B846F1}">
                <asvg:svgBlip xmlns:asvg="http://schemas.microsoft.com/office/drawing/2016/SVG/main" r:embed="rId3"/>
              </a:ext>
            </a:extLst>
          </a:blip>
          <a:stretch/>
        </p:blipFill>
        <p:spPr bwMode="auto">
          <a:xfrm>
            <a:off x="7594599" y="1800755"/>
            <a:ext cx="3657600" cy="3657600"/>
          </a:xfrm>
          <a:prstGeom prst="rect">
            <a:avLst/>
          </a:prstGeom>
        </p:spPr>
      </p:pic>
    </p:spTree>
    <p:extLst>
      <p:ext uri="{BB962C8B-B14F-4D97-AF65-F5344CB8AC3E}">
        <p14:creationId xmlns:p14="http://schemas.microsoft.com/office/powerpoint/2010/main" val="4265371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9EF7B-83EA-50E6-1E12-F78DA4B79178}"/>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7089C0FE-D5D8-6B0F-9C8D-E2B22EA6CE5C}"/>
              </a:ext>
            </a:extLst>
          </p:cNvPr>
          <p:cNvSpPr>
            <a:spLocks noGrp="1"/>
          </p:cNvSpPr>
          <p:nvPr>
            <p:ph type="body" idx="1"/>
          </p:nvPr>
        </p:nvSpPr>
        <p:spPr/>
        <p:txBody>
          <a:bodyPr/>
          <a:lstStyle/>
          <a:p>
            <a:r>
              <a:rPr lang="de-DE" dirty="0"/>
              <a:t>Exkurs: Handschreiben vs. Tastschreiben</a:t>
            </a:r>
          </a:p>
        </p:txBody>
      </p:sp>
      <p:sp>
        <p:nvSpPr>
          <p:cNvPr id="3" name="Textplatzhalter 2">
            <a:extLst>
              <a:ext uri="{FF2B5EF4-FFF2-40B4-BE49-F238E27FC236}">
                <a16:creationId xmlns:a16="http://schemas.microsoft.com/office/drawing/2014/main" id="{0C7E5D67-F0A0-7549-3420-FE68A847542A}"/>
              </a:ext>
            </a:extLst>
          </p:cNvPr>
          <p:cNvSpPr>
            <a:spLocks noGrp="1"/>
          </p:cNvSpPr>
          <p:nvPr>
            <p:ph type="body" idx="13"/>
          </p:nvPr>
        </p:nvSpPr>
        <p:spPr>
          <a:xfrm>
            <a:off x="1552657" y="5276645"/>
            <a:ext cx="9086685" cy="814242"/>
          </a:xfrm>
        </p:spPr>
        <p:txBody>
          <a:bodyPr/>
          <a:lstStyle/>
          <a:p>
            <a:r>
              <a:rPr lang="de-DE"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Mueller, P. A., &amp; Oppenheimer, D. M. (2014) "The Pen </a:t>
            </a:r>
            <a:r>
              <a:rPr lang="de-DE" sz="15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Is</a:t>
            </a:r>
            <a:r>
              <a:rPr lang="de-DE"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de-DE" sz="15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Mightier</a:t>
            </a:r>
            <a:r>
              <a:rPr lang="de-DE"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de-DE" sz="15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Than</a:t>
            </a:r>
            <a:r>
              <a:rPr lang="de-DE"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de-DE" sz="15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the</a:t>
            </a:r>
            <a:r>
              <a:rPr lang="de-DE"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Keyboard: Advantages </a:t>
            </a:r>
            <a:r>
              <a:rPr lang="de-DE" sz="15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of</a:t>
            </a:r>
            <a:r>
              <a:rPr lang="de-DE"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de-DE" sz="15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Longhand</a:t>
            </a:r>
            <a:r>
              <a:rPr lang="de-DE"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Over Laptop Note </a:t>
            </a:r>
            <a:r>
              <a:rPr lang="de-DE" sz="15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Taking</a:t>
            </a:r>
            <a:r>
              <a:rPr lang="de-DE"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de-DE" sz="1500" dirty="0">
                <a:latin typeface="Calibri" panose="020F0502020204030204" pitchFamily="34" charset="0"/>
                <a:cs typeface="Calibri" panose="020F0502020204030204" pitchFamily="34" charset="0"/>
              </a:rPr>
              <a:t> </a:t>
            </a:r>
          </a:p>
          <a:p>
            <a:endParaRPr lang="de-DE" dirty="0"/>
          </a:p>
        </p:txBody>
      </p:sp>
      <p:sp>
        <p:nvSpPr>
          <p:cNvPr id="4" name="Textplatzhalter 3">
            <a:extLst>
              <a:ext uri="{FF2B5EF4-FFF2-40B4-BE49-F238E27FC236}">
                <a16:creationId xmlns:a16="http://schemas.microsoft.com/office/drawing/2014/main" id="{799BD90D-CC76-B8E2-0C44-930928921565}"/>
              </a:ext>
            </a:extLst>
          </p:cNvPr>
          <p:cNvSpPr>
            <a:spLocks noGrp="1"/>
          </p:cNvSpPr>
          <p:nvPr>
            <p:ph type="body" idx="14"/>
          </p:nvPr>
        </p:nvSpPr>
        <p:spPr/>
        <p:txBody>
          <a:bodyPr/>
          <a:lstStyle/>
          <a:p>
            <a:r>
              <a:rPr lang="de-DE" dirty="0"/>
              <a:t>Heftführung neu gedacht</a:t>
            </a:r>
          </a:p>
        </p:txBody>
      </p:sp>
      <p:sp>
        <p:nvSpPr>
          <p:cNvPr id="5" name="Foliennummernplatzhalter 4">
            <a:extLst>
              <a:ext uri="{FF2B5EF4-FFF2-40B4-BE49-F238E27FC236}">
                <a16:creationId xmlns:a16="http://schemas.microsoft.com/office/drawing/2014/main" id="{A7F2FEE6-CF17-3969-1DAB-6C0B16FF35BD}"/>
              </a:ext>
            </a:extLst>
          </p:cNvPr>
          <p:cNvSpPr>
            <a:spLocks noGrp="1"/>
          </p:cNvSpPr>
          <p:nvPr>
            <p:ph type="sldNum" sz="quarter" idx="17"/>
          </p:nvPr>
        </p:nvSpPr>
        <p:spPr/>
        <p:txBody>
          <a:bodyPr/>
          <a:lstStyle/>
          <a:p>
            <a:fld id="{1D937574-5286-7C49-842E-2D6CFC549A1F}" type="slidenum">
              <a:rPr lang="de-DE" smtClean="0"/>
              <a:pPr/>
              <a:t>4</a:t>
            </a:fld>
            <a:endParaRPr lang="de-DE" dirty="0"/>
          </a:p>
        </p:txBody>
      </p:sp>
      <p:pic>
        <p:nvPicPr>
          <p:cNvPr id="7" name="Grafik 6" descr="Tastatur Silhouette">
            <a:extLst>
              <a:ext uri="{FF2B5EF4-FFF2-40B4-BE49-F238E27FC236}">
                <a16:creationId xmlns:a16="http://schemas.microsoft.com/office/drawing/2014/main" id="{4D42106D-1733-F0F3-842C-92B1D3DAAC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59246" y="3168220"/>
            <a:ext cx="1314274" cy="1314274"/>
          </a:xfrm>
          <a:prstGeom prst="rect">
            <a:avLst/>
          </a:prstGeom>
        </p:spPr>
      </p:pic>
      <p:pic>
        <p:nvPicPr>
          <p:cNvPr id="9" name="Grafik 8" descr="Stift Silhouette">
            <a:extLst>
              <a:ext uri="{FF2B5EF4-FFF2-40B4-BE49-F238E27FC236}">
                <a16:creationId xmlns:a16="http://schemas.microsoft.com/office/drawing/2014/main" id="{D9EE12CB-D08C-0FE5-FC26-AD481A67DE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8800" y="2968283"/>
            <a:ext cx="1314274" cy="1314274"/>
          </a:xfrm>
          <a:prstGeom prst="rect">
            <a:avLst/>
          </a:prstGeom>
        </p:spPr>
      </p:pic>
    </p:spTree>
    <p:extLst>
      <p:ext uri="{BB962C8B-B14F-4D97-AF65-F5344CB8AC3E}">
        <p14:creationId xmlns:p14="http://schemas.microsoft.com/office/powerpoint/2010/main" val="456296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3B554-B602-0940-9556-9F19B8604066}"/>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F074EFD0-3CF9-63F6-9260-44D5A301824D}"/>
              </a:ext>
            </a:extLst>
          </p:cNvPr>
          <p:cNvSpPr>
            <a:spLocks noGrp="1"/>
          </p:cNvSpPr>
          <p:nvPr>
            <p:ph type="body" idx="1"/>
          </p:nvPr>
        </p:nvSpPr>
        <p:spPr/>
        <p:txBody>
          <a:bodyPr/>
          <a:lstStyle/>
          <a:p>
            <a:r>
              <a:rPr lang="de-DE" dirty="0"/>
              <a:t>Exkurs: Handschreiben vs. Tastschreiben</a:t>
            </a:r>
          </a:p>
        </p:txBody>
      </p:sp>
      <p:sp>
        <p:nvSpPr>
          <p:cNvPr id="3" name="Textplatzhalter 2">
            <a:extLst>
              <a:ext uri="{FF2B5EF4-FFF2-40B4-BE49-F238E27FC236}">
                <a16:creationId xmlns:a16="http://schemas.microsoft.com/office/drawing/2014/main" id="{4D48547B-F97E-EFBA-CE37-D615B391A53F}"/>
              </a:ext>
            </a:extLst>
          </p:cNvPr>
          <p:cNvSpPr>
            <a:spLocks noGrp="1"/>
          </p:cNvSpPr>
          <p:nvPr>
            <p:ph type="body" idx="13"/>
          </p:nvPr>
        </p:nvSpPr>
        <p:spPr>
          <a:xfrm>
            <a:off x="1435842" y="5178857"/>
            <a:ext cx="9086685" cy="1041834"/>
          </a:xfrm>
        </p:spPr>
        <p:txBody>
          <a:bodyPr>
            <a:normAutofit/>
          </a:bodyPr>
          <a:lstStyle/>
          <a:p>
            <a:r>
              <a:rPr lang="de-DE"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Drouin, M., &amp; Driver, S. K. (2018). </a:t>
            </a:r>
            <a:r>
              <a:rPr lang="de-DE" sz="15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How</a:t>
            </a:r>
            <a:r>
              <a:rPr lang="de-DE"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de-DE" sz="15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important</a:t>
            </a:r>
            <a:r>
              <a:rPr lang="de-DE"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de-DE" sz="15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is</a:t>
            </a:r>
            <a:r>
              <a:rPr lang="de-DE"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de-DE" sz="15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the</a:t>
            </a:r>
            <a:r>
              <a:rPr lang="de-DE"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de-DE" sz="15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device</a:t>
            </a:r>
            <a:r>
              <a:rPr lang="de-DE"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The </a:t>
            </a:r>
            <a:r>
              <a:rPr lang="de-DE" sz="15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influence</a:t>
            </a:r>
            <a:r>
              <a:rPr lang="de-DE"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de-DE" sz="15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of</a:t>
            </a:r>
            <a:r>
              <a:rPr lang="de-DE"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de-DE" sz="15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laptops</a:t>
            </a:r>
            <a:r>
              <a:rPr lang="de-DE"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de-DE" sz="15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tablets</a:t>
            </a:r>
            <a:r>
              <a:rPr lang="de-DE"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and </a:t>
            </a:r>
            <a:r>
              <a:rPr lang="de-DE" sz="15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smartphones</a:t>
            </a:r>
            <a:r>
              <a:rPr lang="de-DE"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on </a:t>
            </a:r>
            <a:r>
              <a:rPr lang="de-DE" sz="15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student</a:t>
            </a:r>
            <a:r>
              <a:rPr lang="de-DE"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de-DE" sz="15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note-taking</a:t>
            </a:r>
            <a:r>
              <a:rPr lang="de-DE"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de-DE" sz="1500" dirty="0">
              <a:latin typeface="Calibri" panose="020F0502020204030204" pitchFamily="34" charset="0"/>
              <a:ea typeface="Times New Roman" panose="02020603050405020304" pitchFamily="18" charset="0"/>
              <a:cs typeface="Calibri" panose="020F0502020204030204" pitchFamily="34" charset="0"/>
            </a:endParaRPr>
          </a:p>
          <a:p>
            <a:r>
              <a:rPr lang="de-DE"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Morehead, K., </a:t>
            </a:r>
            <a:r>
              <a:rPr lang="de-DE" sz="15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Dunlosky</a:t>
            </a:r>
            <a:r>
              <a:rPr lang="de-DE"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J., &amp; </a:t>
            </a:r>
            <a:r>
              <a:rPr lang="de-DE" sz="15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Rawson</a:t>
            </a:r>
            <a:r>
              <a:rPr lang="de-DE"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K. A. (2019). </a:t>
            </a:r>
            <a:r>
              <a:rPr lang="de-DE" sz="15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How</a:t>
            </a:r>
            <a:r>
              <a:rPr lang="de-DE"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de-DE" sz="15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much</a:t>
            </a:r>
            <a:r>
              <a:rPr lang="de-DE"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de-DE" sz="15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might</a:t>
            </a:r>
            <a:r>
              <a:rPr lang="de-DE"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de-DE" sz="15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laptop</a:t>
            </a:r>
            <a:r>
              <a:rPr lang="de-DE"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versus </a:t>
            </a:r>
            <a:r>
              <a:rPr lang="de-DE" sz="15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longhand</a:t>
            </a:r>
            <a:r>
              <a:rPr lang="de-DE"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de-DE" sz="15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note</a:t>
            </a:r>
            <a:r>
              <a:rPr lang="de-DE"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de-DE" sz="15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taking</a:t>
            </a:r>
            <a:r>
              <a:rPr lang="de-DE"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de-DE" sz="15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influence</a:t>
            </a:r>
            <a:r>
              <a:rPr lang="de-DE"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de-DE" sz="15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learning</a:t>
            </a:r>
            <a:r>
              <a:rPr lang="de-DE"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meta-analysis.</a:t>
            </a:r>
            <a:endParaRPr lang="de-DE" sz="1500" dirty="0">
              <a:latin typeface="Calibri" panose="020F0502020204030204" pitchFamily="34" charset="0"/>
              <a:ea typeface="Times New Roman" panose="02020603050405020304" pitchFamily="18" charset="0"/>
              <a:cs typeface="Calibri" panose="020F0502020204030204" pitchFamily="34" charset="0"/>
            </a:endParaRPr>
          </a:p>
          <a:p>
            <a:endParaRPr lang="de-DE" dirty="0"/>
          </a:p>
        </p:txBody>
      </p:sp>
      <p:sp>
        <p:nvSpPr>
          <p:cNvPr id="4" name="Textplatzhalter 3">
            <a:extLst>
              <a:ext uri="{FF2B5EF4-FFF2-40B4-BE49-F238E27FC236}">
                <a16:creationId xmlns:a16="http://schemas.microsoft.com/office/drawing/2014/main" id="{6B413798-B4A9-422B-1DD9-70349E0BF381}"/>
              </a:ext>
            </a:extLst>
          </p:cNvPr>
          <p:cNvSpPr>
            <a:spLocks noGrp="1"/>
          </p:cNvSpPr>
          <p:nvPr>
            <p:ph type="body" idx="14"/>
          </p:nvPr>
        </p:nvSpPr>
        <p:spPr/>
        <p:txBody>
          <a:bodyPr/>
          <a:lstStyle/>
          <a:p>
            <a:r>
              <a:rPr lang="de-DE" dirty="0"/>
              <a:t>Heftführung neu gedacht</a:t>
            </a:r>
          </a:p>
        </p:txBody>
      </p:sp>
      <p:sp>
        <p:nvSpPr>
          <p:cNvPr id="5" name="Foliennummernplatzhalter 4">
            <a:extLst>
              <a:ext uri="{FF2B5EF4-FFF2-40B4-BE49-F238E27FC236}">
                <a16:creationId xmlns:a16="http://schemas.microsoft.com/office/drawing/2014/main" id="{D67925BB-ABFF-AAD0-F70E-15B954F96B9F}"/>
              </a:ext>
            </a:extLst>
          </p:cNvPr>
          <p:cNvSpPr>
            <a:spLocks noGrp="1"/>
          </p:cNvSpPr>
          <p:nvPr>
            <p:ph type="sldNum" sz="quarter" idx="17"/>
          </p:nvPr>
        </p:nvSpPr>
        <p:spPr/>
        <p:txBody>
          <a:bodyPr/>
          <a:lstStyle/>
          <a:p>
            <a:fld id="{1D937574-5286-7C49-842E-2D6CFC549A1F}" type="slidenum">
              <a:rPr lang="de-DE" smtClean="0"/>
              <a:pPr/>
              <a:t>5</a:t>
            </a:fld>
            <a:endParaRPr lang="de-DE" dirty="0"/>
          </a:p>
        </p:txBody>
      </p:sp>
      <p:pic>
        <p:nvPicPr>
          <p:cNvPr id="7" name="Grafik 6" descr="Tastatur Silhouette">
            <a:extLst>
              <a:ext uri="{FF2B5EF4-FFF2-40B4-BE49-F238E27FC236}">
                <a16:creationId xmlns:a16="http://schemas.microsoft.com/office/drawing/2014/main" id="{1C22CE5D-7E24-EEE8-3997-6C5986BDF3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04169" y="3368157"/>
            <a:ext cx="1314274" cy="1314274"/>
          </a:xfrm>
          <a:prstGeom prst="rect">
            <a:avLst/>
          </a:prstGeom>
        </p:spPr>
      </p:pic>
      <p:pic>
        <p:nvPicPr>
          <p:cNvPr id="9" name="Grafik 8" descr="Stift Silhouette">
            <a:extLst>
              <a:ext uri="{FF2B5EF4-FFF2-40B4-BE49-F238E27FC236}">
                <a16:creationId xmlns:a16="http://schemas.microsoft.com/office/drawing/2014/main" id="{93DABC0A-74E9-2937-ECEB-B4E385F978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01225" y="3008819"/>
            <a:ext cx="1314274" cy="1314274"/>
          </a:xfrm>
          <a:prstGeom prst="rect">
            <a:avLst/>
          </a:prstGeom>
        </p:spPr>
      </p:pic>
      <p:pic>
        <p:nvPicPr>
          <p:cNvPr id="8" name="Grafik 7" descr="Tablet Silhouette">
            <a:extLst>
              <a:ext uri="{FF2B5EF4-FFF2-40B4-BE49-F238E27FC236}">
                <a16:creationId xmlns:a16="http://schemas.microsoft.com/office/drawing/2014/main" id="{9E38C86B-D885-EAC7-30A8-BCA6392C72A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55180" y="3429000"/>
            <a:ext cx="1314274" cy="1314274"/>
          </a:xfrm>
          <a:prstGeom prst="rect">
            <a:avLst/>
          </a:prstGeom>
        </p:spPr>
      </p:pic>
      <p:pic>
        <p:nvPicPr>
          <p:cNvPr id="10" name="Grafik 9" descr="Stift Silhouette">
            <a:extLst>
              <a:ext uri="{FF2B5EF4-FFF2-40B4-BE49-F238E27FC236}">
                <a16:creationId xmlns:a16="http://schemas.microsoft.com/office/drawing/2014/main" id="{FD289C5A-D611-F9DC-345C-D2B691F8DC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01798" y="3030395"/>
            <a:ext cx="1314274" cy="1314274"/>
          </a:xfrm>
          <a:prstGeom prst="rect">
            <a:avLst/>
          </a:prstGeom>
        </p:spPr>
      </p:pic>
    </p:spTree>
    <p:extLst>
      <p:ext uri="{BB962C8B-B14F-4D97-AF65-F5344CB8AC3E}">
        <p14:creationId xmlns:p14="http://schemas.microsoft.com/office/powerpoint/2010/main" val="136209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5A29A-0E4C-7C03-BD7A-EE4A9C667D4C}"/>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C8A1D3CF-04B6-2323-F4E9-A9135352013E}"/>
              </a:ext>
            </a:extLst>
          </p:cNvPr>
          <p:cNvSpPr>
            <a:spLocks noGrp="1"/>
          </p:cNvSpPr>
          <p:nvPr>
            <p:ph type="body" idx="1"/>
          </p:nvPr>
        </p:nvSpPr>
        <p:spPr/>
        <p:txBody>
          <a:bodyPr/>
          <a:lstStyle/>
          <a:p>
            <a:r>
              <a:rPr lang="de-DE" dirty="0"/>
              <a:t>Exkurs: Handschreiben vs. Tastschreiben</a:t>
            </a:r>
          </a:p>
        </p:txBody>
      </p:sp>
      <p:sp>
        <p:nvSpPr>
          <p:cNvPr id="4" name="Textplatzhalter 3">
            <a:extLst>
              <a:ext uri="{FF2B5EF4-FFF2-40B4-BE49-F238E27FC236}">
                <a16:creationId xmlns:a16="http://schemas.microsoft.com/office/drawing/2014/main" id="{5B8CCBE4-1133-30F9-CCD1-C6A9CB771EBC}"/>
              </a:ext>
            </a:extLst>
          </p:cNvPr>
          <p:cNvSpPr>
            <a:spLocks noGrp="1"/>
          </p:cNvSpPr>
          <p:nvPr>
            <p:ph type="body" idx="14"/>
          </p:nvPr>
        </p:nvSpPr>
        <p:spPr/>
        <p:txBody>
          <a:bodyPr/>
          <a:lstStyle/>
          <a:p>
            <a:r>
              <a:rPr lang="de-DE" dirty="0"/>
              <a:t>Heftführung neu gedacht</a:t>
            </a:r>
          </a:p>
        </p:txBody>
      </p:sp>
      <p:sp>
        <p:nvSpPr>
          <p:cNvPr id="5" name="Foliennummernplatzhalter 4">
            <a:extLst>
              <a:ext uri="{FF2B5EF4-FFF2-40B4-BE49-F238E27FC236}">
                <a16:creationId xmlns:a16="http://schemas.microsoft.com/office/drawing/2014/main" id="{98337EEB-AF81-8DE0-0FC0-F8E230BB8C48}"/>
              </a:ext>
            </a:extLst>
          </p:cNvPr>
          <p:cNvSpPr>
            <a:spLocks noGrp="1"/>
          </p:cNvSpPr>
          <p:nvPr>
            <p:ph type="sldNum" sz="quarter" idx="17"/>
          </p:nvPr>
        </p:nvSpPr>
        <p:spPr/>
        <p:txBody>
          <a:bodyPr/>
          <a:lstStyle/>
          <a:p>
            <a:fld id="{1D937574-5286-7C49-842E-2D6CFC549A1F}" type="slidenum">
              <a:rPr lang="de-DE" smtClean="0"/>
              <a:pPr/>
              <a:t>6</a:t>
            </a:fld>
            <a:endParaRPr lang="de-DE" dirty="0"/>
          </a:p>
        </p:txBody>
      </p:sp>
      <p:sp>
        <p:nvSpPr>
          <p:cNvPr id="11" name="Textplatzhalter 10">
            <a:extLst>
              <a:ext uri="{FF2B5EF4-FFF2-40B4-BE49-F238E27FC236}">
                <a16:creationId xmlns:a16="http://schemas.microsoft.com/office/drawing/2014/main" id="{E3EC13FB-D722-E3DC-4A8D-A0EACF8864E7}"/>
              </a:ext>
            </a:extLst>
          </p:cNvPr>
          <p:cNvSpPr>
            <a:spLocks noGrp="1"/>
          </p:cNvSpPr>
          <p:nvPr>
            <p:ph type="body" idx="13"/>
          </p:nvPr>
        </p:nvSpPr>
        <p:spPr/>
        <p:txBody>
          <a:bodyPr>
            <a:normAutofit lnSpcReduction="10000"/>
          </a:bodyPr>
          <a:lstStyle/>
          <a:p>
            <a:r>
              <a:rPr lang="de-DE" dirty="0"/>
              <a:t>Beide Studien unterstreichen, dass die Art und Weise, wie Notizen gemacht werden (der kognitive Prozess), wichtiger ist als das Gerät oder die Methode selbst.</a:t>
            </a:r>
          </a:p>
          <a:p>
            <a:pPr marL="285750" indent="-285750">
              <a:buFont typeface="Arial" panose="020B0604020202020204" pitchFamily="34" charset="0"/>
              <a:buChar char="•"/>
            </a:pPr>
            <a:r>
              <a:rPr lang="de-DE" dirty="0"/>
              <a:t>Ablenkung ist ein konsistentes Problem: Digitale Geräte, insbesondere Laptops mit Internetzugang, bergen ein hohes Ablenkungspotenzial, das das Lernen erheblich beeinträchtigen kann.</a:t>
            </a:r>
          </a:p>
          <a:p>
            <a:pPr marL="285750" indent="-285750">
              <a:buFont typeface="Arial" panose="020B0604020202020204" pitchFamily="34" charset="0"/>
              <a:buChar char="•"/>
            </a:pPr>
            <a:r>
              <a:rPr lang="de-DE" dirty="0"/>
              <a:t>Tiefe Verarbeitung vs. Quantität: Handschriftliche Notizen fördern tendenziell eine tiefere, elaboriertere Verarbeitung des Materials (z.B. durch Paraphrasieren und Synthetisieren), während digitale Notizen (insbesondere auf Laptops) oft zu mehr Notizen, aber auch zu mehr </a:t>
            </a:r>
            <a:r>
              <a:rPr lang="de-DE" dirty="0" err="1"/>
              <a:t>verbatim</a:t>
            </a:r>
            <a:r>
              <a:rPr lang="de-DE" dirty="0"/>
              <a:t> Transkription führen, was die Verarbeitungstiefe während des Notierens mindern kann.</a:t>
            </a:r>
          </a:p>
          <a:p>
            <a:pPr marL="285750" indent="-285750">
              <a:buFont typeface="Arial" panose="020B0604020202020204" pitchFamily="34" charset="0"/>
              <a:buChar char="•"/>
            </a:pPr>
            <a:r>
              <a:rPr lang="de-DE" dirty="0"/>
              <a:t>Kontext und Strategie sind entscheidend: Es gibt keine "beste" Methode für alle Situationen. Der Erfolg der digitalen Heftführung hängt stark von der individuellen Notizstrategie (z.B. Vermeidung von Verbatim-Transkription, aktive Zusammenfassung) und der Fähigkeit zur Selbstregulierung ab, um Ablenkungen zu minimieren.</a:t>
            </a:r>
          </a:p>
          <a:p>
            <a:endParaRPr lang="de-DE" dirty="0"/>
          </a:p>
        </p:txBody>
      </p:sp>
    </p:spTree>
    <p:extLst>
      <p:ext uri="{BB962C8B-B14F-4D97-AF65-F5344CB8AC3E}">
        <p14:creationId xmlns:p14="http://schemas.microsoft.com/office/powerpoint/2010/main" val="2628328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85212-53AE-A307-5BE1-067B815F7645}"/>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30865F8D-9861-CC08-69AE-ADA79876FC56}"/>
              </a:ext>
            </a:extLst>
          </p:cNvPr>
          <p:cNvSpPr>
            <a:spLocks noGrp="1"/>
          </p:cNvSpPr>
          <p:nvPr>
            <p:ph type="body" idx="1"/>
          </p:nvPr>
        </p:nvSpPr>
        <p:spPr/>
        <p:txBody>
          <a:bodyPr/>
          <a:lstStyle/>
          <a:p>
            <a:r>
              <a:rPr lang="de-DE" dirty="0"/>
              <a:t>Lernpsychologische Hintergründe </a:t>
            </a:r>
          </a:p>
        </p:txBody>
      </p:sp>
      <p:sp>
        <p:nvSpPr>
          <p:cNvPr id="4" name="Textplatzhalter 3">
            <a:extLst>
              <a:ext uri="{FF2B5EF4-FFF2-40B4-BE49-F238E27FC236}">
                <a16:creationId xmlns:a16="http://schemas.microsoft.com/office/drawing/2014/main" id="{B0799974-96C6-6E40-CE41-8E829BB0B275}"/>
              </a:ext>
            </a:extLst>
          </p:cNvPr>
          <p:cNvSpPr>
            <a:spLocks noGrp="1"/>
          </p:cNvSpPr>
          <p:nvPr>
            <p:ph type="body" idx="14"/>
          </p:nvPr>
        </p:nvSpPr>
        <p:spPr/>
        <p:txBody>
          <a:bodyPr/>
          <a:lstStyle/>
          <a:p>
            <a:r>
              <a:rPr lang="de-DE" dirty="0"/>
              <a:t>Heftführung neu gedacht</a:t>
            </a:r>
          </a:p>
        </p:txBody>
      </p:sp>
      <p:sp>
        <p:nvSpPr>
          <p:cNvPr id="5" name="Foliennummernplatzhalter 4">
            <a:extLst>
              <a:ext uri="{FF2B5EF4-FFF2-40B4-BE49-F238E27FC236}">
                <a16:creationId xmlns:a16="http://schemas.microsoft.com/office/drawing/2014/main" id="{2FC129EA-00AB-26CF-02C5-6AE8BC190C4C}"/>
              </a:ext>
            </a:extLst>
          </p:cNvPr>
          <p:cNvSpPr>
            <a:spLocks noGrp="1"/>
          </p:cNvSpPr>
          <p:nvPr>
            <p:ph type="sldNum" sz="quarter" idx="17"/>
          </p:nvPr>
        </p:nvSpPr>
        <p:spPr/>
        <p:txBody>
          <a:bodyPr/>
          <a:lstStyle/>
          <a:p>
            <a:fld id="{1D937574-5286-7C49-842E-2D6CFC549A1F}" type="slidenum">
              <a:rPr lang="de-DE" smtClean="0"/>
              <a:pPr/>
              <a:t>7</a:t>
            </a:fld>
            <a:endParaRPr lang="de-DE" dirty="0"/>
          </a:p>
        </p:txBody>
      </p:sp>
      <p:sp>
        <p:nvSpPr>
          <p:cNvPr id="11" name="Textplatzhalter 10">
            <a:extLst>
              <a:ext uri="{FF2B5EF4-FFF2-40B4-BE49-F238E27FC236}">
                <a16:creationId xmlns:a16="http://schemas.microsoft.com/office/drawing/2014/main" id="{5CEA1CA4-AE6C-16DA-D3B6-CC6E3D6AB003}"/>
              </a:ext>
            </a:extLst>
          </p:cNvPr>
          <p:cNvSpPr>
            <a:spLocks noGrp="1"/>
          </p:cNvSpPr>
          <p:nvPr>
            <p:ph type="body" idx="13"/>
          </p:nvPr>
        </p:nvSpPr>
        <p:spPr/>
        <p:txBody>
          <a:bodyPr>
            <a:normAutofit/>
          </a:bodyPr>
          <a:lstStyle/>
          <a:p>
            <a:pPr marL="285750" indent="-285750">
              <a:buFont typeface="Arial" panose="020B0604020202020204" pitchFamily="34" charset="0"/>
              <a:buChar char="•"/>
              <a:defRPr/>
            </a:pPr>
            <a:r>
              <a:rPr lang="de-DE" dirty="0"/>
              <a:t>Der Akt des Schreibens/Notierens selbst fördert die kognitive Verarbeitung des Gehörten oder Gelesenen. </a:t>
            </a:r>
          </a:p>
          <a:p>
            <a:pPr marL="285750" indent="-285750">
              <a:buFont typeface="Arial" panose="020B0604020202020204" pitchFamily="34" charset="0"/>
              <a:buChar char="•"/>
              <a:defRPr/>
            </a:pPr>
            <a:r>
              <a:rPr lang="de-DE" dirty="0"/>
              <a:t>Die Erstellung eines Hefteintrags, v.a. wenn er nicht nur passiv abgeschrieben wird, erfordert aktives Nachdenken und damit eine Elaboration oder tiefere Verarbeitung des Inhaltes. </a:t>
            </a:r>
          </a:p>
          <a:p>
            <a:pPr marL="285750" indent="-285750">
              <a:buFont typeface="Arial" panose="020B0604020202020204" pitchFamily="34" charset="0"/>
              <a:buChar char="•"/>
              <a:defRPr/>
            </a:pPr>
            <a:r>
              <a:rPr lang="de-DE" dirty="0"/>
              <a:t>Die Qualität des Hefteintrages und der Auseinandersetzung damit sind entscheidend für die Lernförderlichkeit, nicht das Vorhandensein des Eintrags an sich. </a:t>
            </a:r>
          </a:p>
          <a:p>
            <a:endParaRPr lang="de-DE" dirty="0"/>
          </a:p>
        </p:txBody>
      </p:sp>
    </p:spTree>
    <p:extLst>
      <p:ext uri="{BB962C8B-B14F-4D97-AF65-F5344CB8AC3E}">
        <p14:creationId xmlns:p14="http://schemas.microsoft.com/office/powerpoint/2010/main" val="75822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FFC35-F203-8DC3-920E-F4E4921182B8}"/>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5832CC4-C7C7-378A-E126-F1CCAF6269C9}"/>
              </a:ext>
            </a:extLst>
          </p:cNvPr>
          <p:cNvSpPr>
            <a:spLocks noGrp="1"/>
          </p:cNvSpPr>
          <p:nvPr>
            <p:ph type="sldNum" sz="quarter" idx="11"/>
          </p:nvPr>
        </p:nvSpPr>
        <p:spPr/>
        <p:txBody>
          <a:bodyPr/>
          <a:lstStyle/>
          <a:p>
            <a:fld id="{1D937574-5286-7C49-842E-2D6CFC549A1F}" type="slidenum">
              <a:rPr lang="de-DE" smtClean="0"/>
              <a:pPr/>
              <a:t>8</a:t>
            </a:fld>
            <a:endParaRPr lang="de-DE" dirty="0"/>
          </a:p>
        </p:txBody>
      </p:sp>
      <p:sp>
        <p:nvSpPr>
          <p:cNvPr id="3" name="Textplatzhalter 2">
            <a:extLst>
              <a:ext uri="{FF2B5EF4-FFF2-40B4-BE49-F238E27FC236}">
                <a16:creationId xmlns:a16="http://schemas.microsoft.com/office/drawing/2014/main" id="{5C88F943-95E9-4307-18C5-F7F5E3BF340D}"/>
              </a:ext>
            </a:extLst>
          </p:cNvPr>
          <p:cNvSpPr>
            <a:spLocks noGrp="1"/>
          </p:cNvSpPr>
          <p:nvPr>
            <p:ph type="body" idx="1"/>
          </p:nvPr>
        </p:nvSpPr>
        <p:spPr>
          <a:xfrm>
            <a:off x="1040010" y="1050137"/>
            <a:ext cx="9501505" cy="507665"/>
          </a:xfrm>
        </p:spPr>
        <p:txBody>
          <a:bodyPr/>
          <a:lstStyle/>
          <a:p>
            <a:pPr algn="l"/>
            <a:r>
              <a:rPr lang="de-DE" dirty="0"/>
              <a:t>Digitale Heftführung</a:t>
            </a:r>
          </a:p>
        </p:txBody>
      </p:sp>
      <p:sp>
        <p:nvSpPr>
          <p:cNvPr id="4" name="Inhaltsplatzhalter 1">
            <a:extLst>
              <a:ext uri="{FF2B5EF4-FFF2-40B4-BE49-F238E27FC236}">
                <a16:creationId xmlns:a16="http://schemas.microsoft.com/office/drawing/2014/main" id="{659D6664-53FF-5F41-604C-CD775E4E6A21}"/>
              </a:ext>
            </a:extLst>
          </p:cNvPr>
          <p:cNvSpPr txBox="1">
            <a:spLocks/>
          </p:cNvSpPr>
          <p:nvPr/>
        </p:nvSpPr>
        <p:spPr>
          <a:xfrm>
            <a:off x="1040010" y="2122451"/>
            <a:ext cx="6026830" cy="411584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de-DE" sz="2400" dirty="0">
                <a:solidFill>
                  <a:schemeClr val="bg1"/>
                </a:solidFill>
              </a:rPr>
              <a:t>Welche neuen Möglichkeiten und Potenziale ergeben sich durch digitale Notizen, die analoge Hefteinträge nicht bieten können (z. B. Multimedialität, Organisation, Kollaboration)?</a:t>
            </a:r>
            <a:endParaRPr lang="de-DE" sz="2400" dirty="0"/>
          </a:p>
        </p:txBody>
      </p:sp>
      <p:pic>
        <p:nvPicPr>
          <p:cNvPr id="5" name="Grafik 4" descr="Person mit Idee Silhouette">
            <a:extLst>
              <a:ext uri="{FF2B5EF4-FFF2-40B4-BE49-F238E27FC236}">
                <a16:creationId xmlns:a16="http://schemas.microsoft.com/office/drawing/2014/main" id="{312BCD47-0E58-981C-93E2-46375EA54A04}"/>
              </a:ext>
            </a:extLst>
          </p:cNvPr>
          <p:cNvPicPr>
            <a:picLocks noChangeAspect="1"/>
          </p:cNvPicPr>
          <p:nvPr/>
        </p:nvPicPr>
        <p:blipFill>
          <a:blip r:embed="rId2">
            <a:extLst>
              <a:ext uri="{96DAC541-7B7A-43D3-8B79-37D633B846F1}">
                <asvg:svgBlip xmlns:asvg="http://schemas.microsoft.com/office/drawing/2016/SVG/main" r:embed="rId3"/>
              </a:ext>
            </a:extLst>
          </a:blip>
          <a:stretch/>
        </p:blipFill>
        <p:spPr bwMode="auto">
          <a:xfrm>
            <a:off x="7594599" y="1800755"/>
            <a:ext cx="3657600" cy="3657600"/>
          </a:xfrm>
          <a:prstGeom prst="rect">
            <a:avLst/>
          </a:prstGeom>
        </p:spPr>
      </p:pic>
    </p:spTree>
    <p:extLst>
      <p:ext uri="{BB962C8B-B14F-4D97-AF65-F5344CB8AC3E}">
        <p14:creationId xmlns:p14="http://schemas.microsoft.com/office/powerpoint/2010/main" val="3162299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E018A-577A-6DCE-7ACC-5DA77C2596A5}"/>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9FF294E4-C2D4-0173-05DE-E29DB7EE6BA8}"/>
              </a:ext>
            </a:extLst>
          </p:cNvPr>
          <p:cNvSpPr>
            <a:spLocks noGrp="1"/>
          </p:cNvSpPr>
          <p:nvPr>
            <p:ph type="body" idx="1"/>
          </p:nvPr>
        </p:nvSpPr>
        <p:spPr/>
        <p:txBody>
          <a:bodyPr/>
          <a:lstStyle/>
          <a:p>
            <a:r>
              <a:rPr lang="de-DE" dirty="0"/>
              <a:t>Potenziale digitaler Heftführung</a:t>
            </a:r>
          </a:p>
        </p:txBody>
      </p:sp>
      <p:sp>
        <p:nvSpPr>
          <p:cNvPr id="4" name="Textplatzhalter 3">
            <a:extLst>
              <a:ext uri="{FF2B5EF4-FFF2-40B4-BE49-F238E27FC236}">
                <a16:creationId xmlns:a16="http://schemas.microsoft.com/office/drawing/2014/main" id="{F99CEB5C-9A78-8947-8C06-2108E4E858EB}"/>
              </a:ext>
            </a:extLst>
          </p:cNvPr>
          <p:cNvSpPr>
            <a:spLocks noGrp="1"/>
          </p:cNvSpPr>
          <p:nvPr>
            <p:ph type="body" idx="14"/>
          </p:nvPr>
        </p:nvSpPr>
        <p:spPr/>
        <p:txBody>
          <a:bodyPr/>
          <a:lstStyle/>
          <a:p>
            <a:r>
              <a:rPr lang="de-DE" dirty="0"/>
              <a:t>Heftführung neu gedacht</a:t>
            </a:r>
          </a:p>
        </p:txBody>
      </p:sp>
      <p:sp>
        <p:nvSpPr>
          <p:cNvPr id="5" name="Foliennummernplatzhalter 4">
            <a:extLst>
              <a:ext uri="{FF2B5EF4-FFF2-40B4-BE49-F238E27FC236}">
                <a16:creationId xmlns:a16="http://schemas.microsoft.com/office/drawing/2014/main" id="{30DD1C27-7385-60EC-9CA0-200579D5CF3D}"/>
              </a:ext>
            </a:extLst>
          </p:cNvPr>
          <p:cNvSpPr>
            <a:spLocks noGrp="1"/>
          </p:cNvSpPr>
          <p:nvPr>
            <p:ph type="sldNum" sz="quarter" idx="17"/>
          </p:nvPr>
        </p:nvSpPr>
        <p:spPr/>
        <p:txBody>
          <a:bodyPr/>
          <a:lstStyle/>
          <a:p>
            <a:fld id="{1D937574-5286-7C49-842E-2D6CFC549A1F}" type="slidenum">
              <a:rPr lang="de-DE" smtClean="0"/>
              <a:pPr/>
              <a:t>9</a:t>
            </a:fld>
            <a:endParaRPr lang="de-DE" dirty="0"/>
          </a:p>
        </p:txBody>
      </p:sp>
      <p:sp>
        <p:nvSpPr>
          <p:cNvPr id="11" name="Textplatzhalter 10">
            <a:extLst>
              <a:ext uri="{FF2B5EF4-FFF2-40B4-BE49-F238E27FC236}">
                <a16:creationId xmlns:a16="http://schemas.microsoft.com/office/drawing/2014/main" id="{E7203AC8-BDAC-BA8F-9E69-9E1F0D8729A0}"/>
              </a:ext>
            </a:extLst>
          </p:cNvPr>
          <p:cNvSpPr>
            <a:spLocks noGrp="1"/>
          </p:cNvSpPr>
          <p:nvPr>
            <p:ph type="body" idx="13"/>
          </p:nvPr>
        </p:nvSpPr>
        <p:spPr>
          <a:xfrm>
            <a:off x="1047915" y="2704540"/>
            <a:ext cx="5048085" cy="3607360"/>
          </a:xfrm>
        </p:spPr>
        <p:txBody>
          <a:bodyPr>
            <a:normAutofit/>
          </a:bodyPr>
          <a:lstStyle/>
          <a:p>
            <a:r>
              <a:rPr lang="de-DE" i="1" dirty="0"/>
              <a:t>„Die Übersichtlichkeit und Struktur eines digitalen Hefts erleichtern meinen Unterrichtsalltag als Lehrkraft und den meiner Lernenden.</a:t>
            </a:r>
            <a:r>
              <a:rPr lang="de-DE" b="1" i="1" dirty="0"/>
              <a:t> </a:t>
            </a:r>
            <a:r>
              <a:rPr lang="de-DE" i="1" dirty="0"/>
              <a:t>Als Lehrkraft schätze ich, dass ich immer alles auf Anhieb und an einem Ort parat habe. Ich weiß genau, wie weit ich in der letzten Stunde gekommen bin. Die verbindliche Struktur gibt mir eine klare Übersicht über Lerninhalte, sowohl über vergangene als auch über zukünftige. Vor Leistungsnachweisen beispielsweise kann ich damit schnell auf Gelerntes zurückgreifen und Themen wiederholen. Abwesende Schülerinnen und Schüler sehen direkt, welcher Stoff behandelt wurde, und können diesen nacharbeiten.”</a:t>
            </a:r>
            <a:endParaRPr lang="de-DE" dirty="0"/>
          </a:p>
          <a:p>
            <a:endParaRPr lang="de-DE" i="1" dirty="0"/>
          </a:p>
          <a:p>
            <a:endParaRPr lang="de-DE" dirty="0"/>
          </a:p>
        </p:txBody>
      </p:sp>
      <p:pic>
        <p:nvPicPr>
          <p:cNvPr id="7" name="Grafik 6" descr="Ein Bild, das Screenshot, Software, Multimedia-Software enthält.&#10;&#10;KI-generierte Inhalte können fehlerhaft sein.">
            <a:extLst>
              <a:ext uri="{FF2B5EF4-FFF2-40B4-BE49-F238E27FC236}">
                <a16:creationId xmlns:a16="http://schemas.microsoft.com/office/drawing/2014/main" id="{6CB7DD14-3325-6E56-978D-E8E4D3408564}"/>
              </a:ext>
            </a:extLst>
          </p:cNvPr>
          <p:cNvPicPr>
            <a:picLocks noChangeAspect="1"/>
          </p:cNvPicPr>
          <p:nvPr/>
        </p:nvPicPr>
        <p:blipFill>
          <a:blip r:embed="rId3"/>
          <a:stretch>
            <a:fillRect/>
          </a:stretch>
        </p:blipFill>
        <p:spPr>
          <a:xfrm>
            <a:off x="6359236" y="3225675"/>
            <a:ext cx="5258186" cy="2565089"/>
          </a:xfrm>
          <a:prstGeom prst="rect">
            <a:avLst/>
          </a:prstGeom>
        </p:spPr>
      </p:pic>
    </p:spTree>
    <p:extLst>
      <p:ext uri="{BB962C8B-B14F-4D97-AF65-F5344CB8AC3E}">
        <p14:creationId xmlns:p14="http://schemas.microsoft.com/office/powerpoint/2010/main" val="1497786655"/>
      </p:ext>
    </p:extLst>
  </p:cSld>
  <p:clrMapOvr>
    <a:masterClrMapping/>
  </p:clrMapOvr>
</p:sld>
</file>

<file path=ppt/theme/theme1.xml><?xml version="1.0" encoding="utf-8"?>
<a:theme xmlns:a="http://schemas.openxmlformats.org/drawingml/2006/main" name="1_K+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Veranschaulichung">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Lebensweltbezug">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Methodenvielfalt">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Individualisiertes Lernen">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KompetenzorientierteAufgabenformate &amp; Intelligentes Üben">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0_Klassenführung">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Einstiegsseiten">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1412</Words>
  <Application>Microsoft Macintosh PowerPoint</Application>
  <PresentationFormat>Breitbild</PresentationFormat>
  <Paragraphs>150</Paragraphs>
  <Slides>20</Slides>
  <Notes>14</Notes>
  <HiddenSlides>0</HiddenSlides>
  <MMClips>0</MMClips>
  <ScaleCrop>false</ScaleCrop>
  <HeadingPairs>
    <vt:vector size="6" baseType="variant">
      <vt:variant>
        <vt:lpstr>Verwendete Schriftarten</vt:lpstr>
      </vt:variant>
      <vt:variant>
        <vt:i4>5</vt:i4>
      </vt:variant>
      <vt:variant>
        <vt:lpstr>Design</vt:lpstr>
      </vt:variant>
      <vt:variant>
        <vt:i4>8</vt:i4>
      </vt:variant>
      <vt:variant>
        <vt:lpstr>Folientitel</vt:lpstr>
      </vt:variant>
      <vt:variant>
        <vt:i4>20</vt:i4>
      </vt:variant>
    </vt:vector>
  </HeadingPairs>
  <TitlesOfParts>
    <vt:vector size="33" baseType="lpstr">
      <vt:lpstr>Arial</vt:lpstr>
      <vt:lpstr>Calibri</vt:lpstr>
      <vt:lpstr>Courier New</vt:lpstr>
      <vt:lpstr>MuseoSans</vt:lpstr>
      <vt:lpstr>Times New Roman</vt:lpstr>
      <vt:lpstr>1_K+5</vt:lpstr>
      <vt:lpstr>1_Veranschaulichung</vt:lpstr>
      <vt:lpstr>2_Lebensweltbezug</vt:lpstr>
      <vt:lpstr>3_Methodenvielfalt</vt:lpstr>
      <vt:lpstr>4_Individualisiertes Lernen</vt:lpstr>
      <vt:lpstr>5_KompetenzorientierteAufgabenformate &amp; Intelligentes Üben</vt:lpstr>
      <vt:lpstr>0_Klassenführung</vt:lpstr>
      <vt:lpstr>Einstiegsseiten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 User</dc:creator>
  <cp:lastModifiedBy>Viola Bauer</cp:lastModifiedBy>
  <cp:revision>24</cp:revision>
  <dcterms:created xsi:type="dcterms:W3CDTF">2025-06-02T08:22:06Z</dcterms:created>
  <dcterms:modified xsi:type="dcterms:W3CDTF">2025-06-17T06:27:12Z</dcterms:modified>
</cp:coreProperties>
</file>