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2" r:id="rId2"/>
    <p:sldMasterId id="2147483689" r:id="rId3"/>
    <p:sldMasterId id="2147483703" r:id="rId4"/>
  </p:sldMasterIdLst>
  <p:notesMasterIdLst>
    <p:notesMasterId r:id="rId27"/>
  </p:notesMasterIdLst>
  <p:sldIdLst>
    <p:sldId id="428" r:id="rId5"/>
    <p:sldId id="432" r:id="rId6"/>
    <p:sldId id="433" r:id="rId7"/>
    <p:sldId id="434" r:id="rId8"/>
    <p:sldId id="435" r:id="rId9"/>
    <p:sldId id="436" r:id="rId10"/>
    <p:sldId id="437" r:id="rId11"/>
    <p:sldId id="387" r:id="rId12"/>
    <p:sldId id="344" r:id="rId13"/>
    <p:sldId id="383" r:id="rId14"/>
    <p:sldId id="384" r:id="rId15"/>
    <p:sldId id="409" r:id="rId16"/>
    <p:sldId id="421" r:id="rId17"/>
    <p:sldId id="423" r:id="rId18"/>
    <p:sldId id="440" r:id="rId19"/>
    <p:sldId id="441" r:id="rId20"/>
    <p:sldId id="442" r:id="rId21"/>
    <p:sldId id="443" r:id="rId22"/>
    <p:sldId id="422" r:id="rId23"/>
    <p:sldId id="444" r:id="rId24"/>
    <p:sldId id="424" r:id="rId25"/>
    <p:sldId id="425"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B45"/>
    <a:srgbClr val="464646"/>
    <a:srgbClr val="1A7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7" autoAdjust="0"/>
    <p:restoredTop sz="94551"/>
  </p:normalViewPr>
  <p:slideViewPr>
    <p:cSldViewPr snapToGrid="0">
      <p:cViewPr varScale="1">
        <p:scale>
          <a:sx n="103" d="100"/>
          <a:sy n="103" d="100"/>
        </p:scale>
        <p:origin x="192" y="256"/>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FEC01-1AF9-0244-BD1A-E34BBBFD468E}" type="doc">
      <dgm:prSet loTypeId="urn:microsoft.com/office/officeart/2005/8/layout/process4" loCatId="" qsTypeId="urn:microsoft.com/office/officeart/2005/8/quickstyle/simple1" qsCatId="simple" csTypeId="urn:microsoft.com/office/officeart/2005/8/colors/accent5_2" csCatId="accent5" phldr="1"/>
      <dgm:spPr/>
      <dgm:t>
        <a:bodyPr/>
        <a:lstStyle/>
        <a:p>
          <a:endParaRPr lang="de-DE"/>
        </a:p>
      </dgm:t>
    </dgm:pt>
    <dgm:pt modelId="{6E9FD0E6-EA4C-E546-87D7-97B886335F60}">
      <dgm:prSet phldrT="[Text]"/>
      <dgm:spPr>
        <a:solidFill>
          <a:srgbClr val="3E9B45"/>
        </a:solidFill>
      </dgm:spPr>
      <dgm:t>
        <a:bodyPr/>
        <a:lstStyle/>
        <a:p>
          <a:r>
            <a:rPr lang="de-DE" dirty="0"/>
            <a:t>Fundament </a:t>
          </a:r>
        </a:p>
      </dgm:t>
    </dgm:pt>
    <dgm:pt modelId="{D28D04E2-E857-B94B-9CBD-563BD98200CC}" type="parTrans" cxnId="{F683BC7B-7E69-3549-ABDA-719551515148}">
      <dgm:prSet/>
      <dgm:spPr/>
      <dgm:t>
        <a:bodyPr/>
        <a:lstStyle/>
        <a:p>
          <a:endParaRPr lang="de-DE"/>
        </a:p>
      </dgm:t>
    </dgm:pt>
    <dgm:pt modelId="{DF815922-AA01-E54A-A711-28A21496B7AA}" type="sibTrans" cxnId="{F683BC7B-7E69-3549-ABDA-719551515148}">
      <dgm:prSet/>
      <dgm:spPr/>
      <dgm:t>
        <a:bodyPr/>
        <a:lstStyle/>
        <a:p>
          <a:endParaRPr lang="de-DE"/>
        </a:p>
      </dgm:t>
    </dgm:pt>
    <dgm:pt modelId="{B85E203E-AAA0-A44E-9F95-7D9958B10813}">
      <dgm:prSet phldrT="[Text]"/>
      <dgm:spPr>
        <a:solidFill>
          <a:schemeClr val="accent6">
            <a:lumMod val="20000"/>
            <a:lumOff val="80000"/>
            <a:alpha val="90000"/>
          </a:schemeClr>
        </a:solidFill>
      </dgm:spPr>
      <dgm:t>
        <a:bodyPr/>
        <a:lstStyle/>
        <a:p>
          <a:r>
            <a:rPr lang="de-DE" dirty="0"/>
            <a:t>Gemeinsam verlässliche pädagogische und technische Rahmenbedingungen schaffen, als Grundlage für eine effektive Klassenführung. </a:t>
          </a:r>
        </a:p>
      </dgm:t>
    </dgm:pt>
    <dgm:pt modelId="{FABA5954-D1B2-544B-878F-064F1311622E}" type="parTrans" cxnId="{8B9F34B5-D111-2C47-A74A-CDF7F003C451}">
      <dgm:prSet/>
      <dgm:spPr/>
      <dgm:t>
        <a:bodyPr/>
        <a:lstStyle/>
        <a:p>
          <a:endParaRPr lang="de-DE"/>
        </a:p>
      </dgm:t>
    </dgm:pt>
    <dgm:pt modelId="{D6EDD12A-9FA5-844B-8D16-908061C52882}" type="sibTrans" cxnId="{8B9F34B5-D111-2C47-A74A-CDF7F003C451}">
      <dgm:prSet/>
      <dgm:spPr/>
      <dgm:t>
        <a:bodyPr/>
        <a:lstStyle/>
        <a:p>
          <a:endParaRPr lang="de-DE"/>
        </a:p>
      </dgm:t>
    </dgm:pt>
    <dgm:pt modelId="{5065E21D-3BC6-C64F-990D-B58AACA3D5DD}">
      <dgm:prSet phldrT="[Text]"/>
      <dgm:spPr>
        <a:solidFill>
          <a:srgbClr val="3E9B45"/>
        </a:solidFill>
      </dgm:spPr>
      <dgm:t>
        <a:bodyPr/>
        <a:lstStyle/>
        <a:p>
          <a:r>
            <a:rPr lang="de-DE" dirty="0"/>
            <a:t>Schwerpunktsetzung</a:t>
          </a:r>
        </a:p>
      </dgm:t>
    </dgm:pt>
    <dgm:pt modelId="{3CE5B49E-6623-1D4F-832D-25F2D9FB489E}" type="parTrans" cxnId="{4FDE7851-9545-7F43-8835-6D9C5B342586}">
      <dgm:prSet/>
      <dgm:spPr/>
      <dgm:t>
        <a:bodyPr/>
        <a:lstStyle/>
        <a:p>
          <a:endParaRPr lang="de-DE"/>
        </a:p>
      </dgm:t>
    </dgm:pt>
    <dgm:pt modelId="{254E2091-1B68-764E-8B0C-BEB1D40693F3}" type="sibTrans" cxnId="{4FDE7851-9545-7F43-8835-6D9C5B342586}">
      <dgm:prSet/>
      <dgm:spPr/>
      <dgm:t>
        <a:bodyPr/>
        <a:lstStyle/>
        <a:p>
          <a:endParaRPr lang="de-DE"/>
        </a:p>
      </dgm:t>
    </dgm:pt>
    <dgm:pt modelId="{D54928B0-B8D6-4F4F-9479-2D754B37D70A}">
      <dgm:prSet phldrT="[Text]"/>
      <dgm:spPr>
        <a:solidFill>
          <a:srgbClr val="3E9B45"/>
        </a:solidFill>
      </dgm:spPr>
      <dgm:t>
        <a:bodyPr/>
        <a:lstStyle/>
        <a:p>
          <a:r>
            <a:rPr lang="de-DE" dirty="0"/>
            <a:t>Fortbildungs- und Begleitangebote zur angestrebten UE</a:t>
          </a:r>
        </a:p>
      </dgm:t>
    </dgm:pt>
    <dgm:pt modelId="{3862CEE1-D4D5-7447-8EEE-8E25291E8E1D}" type="parTrans" cxnId="{4ECB2CB1-16BE-3847-B376-5F9165F3A792}">
      <dgm:prSet/>
      <dgm:spPr/>
      <dgm:t>
        <a:bodyPr/>
        <a:lstStyle/>
        <a:p>
          <a:endParaRPr lang="de-DE"/>
        </a:p>
      </dgm:t>
    </dgm:pt>
    <dgm:pt modelId="{C71AFE6A-3234-9E46-8522-56B565EEC608}" type="sibTrans" cxnId="{4ECB2CB1-16BE-3847-B376-5F9165F3A792}">
      <dgm:prSet/>
      <dgm:spPr/>
      <dgm:t>
        <a:bodyPr/>
        <a:lstStyle/>
        <a:p>
          <a:endParaRPr lang="de-DE"/>
        </a:p>
      </dgm:t>
    </dgm:pt>
    <dgm:pt modelId="{4DD7C11D-6F93-2049-80A8-B8E14EC8F30F}">
      <dgm:prSet/>
      <dgm:spPr>
        <a:solidFill>
          <a:schemeClr val="accent6">
            <a:lumMod val="20000"/>
            <a:lumOff val="80000"/>
            <a:alpha val="90000"/>
          </a:schemeClr>
        </a:solidFill>
      </dgm:spPr>
      <dgm:t>
        <a:bodyPr/>
        <a:lstStyle/>
        <a:p>
          <a:r>
            <a:rPr lang="de-DE" dirty="0"/>
            <a:t>Erarbeiten und Festlegen einer gemeinsamen Schwerpunktsetzung für den lernwirksamen Einsatz digitaler Endgeräte.</a:t>
          </a:r>
        </a:p>
      </dgm:t>
    </dgm:pt>
    <dgm:pt modelId="{C6DDC812-C9C6-DB48-AD0B-51370405703A}" type="parTrans" cxnId="{A8844001-4EFC-FD4E-A2E9-4246726539DF}">
      <dgm:prSet/>
      <dgm:spPr/>
      <dgm:t>
        <a:bodyPr/>
        <a:lstStyle/>
        <a:p>
          <a:endParaRPr lang="de-DE"/>
        </a:p>
      </dgm:t>
    </dgm:pt>
    <dgm:pt modelId="{BC59CCF2-E717-EF48-8FFD-B515B10EB781}" type="sibTrans" cxnId="{A8844001-4EFC-FD4E-A2E9-4246726539DF}">
      <dgm:prSet/>
      <dgm:spPr/>
      <dgm:t>
        <a:bodyPr/>
        <a:lstStyle/>
        <a:p>
          <a:endParaRPr lang="de-DE"/>
        </a:p>
      </dgm:t>
    </dgm:pt>
    <dgm:pt modelId="{9415728B-65EC-3D45-8070-0B5EC7C1F881}">
      <dgm:prSet/>
      <dgm:spPr>
        <a:solidFill>
          <a:schemeClr val="accent6">
            <a:lumMod val="20000"/>
            <a:lumOff val="80000"/>
            <a:alpha val="90000"/>
          </a:schemeClr>
        </a:solidFill>
      </dgm:spPr>
      <dgm:t>
        <a:bodyPr/>
        <a:lstStyle/>
        <a:p>
          <a:r>
            <a:rPr lang="de-DE" dirty="0"/>
            <a:t>Fortbildung, passend zu der ausgewählten Schwerpunktsetzung, die verbindlich in allen Klassenstufen angestrebt wird. </a:t>
          </a:r>
        </a:p>
      </dgm:t>
    </dgm:pt>
    <dgm:pt modelId="{43B67FC6-C8FD-8447-BE57-CCBA890D6594}" type="parTrans" cxnId="{B4B86F0D-8525-F149-A7BE-FD0CBBA2B07C}">
      <dgm:prSet/>
      <dgm:spPr/>
      <dgm:t>
        <a:bodyPr/>
        <a:lstStyle/>
        <a:p>
          <a:endParaRPr lang="de-DE"/>
        </a:p>
      </dgm:t>
    </dgm:pt>
    <dgm:pt modelId="{2B0BED24-ACCC-5D4E-946A-BC9632233DDD}" type="sibTrans" cxnId="{B4B86F0D-8525-F149-A7BE-FD0CBBA2B07C}">
      <dgm:prSet/>
      <dgm:spPr/>
      <dgm:t>
        <a:bodyPr/>
        <a:lstStyle/>
        <a:p>
          <a:endParaRPr lang="de-DE"/>
        </a:p>
      </dgm:t>
    </dgm:pt>
    <dgm:pt modelId="{ED2F4DF4-1A34-AB42-8F58-DEABD002DABD}" type="pres">
      <dgm:prSet presAssocID="{D8EFEC01-1AF9-0244-BD1A-E34BBBFD468E}" presName="Name0" presStyleCnt="0">
        <dgm:presLayoutVars>
          <dgm:dir/>
          <dgm:animLvl val="lvl"/>
          <dgm:resizeHandles val="exact"/>
        </dgm:presLayoutVars>
      </dgm:prSet>
      <dgm:spPr/>
    </dgm:pt>
    <dgm:pt modelId="{75BF525F-DB0C-3D48-8010-C2CE7732D0BA}" type="pres">
      <dgm:prSet presAssocID="{D54928B0-B8D6-4F4F-9479-2D754B37D70A}" presName="boxAndChildren" presStyleCnt="0"/>
      <dgm:spPr/>
    </dgm:pt>
    <dgm:pt modelId="{B944D0FF-2084-224E-9586-6EE87EB1C5D5}" type="pres">
      <dgm:prSet presAssocID="{D54928B0-B8D6-4F4F-9479-2D754B37D70A}" presName="parentTextBox" presStyleLbl="node1" presStyleIdx="0" presStyleCnt="3"/>
      <dgm:spPr/>
    </dgm:pt>
    <dgm:pt modelId="{A32AF984-CC7B-D44F-B084-1432700622E9}" type="pres">
      <dgm:prSet presAssocID="{D54928B0-B8D6-4F4F-9479-2D754B37D70A}" presName="entireBox" presStyleLbl="node1" presStyleIdx="0" presStyleCnt="3"/>
      <dgm:spPr/>
    </dgm:pt>
    <dgm:pt modelId="{A5545A7F-0542-2E41-8B75-10014CD30BE1}" type="pres">
      <dgm:prSet presAssocID="{D54928B0-B8D6-4F4F-9479-2D754B37D70A}" presName="descendantBox" presStyleCnt="0"/>
      <dgm:spPr/>
    </dgm:pt>
    <dgm:pt modelId="{ACE50569-C057-A346-B9B8-3A7BD6EC12B6}" type="pres">
      <dgm:prSet presAssocID="{9415728B-65EC-3D45-8070-0B5EC7C1F881}" presName="childTextBox" presStyleLbl="fgAccFollowNode1" presStyleIdx="0" presStyleCnt="3">
        <dgm:presLayoutVars>
          <dgm:bulletEnabled val="1"/>
        </dgm:presLayoutVars>
      </dgm:prSet>
      <dgm:spPr/>
    </dgm:pt>
    <dgm:pt modelId="{E994DA85-7A81-AA4F-B7B2-96F09A42A027}" type="pres">
      <dgm:prSet presAssocID="{254E2091-1B68-764E-8B0C-BEB1D40693F3}" presName="sp" presStyleCnt="0"/>
      <dgm:spPr/>
    </dgm:pt>
    <dgm:pt modelId="{BE2239A6-839F-8B45-82DD-57DC69175B6F}" type="pres">
      <dgm:prSet presAssocID="{5065E21D-3BC6-C64F-990D-B58AACA3D5DD}" presName="arrowAndChildren" presStyleCnt="0"/>
      <dgm:spPr/>
    </dgm:pt>
    <dgm:pt modelId="{6D2E8310-5044-3F4B-879D-56383C629C3E}" type="pres">
      <dgm:prSet presAssocID="{5065E21D-3BC6-C64F-990D-B58AACA3D5DD}" presName="parentTextArrow" presStyleLbl="node1" presStyleIdx="0" presStyleCnt="3"/>
      <dgm:spPr/>
    </dgm:pt>
    <dgm:pt modelId="{3C8BD078-2F07-254B-A441-E005302271AF}" type="pres">
      <dgm:prSet presAssocID="{5065E21D-3BC6-C64F-990D-B58AACA3D5DD}" presName="arrow" presStyleLbl="node1" presStyleIdx="1" presStyleCnt="3"/>
      <dgm:spPr/>
    </dgm:pt>
    <dgm:pt modelId="{5DFFE1B6-234C-8B40-9667-7DE75F7F891F}" type="pres">
      <dgm:prSet presAssocID="{5065E21D-3BC6-C64F-990D-B58AACA3D5DD}" presName="descendantArrow" presStyleCnt="0"/>
      <dgm:spPr/>
    </dgm:pt>
    <dgm:pt modelId="{CCBF4820-420C-404D-A661-D85DE0FF4D56}" type="pres">
      <dgm:prSet presAssocID="{4DD7C11D-6F93-2049-80A8-B8E14EC8F30F}" presName="childTextArrow" presStyleLbl="fgAccFollowNode1" presStyleIdx="1" presStyleCnt="3">
        <dgm:presLayoutVars>
          <dgm:bulletEnabled val="1"/>
        </dgm:presLayoutVars>
      </dgm:prSet>
      <dgm:spPr/>
    </dgm:pt>
    <dgm:pt modelId="{41AD73B2-D10A-FA4A-829A-41CD7B6EC150}" type="pres">
      <dgm:prSet presAssocID="{DF815922-AA01-E54A-A711-28A21496B7AA}" presName="sp" presStyleCnt="0"/>
      <dgm:spPr/>
    </dgm:pt>
    <dgm:pt modelId="{AC0CE856-F82B-524F-AEAB-29607B2DC7C3}" type="pres">
      <dgm:prSet presAssocID="{6E9FD0E6-EA4C-E546-87D7-97B886335F60}" presName="arrowAndChildren" presStyleCnt="0"/>
      <dgm:spPr/>
    </dgm:pt>
    <dgm:pt modelId="{DFDB9519-C92E-C740-8CF7-21AADABA90D1}" type="pres">
      <dgm:prSet presAssocID="{6E9FD0E6-EA4C-E546-87D7-97B886335F60}" presName="parentTextArrow" presStyleLbl="node1" presStyleIdx="1" presStyleCnt="3"/>
      <dgm:spPr/>
    </dgm:pt>
    <dgm:pt modelId="{6A8C1F52-A913-2F45-8218-6487C375FE39}" type="pres">
      <dgm:prSet presAssocID="{6E9FD0E6-EA4C-E546-87D7-97B886335F60}" presName="arrow" presStyleLbl="node1" presStyleIdx="2" presStyleCnt="3" custLinFactNeighborX="-3268" custLinFactNeighborY="-47"/>
      <dgm:spPr/>
    </dgm:pt>
    <dgm:pt modelId="{92878933-08BF-7241-801A-ED52C08D0743}" type="pres">
      <dgm:prSet presAssocID="{6E9FD0E6-EA4C-E546-87D7-97B886335F60}" presName="descendantArrow" presStyleCnt="0"/>
      <dgm:spPr/>
    </dgm:pt>
    <dgm:pt modelId="{C19BF964-D968-FF44-80AB-E4D11CE00829}" type="pres">
      <dgm:prSet presAssocID="{B85E203E-AAA0-A44E-9F95-7D9958B10813}" presName="childTextArrow" presStyleLbl="fgAccFollowNode1" presStyleIdx="2" presStyleCnt="3">
        <dgm:presLayoutVars>
          <dgm:bulletEnabled val="1"/>
        </dgm:presLayoutVars>
      </dgm:prSet>
      <dgm:spPr/>
    </dgm:pt>
  </dgm:ptLst>
  <dgm:cxnLst>
    <dgm:cxn modelId="{A8844001-4EFC-FD4E-A2E9-4246726539DF}" srcId="{5065E21D-3BC6-C64F-990D-B58AACA3D5DD}" destId="{4DD7C11D-6F93-2049-80A8-B8E14EC8F30F}" srcOrd="0" destOrd="0" parTransId="{C6DDC812-C9C6-DB48-AD0B-51370405703A}" sibTransId="{BC59CCF2-E717-EF48-8FFD-B515B10EB781}"/>
    <dgm:cxn modelId="{450B4E06-9761-6549-B1D7-CC7290F59EA7}" type="presOf" srcId="{9415728B-65EC-3D45-8070-0B5EC7C1F881}" destId="{ACE50569-C057-A346-B9B8-3A7BD6EC12B6}" srcOrd="0" destOrd="0" presId="urn:microsoft.com/office/officeart/2005/8/layout/process4"/>
    <dgm:cxn modelId="{B4B86F0D-8525-F149-A7BE-FD0CBBA2B07C}" srcId="{D54928B0-B8D6-4F4F-9479-2D754B37D70A}" destId="{9415728B-65EC-3D45-8070-0B5EC7C1F881}" srcOrd="0" destOrd="0" parTransId="{43B67FC6-C8FD-8447-BE57-CCBA890D6594}" sibTransId="{2B0BED24-ACCC-5D4E-946A-BC9632233DDD}"/>
    <dgm:cxn modelId="{4FDE7851-9545-7F43-8835-6D9C5B342586}" srcId="{D8EFEC01-1AF9-0244-BD1A-E34BBBFD468E}" destId="{5065E21D-3BC6-C64F-990D-B58AACA3D5DD}" srcOrd="1" destOrd="0" parTransId="{3CE5B49E-6623-1D4F-832D-25F2D9FB489E}" sibTransId="{254E2091-1B68-764E-8B0C-BEB1D40693F3}"/>
    <dgm:cxn modelId="{DDB3195F-AA9D-6C48-A94F-478B8B3A3C60}" type="presOf" srcId="{B85E203E-AAA0-A44E-9F95-7D9958B10813}" destId="{C19BF964-D968-FF44-80AB-E4D11CE00829}" srcOrd="0" destOrd="0" presId="urn:microsoft.com/office/officeart/2005/8/layout/process4"/>
    <dgm:cxn modelId="{6676C777-ABBB-E842-9272-B9849362BD82}" type="presOf" srcId="{D8EFEC01-1AF9-0244-BD1A-E34BBBFD468E}" destId="{ED2F4DF4-1A34-AB42-8F58-DEABD002DABD}" srcOrd="0" destOrd="0" presId="urn:microsoft.com/office/officeart/2005/8/layout/process4"/>
    <dgm:cxn modelId="{F683BC7B-7E69-3549-ABDA-719551515148}" srcId="{D8EFEC01-1AF9-0244-BD1A-E34BBBFD468E}" destId="{6E9FD0E6-EA4C-E546-87D7-97B886335F60}" srcOrd="0" destOrd="0" parTransId="{D28D04E2-E857-B94B-9CBD-563BD98200CC}" sibTransId="{DF815922-AA01-E54A-A711-28A21496B7AA}"/>
    <dgm:cxn modelId="{FB1B5497-FDD4-9442-ACE8-9FEF744F4DAD}" type="presOf" srcId="{5065E21D-3BC6-C64F-990D-B58AACA3D5DD}" destId="{6D2E8310-5044-3F4B-879D-56383C629C3E}" srcOrd="0" destOrd="0" presId="urn:microsoft.com/office/officeart/2005/8/layout/process4"/>
    <dgm:cxn modelId="{511BA59B-491D-794B-ACF4-5D372417FCF8}" type="presOf" srcId="{D54928B0-B8D6-4F4F-9479-2D754B37D70A}" destId="{B944D0FF-2084-224E-9586-6EE87EB1C5D5}" srcOrd="0" destOrd="0" presId="urn:microsoft.com/office/officeart/2005/8/layout/process4"/>
    <dgm:cxn modelId="{5EB6E49B-1747-2142-B479-01713D6967C6}" type="presOf" srcId="{5065E21D-3BC6-C64F-990D-B58AACA3D5DD}" destId="{3C8BD078-2F07-254B-A441-E005302271AF}" srcOrd="1" destOrd="0" presId="urn:microsoft.com/office/officeart/2005/8/layout/process4"/>
    <dgm:cxn modelId="{3A77E9A7-6F85-C546-A45A-B695EBABA24B}" type="presOf" srcId="{6E9FD0E6-EA4C-E546-87D7-97B886335F60}" destId="{6A8C1F52-A913-2F45-8218-6487C375FE39}" srcOrd="1" destOrd="0" presId="urn:microsoft.com/office/officeart/2005/8/layout/process4"/>
    <dgm:cxn modelId="{4ECB2CB1-16BE-3847-B376-5F9165F3A792}" srcId="{D8EFEC01-1AF9-0244-BD1A-E34BBBFD468E}" destId="{D54928B0-B8D6-4F4F-9479-2D754B37D70A}" srcOrd="2" destOrd="0" parTransId="{3862CEE1-D4D5-7447-8EEE-8E25291E8E1D}" sibTransId="{C71AFE6A-3234-9E46-8522-56B565EEC608}"/>
    <dgm:cxn modelId="{8B9F34B5-D111-2C47-A74A-CDF7F003C451}" srcId="{6E9FD0E6-EA4C-E546-87D7-97B886335F60}" destId="{B85E203E-AAA0-A44E-9F95-7D9958B10813}" srcOrd="0" destOrd="0" parTransId="{FABA5954-D1B2-544B-878F-064F1311622E}" sibTransId="{D6EDD12A-9FA5-844B-8D16-908061C52882}"/>
    <dgm:cxn modelId="{325E3FD6-2136-3F49-BD3D-52EC25015859}" type="presOf" srcId="{4DD7C11D-6F93-2049-80A8-B8E14EC8F30F}" destId="{CCBF4820-420C-404D-A661-D85DE0FF4D56}" srcOrd="0" destOrd="0" presId="urn:microsoft.com/office/officeart/2005/8/layout/process4"/>
    <dgm:cxn modelId="{46437AE6-8856-B940-93D6-E9B49F9A3E04}" type="presOf" srcId="{6E9FD0E6-EA4C-E546-87D7-97B886335F60}" destId="{DFDB9519-C92E-C740-8CF7-21AADABA90D1}" srcOrd="0" destOrd="0" presId="urn:microsoft.com/office/officeart/2005/8/layout/process4"/>
    <dgm:cxn modelId="{4091D5EA-B1C2-5643-A95A-F0EE8B9C0158}" type="presOf" srcId="{D54928B0-B8D6-4F4F-9479-2D754B37D70A}" destId="{A32AF984-CC7B-D44F-B084-1432700622E9}" srcOrd="1" destOrd="0" presId="urn:microsoft.com/office/officeart/2005/8/layout/process4"/>
    <dgm:cxn modelId="{6FE333D6-D925-204D-9DBA-FCC01E4BA21F}" type="presParOf" srcId="{ED2F4DF4-1A34-AB42-8F58-DEABD002DABD}" destId="{75BF525F-DB0C-3D48-8010-C2CE7732D0BA}" srcOrd="0" destOrd="0" presId="urn:microsoft.com/office/officeart/2005/8/layout/process4"/>
    <dgm:cxn modelId="{FF20A2D0-A3CD-B94A-BEBA-68FCF8698288}" type="presParOf" srcId="{75BF525F-DB0C-3D48-8010-C2CE7732D0BA}" destId="{B944D0FF-2084-224E-9586-6EE87EB1C5D5}" srcOrd="0" destOrd="0" presId="urn:microsoft.com/office/officeart/2005/8/layout/process4"/>
    <dgm:cxn modelId="{82F5C441-4CBD-4048-B7C0-6BAC1A4AD343}" type="presParOf" srcId="{75BF525F-DB0C-3D48-8010-C2CE7732D0BA}" destId="{A32AF984-CC7B-D44F-B084-1432700622E9}" srcOrd="1" destOrd="0" presId="urn:microsoft.com/office/officeart/2005/8/layout/process4"/>
    <dgm:cxn modelId="{1DA7D0E9-C25C-9D45-9E63-EB1239F444E7}" type="presParOf" srcId="{75BF525F-DB0C-3D48-8010-C2CE7732D0BA}" destId="{A5545A7F-0542-2E41-8B75-10014CD30BE1}" srcOrd="2" destOrd="0" presId="urn:microsoft.com/office/officeart/2005/8/layout/process4"/>
    <dgm:cxn modelId="{B9FB7A8B-3B1E-1246-BA3B-CB1E50B927BD}" type="presParOf" srcId="{A5545A7F-0542-2E41-8B75-10014CD30BE1}" destId="{ACE50569-C057-A346-B9B8-3A7BD6EC12B6}" srcOrd="0" destOrd="0" presId="urn:microsoft.com/office/officeart/2005/8/layout/process4"/>
    <dgm:cxn modelId="{4DDB6A2C-6FF9-DE43-82F7-2628FA8B31E7}" type="presParOf" srcId="{ED2F4DF4-1A34-AB42-8F58-DEABD002DABD}" destId="{E994DA85-7A81-AA4F-B7B2-96F09A42A027}" srcOrd="1" destOrd="0" presId="urn:microsoft.com/office/officeart/2005/8/layout/process4"/>
    <dgm:cxn modelId="{2FAF2134-87FE-F54F-B834-696CC9FC7780}" type="presParOf" srcId="{ED2F4DF4-1A34-AB42-8F58-DEABD002DABD}" destId="{BE2239A6-839F-8B45-82DD-57DC69175B6F}" srcOrd="2" destOrd="0" presId="urn:microsoft.com/office/officeart/2005/8/layout/process4"/>
    <dgm:cxn modelId="{17B8B08F-FFE6-FE47-A8E7-AB4BBE0CD6DF}" type="presParOf" srcId="{BE2239A6-839F-8B45-82DD-57DC69175B6F}" destId="{6D2E8310-5044-3F4B-879D-56383C629C3E}" srcOrd="0" destOrd="0" presId="urn:microsoft.com/office/officeart/2005/8/layout/process4"/>
    <dgm:cxn modelId="{770B2D4B-BA65-8041-B7EE-E8A331640AF6}" type="presParOf" srcId="{BE2239A6-839F-8B45-82DD-57DC69175B6F}" destId="{3C8BD078-2F07-254B-A441-E005302271AF}" srcOrd="1" destOrd="0" presId="urn:microsoft.com/office/officeart/2005/8/layout/process4"/>
    <dgm:cxn modelId="{1A675E8B-EB4D-E849-8C91-EACA51720A4C}" type="presParOf" srcId="{BE2239A6-839F-8B45-82DD-57DC69175B6F}" destId="{5DFFE1B6-234C-8B40-9667-7DE75F7F891F}" srcOrd="2" destOrd="0" presId="urn:microsoft.com/office/officeart/2005/8/layout/process4"/>
    <dgm:cxn modelId="{42DDC936-9DEF-514A-8BA4-0353CD26053C}" type="presParOf" srcId="{5DFFE1B6-234C-8B40-9667-7DE75F7F891F}" destId="{CCBF4820-420C-404D-A661-D85DE0FF4D56}" srcOrd="0" destOrd="0" presId="urn:microsoft.com/office/officeart/2005/8/layout/process4"/>
    <dgm:cxn modelId="{C95D08D0-7391-1648-A40B-A6BA24EAE4B9}" type="presParOf" srcId="{ED2F4DF4-1A34-AB42-8F58-DEABD002DABD}" destId="{41AD73B2-D10A-FA4A-829A-41CD7B6EC150}" srcOrd="3" destOrd="0" presId="urn:microsoft.com/office/officeart/2005/8/layout/process4"/>
    <dgm:cxn modelId="{5BA302E4-2A00-0D41-8BAE-501B77314D9E}" type="presParOf" srcId="{ED2F4DF4-1A34-AB42-8F58-DEABD002DABD}" destId="{AC0CE856-F82B-524F-AEAB-29607B2DC7C3}" srcOrd="4" destOrd="0" presId="urn:microsoft.com/office/officeart/2005/8/layout/process4"/>
    <dgm:cxn modelId="{8B1F05A4-3948-8F4B-B4BC-501727BDDF2E}" type="presParOf" srcId="{AC0CE856-F82B-524F-AEAB-29607B2DC7C3}" destId="{DFDB9519-C92E-C740-8CF7-21AADABA90D1}" srcOrd="0" destOrd="0" presId="urn:microsoft.com/office/officeart/2005/8/layout/process4"/>
    <dgm:cxn modelId="{49C0B4E4-71D1-6F49-91E5-8E4B781EA426}" type="presParOf" srcId="{AC0CE856-F82B-524F-AEAB-29607B2DC7C3}" destId="{6A8C1F52-A913-2F45-8218-6487C375FE39}" srcOrd="1" destOrd="0" presId="urn:microsoft.com/office/officeart/2005/8/layout/process4"/>
    <dgm:cxn modelId="{9CE4D064-CB48-D543-8DDA-16F0AEE92ABC}" type="presParOf" srcId="{AC0CE856-F82B-524F-AEAB-29607B2DC7C3}" destId="{92878933-08BF-7241-801A-ED52C08D0743}" srcOrd="2" destOrd="0" presId="urn:microsoft.com/office/officeart/2005/8/layout/process4"/>
    <dgm:cxn modelId="{FA492B95-1181-884B-B934-89DC2989C327}" type="presParOf" srcId="{92878933-08BF-7241-801A-ED52C08D0743}" destId="{C19BF964-D968-FF44-80AB-E4D11CE008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Grundlegende Kompetenzen wurden gemeinsam festgelegt.</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Lehrkräfte werden systematisch in das Unterrichten mit mobilen Endgeräten eingearbeitet (Einarbeitungskonzept).</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dirty="0"/>
            <a:t>Die Fortbildungsplanung wird kontinuierlich an die Herausforderung der veränderten Ausstattung angepasst.</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3"/>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3"/>
      <dgm:spPr/>
    </dgm:pt>
    <dgm:pt modelId="{C940A5BF-DF66-DD40-BC9C-9BD09A7EA3C7}" type="pres">
      <dgm:prSet presAssocID="{F0167520-A66D-0040-AC26-67E41BF1AE69}" presName="dstNode" presStyleLbl="node1" presStyleIdx="0" presStyleCnt="3"/>
      <dgm:spPr/>
    </dgm:pt>
    <dgm:pt modelId="{04FE388F-6044-9D46-8A01-AB5D5A625788}" type="pres">
      <dgm:prSet presAssocID="{0174F0AE-9303-6A4F-B313-42B94134E594}" presName="text_1" presStyleLbl="node1" presStyleIdx="0" presStyleCnt="3">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3"/>
      <dgm:spPr/>
    </dgm:pt>
    <dgm:pt modelId="{39768678-E36A-064B-844A-C5FCB0F0A4B9}" type="pres">
      <dgm:prSet presAssocID="{A4AD55A5-3140-DC4B-B3F0-A2A5F8802D13}" presName="text_2" presStyleLbl="node1" presStyleIdx="1" presStyleCnt="3">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3"/>
      <dgm:spPr/>
    </dgm:pt>
    <dgm:pt modelId="{0D4AD55A-C9BF-064E-83B9-8F3BF3800356}" type="pres">
      <dgm:prSet presAssocID="{1967DB4A-F391-0D48-AA89-F11C3A6D03E6}" presName="text_3" presStyleLbl="node1" presStyleIdx="2" presStyleCnt="3">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3"/>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4 Lehrende: Grundlagen &amp; Fortbildung</a:t>
          </a:r>
          <a:endParaRPr lang="de-DE" sz="2300"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BA390C-AB30-8F4B-8242-12213D1B20D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de-DE"/>
        </a:p>
      </dgm:t>
    </dgm:pt>
    <dgm:pt modelId="{9A804C6E-5654-E542-ADEE-38B4AF8A575A}">
      <dgm:prSet phldrT="[Text]" custT="1"/>
      <dgm:spPr/>
      <dgm:t>
        <a:bodyPr/>
        <a:lstStyle/>
        <a:p>
          <a:r>
            <a:rPr lang="de-DE" sz="1600" dirty="0"/>
            <a:t>Anpassung der Klassenführung an die veränderte Unterrichtssituation auf Grundlage der verlässlichen Rahmenbedingungen</a:t>
          </a:r>
        </a:p>
      </dgm:t>
    </dgm:pt>
    <dgm:pt modelId="{9C3C7091-243F-3243-B9AE-85A50ADCECC4}" type="parTrans" cxnId="{0613F5CA-B501-D54E-86B1-20C641E5CA71}">
      <dgm:prSet/>
      <dgm:spPr/>
      <dgm:t>
        <a:bodyPr/>
        <a:lstStyle/>
        <a:p>
          <a:endParaRPr lang="de-DE" sz="2000"/>
        </a:p>
      </dgm:t>
    </dgm:pt>
    <dgm:pt modelId="{B507D775-8907-6A43-9ABF-A3FF575C9A83}" type="sibTrans" cxnId="{0613F5CA-B501-D54E-86B1-20C641E5CA71}">
      <dgm:prSet/>
      <dgm:spPr/>
      <dgm:t>
        <a:bodyPr/>
        <a:lstStyle/>
        <a:p>
          <a:endParaRPr lang="de-DE" sz="2000"/>
        </a:p>
      </dgm:t>
    </dgm:pt>
    <dgm:pt modelId="{A9B9F9D8-75EB-8042-A85D-CB822761672C}">
      <dgm:prSet phldrT="[Text]" custT="1"/>
      <dgm:spPr/>
      <dgm:t>
        <a:bodyPr/>
        <a:lstStyle/>
        <a:p>
          <a:r>
            <a:rPr lang="de-DE" sz="1600" dirty="0"/>
            <a:t>Lehrergerät und die Technik im Klassenzimmer</a:t>
          </a:r>
        </a:p>
      </dgm:t>
    </dgm:pt>
    <dgm:pt modelId="{CD096F91-6A71-A946-90CF-A9210167C817}" type="parTrans" cxnId="{C7CCEE74-CB67-F943-9952-9AC5D8E337A7}">
      <dgm:prSet/>
      <dgm:spPr/>
      <dgm:t>
        <a:bodyPr/>
        <a:lstStyle/>
        <a:p>
          <a:endParaRPr lang="de-DE" sz="2000"/>
        </a:p>
      </dgm:t>
    </dgm:pt>
    <dgm:pt modelId="{958384C2-1646-6D41-AC43-980111355425}" type="sibTrans" cxnId="{C7CCEE74-CB67-F943-9952-9AC5D8E337A7}">
      <dgm:prSet/>
      <dgm:spPr/>
      <dgm:t>
        <a:bodyPr/>
        <a:lstStyle/>
        <a:p>
          <a:endParaRPr lang="de-DE" sz="2000"/>
        </a:p>
      </dgm:t>
    </dgm:pt>
    <dgm:pt modelId="{2CD35A87-5ED2-9F44-8A7A-92E506FA2D45}">
      <dgm:prSet phldrT="[Text]" custT="1"/>
      <dgm:spPr/>
      <dgm:t>
        <a:bodyPr/>
        <a:lstStyle/>
        <a:p>
          <a:r>
            <a:rPr lang="de-DE" sz="1600" dirty="0"/>
            <a:t>Grundlegende digitale Organisationsstruktur an der Schule</a:t>
          </a:r>
        </a:p>
      </dgm:t>
    </dgm:pt>
    <dgm:pt modelId="{C23477F5-0C00-0748-A050-B49A4AE87DC6}" type="parTrans" cxnId="{F5D58DFF-5FC5-1645-86A1-294C61B1A0E3}">
      <dgm:prSet/>
      <dgm:spPr/>
      <dgm:t>
        <a:bodyPr/>
        <a:lstStyle/>
        <a:p>
          <a:endParaRPr lang="de-DE" sz="2000"/>
        </a:p>
      </dgm:t>
    </dgm:pt>
    <dgm:pt modelId="{C8EE70E7-8E00-174E-8564-0A214F55D322}" type="sibTrans" cxnId="{F5D58DFF-5FC5-1645-86A1-294C61B1A0E3}">
      <dgm:prSet/>
      <dgm:spPr/>
      <dgm:t>
        <a:bodyPr/>
        <a:lstStyle/>
        <a:p>
          <a:endParaRPr lang="de-DE" sz="2000"/>
        </a:p>
      </dgm:t>
    </dgm:pt>
    <dgm:pt modelId="{9B0A96A5-527F-B24A-9A85-077A513312F2}">
      <dgm:prSet phldrT="[Text]" custT="1"/>
      <dgm:spPr/>
      <dgm:t>
        <a:bodyPr/>
        <a:lstStyle/>
        <a:p>
          <a:r>
            <a:rPr lang="de-DE" sz="1600" dirty="0"/>
            <a:t>Meine Regeln (Störungsprävention)</a:t>
          </a:r>
        </a:p>
      </dgm:t>
    </dgm:pt>
    <dgm:pt modelId="{C245A726-311E-E34F-AC7B-168E5C6A15D0}" type="parTrans" cxnId="{A3556556-FAAB-A94A-B84E-717D7B455EBC}">
      <dgm:prSet/>
      <dgm:spPr/>
      <dgm:t>
        <a:bodyPr/>
        <a:lstStyle/>
        <a:p>
          <a:endParaRPr lang="de-DE" sz="2000"/>
        </a:p>
      </dgm:t>
    </dgm:pt>
    <dgm:pt modelId="{318FEF74-B019-D144-BC6B-3B02D364028D}" type="sibTrans" cxnId="{A3556556-FAAB-A94A-B84E-717D7B455EBC}">
      <dgm:prSet/>
      <dgm:spPr/>
      <dgm:t>
        <a:bodyPr/>
        <a:lstStyle/>
        <a:p>
          <a:endParaRPr lang="de-DE" sz="2000"/>
        </a:p>
      </dgm:t>
    </dgm:pt>
    <dgm:pt modelId="{1B71629B-1D12-1846-8C61-2F092B859761}">
      <dgm:prSet phldrT="[Text]" custT="1"/>
      <dgm:spPr/>
      <dgm:t>
        <a:bodyPr/>
        <a:lstStyle/>
        <a:p>
          <a:r>
            <a:rPr lang="de-DE" sz="1600" dirty="0"/>
            <a:t>Mein Workflow (Effektive Lernorganisation)</a:t>
          </a:r>
        </a:p>
      </dgm:t>
    </dgm:pt>
    <dgm:pt modelId="{EEA9EBE0-00C0-9B4D-821F-F54B232CD436}" type="parTrans" cxnId="{4D1FF463-BF67-7C4C-9B9C-2AE1097833C8}">
      <dgm:prSet/>
      <dgm:spPr/>
      <dgm:t>
        <a:bodyPr/>
        <a:lstStyle/>
        <a:p>
          <a:endParaRPr lang="de-DE" sz="2000"/>
        </a:p>
      </dgm:t>
    </dgm:pt>
    <dgm:pt modelId="{BFEB4D92-4931-F54A-9B57-73C557782752}" type="sibTrans" cxnId="{4D1FF463-BF67-7C4C-9B9C-2AE1097833C8}">
      <dgm:prSet/>
      <dgm:spPr/>
      <dgm:t>
        <a:bodyPr/>
        <a:lstStyle/>
        <a:p>
          <a:endParaRPr lang="de-DE" sz="2000"/>
        </a:p>
      </dgm:t>
    </dgm:pt>
    <dgm:pt modelId="{16D5DD16-2531-794B-A07B-EE6137DAC30B}">
      <dgm:prSet phldrT="[Text]" custT="1"/>
      <dgm:spPr/>
      <dgm:t>
        <a:bodyPr/>
        <a:lstStyle/>
        <a:p>
          <a:r>
            <a:rPr lang="de-DE" sz="1600" dirty="0"/>
            <a:t>Ich als Problemlöser</a:t>
          </a:r>
        </a:p>
        <a:p>
          <a:endParaRPr lang="de-DE" sz="1800" dirty="0"/>
        </a:p>
      </dgm:t>
    </dgm:pt>
    <dgm:pt modelId="{E8E538D7-0FD6-0C4C-B1C4-CCD3D6C68A3B}" type="parTrans" cxnId="{2A96DA42-B1B2-4B40-A38A-6182897F00FF}">
      <dgm:prSet/>
      <dgm:spPr/>
      <dgm:t>
        <a:bodyPr/>
        <a:lstStyle/>
        <a:p>
          <a:endParaRPr lang="de-DE" sz="2000"/>
        </a:p>
      </dgm:t>
    </dgm:pt>
    <dgm:pt modelId="{442644F2-17D7-F24E-B2E0-9A8076AE08A9}" type="sibTrans" cxnId="{2A96DA42-B1B2-4B40-A38A-6182897F00FF}">
      <dgm:prSet/>
      <dgm:spPr/>
      <dgm:t>
        <a:bodyPr/>
        <a:lstStyle/>
        <a:p>
          <a:endParaRPr lang="de-DE" sz="2000"/>
        </a:p>
      </dgm:t>
    </dgm:pt>
    <dgm:pt modelId="{29FDC481-6A2D-4745-ADE0-F67C18515F58}">
      <dgm:prSet custT="1"/>
      <dgm:spPr/>
      <dgm:t>
        <a:bodyPr/>
        <a:lstStyle/>
        <a:p>
          <a:r>
            <a:rPr lang="de-DE" sz="1600" dirty="0"/>
            <a:t>Meine Schwerpunktsetzung in der Unterrichtentwicklung</a:t>
          </a:r>
        </a:p>
      </dgm:t>
    </dgm:pt>
    <dgm:pt modelId="{8D046E1C-7EBA-EF40-A496-0AF307F4DFFD}" type="parTrans" cxnId="{7F19A727-1927-3F4B-9B73-2CE158D80622}">
      <dgm:prSet/>
      <dgm:spPr/>
      <dgm:t>
        <a:bodyPr/>
        <a:lstStyle/>
        <a:p>
          <a:endParaRPr lang="de-DE" sz="2000"/>
        </a:p>
      </dgm:t>
    </dgm:pt>
    <dgm:pt modelId="{9F618F7A-FB1E-3046-B3A1-014A06D8E3D7}" type="sibTrans" cxnId="{7F19A727-1927-3F4B-9B73-2CE158D80622}">
      <dgm:prSet/>
      <dgm:spPr/>
      <dgm:t>
        <a:bodyPr/>
        <a:lstStyle/>
        <a:p>
          <a:endParaRPr lang="de-DE" sz="2000"/>
        </a:p>
      </dgm:t>
    </dgm:pt>
    <dgm:pt modelId="{AD5F8D97-FB70-0747-9049-901EEE905D42}" type="pres">
      <dgm:prSet presAssocID="{A8BA390C-AB30-8F4B-8242-12213D1B20DA}" presName="linear" presStyleCnt="0">
        <dgm:presLayoutVars>
          <dgm:dir/>
          <dgm:animLvl val="lvl"/>
          <dgm:resizeHandles val="exact"/>
        </dgm:presLayoutVars>
      </dgm:prSet>
      <dgm:spPr/>
    </dgm:pt>
    <dgm:pt modelId="{52C63535-10B2-E04C-9727-9B157EB8C77A}" type="pres">
      <dgm:prSet presAssocID="{29FDC481-6A2D-4745-ADE0-F67C18515F58}" presName="parentLin" presStyleCnt="0"/>
      <dgm:spPr/>
    </dgm:pt>
    <dgm:pt modelId="{A1E40DFF-4D54-3846-AF92-24E07A5E1FC2}" type="pres">
      <dgm:prSet presAssocID="{29FDC481-6A2D-4745-ADE0-F67C18515F58}" presName="parentLeftMargin" presStyleLbl="node1" presStyleIdx="0" presStyleCnt="4"/>
      <dgm:spPr/>
    </dgm:pt>
    <dgm:pt modelId="{CAF39488-0E21-FD44-B938-F7A0B1261CD2}" type="pres">
      <dgm:prSet presAssocID="{29FDC481-6A2D-4745-ADE0-F67C18515F58}" presName="parentText" presStyleLbl="node1" presStyleIdx="0" presStyleCnt="4" custScaleX="114670">
        <dgm:presLayoutVars>
          <dgm:chMax val="0"/>
          <dgm:bulletEnabled val="1"/>
        </dgm:presLayoutVars>
      </dgm:prSet>
      <dgm:spPr/>
    </dgm:pt>
    <dgm:pt modelId="{BB970812-0EA6-8543-A8C2-CD537842CB99}" type="pres">
      <dgm:prSet presAssocID="{29FDC481-6A2D-4745-ADE0-F67C18515F58}" presName="negativeSpace" presStyleCnt="0"/>
      <dgm:spPr/>
    </dgm:pt>
    <dgm:pt modelId="{4103F886-6296-AB44-9D9E-9D1A869C637F}" type="pres">
      <dgm:prSet presAssocID="{29FDC481-6A2D-4745-ADE0-F67C18515F58}" presName="childText" presStyleLbl="conFgAcc1" presStyleIdx="0" presStyleCnt="4">
        <dgm:presLayoutVars>
          <dgm:bulletEnabled val="1"/>
        </dgm:presLayoutVars>
      </dgm:prSet>
      <dgm:spPr/>
    </dgm:pt>
    <dgm:pt modelId="{B7150C0C-6FC9-3040-803E-1F84741F43B3}" type="pres">
      <dgm:prSet presAssocID="{9F618F7A-FB1E-3046-B3A1-014A06D8E3D7}" presName="spaceBetweenRectangles" presStyleCnt="0"/>
      <dgm:spPr/>
    </dgm:pt>
    <dgm:pt modelId="{90C6CB32-E5B3-5046-A25E-E1D018C651E7}" type="pres">
      <dgm:prSet presAssocID="{9A804C6E-5654-E542-ADEE-38B4AF8A575A}" presName="parentLin" presStyleCnt="0"/>
      <dgm:spPr/>
    </dgm:pt>
    <dgm:pt modelId="{6F05900A-CC04-CE49-B3CA-1B3866E24735}" type="pres">
      <dgm:prSet presAssocID="{9A804C6E-5654-E542-ADEE-38B4AF8A575A}" presName="parentLeftMargin" presStyleLbl="node1" presStyleIdx="0" presStyleCnt="4"/>
      <dgm:spPr/>
    </dgm:pt>
    <dgm:pt modelId="{B20C60D3-F657-C045-AF18-8EDD0B40A20A}" type="pres">
      <dgm:prSet presAssocID="{9A804C6E-5654-E542-ADEE-38B4AF8A575A}" presName="parentText" presStyleLbl="node1" presStyleIdx="1" presStyleCnt="4" custScaleX="115029">
        <dgm:presLayoutVars>
          <dgm:chMax val="0"/>
          <dgm:bulletEnabled val="1"/>
        </dgm:presLayoutVars>
      </dgm:prSet>
      <dgm:spPr/>
    </dgm:pt>
    <dgm:pt modelId="{30B5EC66-62CC-074A-86B8-C35DD6056123}" type="pres">
      <dgm:prSet presAssocID="{9A804C6E-5654-E542-ADEE-38B4AF8A575A}" presName="negativeSpace" presStyleCnt="0"/>
      <dgm:spPr/>
    </dgm:pt>
    <dgm:pt modelId="{2ADC3E02-2774-F947-9E60-04A1D3E8DDF1}" type="pres">
      <dgm:prSet presAssocID="{9A804C6E-5654-E542-ADEE-38B4AF8A575A}" presName="childText" presStyleLbl="conFgAcc1" presStyleIdx="1" presStyleCnt="4">
        <dgm:presLayoutVars>
          <dgm:bulletEnabled val="1"/>
        </dgm:presLayoutVars>
      </dgm:prSet>
      <dgm:spPr/>
    </dgm:pt>
    <dgm:pt modelId="{40B5433E-137D-FB4C-ADDB-702C5B766B9B}" type="pres">
      <dgm:prSet presAssocID="{B507D775-8907-6A43-9ABF-A3FF575C9A83}" presName="spaceBetweenRectangles" presStyleCnt="0"/>
      <dgm:spPr/>
    </dgm:pt>
    <dgm:pt modelId="{DFD7420A-6697-0B46-8B43-68D85093EF49}" type="pres">
      <dgm:prSet presAssocID="{A9B9F9D8-75EB-8042-A85D-CB822761672C}" presName="parentLin" presStyleCnt="0"/>
      <dgm:spPr/>
    </dgm:pt>
    <dgm:pt modelId="{58A17349-AFA2-7047-BC2A-4EAA31BAF0BF}" type="pres">
      <dgm:prSet presAssocID="{A9B9F9D8-75EB-8042-A85D-CB822761672C}" presName="parentLeftMargin" presStyleLbl="node1" presStyleIdx="1" presStyleCnt="4"/>
      <dgm:spPr/>
    </dgm:pt>
    <dgm:pt modelId="{F6C329B0-6D4B-E749-A14F-7D3EBD846A03}" type="pres">
      <dgm:prSet presAssocID="{A9B9F9D8-75EB-8042-A85D-CB822761672C}" presName="parentText" presStyleLbl="node1" presStyleIdx="2" presStyleCnt="4" custScaleX="116427">
        <dgm:presLayoutVars>
          <dgm:chMax val="0"/>
          <dgm:bulletEnabled val="1"/>
        </dgm:presLayoutVars>
      </dgm:prSet>
      <dgm:spPr/>
    </dgm:pt>
    <dgm:pt modelId="{6771ABD1-3B0D-0C4D-8027-1ABDAEF0C92B}" type="pres">
      <dgm:prSet presAssocID="{A9B9F9D8-75EB-8042-A85D-CB822761672C}" presName="negativeSpace" presStyleCnt="0"/>
      <dgm:spPr/>
    </dgm:pt>
    <dgm:pt modelId="{1F90755B-E729-614C-B9BB-5497637B8800}" type="pres">
      <dgm:prSet presAssocID="{A9B9F9D8-75EB-8042-A85D-CB822761672C}" presName="childText" presStyleLbl="conFgAcc1" presStyleIdx="2" presStyleCnt="4">
        <dgm:presLayoutVars>
          <dgm:bulletEnabled val="1"/>
        </dgm:presLayoutVars>
      </dgm:prSet>
      <dgm:spPr/>
    </dgm:pt>
    <dgm:pt modelId="{02F754AB-A119-664E-8454-72EB5A535822}" type="pres">
      <dgm:prSet presAssocID="{958384C2-1646-6D41-AC43-980111355425}" presName="spaceBetweenRectangles" presStyleCnt="0"/>
      <dgm:spPr/>
    </dgm:pt>
    <dgm:pt modelId="{FDC6A17A-3E3E-2A47-9D00-90FC590CDBC8}" type="pres">
      <dgm:prSet presAssocID="{2CD35A87-5ED2-9F44-8A7A-92E506FA2D45}" presName="parentLin" presStyleCnt="0"/>
      <dgm:spPr/>
    </dgm:pt>
    <dgm:pt modelId="{267C06B7-2CDB-0443-82E5-750DBEB03CF3}" type="pres">
      <dgm:prSet presAssocID="{2CD35A87-5ED2-9F44-8A7A-92E506FA2D45}" presName="parentLeftMargin" presStyleLbl="node1" presStyleIdx="2" presStyleCnt="4"/>
      <dgm:spPr/>
    </dgm:pt>
    <dgm:pt modelId="{69F0DD9C-E8AE-214A-8196-23D6149FF911}" type="pres">
      <dgm:prSet presAssocID="{2CD35A87-5ED2-9F44-8A7A-92E506FA2D45}" presName="parentText" presStyleLbl="node1" presStyleIdx="3" presStyleCnt="4" custScaleX="116416">
        <dgm:presLayoutVars>
          <dgm:chMax val="0"/>
          <dgm:bulletEnabled val="1"/>
        </dgm:presLayoutVars>
      </dgm:prSet>
      <dgm:spPr/>
    </dgm:pt>
    <dgm:pt modelId="{5BAEF24D-15C9-BB49-BCA7-54CEA4BED81B}" type="pres">
      <dgm:prSet presAssocID="{2CD35A87-5ED2-9F44-8A7A-92E506FA2D45}" presName="negativeSpace" presStyleCnt="0"/>
      <dgm:spPr/>
    </dgm:pt>
    <dgm:pt modelId="{B120E0B2-F096-774B-99B6-8DC455C86BB6}" type="pres">
      <dgm:prSet presAssocID="{2CD35A87-5ED2-9F44-8A7A-92E506FA2D45}" presName="childText" presStyleLbl="conFgAcc1" presStyleIdx="3" presStyleCnt="4">
        <dgm:presLayoutVars>
          <dgm:bulletEnabled val="1"/>
        </dgm:presLayoutVars>
      </dgm:prSet>
      <dgm:spPr/>
    </dgm:pt>
  </dgm:ptLst>
  <dgm:cxnLst>
    <dgm:cxn modelId="{7F19A727-1927-3F4B-9B73-2CE158D80622}" srcId="{A8BA390C-AB30-8F4B-8242-12213D1B20DA}" destId="{29FDC481-6A2D-4745-ADE0-F67C18515F58}" srcOrd="0" destOrd="0" parTransId="{8D046E1C-7EBA-EF40-A496-0AF307F4DFFD}" sibTransId="{9F618F7A-FB1E-3046-B3A1-014A06D8E3D7}"/>
    <dgm:cxn modelId="{92662E3E-41D7-2043-9594-374AA664A11E}" type="presOf" srcId="{A9B9F9D8-75EB-8042-A85D-CB822761672C}" destId="{F6C329B0-6D4B-E749-A14F-7D3EBD846A03}" srcOrd="1" destOrd="0" presId="urn:microsoft.com/office/officeart/2005/8/layout/list1"/>
    <dgm:cxn modelId="{2A96DA42-B1B2-4B40-A38A-6182897F00FF}" srcId="{9A804C6E-5654-E542-ADEE-38B4AF8A575A}" destId="{16D5DD16-2531-794B-A07B-EE6137DAC30B}" srcOrd="2" destOrd="0" parTransId="{E8E538D7-0FD6-0C4C-B1C4-CCD3D6C68A3B}" sibTransId="{442644F2-17D7-F24E-B2E0-9A8076AE08A9}"/>
    <dgm:cxn modelId="{A3556556-FAAB-A94A-B84E-717D7B455EBC}" srcId="{9A804C6E-5654-E542-ADEE-38B4AF8A575A}" destId="{9B0A96A5-527F-B24A-9A85-077A513312F2}" srcOrd="0" destOrd="0" parTransId="{C245A726-311E-E34F-AC7B-168E5C6A15D0}" sibTransId="{318FEF74-B019-D144-BC6B-3B02D364028D}"/>
    <dgm:cxn modelId="{15CE5263-908B-AE42-8652-D2F1C3A00EEB}" type="presOf" srcId="{2CD35A87-5ED2-9F44-8A7A-92E506FA2D45}" destId="{267C06B7-2CDB-0443-82E5-750DBEB03CF3}" srcOrd="0" destOrd="0" presId="urn:microsoft.com/office/officeart/2005/8/layout/list1"/>
    <dgm:cxn modelId="{4D1FF463-BF67-7C4C-9B9C-2AE1097833C8}" srcId="{9A804C6E-5654-E542-ADEE-38B4AF8A575A}" destId="{1B71629B-1D12-1846-8C61-2F092B859761}" srcOrd="1" destOrd="0" parTransId="{EEA9EBE0-00C0-9B4D-821F-F54B232CD436}" sibTransId="{BFEB4D92-4931-F54A-9B57-73C557782752}"/>
    <dgm:cxn modelId="{C7CCEE74-CB67-F943-9952-9AC5D8E337A7}" srcId="{A8BA390C-AB30-8F4B-8242-12213D1B20DA}" destId="{A9B9F9D8-75EB-8042-A85D-CB822761672C}" srcOrd="2" destOrd="0" parTransId="{CD096F91-6A71-A946-90CF-A9210167C817}" sibTransId="{958384C2-1646-6D41-AC43-980111355425}"/>
    <dgm:cxn modelId="{D6514C76-AA0C-8B44-9843-F05412222653}" type="presOf" srcId="{29FDC481-6A2D-4745-ADE0-F67C18515F58}" destId="{A1E40DFF-4D54-3846-AF92-24E07A5E1FC2}" srcOrd="0" destOrd="0" presId="urn:microsoft.com/office/officeart/2005/8/layout/list1"/>
    <dgm:cxn modelId="{DA78BA81-7815-BC4A-811F-355ACD6C15D0}" type="presOf" srcId="{A9B9F9D8-75EB-8042-A85D-CB822761672C}" destId="{58A17349-AFA2-7047-BC2A-4EAA31BAF0BF}" srcOrd="0" destOrd="0" presId="urn:microsoft.com/office/officeart/2005/8/layout/list1"/>
    <dgm:cxn modelId="{6806FB96-9A9F-014E-BE3C-5444E7DBE90E}" type="presOf" srcId="{9B0A96A5-527F-B24A-9A85-077A513312F2}" destId="{2ADC3E02-2774-F947-9E60-04A1D3E8DDF1}" srcOrd="0" destOrd="0" presId="urn:microsoft.com/office/officeart/2005/8/layout/list1"/>
    <dgm:cxn modelId="{C40A7DA5-8F47-0040-B583-C8EFF1D437CB}" type="presOf" srcId="{16D5DD16-2531-794B-A07B-EE6137DAC30B}" destId="{2ADC3E02-2774-F947-9E60-04A1D3E8DDF1}" srcOrd="0" destOrd="2" presId="urn:microsoft.com/office/officeart/2005/8/layout/list1"/>
    <dgm:cxn modelId="{344836AB-47A3-544C-BF96-90BF78BF2187}" type="presOf" srcId="{2CD35A87-5ED2-9F44-8A7A-92E506FA2D45}" destId="{69F0DD9C-E8AE-214A-8196-23D6149FF911}" srcOrd="1" destOrd="0" presId="urn:microsoft.com/office/officeart/2005/8/layout/list1"/>
    <dgm:cxn modelId="{0DE992C7-D5A4-AB41-B7C0-A53A68CFC088}" type="presOf" srcId="{29FDC481-6A2D-4745-ADE0-F67C18515F58}" destId="{CAF39488-0E21-FD44-B938-F7A0B1261CD2}" srcOrd="1" destOrd="0" presId="urn:microsoft.com/office/officeart/2005/8/layout/list1"/>
    <dgm:cxn modelId="{B668C2C9-C7FC-AD40-B7BA-4CBD1CA075E6}" type="presOf" srcId="{1B71629B-1D12-1846-8C61-2F092B859761}" destId="{2ADC3E02-2774-F947-9E60-04A1D3E8DDF1}" srcOrd="0" destOrd="1" presId="urn:microsoft.com/office/officeart/2005/8/layout/list1"/>
    <dgm:cxn modelId="{0613F5CA-B501-D54E-86B1-20C641E5CA71}" srcId="{A8BA390C-AB30-8F4B-8242-12213D1B20DA}" destId="{9A804C6E-5654-E542-ADEE-38B4AF8A575A}" srcOrd="1" destOrd="0" parTransId="{9C3C7091-243F-3243-B9AE-85A50ADCECC4}" sibTransId="{B507D775-8907-6A43-9ABF-A3FF575C9A83}"/>
    <dgm:cxn modelId="{E14E39D9-B639-A94C-AF70-A1B601744AD2}" type="presOf" srcId="{9A804C6E-5654-E542-ADEE-38B4AF8A575A}" destId="{6F05900A-CC04-CE49-B3CA-1B3866E24735}" srcOrd="0" destOrd="0" presId="urn:microsoft.com/office/officeart/2005/8/layout/list1"/>
    <dgm:cxn modelId="{8024BFF2-5153-8446-8EE5-87189A8F2349}" type="presOf" srcId="{A8BA390C-AB30-8F4B-8242-12213D1B20DA}" destId="{AD5F8D97-FB70-0747-9049-901EEE905D42}" srcOrd="0" destOrd="0" presId="urn:microsoft.com/office/officeart/2005/8/layout/list1"/>
    <dgm:cxn modelId="{08E0E5FD-CE6D-C64C-9A95-715247FFBC3F}" type="presOf" srcId="{9A804C6E-5654-E542-ADEE-38B4AF8A575A}" destId="{B20C60D3-F657-C045-AF18-8EDD0B40A20A}" srcOrd="1" destOrd="0" presId="urn:microsoft.com/office/officeart/2005/8/layout/list1"/>
    <dgm:cxn modelId="{F5D58DFF-5FC5-1645-86A1-294C61B1A0E3}" srcId="{A8BA390C-AB30-8F4B-8242-12213D1B20DA}" destId="{2CD35A87-5ED2-9F44-8A7A-92E506FA2D45}" srcOrd="3" destOrd="0" parTransId="{C23477F5-0C00-0748-A050-B49A4AE87DC6}" sibTransId="{C8EE70E7-8E00-174E-8564-0A214F55D322}"/>
    <dgm:cxn modelId="{5B8C3259-F48B-D943-8762-CF99764BBE99}" type="presParOf" srcId="{AD5F8D97-FB70-0747-9049-901EEE905D42}" destId="{52C63535-10B2-E04C-9727-9B157EB8C77A}" srcOrd="0" destOrd="0" presId="urn:microsoft.com/office/officeart/2005/8/layout/list1"/>
    <dgm:cxn modelId="{B3579536-DFAF-344E-AC11-81900A9FCF8E}" type="presParOf" srcId="{52C63535-10B2-E04C-9727-9B157EB8C77A}" destId="{A1E40DFF-4D54-3846-AF92-24E07A5E1FC2}" srcOrd="0" destOrd="0" presId="urn:microsoft.com/office/officeart/2005/8/layout/list1"/>
    <dgm:cxn modelId="{D357942D-5CAF-7A4C-A1F8-2CA4107B6BDB}" type="presParOf" srcId="{52C63535-10B2-E04C-9727-9B157EB8C77A}" destId="{CAF39488-0E21-FD44-B938-F7A0B1261CD2}" srcOrd="1" destOrd="0" presId="urn:microsoft.com/office/officeart/2005/8/layout/list1"/>
    <dgm:cxn modelId="{22DAFB52-EE29-C34B-90CD-D756605EB8C7}" type="presParOf" srcId="{AD5F8D97-FB70-0747-9049-901EEE905D42}" destId="{BB970812-0EA6-8543-A8C2-CD537842CB99}" srcOrd="1" destOrd="0" presId="urn:microsoft.com/office/officeart/2005/8/layout/list1"/>
    <dgm:cxn modelId="{701FE144-8A8D-114F-96EF-5D0D7671D875}" type="presParOf" srcId="{AD5F8D97-FB70-0747-9049-901EEE905D42}" destId="{4103F886-6296-AB44-9D9E-9D1A869C637F}" srcOrd="2" destOrd="0" presId="urn:microsoft.com/office/officeart/2005/8/layout/list1"/>
    <dgm:cxn modelId="{644F23FD-D2FC-D545-B03A-214506333589}" type="presParOf" srcId="{AD5F8D97-FB70-0747-9049-901EEE905D42}" destId="{B7150C0C-6FC9-3040-803E-1F84741F43B3}" srcOrd="3" destOrd="0" presId="urn:microsoft.com/office/officeart/2005/8/layout/list1"/>
    <dgm:cxn modelId="{FB3DB4FC-3A57-C746-A024-5E2B2D144707}" type="presParOf" srcId="{AD5F8D97-FB70-0747-9049-901EEE905D42}" destId="{90C6CB32-E5B3-5046-A25E-E1D018C651E7}" srcOrd="4" destOrd="0" presId="urn:microsoft.com/office/officeart/2005/8/layout/list1"/>
    <dgm:cxn modelId="{EDB425BE-EFD9-844B-8CD3-2292AC0EAA02}" type="presParOf" srcId="{90C6CB32-E5B3-5046-A25E-E1D018C651E7}" destId="{6F05900A-CC04-CE49-B3CA-1B3866E24735}" srcOrd="0" destOrd="0" presId="urn:microsoft.com/office/officeart/2005/8/layout/list1"/>
    <dgm:cxn modelId="{DB08E279-86AE-4E4B-9721-95A8FA61A56F}" type="presParOf" srcId="{90C6CB32-E5B3-5046-A25E-E1D018C651E7}" destId="{B20C60D3-F657-C045-AF18-8EDD0B40A20A}" srcOrd="1" destOrd="0" presId="urn:microsoft.com/office/officeart/2005/8/layout/list1"/>
    <dgm:cxn modelId="{C754E10D-8BC1-664F-B74D-2D668B95A4FA}" type="presParOf" srcId="{AD5F8D97-FB70-0747-9049-901EEE905D42}" destId="{30B5EC66-62CC-074A-86B8-C35DD6056123}" srcOrd="5" destOrd="0" presId="urn:microsoft.com/office/officeart/2005/8/layout/list1"/>
    <dgm:cxn modelId="{796181EA-156C-6F4C-9CB6-C6535F7BFE77}" type="presParOf" srcId="{AD5F8D97-FB70-0747-9049-901EEE905D42}" destId="{2ADC3E02-2774-F947-9E60-04A1D3E8DDF1}" srcOrd="6" destOrd="0" presId="urn:microsoft.com/office/officeart/2005/8/layout/list1"/>
    <dgm:cxn modelId="{B96D43A1-F1D9-E540-BB03-F5C4860B319D}" type="presParOf" srcId="{AD5F8D97-FB70-0747-9049-901EEE905D42}" destId="{40B5433E-137D-FB4C-ADDB-702C5B766B9B}" srcOrd="7" destOrd="0" presId="urn:microsoft.com/office/officeart/2005/8/layout/list1"/>
    <dgm:cxn modelId="{E7EF1041-309F-8741-9C76-865697190EDA}" type="presParOf" srcId="{AD5F8D97-FB70-0747-9049-901EEE905D42}" destId="{DFD7420A-6697-0B46-8B43-68D85093EF49}" srcOrd="8" destOrd="0" presId="urn:microsoft.com/office/officeart/2005/8/layout/list1"/>
    <dgm:cxn modelId="{DAB2858B-D724-2945-AE0E-3AE1B8CCD2FD}" type="presParOf" srcId="{DFD7420A-6697-0B46-8B43-68D85093EF49}" destId="{58A17349-AFA2-7047-BC2A-4EAA31BAF0BF}" srcOrd="0" destOrd="0" presId="urn:microsoft.com/office/officeart/2005/8/layout/list1"/>
    <dgm:cxn modelId="{F8FF377B-5E57-D84E-AA08-07C1B7CA387F}" type="presParOf" srcId="{DFD7420A-6697-0B46-8B43-68D85093EF49}" destId="{F6C329B0-6D4B-E749-A14F-7D3EBD846A03}" srcOrd="1" destOrd="0" presId="urn:microsoft.com/office/officeart/2005/8/layout/list1"/>
    <dgm:cxn modelId="{5358C92A-7877-604B-9C73-A996E5AE1898}" type="presParOf" srcId="{AD5F8D97-FB70-0747-9049-901EEE905D42}" destId="{6771ABD1-3B0D-0C4D-8027-1ABDAEF0C92B}" srcOrd="9" destOrd="0" presId="urn:microsoft.com/office/officeart/2005/8/layout/list1"/>
    <dgm:cxn modelId="{21100C04-045A-D342-BFD7-58E26B0AC03D}" type="presParOf" srcId="{AD5F8D97-FB70-0747-9049-901EEE905D42}" destId="{1F90755B-E729-614C-B9BB-5497637B8800}" srcOrd="10" destOrd="0" presId="urn:microsoft.com/office/officeart/2005/8/layout/list1"/>
    <dgm:cxn modelId="{0718728C-51C6-4146-8E73-78BD6CDD2F72}" type="presParOf" srcId="{AD5F8D97-FB70-0747-9049-901EEE905D42}" destId="{02F754AB-A119-664E-8454-72EB5A535822}" srcOrd="11" destOrd="0" presId="urn:microsoft.com/office/officeart/2005/8/layout/list1"/>
    <dgm:cxn modelId="{BF019563-84C7-8A45-A6CE-9DA0658AF3AB}" type="presParOf" srcId="{AD5F8D97-FB70-0747-9049-901EEE905D42}" destId="{FDC6A17A-3E3E-2A47-9D00-90FC590CDBC8}" srcOrd="12" destOrd="0" presId="urn:microsoft.com/office/officeart/2005/8/layout/list1"/>
    <dgm:cxn modelId="{91B64AF3-9C0C-2047-8112-9A602EF72993}" type="presParOf" srcId="{FDC6A17A-3E3E-2A47-9D00-90FC590CDBC8}" destId="{267C06B7-2CDB-0443-82E5-750DBEB03CF3}" srcOrd="0" destOrd="0" presId="urn:microsoft.com/office/officeart/2005/8/layout/list1"/>
    <dgm:cxn modelId="{C79D3E3A-D5B5-4547-8779-578A417EB763}" type="presParOf" srcId="{FDC6A17A-3E3E-2A47-9D00-90FC590CDBC8}" destId="{69F0DD9C-E8AE-214A-8196-23D6149FF911}" srcOrd="1" destOrd="0" presId="urn:microsoft.com/office/officeart/2005/8/layout/list1"/>
    <dgm:cxn modelId="{29E7AB2B-20E4-7F4F-AB78-717C25308B1F}" type="presParOf" srcId="{AD5F8D97-FB70-0747-9049-901EEE905D42}" destId="{5BAEF24D-15C9-BB49-BCA7-54CEA4BED81B}" srcOrd="13" destOrd="0" presId="urn:microsoft.com/office/officeart/2005/8/layout/list1"/>
    <dgm:cxn modelId="{CDA01AA0-FDC2-2546-AA58-CFB6892BAFE0}" type="presParOf" srcId="{AD5F8D97-FB70-0747-9049-901EEE905D42}" destId="{B120E0B2-F096-774B-99B6-8DC455C86BB6}"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5 Schulinterne Unterstützungs-systeme</a:t>
          </a:r>
          <a:endParaRPr lang="de-DE" sz="2300"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Der Unterstützungsbedarf wurde an der Schule definiert und passende Lösungen dafür gefunden.</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a:t>Das Unterstützungsangebot ist allen bekannt, und die vorgegebenen Wege werden eingehalten.</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2"/>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2"/>
      <dgm:spPr/>
    </dgm:pt>
    <dgm:pt modelId="{C940A5BF-DF66-DD40-BC9C-9BD09A7EA3C7}" type="pres">
      <dgm:prSet presAssocID="{F0167520-A66D-0040-AC26-67E41BF1AE69}" presName="dstNode" presStyleLbl="node1" presStyleIdx="0" presStyleCnt="2"/>
      <dgm:spPr/>
    </dgm:pt>
    <dgm:pt modelId="{04FE388F-6044-9D46-8A01-AB5D5A625788}" type="pres">
      <dgm:prSet presAssocID="{0174F0AE-9303-6A4F-B313-42B94134E594}" presName="text_1" presStyleLbl="node1" presStyleIdx="0" presStyleCnt="2">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2"/>
      <dgm:spPr/>
    </dgm:pt>
    <dgm:pt modelId="{39768678-E36A-064B-844A-C5FCB0F0A4B9}" type="pres">
      <dgm:prSet presAssocID="{A4AD55A5-3140-DC4B-B3F0-A2A5F8802D13}" presName="text_2" presStyleLbl="node1" presStyleIdx="1" presStyleCnt="2">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2"/>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6 Technik &amp; Software im digitalen Klassenzimmer</a:t>
          </a:r>
          <a:endParaRPr lang="de-DE" sz="2300"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custT="1"/>
      <dgm:spPr>
        <a:solidFill>
          <a:schemeClr val="accent6"/>
        </a:solidFill>
      </dgm:spPr>
      <dgm:t>
        <a:bodyPr/>
        <a:lstStyle/>
        <a:p>
          <a:pPr>
            <a:buNone/>
          </a:pPr>
          <a:r>
            <a:rPr lang="de-DE" sz="1600" dirty="0"/>
            <a:t>Die Technik im Klassenzimmer ist an die Ausstattung mit digitalen Endgeräten angepasst.</a:t>
          </a:r>
        </a:p>
      </dgm:t>
    </dgm:pt>
    <dgm:pt modelId="{947776E6-324E-4044-9C22-A73C10110A11}" type="parTrans" cxnId="{B46EBE4F-7F0E-B14A-805D-2E5D650EA019}">
      <dgm:prSet/>
      <dgm:spPr/>
      <dgm:t>
        <a:bodyPr/>
        <a:lstStyle/>
        <a:p>
          <a:endParaRPr lang="de-DE" sz="2000"/>
        </a:p>
      </dgm:t>
    </dgm:pt>
    <dgm:pt modelId="{18774F84-D567-3140-A139-C109D85C202F}" type="sibTrans" cxnId="{B46EBE4F-7F0E-B14A-805D-2E5D650EA019}">
      <dgm:prSet/>
      <dgm:spPr/>
      <dgm:t>
        <a:bodyPr/>
        <a:lstStyle/>
        <a:p>
          <a:endParaRPr lang="de-DE" sz="2000"/>
        </a:p>
      </dgm:t>
    </dgm:pt>
    <dgm:pt modelId="{A4AD55A5-3140-DC4B-B3F0-A2A5F8802D13}">
      <dgm:prSet custT="1"/>
      <dgm:spPr>
        <a:solidFill>
          <a:schemeClr val="accent6"/>
        </a:solidFill>
      </dgm:spPr>
      <dgm:t>
        <a:bodyPr/>
        <a:lstStyle/>
        <a:p>
          <a:pPr>
            <a:buNone/>
          </a:pPr>
          <a:r>
            <a:rPr lang="de-DE" sz="1600" dirty="0"/>
            <a:t>Es gibt Vereinbarungen zu unterrichtlichen Anwendungen.</a:t>
          </a:r>
        </a:p>
      </dgm:t>
    </dgm:pt>
    <dgm:pt modelId="{A2CBB0DF-B6AB-7B4B-B503-9EFB89BDB3EA}" type="parTrans" cxnId="{BD4306B2-0AD3-BB43-8D39-A8105DAFE372}">
      <dgm:prSet/>
      <dgm:spPr/>
      <dgm:t>
        <a:bodyPr/>
        <a:lstStyle/>
        <a:p>
          <a:endParaRPr lang="de-DE" sz="2000"/>
        </a:p>
      </dgm:t>
    </dgm:pt>
    <dgm:pt modelId="{4A01B2E9-B188-B54B-B1F4-2A6DFAD99A7E}" type="sibTrans" cxnId="{BD4306B2-0AD3-BB43-8D39-A8105DAFE372}">
      <dgm:prSet/>
      <dgm:spPr/>
      <dgm:t>
        <a:bodyPr/>
        <a:lstStyle/>
        <a:p>
          <a:endParaRPr lang="de-DE" sz="2000"/>
        </a:p>
      </dgm:t>
    </dgm:pt>
    <dgm:pt modelId="{3BAAFE71-18A7-457F-BA46-1488126BD58B}">
      <dgm:prSet custT="1"/>
      <dgm:spPr>
        <a:solidFill>
          <a:schemeClr val="accent6"/>
        </a:solidFill>
      </dgm:spPr>
      <dgm:t>
        <a:bodyPr/>
        <a:lstStyle/>
        <a:p>
          <a:pPr>
            <a:buNone/>
          </a:pPr>
          <a:r>
            <a:rPr lang="de-DE" sz="1600" dirty="0"/>
            <a:t>Das Ablenkungspotenzial ist durch passende Geräteeinschränkungen verringert, dass sie störungsfrei im Unterricht genutzt werden können.</a:t>
          </a:r>
        </a:p>
      </dgm:t>
    </dgm:pt>
    <dgm:pt modelId="{64847786-B4F3-4944-B351-3D3D332227E0}" type="parTrans" cxnId="{91568EB8-7739-4CC7-AF0A-4E68342C2E4A}">
      <dgm:prSet/>
      <dgm:spPr/>
      <dgm:t>
        <a:bodyPr/>
        <a:lstStyle/>
        <a:p>
          <a:endParaRPr lang="de-DE" sz="2000"/>
        </a:p>
      </dgm:t>
    </dgm:pt>
    <dgm:pt modelId="{68FCD1ED-C1AD-4010-B9EF-6CA3551D2003}" type="sibTrans" cxnId="{91568EB8-7739-4CC7-AF0A-4E68342C2E4A}">
      <dgm:prSet/>
      <dgm:spPr/>
      <dgm:t>
        <a:bodyPr/>
        <a:lstStyle/>
        <a:p>
          <a:endParaRPr lang="de-DE" sz="2000"/>
        </a:p>
      </dgm:t>
    </dgm:pt>
    <dgm:pt modelId="{D525E706-373A-455A-8C15-9DBA962126FE}">
      <dgm:prSet custT="1"/>
      <dgm:spPr>
        <a:solidFill>
          <a:schemeClr val="accent6"/>
        </a:solidFill>
      </dgm:spPr>
      <dgm:t>
        <a:bodyPr/>
        <a:lstStyle/>
        <a:p>
          <a:pPr>
            <a:buNone/>
          </a:pPr>
          <a:r>
            <a:rPr lang="de-DE" sz="1600" dirty="0"/>
            <a:t>Es gibt Absprachen zum Einsatz digitaler Schulbücher und Anwendungen, die individuelle Zugänge benötigen.</a:t>
          </a:r>
        </a:p>
      </dgm:t>
    </dgm:pt>
    <dgm:pt modelId="{A0C6DD37-6F90-43D1-B08C-05E33A6F4412}" type="parTrans" cxnId="{25DA3178-D567-4744-ACEA-F42A62BC379D}">
      <dgm:prSet/>
      <dgm:spPr/>
      <dgm:t>
        <a:bodyPr/>
        <a:lstStyle/>
        <a:p>
          <a:endParaRPr lang="de-DE" sz="2000"/>
        </a:p>
      </dgm:t>
    </dgm:pt>
    <dgm:pt modelId="{83E98C72-5C59-4043-94F2-C288F16E1B39}" type="sibTrans" cxnId="{25DA3178-D567-4744-ACEA-F42A62BC379D}">
      <dgm:prSet/>
      <dgm:spPr/>
      <dgm:t>
        <a:bodyPr/>
        <a:lstStyle/>
        <a:p>
          <a:endParaRPr lang="de-DE" sz="2000"/>
        </a:p>
      </dgm:t>
    </dgm:pt>
    <dgm:pt modelId="{73C9025D-4836-4207-976C-1D9A819017C6}">
      <dgm:prSet custT="1"/>
      <dgm:spPr>
        <a:solidFill>
          <a:schemeClr val="accent6"/>
        </a:solidFill>
      </dgm:spPr>
      <dgm:t>
        <a:bodyPr/>
        <a:lstStyle/>
        <a:p>
          <a:pPr>
            <a:buNone/>
          </a:pPr>
          <a:r>
            <a:rPr lang="de-DE" sz="1600" dirty="0"/>
            <a:t>Es gibt ein Konzept zum Umgang mit Passwörtern.</a:t>
          </a:r>
        </a:p>
      </dgm:t>
    </dgm:pt>
    <dgm:pt modelId="{FAE9C563-DB74-43AB-91DF-23AFA27C6C48}" type="parTrans" cxnId="{4B4CF609-D8ED-45E8-9D91-BF64221195E1}">
      <dgm:prSet/>
      <dgm:spPr/>
      <dgm:t>
        <a:bodyPr/>
        <a:lstStyle/>
        <a:p>
          <a:endParaRPr lang="de-DE" sz="2000"/>
        </a:p>
      </dgm:t>
    </dgm:pt>
    <dgm:pt modelId="{E5E9CAED-357B-4236-9DB7-61CA17CC2DE9}" type="sibTrans" cxnId="{4B4CF609-D8ED-45E8-9D91-BF64221195E1}">
      <dgm:prSet/>
      <dgm:spPr/>
      <dgm:t>
        <a:bodyPr/>
        <a:lstStyle/>
        <a:p>
          <a:endParaRPr lang="de-DE" sz="2000"/>
        </a:p>
      </dgm:t>
    </dgm:pt>
    <dgm:pt modelId="{FA7B1137-414F-4DBF-9C86-606FCE487B3C}">
      <dgm:prSet custT="1"/>
      <dgm:spPr>
        <a:solidFill>
          <a:schemeClr val="accent6"/>
        </a:solidFill>
      </dgm:spPr>
      <dgm:t>
        <a:bodyPr/>
        <a:lstStyle/>
        <a:p>
          <a:pPr>
            <a:buNone/>
          </a:pPr>
          <a:r>
            <a:rPr lang="de-DE" sz="1600" dirty="0"/>
            <a:t>Für die Leihgeräte existiert ein funktionierendes organisatorisches und technisches Nutzungskonzept.</a:t>
          </a:r>
        </a:p>
      </dgm:t>
    </dgm:pt>
    <dgm:pt modelId="{0E8BAF5B-EC62-4D83-90CB-21B36C6F81A8}" type="parTrans" cxnId="{7D3811CD-F65C-4C0A-963B-74EF6ED434D1}">
      <dgm:prSet/>
      <dgm:spPr/>
      <dgm:t>
        <a:bodyPr/>
        <a:lstStyle/>
        <a:p>
          <a:endParaRPr lang="de-DE" sz="2000"/>
        </a:p>
      </dgm:t>
    </dgm:pt>
    <dgm:pt modelId="{088DC313-BAF0-4960-BAF0-1526CA75EAD4}" type="sibTrans" cxnId="{7D3811CD-F65C-4C0A-963B-74EF6ED434D1}">
      <dgm:prSet/>
      <dgm:spPr/>
      <dgm:t>
        <a:bodyPr/>
        <a:lstStyle/>
        <a:p>
          <a:endParaRPr lang="de-DE" sz="2000"/>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6"/>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6"/>
      <dgm:spPr/>
    </dgm:pt>
    <dgm:pt modelId="{C940A5BF-DF66-DD40-BC9C-9BD09A7EA3C7}" type="pres">
      <dgm:prSet presAssocID="{F0167520-A66D-0040-AC26-67E41BF1AE69}" presName="dstNode" presStyleLbl="node1" presStyleIdx="0" presStyleCnt="6"/>
      <dgm:spPr/>
    </dgm:pt>
    <dgm:pt modelId="{04FE388F-6044-9D46-8A01-AB5D5A625788}" type="pres">
      <dgm:prSet presAssocID="{0174F0AE-9303-6A4F-B313-42B94134E594}" presName="text_1" presStyleLbl="node1" presStyleIdx="0" presStyleCnt="6">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6"/>
      <dgm:spPr/>
    </dgm:pt>
    <dgm:pt modelId="{39768678-E36A-064B-844A-C5FCB0F0A4B9}" type="pres">
      <dgm:prSet presAssocID="{A4AD55A5-3140-DC4B-B3F0-A2A5F8802D13}" presName="text_2" presStyleLbl="node1" presStyleIdx="1" presStyleCnt="6">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6"/>
      <dgm:spPr/>
    </dgm:pt>
    <dgm:pt modelId="{A6201CE6-0C80-4EA4-9408-907A7C2088D0}" type="pres">
      <dgm:prSet presAssocID="{3BAAFE71-18A7-457F-BA46-1488126BD58B}" presName="text_3" presStyleLbl="node1" presStyleIdx="2" presStyleCnt="6">
        <dgm:presLayoutVars>
          <dgm:bulletEnabled val="1"/>
        </dgm:presLayoutVars>
      </dgm:prSet>
      <dgm:spPr/>
    </dgm:pt>
    <dgm:pt modelId="{9545E751-2C6F-4BE0-BCF8-7FA2D806D40F}" type="pres">
      <dgm:prSet presAssocID="{3BAAFE71-18A7-457F-BA46-1488126BD58B}" presName="accent_3" presStyleCnt="0"/>
      <dgm:spPr/>
    </dgm:pt>
    <dgm:pt modelId="{964DC2BC-FA1F-4E8D-A17A-FAAD0992D8FC}" type="pres">
      <dgm:prSet presAssocID="{3BAAFE71-18A7-457F-BA46-1488126BD58B}" presName="accentRepeatNode" presStyleLbl="solidFgAcc1" presStyleIdx="2" presStyleCnt="6"/>
      <dgm:spPr/>
    </dgm:pt>
    <dgm:pt modelId="{29302204-5029-4D57-A826-D673CDD3A470}" type="pres">
      <dgm:prSet presAssocID="{D525E706-373A-455A-8C15-9DBA962126FE}" presName="text_4" presStyleLbl="node1" presStyleIdx="3" presStyleCnt="6">
        <dgm:presLayoutVars>
          <dgm:bulletEnabled val="1"/>
        </dgm:presLayoutVars>
      </dgm:prSet>
      <dgm:spPr/>
    </dgm:pt>
    <dgm:pt modelId="{E919BD21-2DF4-4BD7-A174-1AE37892CDBA}" type="pres">
      <dgm:prSet presAssocID="{D525E706-373A-455A-8C15-9DBA962126FE}" presName="accent_4" presStyleCnt="0"/>
      <dgm:spPr/>
    </dgm:pt>
    <dgm:pt modelId="{C7596349-876D-4B40-B4F0-7DD07B08970D}" type="pres">
      <dgm:prSet presAssocID="{D525E706-373A-455A-8C15-9DBA962126FE}" presName="accentRepeatNode" presStyleLbl="solidFgAcc1" presStyleIdx="3" presStyleCnt="6"/>
      <dgm:spPr/>
    </dgm:pt>
    <dgm:pt modelId="{72176BC3-2A42-41AA-AFCA-CBA155A779E4}" type="pres">
      <dgm:prSet presAssocID="{73C9025D-4836-4207-976C-1D9A819017C6}" presName="text_5" presStyleLbl="node1" presStyleIdx="4" presStyleCnt="6">
        <dgm:presLayoutVars>
          <dgm:bulletEnabled val="1"/>
        </dgm:presLayoutVars>
      </dgm:prSet>
      <dgm:spPr/>
    </dgm:pt>
    <dgm:pt modelId="{D9A20283-B39D-4D61-8BE9-34BE3E41B354}" type="pres">
      <dgm:prSet presAssocID="{73C9025D-4836-4207-976C-1D9A819017C6}" presName="accent_5" presStyleCnt="0"/>
      <dgm:spPr/>
    </dgm:pt>
    <dgm:pt modelId="{9D4AE5C4-501A-4248-8435-F6E29ADD3861}" type="pres">
      <dgm:prSet presAssocID="{73C9025D-4836-4207-976C-1D9A819017C6}" presName="accentRepeatNode" presStyleLbl="solidFgAcc1" presStyleIdx="4" presStyleCnt="6"/>
      <dgm:spPr/>
    </dgm:pt>
    <dgm:pt modelId="{C181A59F-F14A-4E43-8AF3-FE3A85FE35A7}" type="pres">
      <dgm:prSet presAssocID="{FA7B1137-414F-4DBF-9C86-606FCE487B3C}" presName="text_6" presStyleLbl="node1" presStyleIdx="5" presStyleCnt="6">
        <dgm:presLayoutVars>
          <dgm:bulletEnabled val="1"/>
        </dgm:presLayoutVars>
      </dgm:prSet>
      <dgm:spPr/>
    </dgm:pt>
    <dgm:pt modelId="{1C00CFFE-A24F-429C-9A99-B1E05A848F08}" type="pres">
      <dgm:prSet presAssocID="{FA7B1137-414F-4DBF-9C86-606FCE487B3C}" presName="accent_6" presStyleCnt="0"/>
      <dgm:spPr/>
    </dgm:pt>
    <dgm:pt modelId="{E63A43D6-F0A4-4051-BD1B-D6EB8E3B310B}" type="pres">
      <dgm:prSet presAssocID="{FA7B1137-414F-4DBF-9C86-606FCE487B3C}" presName="accentRepeatNode" presStyleLbl="solidFgAcc1" presStyleIdx="5" presStyleCnt="6"/>
      <dgm:spPr/>
    </dgm:pt>
  </dgm:ptLst>
  <dgm:cxnLst>
    <dgm:cxn modelId="{4B4CF609-D8ED-45E8-9D91-BF64221195E1}" srcId="{F0167520-A66D-0040-AC26-67E41BF1AE69}" destId="{73C9025D-4836-4207-976C-1D9A819017C6}" srcOrd="4" destOrd="0" parTransId="{FAE9C563-DB74-43AB-91DF-23AFA27C6C48}" sibTransId="{E5E9CAED-357B-4236-9DB7-61CA17CC2DE9}"/>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411E114E-7E2E-4375-8EA7-EA8B5FAABCFC}" type="presOf" srcId="{73C9025D-4836-4207-976C-1D9A819017C6}" destId="{72176BC3-2A42-41AA-AFCA-CBA155A779E4}"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25DA3178-D567-4744-ACEA-F42A62BC379D}" srcId="{F0167520-A66D-0040-AC26-67E41BF1AE69}" destId="{D525E706-373A-455A-8C15-9DBA962126FE}" srcOrd="3" destOrd="0" parTransId="{A0C6DD37-6F90-43D1-B08C-05E33A6F4412}" sibTransId="{83E98C72-5C59-4043-94F2-C288F16E1B39}"/>
    <dgm:cxn modelId="{06B980AA-EB1B-4DA8-9730-D432444DBEB2}" type="presOf" srcId="{D525E706-373A-455A-8C15-9DBA962126FE}" destId="{29302204-5029-4D57-A826-D673CDD3A470}" srcOrd="0" destOrd="0" presId="urn:microsoft.com/office/officeart/2008/layout/VerticalCurvedList"/>
    <dgm:cxn modelId="{0EDE6EAD-9F4A-3544-98E6-C9D5C9133ADD}" type="presOf" srcId="{F0167520-A66D-0040-AC26-67E41BF1AE69}" destId="{0DBBBF2F-B60E-D74C-86C3-92D95B0077F4}" srcOrd="0" destOrd="0" presId="urn:microsoft.com/office/officeart/2008/layout/VerticalCurvedList"/>
    <dgm:cxn modelId="{8B38F7AF-1E42-4B09-9DD2-D94EB9F6B5C1}" type="presOf" srcId="{3BAAFE71-18A7-457F-BA46-1488126BD58B}" destId="{A6201CE6-0C80-4EA4-9408-907A7C2088D0}"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91568EB8-7739-4CC7-AF0A-4E68342C2E4A}" srcId="{F0167520-A66D-0040-AC26-67E41BF1AE69}" destId="{3BAAFE71-18A7-457F-BA46-1488126BD58B}" srcOrd="2" destOrd="0" parTransId="{64847786-B4F3-4944-B351-3D3D332227E0}" sibTransId="{68FCD1ED-C1AD-4010-B9EF-6CA3551D2003}"/>
    <dgm:cxn modelId="{B7471BB9-F2C0-41D8-8722-0D006B89F460}" type="presOf" srcId="{FA7B1137-414F-4DBF-9C86-606FCE487B3C}" destId="{C181A59F-F14A-4E43-8AF3-FE3A85FE35A7}" srcOrd="0" destOrd="0" presId="urn:microsoft.com/office/officeart/2008/layout/VerticalCurvedList"/>
    <dgm:cxn modelId="{B71B2BBD-8616-C64F-BDAC-18F7C753E1D6}" type="presOf" srcId="{0174F0AE-9303-6A4F-B313-42B94134E594}" destId="{04FE388F-6044-9D46-8A01-AB5D5A625788}" srcOrd="0" destOrd="0" presId="urn:microsoft.com/office/officeart/2008/layout/VerticalCurvedList"/>
    <dgm:cxn modelId="{7D3811CD-F65C-4C0A-963B-74EF6ED434D1}" srcId="{F0167520-A66D-0040-AC26-67E41BF1AE69}" destId="{FA7B1137-414F-4DBF-9C86-606FCE487B3C}" srcOrd="5" destOrd="0" parTransId="{0E8BAF5B-EC62-4D83-90CB-21B36C6F81A8}" sibTransId="{088DC313-BAF0-4960-BAF0-1526CA75EAD4}"/>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7BD4BC0C-3CC5-4B8E-9D49-2BB59618C3DB}" type="presParOf" srcId="{89759D42-85D1-4849-BEFF-C0F59DCC746F}" destId="{A6201CE6-0C80-4EA4-9408-907A7C2088D0}" srcOrd="5" destOrd="0" presId="urn:microsoft.com/office/officeart/2008/layout/VerticalCurvedList"/>
    <dgm:cxn modelId="{6E69B473-2702-479B-840E-302819FE7BEE}" type="presParOf" srcId="{89759D42-85D1-4849-BEFF-C0F59DCC746F}" destId="{9545E751-2C6F-4BE0-BCF8-7FA2D806D40F}" srcOrd="6" destOrd="0" presId="urn:microsoft.com/office/officeart/2008/layout/VerticalCurvedList"/>
    <dgm:cxn modelId="{4E912F09-B633-4728-98E3-08C0269C524E}" type="presParOf" srcId="{9545E751-2C6F-4BE0-BCF8-7FA2D806D40F}" destId="{964DC2BC-FA1F-4E8D-A17A-FAAD0992D8FC}" srcOrd="0" destOrd="0" presId="urn:microsoft.com/office/officeart/2008/layout/VerticalCurvedList"/>
    <dgm:cxn modelId="{0C9F0764-25C0-4E7A-88A3-A9284043CAB5}" type="presParOf" srcId="{89759D42-85D1-4849-BEFF-C0F59DCC746F}" destId="{29302204-5029-4D57-A826-D673CDD3A470}" srcOrd="7" destOrd="0" presId="urn:microsoft.com/office/officeart/2008/layout/VerticalCurvedList"/>
    <dgm:cxn modelId="{4B7A6159-C585-470D-9E4B-4DBB6130C052}" type="presParOf" srcId="{89759D42-85D1-4849-BEFF-C0F59DCC746F}" destId="{E919BD21-2DF4-4BD7-A174-1AE37892CDBA}" srcOrd="8" destOrd="0" presId="urn:microsoft.com/office/officeart/2008/layout/VerticalCurvedList"/>
    <dgm:cxn modelId="{BC0619F6-C01E-4069-B885-DE5ACB098E02}" type="presParOf" srcId="{E919BD21-2DF4-4BD7-A174-1AE37892CDBA}" destId="{C7596349-876D-4B40-B4F0-7DD07B08970D}" srcOrd="0" destOrd="0" presId="urn:microsoft.com/office/officeart/2008/layout/VerticalCurvedList"/>
    <dgm:cxn modelId="{B4588601-AE97-4F7B-BFF7-8BF18DFE8790}" type="presParOf" srcId="{89759D42-85D1-4849-BEFF-C0F59DCC746F}" destId="{72176BC3-2A42-41AA-AFCA-CBA155A779E4}" srcOrd="9" destOrd="0" presId="urn:microsoft.com/office/officeart/2008/layout/VerticalCurvedList"/>
    <dgm:cxn modelId="{8E4F6127-09CD-477A-8424-322510168091}" type="presParOf" srcId="{89759D42-85D1-4849-BEFF-C0F59DCC746F}" destId="{D9A20283-B39D-4D61-8BE9-34BE3E41B354}" srcOrd="10" destOrd="0" presId="urn:microsoft.com/office/officeart/2008/layout/VerticalCurvedList"/>
    <dgm:cxn modelId="{071A3DC3-0B10-461F-B5AB-40DD4AB89197}" type="presParOf" srcId="{D9A20283-B39D-4D61-8BE9-34BE3E41B354}" destId="{9D4AE5C4-501A-4248-8435-F6E29ADD3861}" srcOrd="0" destOrd="0" presId="urn:microsoft.com/office/officeart/2008/layout/VerticalCurvedList"/>
    <dgm:cxn modelId="{460FEB99-CAA5-4C49-8C69-17383A841ECF}" type="presParOf" srcId="{89759D42-85D1-4849-BEFF-C0F59DCC746F}" destId="{C181A59F-F14A-4E43-8AF3-FE3A85FE35A7}" srcOrd="11" destOrd="0" presId="urn:microsoft.com/office/officeart/2008/layout/VerticalCurvedList"/>
    <dgm:cxn modelId="{49074063-B22F-47F4-8472-EE6D9DA4A2F1}" type="presParOf" srcId="{89759D42-85D1-4849-BEFF-C0F59DCC746F}" destId="{1C00CFFE-A24F-429C-9A99-B1E05A848F08}" srcOrd="12" destOrd="0" presId="urn:microsoft.com/office/officeart/2008/layout/VerticalCurvedList"/>
    <dgm:cxn modelId="{1FA213CD-0255-4D07-829F-FECDCFC13841}" type="presParOf" srcId="{1C00CFFE-A24F-429C-9A99-B1E05A848F08}" destId="{E63A43D6-F0A4-4051-BD1B-D6EB8E3B310B}"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dgm:spPr>
        <a:solidFill>
          <a:schemeClr val="accent6"/>
        </a:solidFill>
      </dgm:spPr>
      <dgm:t>
        <a:bodyPr/>
        <a:lstStyle/>
        <a:p>
          <a:pPr>
            <a:buFont typeface="Arial" panose="020B0604020202020204" pitchFamily="34" charset="0"/>
            <a:buChar char="•"/>
          </a:pPr>
          <a:r>
            <a:rPr lang="de-DE" b="0" i="0" u="none" dirty="0"/>
            <a:t>1 Digitale Organisationsstruktur im Unterricht</a:t>
          </a:r>
          <a:endParaRPr lang="de-DE"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1E74781A-7365-B344-8052-94D22C8E9A97}">
      <dgm:prSet/>
      <dgm:spPr>
        <a:solidFill>
          <a:schemeClr val="accent6"/>
        </a:solidFill>
      </dgm:spPr>
      <dgm:t>
        <a:bodyPr/>
        <a:lstStyle/>
        <a:p>
          <a:pPr>
            <a:buFont typeface="Arial" panose="020B0604020202020204" pitchFamily="34" charset="0"/>
            <a:buChar char="•"/>
          </a:pPr>
          <a:r>
            <a:rPr lang="de-DE" b="0" i="0" u="none" dirty="0"/>
            <a:t>2 Regeln für den Umgang mit den Endgeräten</a:t>
          </a:r>
        </a:p>
      </dgm:t>
    </dgm:pt>
    <dgm:pt modelId="{E8846547-A1D6-1741-9966-57EF5800BE5B}" type="parTrans" cxnId="{D732EAD6-AAE2-DE4E-BA41-F90392274501}">
      <dgm:prSet/>
      <dgm:spPr/>
      <dgm:t>
        <a:bodyPr/>
        <a:lstStyle/>
        <a:p>
          <a:endParaRPr lang="de-DE"/>
        </a:p>
      </dgm:t>
    </dgm:pt>
    <dgm:pt modelId="{B642BD50-7B65-1C4D-8242-CE54A1A6E221}" type="sibTrans" cxnId="{D732EAD6-AAE2-DE4E-BA41-F90392274501}">
      <dgm:prSet/>
      <dgm:spPr/>
      <dgm:t>
        <a:bodyPr/>
        <a:lstStyle/>
        <a:p>
          <a:endParaRPr lang="de-DE"/>
        </a:p>
      </dgm:t>
    </dgm:pt>
    <dgm:pt modelId="{5C9A83A5-1DEA-3C4B-90E2-4B40FA21D7C5}">
      <dgm:prSet/>
      <dgm:spPr>
        <a:solidFill>
          <a:schemeClr val="accent6"/>
        </a:solidFill>
      </dgm:spPr>
      <dgm:t>
        <a:bodyPr/>
        <a:lstStyle/>
        <a:p>
          <a:pPr>
            <a:buFont typeface="Arial" panose="020B0604020202020204" pitchFamily="34" charset="0"/>
            <a:buChar char="•"/>
          </a:pPr>
          <a:r>
            <a:rPr lang="de-DE" b="0" i="0" u="none" dirty="0"/>
            <a:t>3 Einarbeitung und Kompetenzaufbau der Lernenden</a:t>
          </a:r>
        </a:p>
      </dgm:t>
    </dgm:pt>
    <dgm:pt modelId="{3C866478-D067-5847-A6C5-12DE5556A2E4}" type="parTrans" cxnId="{83A4222F-DA8B-2147-87C6-DC0058269773}">
      <dgm:prSet/>
      <dgm:spPr/>
      <dgm:t>
        <a:bodyPr/>
        <a:lstStyle/>
        <a:p>
          <a:endParaRPr lang="de-DE"/>
        </a:p>
      </dgm:t>
    </dgm:pt>
    <dgm:pt modelId="{FAF656BE-5D6A-E146-9484-27FC7F15C0A4}" type="sibTrans" cxnId="{83A4222F-DA8B-2147-87C6-DC0058269773}">
      <dgm:prSet/>
      <dgm:spPr/>
      <dgm:t>
        <a:bodyPr/>
        <a:lstStyle/>
        <a:p>
          <a:endParaRPr lang="de-DE"/>
        </a:p>
      </dgm:t>
    </dgm:pt>
    <dgm:pt modelId="{F353D4CD-6C5D-F04E-98E9-11356770DE01}">
      <dgm:prSet/>
      <dgm:spPr>
        <a:solidFill>
          <a:schemeClr val="accent6"/>
        </a:solidFill>
      </dgm:spPr>
      <dgm:t>
        <a:bodyPr/>
        <a:lstStyle/>
        <a:p>
          <a:pPr>
            <a:buFont typeface="Arial" panose="020B0604020202020204" pitchFamily="34" charset="0"/>
            <a:buChar char="•"/>
          </a:pPr>
          <a:r>
            <a:rPr lang="de-DE" b="0" i="0" u="none" dirty="0"/>
            <a:t>4 Grundlegende Kompetenzen und Fortbildung der Lehrkräfte</a:t>
          </a:r>
        </a:p>
      </dgm:t>
    </dgm:pt>
    <dgm:pt modelId="{D1A99F0E-9C5D-7549-9BD5-2EF9AD94D3C2}" type="parTrans" cxnId="{97EDDCF7-A5E9-2F4C-B80F-8EE67CBF0DAC}">
      <dgm:prSet/>
      <dgm:spPr/>
      <dgm:t>
        <a:bodyPr/>
        <a:lstStyle/>
        <a:p>
          <a:endParaRPr lang="de-DE"/>
        </a:p>
      </dgm:t>
    </dgm:pt>
    <dgm:pt modelId="{37A66302-BAB4-F749-9562-400CD939E19F}" type="sibTrans" cxnId="{97EDDCF7-A5E9-2F4C-B80F-8EE67CBF0DAC}">
      <dgm:prSet/>
      <dgm:spPr/>
      <dgm:t>
        <a:bodyPr/>
        <a:lstStyle/>
        <a:p>
          <a:endParaRPr lang="de-DE"/>
        </a:p>
      </dgm:t>
    </dgm:pt>
    <dgm:pt modelId="{A3D8D4CD-AEE8-9A4E-BFA0-A6BD0A8FEEC4}">
      <dgm:prSet/>
      <dgm:spPr>
        <a:solidFill>
          <a:schemeClr val="accent6"/>
        </a:solidFill>
      </dgm:spPr>
      <dgm:t>
        <a:bodyPr/>
        <a:lstStyle/>
        <a:p>
          <a:pPr>
            <a:buFont typeface="Arial" panose="020B0604020202020204" pitchFamily="34" charset="0"/>
            <a:buChar char="•"/>
          </a:pPr>
          <a:r>
            <a:rPr lang="de-DE" b="0" i="0" u="none" dirty="0"/>
            <a:t>5 Schulinterne Unterstützungssystem</a:t>
          </a:r>
        </a:p>
      </dgm:t>
    </dgm:pt>
    <dgm:pt modelId="{7572F4BF-C444-924E-ADFC-8B7E81439E84}" type="parTrans" cxnId="{F54BC0F0-FEAB-D540-BC53-4ADB626560FC}">
      <dgm:prSet/>
      <dgm:spPr/>
      <dgm:t>
        <a:bodyPr/>
        <a:lstStyle/>
        <a:p>
          <a:endParaRPr lang="de-DE"/>
        </a:p>
      </dgm:t>
    </dgm:pt>
    <dgm:pt modelId="{9C9D48EB-789C-834B-8854-F63633EC8117}" type="sibTrans" cxnId="{F54BC0F0-FEAB-D540-BC53-4ADB626560FC}">
      <dgm:prSet/>
      <dgm:spPr/>
      <dgm:t>
        <a:bodyPr/>
        <a:lstStyle/>
        <a:p>
          <a:endParaRPr lang="de-DE"/>
        </a:p>
      </dgm:t>
    </dgm:pt>
    <dgm:pt modelId="{EF8A0CEE-666B-D443-82B9-3F0C96D7F7A3}">
      <dgm:prSet/>
      <dgm:spPr>
        <a:solidFill>
          <a:schemeClr val="accent6"/>
        </a:solidFill>
      </dgm:spPr>
      <dgm:t>
        <a:bodyPr/>
        <a:lstStyle/>
        <a:p>
          <a:pPr>
            <a:buFont typeface="Arial" panose="020B0604020202020204" pitchFamily="34" charset="0"/>
            <a:buChar char="•"/>
          </a:pPr>
          <a:r>
            <a:rPr lang="de-DE" b="0" i="0" u="none" dirty="0"/>
            <a:t>6 Technik &amp; Software im digitalen Klassenzimmer</a:t>
          </a:r>
        </a:p>
      </dgm:t>
    </dgm:pt>
    <dgm:pt modelId="{7D0A88ED-EE75-F544-AC94-A70B72AFAAB7}" type="parTrans" cxnId="{775A451C-98F4-6147-9C3D-AD0803B133D2}">
      <dgm:prSet/>
      <dgm:spPr/>
      <dgm:t>
        <a:bodyPr/>
        <a:lstStyle/>
        <a:p>
          <a:endParaRPr lang="de-DE"/>
        </a:p>
      </dgm:t>
    </dgm:pt>
    <dgm:pt modelId="{970E896B-5D10-7240-B826-863E8B8061CC}" type="sibTrans" cxnId="{775A451C-98F4-6147-9C3D-AD0803B133D2}">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6">
        <dgm:presLayoutVars>
          <dgm:bulletEnabled val="1"/>
        </dgm:presLayoutVars>
      </dgm:prSet>
      <dgm:spPr/>
    </dgm:pt>
    <dgm:pt modelId="{10C3794D-FAD0-EA4D-9F0B-92DF66F09D2C}" type="pres">
      <dgm:prSet presAssocID="{7FE03114-3E0D-B048-9B1D-528794B906D0}" presName="sibTrans" presStyleCnt="0"/>
      <dgm:spPr/>
    </dgm:pt>
    <dgm:pt modelId="{77E9A529-BDB5-7741-85A9-79B81D5EDA11}" type="pres">
      <dgm:prSet presAssocID="{1E74781A-7365-B344-8052-94D22C8E9A97}" presName="node" presStyleLbl="node1" presStyleIdx="1" presStyleCnt="6">
        <dgm:presLayoutVars>
          <dgm:bulletEnabled val="1"/>
        </dgm:presLayoutVars>
      </dgm:prSet>
      <dgm:spPr/>
    </dgm:pt>
    <dgm:pt modelId="{81721CB5-6171-3743-A8A2-95541EA86F8C}" type="pres">
      <dgm:prSet presAssocID="{B642BD50-7B65-1C4D-8242-CE54A1A6E221}" presName="sibTrans" presStyleCnt="0"/>
      <dgm:spPr/>
    </dgm:pt>
    <dgm:pt modelId="{9F44B80C-75BE-474B-9053-9EF8D41B7BA3}" type="pres">
      <dgm:prSet presAssocID="{5C9A83A5-1DEA-3C4B-90E2-4B40FA21D7C5}" presName="node" presStyleLbl="node1" presStyleIdx="2" presStyleCnt="6">
        <dgm:presLayoutVars>
          <dgm:bulletEnabled val="1"/>
        </dgm:presLayoutVars>
      </dgm:prSet>
      <dgm:spPr/>
    </dgm:pt>
    <dgm:pt modelId="{821F86FD-10B9-6842-AB52-2411988758AC}" type="pres">
      <dgm:prSet presAssocID="{FAF656BE-5D6A-E146-9484-27FC7F15C0A4}" presName="sibTrans" presStyleCnt="0"/>
      <dgm:spPr/>
    </dgm:pt>
    <dgm:pt modelId="{69BF4A2A-F4A2-7440-9E73-E7BD06AB20E8}" type="pres">
      <dgm:prSet presAssocID="{F353D4CD-6C5D-F04E-98E9-11356770DE01}" presName="node" presStyleLbl="node1" presStyleIdx="3" presStyleCnt="6">
        <dgm:presLayoutVars>
          <dgm:bulletEnabled val="1"/>
        </dgm:presLayoutVars>
      </dgm:prSet>
      <dgm:spPr/>
    </dgm:pt>
    <dgm:pt modelId="{5DAB82C2-FD81-0B4B-85B0-8D3A069F37E4}" type="pres">
      <dgm:prSet presAssocID="{37A66302-BAB4-F749-9562-400CD939E19F}" presName="sibTrans" presStyleCnt="0"/>
      <dgm:spPr/>
    </dgm:pt>
    <dgm:pt modelId="{FA363C39-6E22-0E4D-834D-7AA2BDDAFCA5}" type="pres">
      <dgm:prSet presAssocID="{A3D8D4CD-AEE8-9A4E-BFA0-A6BD0A8FEEC4}" presName="node" presStyleLbl="node1" presStyleIdx="4" presStyleCnt="6">
        <dgm:presLayoutVars>
          <dgm:bulletEnabled val="1"/>
        </dgm:presLayoutVars>
      </dgm:prSet>
      <dgm:spPr/>
    </dgm:pt>
    <dgm:pt modelId="{BEB57BE5-795F-C740-B826-C4FA0E617D2D}" type="pres">
      <dgm:prSet presAssocID="{9C9D48EB-789C-834B-8854-F63633EC8117}" presName="sibTrans" presStyleCnt="0"/>
      <dgm:spPr/>
    </dgm:pt>
    <dgm:pt modelId="{26E99D42-5E55-A646-BBE5-0B97F670A0E8}" type="pres">
      <dgm:prSet presAssocID="{EF8A0CEE-666B-D443-82B9-3F0C96D7F7A3}" presName="node" presStyleLbl="node1" presStyleIdx="5" presStyleCnt="6">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775A451C-98F4-6147-9C3D-AD0803B133D2}" srcId="{9E5C5B89-FCC6-2F47-8844-6C7B179A6780}" destId="{EF8A0CEE-666B-D443-82B9-3F0C96D7F7A3}" srcOrd="5" destOrd="0" parTransId="{7D0A88ED-EE75-F544-AC94-A70B72AFAAB7}" sibTransId="{970E896B-5D10-7240-B826-863E8B8061CC}"/>
    <dgm:cxn modelId="{B86F751F-F20A-DB46-82A9-3AA26B9109F7}" type="presOf" srcId="{5C9A83A5-1DEA-3C4B-90E2-4B40FA21D7C5}" destId="{9F44B80C-75BE-474B-9053-9EF8D41B7BA3}" srcOrd="0" destOrd="0" presId="urn:microsoft.com/office/officeart/2005/8/layout/default"/>
    <dgm:cxn modelId="{83A4222F-DA8B-2147-87C6-DC0058269773}" srcId="{9E5C5B89-FCC6-2F47-8844-6C7B179A6780}" destId="{5C9A83A5-1DEA-3C4B-90E2-4B40FA21D7C5}" srcOrd="2" destOrd="0" parTransId="{3C866478-D067-5847-A6C5-12DE5556A2E4}" sibTransId="{FAF656BE-5D6A-E146-9484-27FC7F15C0A4}"/>
    <dgm:cxn modelId="{D90EAC55-1781-9149-8C9B-EEBE764BF862}" type="presOf" srcId="{EF8A0CEE-666B-D443-82B9-3F0C96D7F7A3}" destId="{26E99D42-5E55-A646-BBE5-0B97F670A0E8}" srcOrd="0" destOrd="0" presId="urn:microsoft.com/office/officeart/2005/8/layout/default"/>
    <dgm:cxn modelId="{08176D5C-DB5A-5947-B8D4-418B5703D20C}" type="presOf" srcId="{F353D4CD-6C5D-F04E-98E9-11356770DE01}" destId="{69BF4A2A-F4A2-7440-9E73-E7BD06AB20E8}" srcOrd="0" destOrd="0" presId="urn:microsoft.com/office/officeart/2005/8/layout/default"/>
    <dgm:cxn modelId="{5B83CB6E-74BA-8E4F-98B5-A0A3820685EA}" type="presOf" srcId="{1E74781A-7365-B344-8052-94D22C8E9A97}" destId="{77E9A529-BDB5-7741-85A9-79B81D5EDA11}"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50937EC7-9A37-1E44-9160-D7A49BB4F56A}" type="presOf" srcId="{A3D8D4CD-AEE8-9A4E-BFA0-A6BD0A8FEEC4}" destId="{FA363C39-6E22-0E4D-834D-7AA2BDDAFCA5}"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D732EAD6-AAE2-DE4E-BA41-F90392274501}" srcId="{9E5C5B89-FCC6-2F47-8844-6C7B179A6780}" destId="{1E74781A-7365-B344-8052-94D22C8E9A97}" srcOrd="1" destOrd="0" parTransId="{E8846547-A1D6-1741-9966-57EF5800BE5B}" sibTransId="{B642BD50-7B65-1C4D-8242-CE54A1A6E221}"/>
    <dgm:cxn modelId="{F54BC0F0-FEAB-D540-BC53-4ADB626560FC}" srcId="{9E5C5B89-FCC6-2F47-8844-6C7B179A6780}" destId="{A3D8D4CD-AEE8-9A4E-BFA0-A6BD0A8FEEC4}" srcOrd="4" destOrd="0" parTransId="{7572F4BF-C444-924E-ADFC-8B7E81439E84}" sibTransId="{9C9D48EB-789C-834B-8854-F63633EC8117}"/>
    <dgm:cxn modelId="{97EDDCF7-A5E9-2F4C-B80F-8EE67CBF0DAC}" srcId="{9E5C5B89-FCC6-2F47-8844-6C7B179A6780}" destId="{F353D4CD-6C5D-F04E-98E9-11356770DE01}" srcOrd="3" destOrd="0" parTransId="{D1A99F0E-9C5D-7549-9BD5-2EF9AD94D3C2}" sibTransId="{37A66302-BAB4-F749-9562-400CD939E19F}"/>
    <dgm:cxn modelId="{FFC825EE-8126-504C-8D77-EDBD21A57ED9}" type="presParOf" srcId="{8E7F1CAD-D35B-DE4C-904B-23A1608AF31D}" destId="{7CEA0875-FCE6-B448-9474-342C73F1E552}" srcOrd="0" destOrd="0" presId="urn:microsoft.com/office/officeart/2005/8/layout/default"/>
    <dgm:cxn modelId="{8A4D430B-A2A6-CD48-97D1-92851447A142}" type="presParOf" srcId="{8E7F1CAD-D35B-DE4C-904B-23A1608AF31D}" destId="{10C3794D-FAD0-EA4D-9F0B-92DF66F09D2C}" srcOrd="1" destOrd="0" presId="urn:microsoft.com/office/officeart/2005/8/layout/default"/>
    <dgm:cxn modelId="{66565F3A-ACFB-F04E-B70F-DC2F075D3880}" type="presParOf" srcId="{8E7F1CAD-D35B-DE4C-904B-23A1608AF31D}" destId="{77E9A529-BDB5-7741-85A9-79B81D5EDA11}" srcOrd="2" destOrd="0" presId="urn:microsoft.com/office/officeart/2005/8/layout/default"/>
    <dgm:cxn modelId="{F9349217-D4A1-B24A-A8D3-9AEF0B500574}" type="presParOf" srcId="{8E7F1CAD-D35B-DE4C-904B-23A1608AF31D}" destId="{81721CB5-6171-3743-A8A2-95541EA86F8C}" srcOrd="3" destOrd="0" presId="urn:microsoft.com/office/officeart/2005/8/layout/default"/>
    <dgm:cxn modelId="{C6B09D38-6279-E84A-AD4F-AF78AD63337A}" type="presParOf" srcId="{8E7F1CAD-D35B-DE4C-904B-23A1608AF31D}" destId="{9F44B80C-75BE-474B-9053-9EF8D41B7BA3}" srcOrd="4" destOrd="0" presId="urn:microsoft.com/office/officeart/2005/8/layout/default"/>
    <dgm:cxn modelId="{605800B2-A854-DA4A-8B0C-E00158D6B7CF}" type="presParOf" srcId="{8E7F1CAD-D35B-DE4C-904B-23A1608AF31D}" destId="{821F86FD-10B9-6842-AB52-2411988758AC}" srcOrd="5" destOrd="0" presId="urn:microsoft.com/office/officeart/2005/8/layout/default"/>
    <dgm:cxn modelId="{769BC099-1EE1-D046-9DFA-A6951D04E224}" type="presParOf" srcId="{8E7F1CAD-D35B-DE4C-904B-23A1608AF31D}" destId="{69BF4A2A-F4A2-7440-9E73-E7BD06AB20E8}" srcOrd="6" destOrd="0" presId="urn:microsoft.com/office/officeart/2005/8/layout/default"/>
    <dgm:cxn modelId="{9DB09CF5-D07C-E440-B2E4-4E1ABB3DDE05}" type="presParOf" srcId="{8E7F1CAD-D35B-DE4C-904B-23A1608AF31D}" destId="{5DAB82C2-FD81-0B4B-85B0-8D3A069F37E4}" srcOrd="7" destOrd="0" presId="urn:microsoft.com/office/officeart/2005/8/layout/default"/>
    <dgm:cxn modelId="{FCFD95FC-9D1B-FD4C-9B74-3625DC0CE9F1}" type="presParOf" srcId="{8E7F1CAD-D35B-DE4C-904B-23A1608AF31D}" destId="{FA363C39-6E22-0E4D-834D-7AA2BDDAFCA5}" srcOrd="8" destOrd="0" presId="urn:microsoft.com/office/officeart/2005/8/layout/default"/>
    <dgm:cxn modelId="{D9F9A06E-D46C-4E4F-8317-AC4F4EA55D09}" type="presParOf" srcId="{8E7F1CAD-D35B-DE4C-904B-23A1608AF31D}" destId="{BEB57BE5-795F-C740-B826-C4FA0E617D2D}" srcOrd="9" destOrd="0" presId="urn:microsoft.com/office/officeart/2005/8/layout/default"/>
    <dgm:cxn modelId="{0715ED59-5945-6F45-9537-76C5E145649E}" type="presParOf" srcId="{8E7F1CAD-D35B-DE4C-904B-23A1608AF31D}" destId="{26E99D42-5E55-A646-BBE5-0B97F670A0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dgm:spPr>
        <a:solidFill>
          <a:schemeClr val="accent6"/>
        </a:solidFill>
      </dgm:spPr>
      <dgm:t>
        <a:bodyPr/>
        <a:lstStyle/>
        <a:p>
          <a:pPr>
            <a:buFont typeface="Arial" panose="020B0604020202020204" pitchFamily="34" charset="0"/>
            <a:buChar char="•"/>
          </a:pPr>
          <a:r>
            <a:rPr lang="de-DE" b="1" i="0" u="none" dirty="0"/>
            <a:t>1 Digitale Organisationsstruktur im Unterricht</a:t>
          </a:r>
          <a:endParaRPr lang="de-DE"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Es bestehen verbindliche Absprachen zur Nutzung und Gestaltung einer einheitlichen digitalen Lernumgebung (z. B. Lernplattform, Dateiablage).</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Es liegen klare Absprachen vor, ab welcher Jahrgangsstufe eine digitale Heftführung eingesetzt werden kann und wie Lehrkräfte die Lernenden dabei unterstützen.</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a:t>Es wurden Absprachen zur Kommunikation und Erreichbarkeit getroffen, um eine effektive Kommunikation sicherzustellen.</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3"/>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3"/>
      <dgm:spPr/>
    </dgm:pt>
    <dgm:pt modelId="{C940A5BF-DF66-DD40-BC9C-9BD09A7EA3C7}" type="pres">
      <dgm:prSet presAssocID="{F0167520-A66D-0040-AC26-67E41BF1AE69}" presName="dstNode" presStyleLbl="node1" presStyleIdx="0" presStyleCnt="3"/>
      <dgm:spPr/>
    </dgm:pt>
    <dgm:pt modelId="{04FE388F-6044-9D46-8A01-AB5D5A625788}" type="pres">
      <dgm:prSet presAssocID="{0174F0AE-9303-6A4F-B313-42B94134E594}" presName="text_1" presStyleLbl="node1" presStyleIdx="0" presStyleCnt="3">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3"/>
      <dgm:spPr/>
    </dgm:pt>
    <dgm:pt modelId="{39768678-E36A-064B-844A-C5FCB0F0A4B9}" type="pres">
      <dgm:prSet presAssocID="{A4AD55A5-3140-DC4B-B3F0-A2A5F8802D13}" presName="text_2" presStyleLbl="node1" presStyleIdx="1" presStyleCnt="3">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3"/>
      <dgm:spPr/>
    </dgm:pt>
    <dgm:pt modelId="{0D4AD55A-C9BF-064E-83B9-8F3BF3800356}" type="pres">
      <dgm:prSet presAssocID="{1967DB4A-F391-0D48-AA89-F11C3A6D03E6}" presName="text_3" presStyleLbl="node1" presStyleIdx="2" presStyleCnt="3">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3"/>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2 Regeln für den Umgang mit den Endgeräten</a:t>
          </a:r>
          <a:endParaRPr lang="de-DE" sz="2300"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Schuleigene Regeln sind vorhanden und decken alle relevanten Bereiche ab.</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Die Regeln sind transparent kommuniziert und etabliert.</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dirty="0"/>
            <a:t>Es gibt Absprachen zum Vorgehen bei Verstößen.</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D3667644-DE1C-4FFD-9086-0AD55F404D7D}">
      <dgm:prSet/>
      <dgm:spPr>
        <a:solidFill>
          <a:schemeClr val="accent6"/>
        </a:solidFill>
      </dgm:spPr>
      <dgm:t>
        <a:bodyPr/>
        <a:lstStyle/>
        <a:p>
          <a:pPr>
            <a:buNone/>
          </a:pPr>
          <a:r>
            <a:rPr lang="de-DE" dirty="0"/>
            <a:t>Es gibt ein Konzept zur Sensibilisierung der Lernenden für den verantwortungsvollen Umgang mit den Endgeräten.</a:t>
          </a:r>
        </a:p>
      </dgm:t>
    </dgm:pt>
    <dgm:pt modelId="{4DCE5CC5-2C68-40CA-B1DB-73E4BD98537E}" type="parTrans" cxnId="{AEF667A6-864A-40BE-A60E-4E03295929E5}">
      <dgm:prSet/>
      <dgm:spPr/>
      <dgm:t>
        <a:bodyPr/>
        <a:lstStyle/>
        <a:p>
          <a:endParaRPr lang="de-DE"/>
        </a:p>
      </dgm:t>
    </dgm:pt>
    <dgm:pt modelId="{8ACA9534-10B9-464D-B4A0-5C17D22D2E7D}" type="sibTrans" cxnId="{AEF667A6-864A-40BE-A60E-4E03295929E5}">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4"/>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4"/>
      <dgm:spPr/>
    </dgm:pt>
    <dgm:pt modelId="{C940A5BF-DF66-DD40-BC9C-9BD09A7EA3C7}" type="pres">
      <dgm:prSet presAssocID="{F0167520-A66D-0040-AC26-67E41BF1AE69}" presName="dstNode" presStyleLbl="node1" presStyleIdx="0" presStyleCnt="4"/>
      <dgm:spPr/>
    </dgm:pt>
    <dgm:pt modelId="{04FE388F-6044-9D46-8A01-AB5D5A625788}" type="pres">
      <dgm:prSet presAssocID="{0174F0AE-9303-6A4F-B313-42B94134E594}" presName="text_1" presStyleLbl="node1" presStyleIdx="0" presStyleCnt="4">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4"/>
      <dgm:spPr/>
    </dgm:pt>
    <dgm:pt modelId="{39768678-E36A-064B-844A-C5FCB0F0A4B9}" type="pres">
      <dgm:prSet presAssocID="{A4AD55A5-3140-DC4B-B3F0-A2A5F8802D13}" presName="text_2" presStyleLbl="node1" presStyleIdx="1" presStyleCnt="4">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4"/>
      <dgm:spPr/>
    </dgm:pt>
    <dgm:pt modelId="{0D4AD55A-C9BF-064E-83B9-8F3BF3800356}" type="pres">
      <dgm:prSet presAssocID="{1967DB4A-F391-0D48-AA89-F11C3A6D03E6}" presName="text_3" presStyleLbl="node1" presStyleIdx="2" presStyleCnt="4">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4"/>
      <dgm:spPr/>
    </dgm:pt>
    <dgm:pt modelId="{FCD952BB-D2A8-4281-A898-CB0D082A41E4}" type="pres">
      <dgm:prSet presAssocID="{D3667644-DE1C-4FFD-9086-0AD55F404D7D}" presName="text_4" presStyleLbl="node1" presStyleIdx="3" presStyleCnt="4">
        <dgm:presLayoutVars>
          <dgm:bulletEnabled val="1"/>
        </dgm:presLayoutVars>
      </dgm:prSet>
      <dgm:spPr/>
    </dgm:pt>
    <dgm:pt modelId="{31B53087-CA8A-4A08-8F3B-1A913EC0CEB1}" type="pres">
      <dgm:prSet presAssocID="{D3667644-DE1C-4FFD-9086-0AD55F404D7D}" presName="accent_4" presStyleCnt="0"/>
      <dgm:spPr/>
    </dgm:pt>
    <dgm:pt modelId="{81CED566-F245-479D-8A06-FA0D9B9E5A23}" type="pres">
      <dgm:prSet presAssocID="{D3667644-DE1C-4FFD-9086-0AD55F404D7D}" presName="accentRepeatNode" presStyleLbl="solidFgAcc1" presStyleIdx="3" presStyleCnt="4"/>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0EC02A57-2A38-424E-90DD-32DE2D3344DB}" type="presOf" srcId="{D3667644-DE1C-4FFD-9086-0AD55F404D7D}" destId="{FCD952BB-D2A8-4281-A898-CB0D082A41E4}" srcOrd="0" destOrd="0" presId="urn:microsoft.com/office/officeart/2008/layout/VerticalCurvedList"/>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AEF667A6-864A-40BE-A60E-4E03295929E5}" srcId="{F0167520-A66D-0040-AC26-67E41BF1AE69}" destId="{D3667644-DE1C-4FFD-9086-0AD55F404D7D}" srcOrd="3" destOrd="0" parTransId="{4DCE5CC5-2C68-40CA-B1DB-73E4BD98537E}" sibTransId="{8ACA9534-10B9-464D-B4A0-5C17D22D2E7D}"/>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 modelId="{E8218645-B348-4DBA-BE7E-66FEC88D0941}" type="presParOf" srcId="{89759D42-85D1-4849-BEFF-C0F59DCC746F}" destId="{FCD952BB-D2A8-4281-A898-CB0D082A41E4}" srcOrd="7" destOrd="0" presId="urn:microsoft.com/office/officeart/2008/layout/VerticalCurvedList"/>
    <dgm:cxn modelId="{D6D0EB40-14BE-445A-8E21-007B79142917}" type="presParOf" srcId="{89759D42-85D1-4849-BEFF-C0F59DCC746F}" destId="{31B53087-CA8A-4A08-8F3B-1A913EC0CEB1}" srcOrd="8" destOrd="0" presId="urn:microsoft.com/office/officeart/2008/layout/VerticalCurvedList"/>
    <dgm:cxn modelId="{0601A649-C3DB-4B41-A018-39E9E8D6E759}" type="presParOf" srcId="{31B53087-CA8A-4A08-8F3B-1A913EC0CEB1}" destId="{81CED566-F245-479D-8A06-FA0D9B9E5A2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3 Lernende: Einarbeitung &amp; Kompetenzaufbau</a:t>
          </a:r>
          <a:endParaRPr lang="de-DE" sz="2300" b="1"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167520-A66D-0040-AC26-67E41BF1AE69}"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de-DE"/>
        </a:p>
      </dgm:t>
    </dgm:pt>
    <dgm:pt modelId="{0174F0AE-9303-6A4F-B313-42B94134E594}">
      <dgm:prSet/>
      <dgm:spPr>
        <a:solidFill>
          <a:schemeClr val="accent6"/>
        </a:solidFill>
      </dgm:spPr>
      <dgm:t>
        <a:bodyPr/>
        <a:lstStyle/>
        <a:p>
          <a:pPr>
            <a:buNone/>
          </a:pPr>
          <a:r>
            <a:rPr lang="de-DE" dirty="0"/>
            <a:t>Grundlegende Inhalte zur Heranführung der Lernenden an die Arbeitsweise (Einarbeitung der Lernenden) wurden definiert.</a:t>
          </a:r>
        </a:p>
      </dgm:t>
    </dgm:pt>
    <dgm:pt modelId="{947776E6-324E-4044-9C22-A73C10110A11}" type="parTrans" cxnId="{B46EBE4F-7F0E-B14A-805D-2E5D650EA019}">
      <dgm:prSet/>
      <dgm:spPr/>
      <dgm:t>
        <a:bodyPr/>
        <a:lstStyle/>
        <a:p>
          <a:endParaRPr lang="de-DE"/>
        </a:p>
      </dgm:t>
    </dgm:pt>
    <dgm:pt modelId="{18774F84-D567-3140-A139-C109D85C202F}" type="sibTrans" cxnId="{B46EBE4F-7F0E-B14A-805D-2E5D650EA019}">
      <dgm:prSet/>
      <dgm:spPr/>
      <dgm:t>
        <a:bodyPr/>
        <a:lstStyle/>
        <a:p>
          <a:endParaRPr lang="de-DE"/>
        </a:p>
      </dgm:t>
    </dgm:pt>
    <dgm:pt modelId="{A4AD55A5-3140-DC4B-B3F0-A2A5F8802D13}">
      <dgm:prSet/>
      <dgm:spPr>
        <a:solidFill>
          <a:schemeClr val="accent6"/>
        </a:solidFill>
      </dgm:spPr>
      <dgm:t>
        <a:bodyPr/>
        <a:lstStyle/>
        <a:p>
          <a:pPr>
            <a:buNone/>
          </a:pPr>
          <a:r>
            <a:rPr lang="de-DE" dirty="0"/>
            <a:t>Es gibt ein Konzept zur Vermittlung der Inhalte (Einarbeitungskonzept).</a:t>
          </a:r>
        </a:p>
      </dgm:t>
    </dgm:pt>
    <dgm:pt modelId="{A2CBB0DF-B6AB-7B4B-B503-9EFB89BDB3EA}" type="parTrans" cxnId="{BD4306B2-0AD3-BB43-8D39-A8105DAFE372}">
      <dgm:prSet/>
      <dgm:spPr/>
      <dgm:t>
        <a:bodyPr/>
        <a:lstStyle/>
        <a:p>
          <a:endParaRPr lang="de-DE"/>
        </a:p>
      </dgm:t>
    </dgm:pt>
    <dgm:pt modelId="{4A01B2E9-B188-B54B-B1F4-2A6DFAD99A7E}" type="sibTrans" cxnId="{BD4306B2-0AD3-BB43-8D39-A8105DAFE372}">
      <dgm:prSet/>
      <dgm:spPr/>
      <dgm:t>
        <a:bodyPr/>
        <a:lstStyle/>
        <a:p>
          <a:endParaRPr lang="de-DE"/>
        </a:p>
      </dgm:t>
    </dgm:pt>
    <dgm:pt modelId="{1967DB4A-F391-0D48-AA89-F11C3A6D03E6}">
      <dgm:prSet/>
      <dgm:spPr>
        <a:solidFill>
          <a:schemeClr val="accent6"/>
        </a:solidFill>
      </dgm:spPr>
      <dgm:t>
        <a:bodyPr/>
        <a:lstStyle/>
        <a:p>
          <a:pPr>
            <a:buNone/>
          </a:pPr>
          <a:r>
            <a:rPr lang="de-DE" dirty="0"/>
            <a:t>Es liegen Unterstützungsangebote zur Begleitung der Verantwortlichen (z. B. Klassenleitung) in ihrer Aufgabe vor.</a:t>
          </a:r>
        </a:p>
      </dgm:t>
    </dgm:pt>
    <dgm:pt modelId="{C7DBFA87-68DA-574D-AD1A-BC04DD57B844}" type="parTrans" cxnId="{5DBD97A2-682F-E84A-87EE-224C77FB82E1}">
      <dgm:prSet/>
      <dgm:spPr/>
      <dgm:t>
        <a:bodyPr/>
        <a:lstStyle/>
        <a:p>
          <a:endParaRPr lang="de-DE"/>
        </a:p>
      </dgm:t>
    </dgm:pt>
    <dgm:pt modelId="{A793EB0D-2392-9A4A-A184-16D8D6EB5A82}" type="sibTrans" cxnId="{5DBD97A2-682F-E84A-87EE-224C77FB82E1}">
      <dgm:prSet/>
      <dgm:spPr/>
      <dgm:t>
        <a:bodyPr/>
        <a:lstStyle/>
        <a:p>
          <a:endParaRPr lang="de-DE"/>
        </a:p>
      </dgm:t>
    </dgm:pt>
    <dgm:pt modelId="{0DBBBF2F-B60E-D74C-86C3-92D95B0077F4}" type="pres">
      <dgm:prSet presAssocID="{F0167520-A66D-0040-AC26-67E41BF1AE69}" presName="Name0" presStyleCnt="0">
        <dgm:presLayoutVars>
          <dgm:chMax val="7"/>
          <dgm:chPref val="7"/>
          <dgm:dir/>
        </dgm:presLayoutVars>
      </dgm:prSet>
      <dgm:spPr/>
    </dgm:pt>
    <dgm:pt modelId="{89759D42-85D1-4849-BEFF-C0F59DCC746F}" type="pres">
      <dgm:prSet presAssocID="{F0167520-A66D-0040-AC26-67E41BF1AE69}" presName="Name1" presStyleCnt="0"/>
      <dgm:spPr/>
    </dgm:pt>
    <dgm:pt modelId="{8ADE3BB5-1F1D-6745-BDA9-5461A522BECD}" type="pres">
      <dgm:prSet presAssocID="{F0167520-A66D-0040-AC26-67E41BF1AE69}" presName="cycle" presStyleCnt="0"/>
      <dgm:spPr/>
    </dgm:pt>
    <dgm:pt modelId="{CB05BF40-65E8-9F48-BFD7-617E0A3D3582}" type="pres">
      <dgm:prSet presAssocID="{F0167520-A66D-0040-AC26-67E41BF1AE69}" presName="srcNode" presStyleLbl="node1" presStyleIdx="0" presStyleCnt="3"/>
      <dgm:spPr/>
    </dgm:pt>
    <dgm:pt modelId="{AE691159-79C4-414D-B567-78AAB94986D8}" type="pres">
      <dgm:prSet presAssocID="{F0167520-A66D-0040-AC26-67E41BF1AE69}" presName="conn" presStyleLbl="parChTrans1D2" presStyleIdx="0" presStyleCnt="1"/>
      <dgm:spPr/>
    </dgm:pt>
    <dgm:pt modelId="{52FD648B-99FC-154D-8A95-87016DB747D0}" type="pres">
      <dgm:prSet presAssocID="{F0167520-A66D-0040-AC26-67E41BF1AE69}" presName="extraNode" presStyleLbl="node1" presStyleIdx="0" presStyleCnt="3"/>
      <dgm:spPr/>
    </dgm:pt>
    <dgm:pt modelId="{C940A5BF-DF66-DD40-BC9C-9BD09A7EA3C7}" type="pres">
      <dgm:prSet presAssocID="{F0167520-A66D-0040-AC26-67E41BF1AE69}" presName="dstNode" presStyleLbl="node1" presStyleIdx="0" presStyleCnt="3"/>
      <dgm:spPr/>
    </dgm:pt>
    <dgm:pt modelId="{04FE388F-6044-9D46-8A01-AB5D5A625788}" type="pres">
      <dgm:prSet presAssocID="{0174F0AE-9303-6A4F-B313-42B94134E594}" presName="text_1" presStyleLbl="node1" presStyleIdx="0" presStyleCnt="3">
        <dgm:presLayoutVars>
          <dgm:bulletEnabled val="1"/>
        </dgm:presLayoutVars>
      </dgm:prSet>
      <dgm:spPr/>
    </dgm:pt>
    <dgm:pt modelId="{72F64B5E-A00A-9E4A-878B-E22A567C08F3}" type="pres">
      <dgm:prSet presAssocID="{0174F0AE-9303-6A4F-B313-42B94134E594}" presName="accent_1" presStyleCnt="0"/>
      <dgm:spPr/>
    </dgm:pt>
    <dgm:pt modelId="{08B08CA0-4957-484A-96C3-E34C9BEEBA13}" type="pres">
      <dgm:prSet presAssocID="{0174F0AE-9303-6A4F-B313-42B94134E594}" presName="accentRepeatNode" presStyleLbl="solidFgAcc1" presStyleIdx="0" presStyleCnt="3"/>
      <dgm:spPr/>
    </dgm:pt>
    <dgm:pt modelId="{39768678-E36A-064B-844A-C5FCB0F0A4B9}" type="pres">
      <dgm:prSet presAssocID="{A4AD55A5-3140-DC4B-B3F0-A2A5F8802D13}" presName="text_2" presStyleLbl="node1" presStyleIdx="1" presStyleCnt="3">
        <dgm:presLayoutVars>
          <dgm:bulletEnabled val="1"/>
        </dgm:presLayoutVars>
      </dgm:prSet>
      <dgm:spPr/>
    </dgm:pt>
    <dgm:pt modelId="{FC8F570C-B5C2-6A40-8F42-307BA05C2E88}" type="pres">
      <dgm:prSet presAssocID="{A4AD55A5-3140-DC4B-B3F0-A2A5F8802D13}" presName="accent_2" presStyleCnt="0"/>
      <dgm:spPr/>
    </dgm:pt>
    <dgm:pt modelId="{5C91FA4F-96CC-BE47-93EF-AFFCD3CD5CAD}" type="pres">
      <dgm:prSet presAssocID="{A4AD55A5-3140-DC4B-B3F0-A2A5F8802D13}" presName="accentRepeatNode" presStyleLbl="solidFgAcc1" presStyleIdx="1" presStyleCnt="3"/>
      <dgm:spPr/>
    </dgm:pt>
    <dgm:pt modelId="{0D4AD55A-C9BF-064E-83B9-8F3BF3800356}" type="pres">
      <dgm:prSet presAssocID="{1967DB4A-F391-0D48-AA89-F11C3A6D03E6}" presName="text_3" presStyleLbl="node1" presStyleIdx="2" presStyleCnt="3">
        <dgm:presLayoutVars>
          <dgm:bulletEnabled val="1"/>
        </dgm:presLayoutVars>
      </dgm:prSet>
      <dgm:spPr/>
    </dgm:pt>
    <dgm:pt modelId="{A943B0F3-F249-AD4E-B4EA-877BD6836248}" type="pres">
      <dgm:prSet presAssocID="{1967DB4A-F391-0D48-AA89-F11C3A6D03E6}" presName="accent_3" presStyleCnt="0"/>
      <dgm:spPr/>
    </dgm:pt>
    <dgm:pt modelId="{F24F60B5-AFF8-F94E-B5B8-C8CAA03DB1EF}" type="pres">
      <dgm:prSet presAssocID="{1967DB4A-F391-0D48-AA89-F11C3A6D03E6}" presName="accentRepeatNode" presStyleLbl="solidFgAcc1" presStyleIdx="2" presStyleCnt="3"/>
      <dgm:spPr/>
    </dgm:pt>
  </dgm:ptLst>
  <dgm:cxnLst>
    <dgm:cxn modelId="{C00ECA21-D18C-5248-8C46-CFFF60C9FECE}" type="presOf" srcId="{A4AD55A5-3140-DC4B-B3F0-A2A5F8802D13}" destId="{39768678-E36A-064B-844A-C5FCB0F0A4B9}" srcOrd="0" destOrd="0" presId="urn:microsoft.com/office/officeart/2008/layout/VerticalCurvedList"/>
    <dgm:cxn modelId="{FD191236-7035-D646-BFE1-2AD4DF04E038}" type="presOf" srcId="{18774F84-D567-3140-A139-C109D85C202F}" destId="{AE691159-79C4-414D-B567-78AAB94986D8}" srcOrd="0" destOrd="0" presId="urn:microsoft.com/office/officeart/2008/layout/VerticalCurvedList"/>
    <dgm:cxn modelId="{B46EBE4F-7F0E-B14A-805D-2E5D650EA019}" srcId="{F0167520-A66D-0040-AC26-67E41BF1AE69}" destId="{0174F0AE-9303-6A4F-B313-42B94134E594}" srcOrd="0" destOrd="0" parTransId="{947776E6-324E-4044-9C22-A73C10110A11}" sibTransId="{18774F84-D567-3140-A139-C109D85C202F}"/>
    <dgm:cxn modelId="{41A2E376-B2CC-A540-9FE6-F521682E4F87}" type="presOf" srcId="{1967DB4A-F391-0D48-AA89-F11C3A6D03E6}" destId="{0D4AD55A-C9BF-064E-83B9-8F3BF3800356}" srcOrd="0" destOrd="0" presId="urn:microsoft.com/office/officeart/2008/layout/VerticalCurvedList"/>
    <dgm:cxn modelId="{5DBD97A2-682F-E84A-87EE-224C77FB82E1}" srcId="{F0167520-A66D-0040-AC26-67E41BF1AE69}" destId="{1967DB4A-F391-0D48-AA89-F11C3A6D03E6}" srcOrd="2" destOrd="0" parTransId="{C7DBFA87-68DA-574D-AD1A-BC04DD57B844}" sibTransId="{A793EB0D-2392-9A4A-A184-16D8D6EB5A82}"/>
    <dgm:cxn modelId="{0EDE6EAD-9F4A-3544-98E6-C9D5C9133ADD}" type="presOf" srcId="{F0167520-A66D-0040-AC26-67E41BF1AE69}" destId="{0DBBBF2F-B60E-D74C-86C3-92D95B0077F4}" srcOrd="0" destOrd="0" presId="urn:microsoft.com/office/officeart/2008/layout/VerticalCurvedList"/>
    <dgm:cxn modelId="{BD4306B2-0AD3-BB43-8D39-A8105DAFE372}" srcId="{F0167520-A66D-0040-AC26-67E41BF1AE69}" destId="{A4AD55A5-3140-DC4B-B3F0-A2A5F8802D13}" srcOrd="1" destOrd="0" parTransId="{A2CBB0DF-B6AB-7B4B-B503-9EFB89BDB3EA}" sibTransId="{4A01B2E9-B188-B54B-B1F4-2A6DFAD99A7E}"/>
    <dgm:cxn modelId="{B71B2BBD-8616-C64F-BDAC-18F7C753E1D6}" type="presOf" srcId="{0174F0AE-9303-6A4F-B313-42B94134E594}" destId="{04FE388F-6044-9D46-8A01-AB5D5A625788}" srcOrd="0" destOrd="0" presId="urn:microsoft.com/office/officeart/2008/layout/VerticalCurvedList"/>
    <dgm:cxn modelId="{58CD197F-7842-EE42-90FD-F16A439704B1}" type="presParOf" srcId="{0DBBBF2F-B60E-D74C-86C3-92D95B0077F4}" destId="{89759D42-85D1-4849-BEFF-C0F59DCC746F}" srcOrd="0" destOrd="0" presId="urn:microsoft.com/office/officeart/2008/layout/VerticalCurvedList"/>
    <dgm:cxn modelId="{DDE648F8-AC53-E746-8086-7D26A2FB20A5}" type="presParOf" srcId="{89759D42-85D1-4849-BEFF-C0F59DCC746F}" destId="{8ADE3BB5-1F1D-6745-BDA9-5461A522BECD}" srcOrd="0" destOrd="0" presId="urn:microsoft.com/office/officeart/2008/layout/VerticalCurvedList"/>
    <dgm:cxn modelId="{5535A3AC-371B-0B4A-A575-FEB46893172F}" type="presParOf" srcId="{8ADE3BB5-1F1D-6745-BDA9-5461A522BECD}" destId="{CB05BF40-65E8-9F48-BFD7-617E0A3D3582}" srcOrd="0" destOrd="0" presId="urn:microsoft.com/office/officeart/2008/layout/VerticalCurvedList"/>
    <dgm:cxn modelId="{D8350C9C-971D-384E-B78D-E470A1C4576E}" type="presParOf" srcId="{8ADE3BB5-1F1D-6745-BDA9-5461A522BECD}" destId="{AE691159-79C4-414D-B567-78AAB94986D8}" srcOrd="1" destOrd="0" presId="urn:microsoft.com/office/officeart/2008/layout/VerticalCurvedList"/>
    <dgm:cxn modelId="{216E15E7-4DFD-F841-ABAC-E648649C019D}" type="presParOf" srcId="{8ADE3BB5-1F1D-6745-BDA9-5461A522BECD}" destId="{52FD648B-99FC-154D-8A95-87016DB747D0}" srcOrd="2" destOrd="0" presId="urn:microsoft.com/office/officeart/2008/layout/VerticalCurvedList"/>
    <dgm:cxn modelId="{B8332C66-8B40-4F43-83E7-9D361F307364}" type="presParOf" srcId="{8ADE3BB5-1F1D-6745-BDA9-5461A522BECD}" destId="{C940A5BF-DF66-DD40-BC9C-9BD09A7EA3C7}" srcOrd="3" destOrd="0" presId="urn:microsoft.com/office/officeart/2008/layout/VerticalCurvedList"/>
    <dgm:cxn modelId="{4E31BA4B-EE88-AE44-B03A-789165A5AC7F}" type="presParOf" srcId="{89759D42-85D1-4849-BEFF-C0F59DCC746F}" destId="{04FE388F-6044-9D46-8A01-AB5D5A625788}" srcOrd="1" destOrd="0" presId="urn:microsoft.com/office/officeart/2008/layout/VerticalCurvedList"/>
    <dgm:cxn modelId="{3234CDCB-7B94-7843-9E84-C7BA06400AD6}" type="presParOf" srcId="{89759D42-85D1-4849-BEFF-C0F59DCC746F}" destId="{72F64B5E-A00A-9E4A-878B-E22A567C08F3}" srcOrd="2" destOrd="0" presId="urn:microsoft.com/office/officeart/2008/layout/VerticalCurvedList"/>
    <dgm:cxn modelId="{18686AF5-FCD8-9C4B-8F48-C0EFAC1D784F}" type="presParOf" srcId="{72F64B5E-A00A-9E4A-878B-E22A567C08F3}" destId="{08B08CA0-4957-484A-96C3-E34C9BEEBA13}" srcOrd="0" destOrd="0" presId="urn:microsoft.com/office/officeart/2008/layout/VerticalCurvedList"/>
    <dgm:cxn modelId="{D2B90463-DE09-E445-A686-6DD9806C2BD2}" type="presParOf" srcId="{89759D42-85D1-4849-BEFF-C0F59DCC746F}" destId="{39768678-E36A-064B-844A-C5FCB0F0A4B9}" srcOrd="3" destOrd="0" presId="urn:microsoft.com/office/officeart/2008/layout/VerticalCurvedList"/>
    <dgm:cxn modelId="{15801E45-AA66-3F43-B66C-C16D868D9C23}" type="presParOf" srcId="{89759D42-85D1-4849-BEFF-C0F59DCC746F}" destId="{FC8F570C-B5C2-6A40-8F42-307BA05C2E88}" srcOrd="4" destOrd="0" presId="urn:microsoft.com/office/officeart/2008/layout/VerticalCurvedList"/>
    <dgm:cxn modelId="{FA5D27F2-2C35-5C4F-8234-DC675C50B255}" type="presParOf" srcId="{FC8F570C-B5C2-6A40-8F42-307BA05C2E88}" destId="{5C91FA4F-96CC-BE47-93EF-AFFCD3CD5CAD}" srcOrd="0" destOrd="0" presId="urn:microsoft.com/office/officeart/2008/layout/VerticalCurvedList"/>
    <dgm:cxn modelId="{5BB184E0-DC8B-8447-92BA-5A63850363A2}" type="presParOf" srcId="{89759D42-85D1-4849-BEFF-C0F59DCC746F}" destId="{0D4AD55A-C9BF-064E-83B9-8F3BF3800356}" srcOrd="5" destOrd="0" presId="urn:microsoft.com/office/officeart/2008/layout/VerticalCurvedList"/>
    <dgm:cxn modelId="{130532EA-930F-6543-9E16-8071C8DA4F58}" type="presParOf" srcId="{89759D42-85D1-4849-BEFF-C0F59DCC746F}" destId="{A943B0F3-F249-AD4E-B4EA-877BD6836248}" srcOrd="6" destOrd="0" presId="urn:microsoft.com/office/officeart/2008/layout/VerticalCurvedList"/>
    <dgm:cxn modelId="{B6E2995E-1268-6347-9B65-6D30AFA92048}" type="presParOf" srcId="{A943B0F3-F249-AD4E-B4EA-877BD6836248}" destId="{F24F60B5-AFF8-F94E-B5B8-C8CAA03DB1EF}"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5C5B89-FCC6-2F47-8844-6C7B179A67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de-DE"/>
        </a:p>
      </dgm:t>
    </dgm:pt>
    <dgm:pt modelId="{4A41915E-B768-714E-A714-EDD7494A38B1}">
      <dgm:prSet phldrT="[Text]" custT="1"/>
      <dgm:spPr>
        <a:solidFill>
          <a:schemeClr val="accent6"/>
        </a:solidFill>
      </dgm:spPr>
      <dgm:t>
        <a:bodyPr/>
        <a:lstStyle/>
        <a:p>
          <a:pPr>
            <a:buFont typeface="Arial" panose="020B0604020202020204" pitchFamily="34" charset="0"/>
            <a:buChar char="•"/>
          </a:pPr>
          <a:r>
            <a:rPr lang="de-DE" sz="2300" b="1" i="0" u="none" dirty="0"/>
            <a:t>4 Lehrende: Grundlagen &amp; Fortbildung</a:t>
          </a:r>
          <a:endParaRPr lang="de-DE" sz="2300" dirty="0"/>
        </a:p>
      </dgm:t>
    </dgm:pt>
    <dgm:pt modelId="{5D5C9635-CA61-9B43-B54D-F059305F855E}" type="parTrans" cxnId="{02589AD6-F31C-774F-9DA5-31A80D7921B1}">
      <dgm:prSet/>
      <dgm:spPr/>
      <dgm:t>
        <a:bodyPr/>
        <a:lstStyle/>
        <a:p>
          <a:endParaRPr lang="de-DE"/>
        </a:p>
      </dgm:t>
    </dgm:pt>
    <dgm:pt modelId="{7FE03114-3E0D-B048-9B1D-528794B906D0}" type="sibTrans" cxnId="{02589AD6-F31C-774F-9DA5-31A80D7921B1}">
      <dgm:prSet/>
      <dgm:spPr/>
      <dgm:t>
        <a:bodyPr/>
        <a:lstStyle/>
        <a:p>
          <a:endParaRPr lang="de-DE"/>
        </a:p>
      </dgm:t>
    </dgm:pt>
    <dgm:pt modelId="{8E7F1CAD-D35B-DE4C-904B-23A1608AF31D}" type="pres">
      <dgm:prSet presAssocID="{9E5C5B89-FCC6-2F47-8844-6C7B179A6780}" presName="diagram" presStyleCnt="0">
        <dgm:presLayoutVars>
          <dgm:dir/>
          <dgm:resizeHandles val="exact"/>
        </dgm:presLayoutVars>
      </dgm:prSet>
      <dgm:spPr/>
    </dgm:pt>
    <dgm:pt modelId="{7CEA0875-FCE6-B448-9474-342C73F1E552}" type="pres">
      <dgm:prSet presAssocID="{4A41915E-B768-714E-A714-EDD7494A38B1}" presName="node" presStyleLbl="node1" presStyleIdx="0" presStyleCnt="1" custLinFactNeighborX="-16407" custLinFactNeighborY="3754">
        <dgm:presLayoutVars>
          <dgm:bulletEnabled val="1"/>
        </dgm:presLayoutVars>
      </dgm:prSet>
      <dgm:spPr/>
    </dgm:pt>
  </dgm:ptLst>
  <dgm:cxnLst>
    <dgm:cxn modelId="{2691E219-ABB0-4648-BEA6-762B13F04261}" type="presOf" srcId="{4A41915E-B768-714E-A714-EDD7494A38B1}" destId="{7CEA0875-FCE6-B448-9474-342C73F1E552}" srcOrd="0" destOrd="0" presId="urn:microsoft.com/office/officeart/2005/8/layout/default"/>
    <dgm:cxn modelId="{68AF07B8-EAB5-4D43-8B84-504FA46E0170}" type="presOf" srcId="{9E5C5B89-FCC6-2F47-8844-6C7B179A6780}" destId="{8E7F1CAD-D35B-DE4C-904B-23A1608AF31D}" srcOrd="0" destOrd="0" presId="urn:microsoft.com/office/officeart/2005/8/layout/default"/>
    <dgm:cxn modelId="{02589AD6-F31C-774F-9DA5-31A80D7921B1}" srcId="{9E5C5B89-FCC6-2F47-8844-6C7B179A6780}" destId="{4A41915E-B768-714E-A714-EDD7494A38B1}" srcOrd="0" destOrd="0" parTransId="{5D5C9635-CA61-9B43-B54D-F059305F855E}" sibTransId="{7FE03114-3E0D-B048-9B1D-528794B906D0}"/>
    <dgm:cxn modelId="{FFC825EE-8126-504C-8D77-EDBD21A57ED9}" type="presParOf" srcId="{8E7F1CAD-D35B-DE4C-904B-23A1608AF31D}" destId="{7CEA0875-FCE6-B448-9474-342C73F1E55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F984-CC7B-D44F-B084-1432700622E9}">
      <dsp:nvSpPr>
        <dsp:cNvPr id="0" name=""/>
        <dsp:cNvSpPr/>
      </dsp:nvSpPr>
      <dsp:spPr>
        <a:xfrm>
          <a:off x="0" y="3049974"/>
          <a:ext cx="9156931" cy="1001069"/>
        </a:xfrm>
        <a:prstGeom prst="rect">
          <a:avLst/>
        </a:prstGeom>
        <a:solidFill>
          <a:srgbClr val="3E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Fortbildungs- und Begleitangebote zur angestrebten UE</a:t>
          </a:r>
        </a:p>
      </dsp:txBody>
      <dsp:txXfrm>
        <a:off x="0" y="3049974"/>
        <a:ext cx="9156931" cy="540577"/>
      </dsp:txXfrm>
    </dsp:sp>
    <dsp:sp modelId="{ACE50569-C057-A346-B9B8-3A7BD6EC12B6}">
      <dsp:nvSpPr>
        <dsp:cNvPr id="0" name=""/>
        <dsp:cNvSpPr/>
      </dsp:nvSpPr>
      <dsp:spPr>
        <a:xfrm>
          <a:off x="0" y="3570531"/>
          <a:ext cx="9156931" cy="460492"/>
        </a:xfrm>
        <a:prstGeom prst="rect">
          <a:avLst/>
        </a:prstGeom>
        <a:solidFill>
          <a:schemeClr val="accent6">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t>Fortbildung, passend zu der ausgewählten Schwerpunktsetzung, die verbindlich in allen Klassenstufen angestrebt wird. </a:t>
          </a:r>
        </a:p>
      </dsp:txBody>
      <dsp:txXfrm>
        <a:off x="0" y="3570531"/>
        <a:ext cx="9156931" cy="460492"/>
      </dsp:txXfrm>
    </dsp:sp>
    <dsp:sp modelId="{3C8BD078-2F07-254B-A441-E005302271AF}">
      <dsp:nvSpPr>
        <dsp:cNvPr id="0" name=""/>
        <dsp:cNvSpPr/>
      </dsp:nvSpPr>
      <dsp:spPr>
        <a:xfrm rot="10800000">
          <a:off x="0" y="1525345"/>
          <a:ext cx="9156931" cy="1539645"/>
        </a:xfrm>
        <a:prstGeom prst="upArrowCallout">
          <a:avLst/>
        </a:prstGeom>
        <a:solidFill>
          <a:srgbClr val="3E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Schwerpunktsetzung</a:t>
          </a:r>
        </a:p>
      </dsp:txBody>
      <dsp:txXfrm rot="-10800000">
        <a:off x="0" y="1525345"/>
        <a:ext cx="9156931" cy="540415"/>
      </dsp:txXfrm>
    </dsp:sp>
    <dsp:sp modelId="{CCBF4820-420C-404D-A661-D85DE0FF4D56}">
      <dsp:nvSpPr>
        <dsp:cNvPr id="0" name=""/>
        <dsp:cNvSpPr/>
      </dsp:nvSpPr>
      <dsp:spPr>
        <a:xfrm>
          <a:off x="0" y="2065761"/>
          <a:ext cx="9156931" cy="460353"/>
        </a:xfrm>
        <a:prstGeom prst="rect">
          <a:avLst/>
        </a:prstGeom>
        <a:solidFill>
          <a:schemeClr val="accent6">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t>Erarbeiten und Festlegen einer gemeinsamen Schwerpunktsetzung für den lernwirksamen Einsatz digitaler Endgeräte.</a:t>
          </a:r>
        </a:p>
      </dsp:txBody>
      <dsp:txXfrm>
        <a:off x="0" y="2065761"/>
        <a:ext cx="9156931" cy="460353"/>
      </dsp:txXfrm>
    </dsp:sp>
    <dsp:sp modelId="{6A8C1F52-A913-2F45-8218-6487C375FE39}">
      <dsp:nvSpPr>
        <dsp:cNvPr id="0" name=""/>
        <dsp:cNvSpPr/>
      </dsp:nvSpPr>
      <dsp:spPr>
        <a:xfrm rot="10800000">
          <a:off x="0" y="0"/>
          <a:ext cx="9156931" cy="1539645"/>
        </a:xfrm>
        <a:prstGeom prst="upArrowCallout">
          <a:avLst/>
        </a:prstGeom>
        <a:solidFill>
          <a:srgbClr val="3E9B4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a:t>Fundament </a:t>
          </a:r>
        </a:p>
      </dsp:txBody>
      <dsp:txXfrm rot="-10800000">
        <a:off x="0" y="0"/>
        <a:ext cx="9156931" cy="540415"/>
      </dsp:txXfrm>
    </dsp:sp>
    <dsp:sp modelId="{C19BF964-D968-FF44-80AB-E4D11CE00829}">
      <dsp:nvSpPr>
        <dsp:cNvPr id="0" name=""/>
        <dsp:cNvSpPr/>
      </dsp:nvSpPr>
      <dsp:spPr>
        <a:xfrm>
          <a:off x="0" y="541131"/>
          <a:ext cx="9156931" cy="460353"/>
        </a:xfrm>
        <a:prstGeom prst="rect">
          <a:avLst/>
        </a:prstGeom>
        <a:solidFill>
          <a:schemeClr val="accent6">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t>Gemeinsam verlässliche pädagogische und technische Rahmenbedingungen schaffen, als Grundlage für eine effektive Klassenführung. </a:t>
          </a:r>
        </a:p>
      </dsp:txBody>
      <dsp:txXfrm>
        <a:off x="0" y="541131"/>
        <a:ext cx="9156931" cy="4603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558029" y="40131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dirty="0"/>
            <a:t>Grundlegende Kompetenzen wurden gemeinsam festgelegt.</a:t>
          </a:r>
        </a:p>
      </dsp:txBody>
      <dsp:txXfrm>
        <a:off x="558029" y="401319"/>
        <a:ext cx="7027905" cy="802639"/>
      </dsp:txXfrm>
    </dsp:sp>
    <dsp:sp modelId="{08B08CA0-4957-484A-96C3-E34C9BEEBA13}">
      <dsp:nvSpPr>
        <dsp:cNvPr id="0" name=""/>
        <dsp:cNvSpPr/>
      </dsp:nvSpPr>
      <dsp:spPr>
        <a:xfrm>
          <a:off x="56380" y="30098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49789" y="1605279"/>
          <a:ext cx="6736146"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dirty="0"/>
            <a:t>Lehrkräfte werden systematisch in das Unterrichten mit mobilen Endgeräten eingearbeitet (Einarbeitungskonzept).</a:t>
          </a:r>
        </a:p>
      </dsp:txBody>
      <dsp:txXfrm>
        <a:off x="849789" y="1605279"/>
        <a:ext cx="6736146" cy="802639"/>
      </dsp:txXfrm>
    </dsp:sp>
    <dsp:sp modelId="{5C91FA4F-96CC-BE47-93EF-AFFCD3CD5CAD}">
      <dsp:nvSpPr>
        <dsp:cNvPr id="0" name=""/>
        <dsp:cNvSpPr/>
      </dsp:nvSpPr>
      <dsp:spPr>
        <a:xfrm>
          <a:off x="348139" y="150494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558029" y="280923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dirty="0"/>
            <a:t>Die Fortbildungsplanung wird kontinuierlich an die Herausforderung der veränderten Ausstattung angepasst.</a:t>
          </a:r>
        </a:p>
      </dsp:txBody>
      <dsp:txXfrm>
        <a:off x="558029" y="2809239"/>
        <a:ext cx="7027905" cy="802639"/>
      </dsp:txXfrm>
    </dsp:sp>
    <dsp:sp modelId="{F24F60B5-AFF8-F94E-B5B8-C8CAA03DB1EF}">
      <dsp:nvSpPr>
        <dsp:cNvPr id="0" name=""/>
        <dsp:cNvSpPr/>
      </dsp:nvSpPr>
      <dsp:spPr>
        <a:xfrm>
          <a:off x="56380" y="270890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4 Lehrende: Grundlagen &amp; Fortbildung</a:t>
          </a:r>
          <a:endParaRPr lang="de-DE" sz="2300" kern="1200" dirty="0"/>
        </a:p>
      </dsp:txBody>
      <dsp:txXfrm>
        <a:off x="0" y="56571"/>
        <a:ext cx="2750514" cy="1650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F886-6296-AB44-9D9E-9D1A869C637F}">
      <dsp:nvSpPr>
        <dsp:cNvPr id="0" name=""/>
        <dsp:cNvSpPr/>
      </dsp:nvSpPr>
      <dsp:spPr>
        <a:xfrm>
          <a:off x="0" y="339101"/>
          <a:ext cx="7873285"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F39488-0E21-FD44-B938-F7A0B1261CD2}">
      <dsp:nvSpPr>
        <dsp:cNvPr id="0" name=""/>
        <dsp:cNvSpPr/>
      </dsp:nvSpPr>
      <dsp:spPr>
        <a:xfrm>
          <a:off x="393664" y="29141"/>
          <a:ext cx="6319807"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Meine Schwerpunktsetzung in der Unterrichtentwicklung</a:t>
          </a:r>
        </a:p>
      </dsp:txBody>
      <dsp:txXfrm>
        <a:off x="423926" y="59403"/>
        <a:ext cx="6259283" cy="559396"/>
      </dsp:txXfrm>
    </dsp:sp>
    <dsp:sp modelId="{2ADC3E02-2774-F947-9E60-04A1D3E8DDF1}">
      <dsp:nvSpPr>
        <dsp:cNvPr id="0" name=""/>
        <dsp:cNvSpPr/>
      </dsp:nvSpPr>
      <dsp:spPr>
        <a:xfrm>
          <a:off x="0" y="1291661"/>
          <a:ext cx="7873285" cy="15875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1054" tIns="437388" rIns="611054"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a:t>Meine Regeln (Störungsprävention)</a:t>
          </a:r>
        </a:p>
        <a:p>
          <a:pPr marL="171450" lvl="1" indent="-171450" algn="l" defTabSz="711200">
            <a:lnSpc>
              <a:spcPct val="90000"/>
            </a:lnSpc>
            <a:spcBef>
              <a:spcPct val="0"/>
            </a:spcBef>
            <a:spcAft>
              <a:spcPct val="15000"/>
            </a:spcAft>
            <a:buChar char="•"/>
          </a:pPr>
          <a:r>
            <a:rPr lang="de-DE" sz="1600" kern="1200" dirty="0"/>
            <a:t>Mein Workflow (Effektive Lernorganisation)</a:t>
          </a:r>
        </a:p>
        <a:p>
          <a:pPr marL="171450" lvl="1" indent="-171450" algn="l" defTabSz="711200">
            <a:lnSpc>
              <a:spcPct val="90000"/>
            </a:lnSpc>
            <a:spcBef>
              <a:spcPct val="0"/>
            </a:spcBef>
            <a:spcAft>
              <a:spcPct val="15000"/>
            </a:spcAft>
            <a:buChar char="•"/>
          </a:pPr>
          <a:r>
            <a:rPr lang="de-DE" sz="1600" kern="1200" dirty="0"/>
            <a:t>Ich als Problemlöser</a:t>
          </a:r>
        </a:p>
        <a:p>
          <a:pPr marL="171450" lvl="1" indent="-171450" algn="l" defTabSz="711200">
            <a:lnSpc>
              <a:spcPct val="90000"/>
            </a:lnSpc>
            <a:spcBef>
              <a:spcPct val="0"/>
            </a:spcBef>
            <a:spcAft>
              <a:spcPct val="15000"/>
            </a:spcAft>
            <a:buChar char="•"/>
          </a:pPr>
          <a:endParaRPr lang="de-DE" sz="1800" kern="1200" dirty="0"/>
        </a:p>
      </dsp:txBody>
      <dsp:txXfrm>
        <a:off x="0" y="1291661"/>
        <a:ext cx="7873285" cy="1587599"/>
      </dsp:txXfrm>
    </dsp:sp>
    <dsp:sp modelId="{B20C60D3-F657-C045-AF18-8EDD0B40A20A}">
      <dsp:nvSpPr>
        <dsp:cNvPr id="0" name=""/>
        <dsp:cNvSpPr/>
      </dsp:nvSpPr>
      <dsp:spPr>
        <a:xfrm>
          <a:off x="393664" y="981701"/>
          <a:ext cx="6339592"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Anpassung der Klassenführung an die veränderte Unterrichtssituation auf Grundlage der verlässlichen Rahmenbedingungen</a:t>
          </a:r>
        </a:p>
      </dsp:txBody>
      <dsp:txXfrm>
        <a:off x="423926" y="1011963"/>
        <a:ext cx="6279068" cy="559396"/>
      </dsp:txXfrm>
    </dsp:sp>
    <dsp:sp modelId="{1F90755B-E729-614C-B9BB-5497637B8800}">
      <dsp:nvSpPr>
        <dsp:cNvPr id="0" name=""/>
        <dsp:cNvSpPr/>
      </dsp:nvSpPr>
      <dsp:spPr>
        <a:xfrm>
          <a:off x="0" y="3302621"/>
          <a:ext cx="7873285"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6C329B0-6D4B-E749-A14F-7D3EBD846A03}">
      <dsp:nvSpPr>
        <dsp:cNvPr id="0" name=""/>
        <dsp:cNvSpPr/>
      </dsp:nvSpPr>
      <dsp:spPr>
        <a:xfrm>
          <a:off x="393664" y="2992661"/>
          <a:ext cx="6416640"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Lehrergerät und die Technik im Klassenzimmer</a:t>
          </a:r>
        </a:p>
      </dsp:txBody>
      <dsp:txXfrm>
        <a:off x="423926" y="3022923"/>
        <a:ext cx="6356116" cy="559396"/>
      </dsp:txXfrm>
    </dsp:sp>
    <dsp:sp modelId="{B120E0B2-F096-774B-99B6-8DC455C86BB6}">
      <dsp:nvSpPr>
        <dsp:cNvPr id="0" name=""/>
        <dsp:cNvSpPr/>
      </dsp:nvSpPr>
      <dsp:spPr>
        <a:xfrm>
          <a:off x="0" y="4255181"/>
          <a:ext cx="7873285"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F0DD9C-E8AE-214A-8196-23D6149FF911}">
      <dsp:nvSpPr>
        <dsp:cNvPr id="0" name=""/>
        <dsp:cNvSpPr/>
      </dsp:nvSpPr>
      <dsp:spPr>
        <a:xfrm>
          <a:off x="393664" y="3945221"/>
          <a:ext cx="6416034"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314" tIns="0" rIns="208314" bIns="0" numCol="1" spcCol="1270" anchor="ctr" anchorCtr="0">
          <a:noAutofit/>
        </a:bodyPr>
        <a:lstStyle/>
        <a:p>
          <a:pPr marL="0" lvl="0" indent="0" algn="l" defTabSz="711200">
            <a:lnSpc>
              <a:spcPct val="90000"/>
            </a:lnSpc>
            <a:spcBef>
              <a:spcPct val="0"/>
            </a:spcBef>
            <a:spcAft>
              <a:spcPct val="35000"/>
            </a:spcAft>
            <a:buNone/>
          </a:pPr>
          <a:r>
            <a:rPr lang="de-DE" sz="1600" kern="1200" dirty="0"/>
            <a:t>Grundlegende digitale Organisationsstruktur an der Schule</a:t>
          </a:r>
        </a:p>
      </dsp:txBody>
      <dsp:txXfrm>
        <a:off x="423926" y="3975483"/>
        <a:ext cx="6355510"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5 Schulinterne Unterstützungs-systeme</a:t>
          </a:r>
          <a:endParaRPr lang="de-DE" sz="2300" kern="1200" dirty="0"/>
        </a:p>
      </dsp:txBody>
      <dsp:txXfrm>
        <a:off x="0" y="56571"/>
        <a:ext cx="2750514" cy="16503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3850032" y="-595371"/>
          <a:ext cx="4620807" cy="4620807"/>
        </a:xfrm>
        <a:prstGeom prst="blockArc">
          <a:avLst>
            <a:gd name="adj1" fmla="val 18900000"/>
            <a:gd name="adj2" fmla="val 2700000"/>
            <a:gd name="adj3" fmla="val 4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630531" y="490019"/>
          <a:ext cx="6991694" cy="9799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7796" tIns="58420" rIns="58420" bIns="58420" numCol="1" spcCol="1270" anchor="ctr" anchorCtr="0">
          <a:noAutofit/>
        </a:bodyPr>
        <a:lstStyle/>
        <a:p>
          <a:pPr marL="0" lvl="0" indent="0" algn="l" defTabSz="1022350">
            <a:lnSpc>
              <a:spcPct val="90000"/>
            </a:lnSpc>
            <a:spcBef>
              <a:spcPct val="0"/>
            </a:spcBef>
            <a:spcAft>
              <a:spcPct val="35000"/>
            </a:spcAft>
            <a:buNone/>
          </a:pPr>
          <a:r>
            <a:rPr lang="de-DE" sz="2300" kern="1200" dirty="0"/>
            <a:t>Der Unterstützungsbedarf wurde an der Schule definiert und passende Lösungen dafür gefunden.</a:t>
          </a:r>
        </a:p>
      </dsp:txBody>
      <dsp:txXfrm>
        <a:off x="630531" y="490019"/>
        <a:ext cx="6991694" cy="979900"/>
      </dsp:txXfrm>
    </dsp:sp>
    <dsp:sp modelId="{08B08CA0-4957-484A-96C3-E34C9BEEBA13}">
      <dsp:nvSpPr>
        <dsp:cNvPr id="0" name=""/>
        <dsp:cNvSpPr/>
      </dsp:nvSpPr>
      <dsp:spPr>
        <a:xfrm>
          <a:off x="18093" y="367531"/>
          <a:ext cx="1224876" cy="122487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630531" y="1960144"/>
          <a:ext cx="6991694" cy="97990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7796" tIns="58420" rIns="58420" bIns="58420" numCol="1" spcCol="1270" anchor="ctr" anchorCtr="0">
          <a:noAutofit/>
        </a:bodyPr>
        <a:lstStyle/>
        <a:p>
          <a:pPr marL="0" lvl="0" indent="0" algn="l" defTabSz="1022350">
            <a:lnSpc>
              <a:spcPct val="90000"/>
            </a:lnSpc>
            <a:spcBef>
              <a:spcPct val="0"/>
            </a:spcBef>
            <a:spcAft>
              <a:spcPct val="35000"/>
            </a:spcAft>
            <a:buNone/>
          </a:pPr>
          <a:r>
            <a:rPr lang="de-DE" sz="2300" kern="1200"/>
            <a:t>Das Unterstützungsangebot ist allen bekannt, und die vorgegebenen Wege werden eingehalten.</a:t>
          </a:r>
        </a:p>
      </dsp:txBody>
      <dsp:txXfrm>
        <a:off x="630531" y="1960144"/>
        <a:ext cx="6991694" cy="979900"/>
      </dsp:txXfrm>
    </dsp:sp>
    <dsp:sp modelId="{5C91FA4F-96CC-BE47-93EF-AFFCD3CD5CAD}">
      <dsp:nvSpPr>
        <dsp:cNvPr id="0" name=""/>
        <dsp:cNvSpPr/>
      </dsp:nvSpPr>
      <dsp:spPr>
        <a:xfrm>
          <a:off x="18093" y="1837657"/>
          <a:ext cx="1224876" cy="122487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6 Technik &amp; Software im digitalen Klassenzimmer</a:t>
          </a:r>
          <a:endParaRPr lang="de-DE" sz="2300" b="1" kern="1200" dirty="0"/>
        </a:p>
      </dsp:txBody>
      <dsp:txXfrm>
        <a:off x="0" y="56571"/>
        <a:ext cx="2750514" cy="16503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5084014" y="-778852"/>
          <a:ext cx="6054519" cy="6054519"/>
        </a:xfrm>
        <a:prstGeom prst="blockArc">
          <a:avLst>
            <a:gd name="adj1" fmla="val 18900000"/>
            <a:gd name="adj2" fmla="val 2700000"/>
            <a:gd name="adj3" fmla="val 35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362027" y="236802"/>
          <a:ext cx="7216270"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Die Technik im Klassenzimmer ist an die Ausstattung mit digitalen Endgeräten angepasst.</a:t>
          </a:r>
        </a:p>
      </dsp:txBody>
      <dsp:txXfrm>
        <a:off x="362027" y="236802"/>
        <a:ext cx="7216270" cy="473424"/>
      </dsp:txXfrm>
    </dsp:sp>
    <dsp:sp modelId="{08B08CA0-4957-484A-96C3-E34C9BEEBA13}">
      <dsp:nvSpPr>
        <dsp:cNvPr id="0" name=""/>
        <dsp:cNvSpPr/>
      </dsp:nvSpPr>
      <dsp:spPr>
        <a:xfrm>
          <a:off x="66136" y="177624"/>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751451" y="946849"/>
          <a:ext cx="6826846"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Es gibt Vereinbarungen zu unterrichtlichen Anwendungen.</a:t>
          </a:r>
        </a:p>
      </dsp:txBody>
      <dsp:txXfrm>
        <a:off x="751451" y="946849"/>
        <a:ext cx="6826846" cy="473424"/>
      </dsp:txXfrm>
    </dsp:sp>
    <dsp:sp modelId="{5C91FA4F-96CC-BE47-93EF-AFFCD3CD5CAD}">
      <dsp:nvSpPr>
        <dsp:cNvPr id="0" name=""/>
        <dsp:cNvSpPr/>
      </dsp:nvSpPr>
      <dsp:spPr>
        <a:xfrm>
          <a:off x="455560" y="887671"/>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01CE6-0C80-4EA4-9408-907A7C2088D0}">
      <dsp:nvSpPr>
        <dsp:cNvPr id="0" name=""/>
        <dsp:cNvSpPr/>
      </dsp:nvSpPr>
      <dsp:spPr>
        <a:xfrm>
          <a:off x="929525" y="1656896"/>
          <a:ext cx="6648772"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Das Ablenkungspotenzial ist durch passende Geräteeinschränkungen verringert, dass sie störungsfrei im Unterricht genutzt werden können.</a:t>
          </a:r>
        </a:p>
      </dsp:txBody>
      <dsp:txXfrm>
        <a:off x="929525" y="1656896"/>
        <a:ext cx="6648772" cy="473424"/>
      </dsp:txXfrm>
    </dsp:sp>
    <dsp:sp modelId="{964DC2BC-FA1F-4E8D-A17A-FAAD0992D8FC}">
      <dsp:nvSpPr>
        <dsp:cNvPr id="0" name=""/>
        <dsp:cNvSpPr/>
      </dsp:nvSpPr>
      <dsp:spPr>
        <a:xfrm>
          <a:off x="633634" y="1597718"/>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302204-5029-4D57-A826-D673CDD3A470}">
      <dsp:nvSpPr>
        <dsp:cNvPr id="0" name=""/>
        <dsp:cNvSpPr/>
      </dsp:nvSpPr>
      <dsp:spPr>
        <a:xfrm>
          <a:off x="929525" y="2366493"/>
          <a:ext cx="6648772"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Es gibt Absprachen zum Einsatz digitaler Schulbücher und Anwendungen, die individuelle Zugänge benötigen.</a:t>
          </a:r>
        </a:p>
      </dsp:txBody>
      <dsp:txXfrm>
        <a:off x="929525" y="2366493"/>
        <a:ext cx="6648772" cy="473424"/>
      </dsp:txXfrm>
    </dsp:sp>
    <dsp:sp modelId="{C7596349-876D-4B40-B4F0-7DD07B08970D}">
      <dsp:nvSpPr>
        <dsp:cNvPr id="0" name=""/>
        <dsp:cNvSpPr/>
      </dsp:nvSpPr>
      <dsp:spPr>
        <a:xfrm>
          <a:off x="633634" y="2307315"/>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76BC3-2A42-41AA-AFCA-CBA155A779E4}">
      <dsp:nvSpPr>
        <dsp:cNvPr id="0" name=""/>
        <dsp:cNvSpPr/>
      </dsp:nvSpPr>
      <dsp:spPr>
        <a:xfrm>
          <a:off x="751451" y="3076540"/>
          <a:ext cx="6826846"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Es gibt ein Konzept zum Umgang mit Passwörtern.</a:t>
          </a:r>
        </a:p>
      </dsp:txBody>
      <dsp:txXfrm>
        <a:off x="751451" y="3076540"/>
        <a:ext cx="6826846" cy="473424"/>
      </dsp:txXfrm>
    </dsp:sp>
    <dsp:sp modelId="{9D4AE5C4-501A-4248-8435-F6E29ADD3861}">
      <dsp:nvSpPr>
        <dsp:cNvPr id="0" name=""/>
        <dsp:cNvSpPr/>
      </dsp:nvSpPr>
      <dsp:spPr>
        <a:xfrm>
          <a:off x="455560" y="3017362"/>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1A59F-F14A-4E43-8AF3-FE3A85FE35A7}">
      <dsp:nvSpPr>
        <dsp:cNvPr id="0" name=""/>
        <dsp:cNvSpPr/>
      </dsp:nvSpPr>
      <dsp:spPr>
        <a:xfrm>
          <a:off x="362027" y="3786588"/>
          <a:ext cx="7216270" cy="4734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78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dirty="0"/>
            <a:t>Für die Leihgeräte existiert ein funktionierendes organisatorisches und technisches Nutzungskonzept.</a:t>
          </a:r>
        </a:p>
      </dsp:txBody>
      <dsp:txXfrm>
        <a:off x="362027" y="3786588"/>
        <a:ext cx="7216270" cy="473424"/>
      </dsp:txXfrm>
    </dsp:sp>
    <dsp:sp modelId="{E63A43D6-F0A4-4051-BD1B-D6EB8E3B310B}">
      <dsp:nvSpPr>
        <dsp:cNvPr id="0" name=""/>
        <dsp:cNvSpPr/>
      </dsp:nvSpPr>
      <dsp:spPr>
        <a:xfrm>
          <a:off x="66136" y="3727409"/>
          <a:ext cx="591780" cy="5917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706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1 Digitale Organisationsstruktur im Unterricht</a:t>
          </a:r>
          <a:endParaRPr lang="de-DE" sz="2000" kern="1200" dirty="0"/>
        </a:p>
      </dsp:txBody>
      <dsp:txXfrm>
        <a:off x="0" y="706966"/>
        <a:ext cx="2539999" cy="1523999"/>
      </dsp:txXfrm>
    </dsp:sp>
    <dsp:sp modelId="{77E9A529-BDB5-7741-85A9-79B81D5EDA11}">
      <dsp:nvSpPr>
        <dsp:cNvPr id="0" name=""/>
        <dsp:cNvSpPr/>
      </dsp:nvSpPr>
      <dsp:spPr>
        <a:xfrm>
          <a:off x="2794000" y="706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2 Regeln für den Umgang mit den Endgeräten</a:t>
          </a:r>
        </a:p>
      </dsp:txBody>
      <dsp:txXfrm>
        <a:off x="2794000" y="706966"/>
        <a:ext cx="2539999" cy="1523999"/>
      </dsp:txXfrm>
    </dsp:sp>
    <dsp:sp modelId="{9F44B80C-75BE-474B-9053-9EF8D41B7BA3}">
      <dsp:nvSpPr>
        <dsp:cNvPr id="0" name=""/>
        <dsp:cNvSpPr/>
      </dsp:nvSpPr>
      <dsp:spPr>
        <a:xfrm>
          <a:off x="5587999" y="706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3 Einarbeitung und Kompetenzaufbau der Lernenden</a:t>
          </a:r>
        </a:p>
      </dsp:txBody>
      <dsp:txXfrm>
        <a:off x="5587999" y="706966"/>
        <a:ext cx="2539999" cy="1523999"/>
      </dsp:txXfrm>
    </dsp:sp>
    <dsp:sp modelId="{69BF4A2A-F4A2-7440-9E73-E7BD06AB20E8}">
      <dsp:nvSpPr>
        <dsp:cNvPr id="0" name=""/>
        <dsp:cNvSpPr/>
      </dsp:nvSpPr>
      <dsp:spPr>
        <a:xfrm>
          <a:off x="0" y="2484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4 Grundlegende Kompetenzen und Fortbildung der Lehrkräfte</a:t>
          </a:r>
        </a:p>
      </dsp:txBody>
      <dsp:txXfrm>
        <a:off x="0" y="2484966"/>
        <a:ext cx="2539999" cy="1523999"/>
      </dsp:txXfrm>
    </dsp:sp>
    <dsp:sp modelId="{FA363C39-6E22-0E4D-834D-7AA2BDDAFCA5}">
      <dsp:nvSpPr>
        <dsp:cNvPr id="0" name=""/>
        <dsp:cNvSpPr/>
      </dsp:nvSpPr>
      <dsp:spPr>
        <a:xfrm>
          <a:off x="2794000" y="2484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5 Schulinterne Unterstützungssystem</a:t>
          </a:r>
        </a:p>
      </dsp:txBody>
      <dsp:txXfrm>
        <a:off x="2794000" y="2484966"/>
        <a:ext cx="2539999" cy="1523999"/>
      </dsp:txXfrm>
    </dsp:sp>
    <dsp:sp modelId="{26E99D42-5E55-A646-BBE5-0B97F670A0E8}">
      <dsp:nvSpPr>
        <dsp:cNvPr id="0" name=""/>
        <dsp:cNvSpPr/>
      </dsp:nvSpPr>
      <dsp:spPr>
        <a:xfrm>
          <a:off x="5587999" y="2484966"/>
          <a:ext cx="2539999" cy="152399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de-DE" sz="2000" b="0" i="0" u="none" kern="1200" dirty="0"/>
            <a:t>6 Technik &amp; Software im digitalen Klassenzimmer</a:t>
          </a:r>
        </a:p>
      </dsp:txBody>
      <dsp:txXfrm>
        <a:off x="5587999" y="2484966"/>
        <a:ext cx="2539999" cy="1523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de-DE" sz="2200" b="1" i="0" u="none" kern="1200" dirty="0"/>
            <a:t>1 Digitale Organisationsstruktur im Unterricht</a:t>
          </a:r>
          <a:endParaRPr lang="de-DE" sz="2200" b="1" kern="1200" dirty="0"/>
        </a:p>
      </dsp:txBody>
      <dsp:txXfrm>
        <a:off x="0" y="56571"/>
        <a:ext cx="2750514" cy="1650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558029" y="40131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Es bestehen verbindliche Absprachen zur Nutzung und Gestaltung einer einheitlichen digitalen Lernumgebung (z. B. Lernplattform, Dateiablage).</a:t>
          </a:r>
        </a:p>
      </dsp:txBody>
      <dsp:txXfrm>
        <a:off x="558029" y="401319"/>
        <a:ext cx="7027905" cy="802639"/>
      </dsp:txXfrm>
    </dsp:sp>
    <dsp:sp modelId="{08B08CA0-4957-484A-96C3-E34C9BEEBA13}">
      <dsp:nvSpPr>
        <dsp:cNvPr id="0" name=""/>
        <dsp:cNvSpPr/>
      </dsp:nvSpPr>
      <dsp:spPr>
        <a:xfrm>
          <a:off x="56380" y="30098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49789" y="1605279"/>
          <a:ext cx="6736146"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dirty="0"/>
            <a:t>Es liegen klare Absprachen vor, ab welcher Jahrgangsstufe eine digitale Heftführung eingesetzt werden kann und wie Lehrkräfte die Lernenden dabei unterstützen.</a:t>
          </a:r>
        </a:p>
      </dsp:txBody>
      <dsp:txXfrm>
        <a:off x="849789" y="1605279"/>
        <a:ext cx="6736146" cy="802639"/>
      </dsp:txXfrm>
    </dsp:sp>
    <dsp:sp modelId="{5C91FA4F-96CC-BE47-93EF-AFFCD3CD5CAD}">
      <dsp:nvSpPr>
        <dsp:cNvPr id="0" name=""/>
        <dsp:cNvSpPr/>
      </dsp:nvSpPr>
      <dsp:spPr>
        <a:xfrm>
          <a:off x="348139" y="150494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558029" y="280923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3180" rIns="43180" bIns="43180" numCol="1" spcCol="1270" anchor="ctr" anchorCtr="0">
          <a:noAutofit/>
        </a:bodyPr>
        <a:lstStyle/>
        <a:p>
          <a:pPr marL="0" lvl="0" indent="0" algn="l" defTabSz="755650">
            <a:lnSpc>
              <a:spcPct val="90000"/>
            </a:lnSpc>
            <a:spcBef>
              <a:spcPct val="0"/>
            </a:spcBef>
            <a:spcAft>
              <a:spcPct val="35000"/>
            </a:spcAft>
            <a:buNone/>
          </a:pPr>
          <a:r>
            <a:rPr lang="de-DE" sz="1700" kern="1200"/>
            <a:t>Es wurden Absprachen zur Kommunikation und Erreichbarkeit getroffen, um eine effektive Kommunikation sicherzustellen.</a:t>
          </a:r>
        </a:p>
      </dsp:txBody>
      <dsp:txXfrm>
        <a:off x="558029" y="2809239"/>
        <a:ext cx="7027905" cy="802639"/>
      </dsp:txXfrm>
    </dsp:sp>
    <dsp:sp modelId="{F24F60B5-AFF8-F94E-B5B8-C8CAA03DB1EF}">
      <dsp:nvSpPr>
        <dsp:cNvPr id="0" name=""/>
        <dsp:cNvSpPr/>
      </dsp:nvSpPr>
      <dsp:spPr>
        <a:xfrm>
          <a:off x="56380" y="270890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2 Regeln für den Umgang mit den Endgeräten</a:t>
          </a:r>
          <a:endParaRPr lang="de-DE" sz="2300" b="1" kern="1200" dirty="0"/>
        </a:p>
      </dsp:txBody>
      <dsp:txXfrm>
        <a:off x="0" y="56571"/>
        <a:ext cx="2750514" cy="1650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454489" y="308534"/>
          <a:ext cx="7131446"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Schuleigene Regeln sind vorhanden und decken alle relevanten Bereiche ab.</a:t>
          </a:r>
        </a:p>
      </dsp:txBody>
      <dsp:txXfrm>
        <a:off x="454489" y="308534"/>
        <a:ext cx="7131446" cy="617390"/>
      </dsp:txXfrm>
    </dsp:sp>
    <dsp:sp modelId="{08B08CA0-4957-484A-96C3-E34C9BEEBA13}">
      <dsp:nvSpPr>
        <dsp:cNvPr id="0" name=""/>
        <dsp:cNvSpPr/>
      </dsp:nvSpPr>
      <dsp:spPr>
        <a:xfrm>
          <a:off x="68620" y="231360"/>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08453" y="1234781"/>
          <a:ext cx="6777482"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Die Regeln sind transparent kommuniziert und etabliert.</a:t>
          </a:r>
        </a:p>
      </dsp:txBody>
      <dsp:txXfrm>
        <a:off x="808453" y="1234781"/>
        <a:ext cx="6777482" cy="617390"/>
      </dsp:txXfrm>
    </dsp:sp>
    <dsp:sp modelId="{5C91FA4F-96CC-BE47-93EF-AFFCD3CD5CAD}">
      <dsp:nvSpPr>
        <dsp:cNvPr id="0" name=""/>
        <dsp:cNvSpPr/>
      </dsp:nvSpPr>
      <dsp:spPr>
        <a:xfrm>
          <a:off x="422584" y="1157607"/>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808453" y="2161027"/>
          <a:ext cx="6777482"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Es gibt Absprachen zum Vorgehen bei Verstößen.</a:t>
          </a:r>
        </a:p>
      </dsp:txBody>
      <dsp:txXfrm>
        <a:off x="808453" y="2161027"/>
        <a:ext cx="6777482" cy="617390"/>
      </dsp:txXfrm>
    </dsp:sp>
    <dsp:sp modelId="{F24F60B5-AFF8-F94E-B5B8-C8CAA03DB1EF}">
      <dsp:nvSpPr>
        <dsp:cNvPr id="0" name=""/>
        <dsp:cNvSpPr/>
      </dsp:nvSpPr>
      <dsp:spPr>
        <a:xfrm>
          <a:off x="422584" y="2083853"/>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952BB-D2A8-4281-A898-CB0D082A41E4}">
      <dsp:nvSpPr>
        <dsp:cNvPr id="0" name=""/>
        <dsp:cNvSpPr/>
      </dsp:nvSpPr>
      <dsp:spPr>
        <a:xfrm>
          <a:off x="454489" y="3087273"/>
          <a:ext cx="7131446" cy="61739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5720" rIns="45720" bIns="45720" numCol="1" spcCol="1270" anchor="ctr" anchorCtr="0">
          <a:noAutofit/>
        </a:bodyPr>
        <a:lstStyle/>
        <a:p>
          <a:pPr marL="0" lvl="0" indent="0" algn="l" defTabSz="800100">
            <a:lnSpc>
              <a:spcPct val="90000"/>
            </a:lnSpc>
            <a:spcBef>
              <a:spcPct val="0"/>
            </a:spcBef>
            <a:spcAft>
              <a:spcPct val="35000"/>
            </a:spcAft>
            <a:buNone/>
          </a:pPr>
          <a:r>
            <a:rPr lang="de-DE" sz="1800" kern="1200" dirty="0"/>
            <a:t>Es gibt ein Konzept zur Sensibilisierung der Lernenden für den verantwortungsvollen Umgang mit den Endgeräten.</a:t>
          </a:r>
        </a:p>
      </dsp:txBody>
      <dsp:txXfrm>
        <a:off x="454489" y="3087273"/>
        <a:ext cx="7131446" cy="617390"/>
      </dsp:txXfrm>
    </dsp:sp>
    <dsp:sp modelId="{81CED566-F245-479D-8A06-FA0D9B9E5A23}">
      <dsp:nvSpPr>
        <dsp:cNvPr id="0" name=""/>
        <dsp:cNvSpPr/>
      </dsp:nvSpPr>
      <dsp:spPr>
        <a:xfrm>
          <a:off x="68620" y="3010099"/>
          <a:ext cx="771738" cy="771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3 Lernende: Einarbeitung &amp; Kompetenzaufbau</a:t>
          </a:r>
          <a:endParaRPr lang="de-DE" sz="2300" b="1" kern="1200" dirty="0"/>
        </a:p>
      </dsp:txBody>
      <dsp:txXfrm>
        <a:off x="0" y="56571"/>
        <a:ext cx="2750514" cy="1650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91159-79C4-414D-B567-78AAB94986D8}">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E388F-6044-9D46-8A01-AB5D5A625788}">
      <dsp:nvSpPr>
        <dsp:cNvPr id="0" name=""/>
        <dsp:cNvSpPr/>
      </dsp:nvSpPr>
      <dsp:spPr>
        <a:xfrm>
          <a:off x="558029" y="40131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Grundlegende Inhalte zur Heranführung der Lernenden an die Arbeitsweise (Einarbeitung der Lernenden) wurden definiert.</a:t>
          </a:r>
        </a:p>
      </dsp:txBody>
      <dsp:txXfrm>
        <a:off x="558029" y="401319"/>
        <a:ext cx="7027905" cy="802639"/>
      </dsp:txXfrm>
    </dsp:sp>
    <dsp:sp modelId="{08B08CA0-4957-484A-96C3-E34C9BEEBA13}">
      <dsp:nvSpPr>
        <dsp:cNvPr id="0" name=""/>
        <dsp:cNvSpPr/>
      </dsp:nvSpPr>
      <dsp:spPr>
        <a:xfrm>
          <a:off x="56380" y="30098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768678-E36A-064B-844A-C5FCB0F0A4B9}">
      <dsp:nvSpPr>
        <dsp:cNvPr id="0" name=""/>
        <dsp:cNvSpPr/>
      </dsp:nvSpPr>
      <dsp:spPr>
        <a:xfrm>
          <a:off x="849789" y="1605279"/>
          <a:ext cx="6736146"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Es gibt ein Konzept zur Vermittlung der Inhalte (Einarbeitungskonzept).</a:t>
          </a:r>
        </a:p>
      </dsp:txBody>
      <dsp:txXfrm>
        <a:off x="849789" y="1605279"/>
        <a:ext cx="6736146" cy="802639"/>
      </dsp:txXfrm>
    </dsp:sp>
    <dsp:sp modelId="{5C91FA4F-96CC-BE47-93EF-AFFCD3CD5CAD}">
      <dsp:nvSpPr>
        <dsp:cNvPr id="0" name=""/>
        <dsp:cNvSpPr/>
      </dsp:nvSpPr>
      <dsp:spPr>
        <a:xfrm>
          <a:off x="348139" y="150494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4AD55A-C9BF-064E-83B9-8F3BF3800356}">
      <dsp:nvSpPr>
        <dsp:cNvPr id="0" name=""/>
        <dsp:cNvSpPr/>
      </dsp:nvSpPr>
      <dsp:spPr>
        <a:xfrm>
          <a:off x="558029" y="2809239"/>
          <a:ext cx="7027905" cy="80263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095" tIns="48260" rIns="48260" bIns="48260" numCol="1" spcCol="1270" anchor="ctr" anchorCtr="0">
          <a:noAutofit/>
        </a:bodyPr>
        <a:lstStyle/>
        <a:p>
          <a:pPr marL="0" lvl="0" indent="0" algn="l" defTabSz="844550">
            <a:lnSpc>
              <a:spcPct val="90000"/>
            </a:lnSpc>
            <a:spcBef>
              <a:spcPct val="0"/>
            </a:spcBef>
            <a:spcAft>
              <a:spcPct val="35000"/>
            </a:spcAft>
            <a:buNone/>
          </a:pPr>
          <a:r>
            <a:rPr lang="de-DE" sz="1900" kern="1200" dirty="0"/>
            <a:t>Es liegen Unterstützungsangebote zur Begleitung der Verantwortlichen (z. B. Klassenleitung) in ihrer Aufgabe vor.</a:t>
          </a:r>
        </a:p>
      </dsp:txBody>
      <dsp:txXfrm>
        <a:off x="558029" y="2809239"/>
        <a:ext cx="7027905" cy="802639"/>
      </dsp:txXfrm>
    </dsp:sp>
    <dsp:sp modelId="{F24F60B5-AFF8-F94E-B5B8-C8CAA03DB1EF}">
      <dsp:nvSpPr>
        <dsp:cNvPr id="0" name=""/>
        <dsp:cNvSpPr/>
      </dsp:nvSpPr>
      <dsp:spPr>
        <a:xfrm>
          <a:off x="56380" y="2708909"/>
          <a:ext cx="1003299" cy="10032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0875-FCE6-B448-9474-342C73F1E552}">
      <dsp:nvSpPr>
        <dsp:cNvPr id="0" name=""/>
        <dsp:cNvSpPr/>
      </dsp:nvSpPr>
      <dsp:spPr>
        <a:xfrm>
          <a:off x="0" y="56571"/>
          <a:ext cx="2750514" cy="165030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de-DE" sz="2300" b="1" i="0" u="none" kern="1200" dirty="0"/>
            <a:t>4 Lehrende: Grundlagen &amp; Fortbildung</a:t>
          </a:r>
          <a:endParaRPr lang="de-DE" sz="2300" kern="1200" dirty="0"/>
        </a:p>
      </dsp:txBody>
      <dsp:txXfrm>
        <a:off x="0" y="56571"/>
        <a:ext cx="2750514" cy="1650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F5339-8337-4CC3-AD46-79C6DB3A9A98}" type="datetimeFigureOut">
              <a:rPr lang="de-DE" smtClean="0"/>
              <a:t>25.11.25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060CE-79E0-4217-A3A2-AEE43F4074DC}" type="slidenum">
              <a:rPr lang="de-DE" smtClean="0"/>
              <a:t>‹Nr.›</a:t>
            </a:fld>
            <a:endParaRPr lang="de-DE"/>
          </a:p>
        </p:txBody>
      </p:sp>
    </p:spTree>
    <p:extLst>
      <p:ext uri="{BB962C8B-B14F-4D97-AF65-F5344CB8AC3E}">
        <p14:creationId xmlns:p14="http://schemas.microsoft.com/office/powerpoint/2010/main" val="300034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sp>
        <p:nvSpPr>
          <p:cNvPr id="11" name="Datumsplatzhalter 10">
            <a:extLst>
              <a:ext uri="{FF2B5EF4-FFF2-40B4-BE49-F238E27FC236}">
                <a16:creationId xmlns:a16="http://schemas.microsoft.com/office/drawing/2014/main" id="{F874F2D3-C789-F5D1-11E1-E9E7CAD63DBA}"/>
              </a:ext>
            </a:extLst>
          </p:cNvPr>
          <p:cNvSpPr>
            <a:spLocks noGrp="1"/>
          </p:cNvSpPr>
          <p:nvPr>
            <p:ph type="dt" sz="half" idx="10"/>
          </p:nvPr>
        </p:nvSpPr>
        <p:spPr/>
        <p:txBody>
          <a:bodyPr/>
          <a:lstStyle/>
          <a:p>
            <a:fld id="{B6788FC0-AFE6-4A16-A484-B9FA56D012B6}" type="datetimeFigureOut">
              <a:rPr lang="de-DE" smtClean="0"/>
              <a:pPr/>
              <a:t>25.11.25</a:t>
            </a:fld>
            <a:endParaRPr lang="de-DE" dirty="0"/>
          </a:p>
        </p:txBody>
      </p:sp>
      <p:sp>
        <p:nvSpPr>
          <p:cNvPr id="12" name="Fußzeilenplatzhalter 11">
            <a:extLst>
              <a:ext uri="{FF2B5EF4-FFF2-40B4-BE49-F238E27FC236}">
                <a16:creationId xmlns:a16="http://schemas.microsoft.com/office/drawing/2014/main" id="{9A01406B-873D-7BF0-E3A4-CA0C55DD95BE}"/>
              </a:ext>
            </a:extLst>
          </p:cNvPr>
          <p:cNvSpPr>
            <a:spLocks noGrp="1"/>
          </p:cNvSpPr>
          <p:nvPr>
            <p:ph type="ftr" sz="quarter" idx="11"/>
          </p:nvPr>
        </p:nvSpPr>
        <p:spPr/>
        <p:txBody>
          <a:bodyPr/>
          <a:lstStyle/>
          <a:p>
            <a:endParaRPr lang="de-DE" dirty="0"/>
          </a:p>
        </p:txBody>
      </p:sp>
      <p:sp>
        <p:nvSpPr>
          <p:cNvPr id="13" name="Foliennummernplatzhalter 12">
            <a:extLst>
              <a:ext uri="{FF2B5EF4-FFF2-40B4-BE49-F238E27FC236}">
                <a16:creationId xmlns:a16="http://schemas.microsoft.com/office/drawing/2014/main" id="{57C3C451-67B6-7C19-3431-C3B676E75DA8}"/>
              </a:ext>
            </a:extLst>
          </p:cNvPr>
          <p:cNvSpPr>
            <a:spLocks noGrp="1"/>
          </p:cNvSpPr>
          <p:nvPr>
            <p:ph type="sldNum" sz="quarter" idx="12"/>
          </p:nvPr>
        </p:nvSpPr>
        <p:spPr/>
        <p:txBody>
          <a:bodyPr/>
          <a:lstStyle/>
          <a:p>
            <a:fld id="{3DA8904B-82B2-46E8-8F7B-A9A5D0A7CDE9}" type="slidenum">
              <a:rPr lang="de-DE" smtClean="0"/>
              <a:pPr/>
              <a:t>‹Nr.›</a:t>
            </a:fld>
            <a:endParaRPr lang="de-DE" dirty="0"/>
          </a:p>
        </p:txBody>
      </p:sp>
      <p:sp>
        <p:nvSpPr>
          <p:cNvPr id="14" name="Titel 1">
            <a:extLst>
              <a:ext uri="{FF2B5EF4-FFF2-40B4-BE49-F238E27FC236}">
                <a16:creationId xmlns:a16="http://schemas.microsoft.com/office/drawing/2014/main" id="{CDD4EA3F-2FFB-5E85-853A-5343B332BC58}"/>
              </a:ext>
            </a:extLst>
          </p:cNvPr>
          <p:cNvSpPr>
            <a:spLocks noGrp="1"/>
          </p:cNvSpPr>
          <p:nvPr>
            <p:ph type="ctrTitle"/>
          </p:nvPr>
        </p:nvSpPr>
        <p:spPr>
          <a:xfrm>
            <a:off x="838199" y="1468751"/>
            <a:ext cx="10515601" cy="2387600"/>
          </a:xfrm>
        </p:spPr>
        <p:txBody>
          <a:bodyPr anchor="b"/>
          <a:lstStyle>
            <a:lvl1pPr algn="l">
              <a:defRPr sz="6000" b="1"/>
            </a:lvl1pPr>
          </a:lstStyle>
          <a:p>
            <a:r>
              <a:rPr lang="de-DE" dirty="0"/>
              <a:t>Mastertitelformat bearbeiten</a:t>
            </a:r>
          </a:p>
        </p:txBody>
      </p:sp>
      <p:sp>
        <p:nvSpPr>
          <p:cNvPr id="15" name="Untertitel 2">
            <a:extLst>
              <a:ext uri="{FF2B5EF4-FFF2-40B4-BE49-F238E27FC236}">
                <a16:creationId xmlns:a16="http://schemas.microsoft.com/office/drawing/2014/main" id="{42CA32E1-A242-5AD3-84C2-B11521805A4E}"/>
              </a:ext>
            </a:extLst>
          </p:cNvPr>
          <p:cNvSpPr>
            <a:spLocks noGrp="1"/>
          </p:cNvSpPr>
          <p:nvPr>
            <p:ph type="subTitle" idx="1"/>
          </p:nvPr>
        </p:nvSpPr>
        <p:spPr>
          <a:xfrm>
            <a:off x="838200" y="3948426"/>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3" name="Grafik 2">
            <a:extLst>
              <a:ext uri="{FF2B5EF4-FFF2-40B4-BE49-F238E27FC236}">
                <a16:creationId xmlns:a16="http://schemas.microsoft.com/office/drawing/2014/main" id="{3153A0BA-5A78-C9C2-B4B4-38F7C7DBD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0" y="221634"/>
            <a:ext cx="2209800" cy="1032178"/>
          </a:xfrm>
          <a:prstGeom prst="rect">
            <a:avLst/>
          </a:prstGeom>
        </p:spPr>
      </p:pic>
    </p:spTree>
    <p:extLst>
      <p:ext uri="{BB962C8B-B14F-4D97-AF65-F5344CB8AC3E}">
        <p14:creationId xmlns:p14="http://schemas.microsoft.com/office/powerpoint/2010/main" val="226522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2BCB1AD-D47B-A704-7065-094BFFB14B0F}"/>
              </a:ext>
            </a:extLst>
          </p:cNvPr>
          <p:cNvPicPr>
            <a:picLocks noChangeAspect="1"/>
          </p:cNvPicPr>
          <p:nvPr userDrawn="1"/>
        </p:nvPicPr>
        <p:blipFill>
          <a:blip r:embed="rId2"/>
          <a:stretch>
            <a:fillRect/>
          </a:stretch>
        </p:blipFill>
        <p:spPr>
          <a:xfrm>
            <a:off x="0" y="-13447"/>
            <a:ext cx="12203530" cy="6864485"/>
          </a:xfrm>
          <a:prstGeom prst="rect">
            <a:avLst/>
          </a:prstGeom>
        </p:spPr>
      </p:pic>
    </p:spTree>
    <p:extLst>
      <p:ext uri="{BB962C8B-B14F-4D97-AF65-F5344CB8AC3E}">
        <p14:creationId xmlns:p14="http://schemas.microsoft.com/office/powerpoint/2010/main" val="208098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eer">
    <p:spTree>
      <p:nvGrpSpPr>
        <p:cNvPr id="1" name=""/>
        <p:cNvGrpSpPr/>
        <p:nvPr/>
      </p:nvGrpSpPr>
      <p:grpSpPr>
        <a:xfrm>
          <a:off x="0" y="0"/>
          <a:ext cx="0" cy="0"/>
          <a:chOff x="0" y="0"/>
          <a:chExt cx="0" cy="0"/>
        </a:xfrm>
      </p:grpSpPr>
      <p:cxnSp>
        <p:nvCxnSpPr>
          <p:cNvPr id="5" name="Gerader Verbinder 11">
            <a:extLst>
              <a:ext uri="{FF2B5EF4-FFF2-40B4-BE49-F238E27FC236}">
                <a16:creationId xmlns:a16="http://schemas.microsoft.com/office/drawing/2014/main" id="{2079AEA5-2AA9-DCD0-1C0F-ED0C0A3D082A}"/>
              </a:ext>
            </a:extLst>
          </p:cNvPr>
          <p:cNvCxnSpPr>
            <a:cxnSpLocks/>
          </p:cNvCxnSpPr>
          <p:nvPr userDrawn="1"/>
        </p:nvCxnSpPr>
        <p:spPr>
          <a:xfrm>
            <a:off x="838200" y="6102000"/>
            <a:ext cx="10515600" cy="0"/>
          </a:xfrm>
          <a:prstGeom prst="line">
            <a:avLst/>
          </a:prstGeom>
          <a:ln w="3175">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Grafik 5" descr="Ein Bild, das Schrift, Grafiken, Text, Logo enthält.&#10;&#10;KI-generierte Inhalte können fehlerhaft sein.">
            <a:extLst>
              <a:ext uri="{FF2B5EF4-FFF2-40B4-BE49-F238E27FC236}">
                <a16:creationId xmlns:a16="http://schemas.microsoft.com/office/drawing/2014/main" id="{1B0E8526-DDCB-244A-C7D7-A6CAB2C27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06084"/>
            <a:ext cx="1724220" cy="373581"/>
          </a:xfrm>
          <a:prstGeom prst="rect">
            <a:avLst/>
          </a:prstGeom>
        </p:spPr>
      </p:pic>
      <p:sp>
        <p:nvSpPr>
          <p:cNvPr id="2" name="Textplatzhalter 2">
            <a:extLst>
              <a:ext uri="{FF2B5EF4-FFF2-40B4-BE49-F238E27FC236}">
                <a16:creationId xmlns:a16="http://schemas.microsoft.com/office/drawing/2014/main" id="{9197B569-9342-CE60-A2E6-993B8B43E665}"/>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Tree>
    <p:extLst>
      <p:ext uri="{BB962C8B-B14F-4D97-AF65-F5344CB8AC3E}">
        <p14:creationId xmlns:p14="http://schemas.microsoft.com/office/powerpoint/2010/main" val="273473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1053829" y="1581355"/>
            <a:ext cx="9086685" cy="571701"/>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1047915" y="2704540"/>
            <a:ext cx="9086685" cy="3607360"/>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Textplatzhalter 2">
            <a:extLst>
              <a:ext uri="{FF2B5EF4-FFF2-40B4-BE49-F238E27FC236}">
                <a16:creationId xmlns:a16="http://schemas.microsoft.com/office/drawing/2014/main" id="{2D5105F2-9FC8-4EA9-9A59-6D2F2FDDC975}"/>
              </a:ext>
            </a:extLst>
          </p:cNvPr>
          <p:cNvSpPr>
            <a:spLocks noGrp="1"/>
          </p:cNvSpPr>
          <p:nvPr>
            <p:ph type="body" idx="14" hasCustomPrompt="1"/>
          </p:nvPr>
        </p:nvSpPr>
        <p:spPr>
          <a:xfrm>
            <a:off x="1047915" y="1118771"/>
            <a:ext cx="90866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3" name="Rechteck 2">
            <a:extLst>
              <a:ext uri="{FF2B5EF4-FFF2-40B4-BE49-F238E27FC236}">
                <a16:creationId xmlns:a16="http://schemas.microsoft.com/office/drawing/2014/main" id="{714FCAB9-1078-BF8B-C343-63AAB8F7566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E1201B8B-3E84-0D09-483F-9876FDFA0E91}"/>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8" name="Fußzeilenplatzhalter 7">
            <a:extLst>
              <a:ext uri="{FF2B5EF4-FFF2-40B4-BE49-F238E27FC236}">
                <a16:creationId xmlns:a16="http://schemas.microsoft.com/office/drawing/2014/main" id="{D5FDDBCE-B019-2EEA-E6A6-C14C3B56E37B}"/>
              </a:ext>
            </a:extLst>
          </p:cNvPr>
          <p:cNvSpPr>
            <a:spLocks noGrp="1"/>
          </p:cNvSpPr>
          <p:nvPr>
            <p:ph type="ftr" sz="quarter" idx="16"/>
          </p:nvPr>
        </p:nvSpPr>
        <p:spPr>
          <a:xfrm>
            <a:off x="3782438" y="6557385"/>
            <a:ext cx="4114800" cy="300615"/>
          </a:xfrm>
          <a:prstGeom prst="rect">
            <a:avLst/>
          </a:prstGeom>
        </p:spPr>
        <p:txBody>
          <a:bodyPr/>
          <a:lstStyle/>
          <a:p>
            <a:r>
              <a:rPr lang="de-DE" dirty="0"/>
              <a:t>K+5-Modell</a:t>
            </a:r>
          </a:p>
        </p:txBody>
      </p:sp>
      <p:sp>
        <p:nvSpPr>
          <p:cNvPr id="10" name="Foliennummernplatzhalter 9">
            <a:extLst>
              <a:ext uri="{FF2B5EF4-FFF2-40B4-BE49-F238E27FC236}">
                <a16:creationId xmlns:a16="http://schemas.microsoft.com/office/drawing/2014/main" id="{AB49E1C4-FB16-0DEF-EDD5-B8EDB4B6E91D}"/>
              </a:ext>
            </a:extLst>
          </p:cNvPr>
          <p:cNvSpPr>
            <a:spLocks noGrp="1"/>
          </p:cNvSpPr>
          <p:nvPr>
            <p:ph type="sldNum" sz="quarter" idx="17"/>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6735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114800"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0" name="Bildplatzhalter 9">
            <a:extLst>
              <a:ext uri="{FF2B5EF4-FFF2-40B4-BE49-F238E27FC236}">
                <a16:creationId xmlns:a16="http://schemas.microsoft.com/office/drawing/2014/main" id="{B05A296C-044C-EBD1-4C3E-EE140097FA07}"/>
              </a:ext>
            </a:extLst>
          </p:cNvPr>
          <p:cNvSpPr>
            <a:spLocks noGrp="1"/>
          </p:cNvSpPr>
          <p:nvPr>
            <p:ph type="pic" sz="quarter" idx="15"/>
          </p:nvPr>
        </p:nvSpPr>
        <p:spPr>
          <a:xfrm>
            <a:off x="5397499" y="2709052"/>
            <a:ext cx="6189663" cy="3615548"/>
          </a:xfrm>
        </p:spPr>
        <p:txBody>
          <a:bodyPr/>
          <a:lstStyle/>
          <a:p>
            <a:endParaRPr lang="de-DE"/>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Tree>
    <p:extLst>
      <p:ext uri="{BB962C8B-B14F-4D97-AF65-F5344CB8AC3E}">
        <p14:creationId xmlns:p14="http://schemas.microsoft.com/office/powerpoint/2010/main" val="293178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5A722E6-F263-B2EC-AD02-FA76B35A0D4B}"/>
              </a:ext>
            </a:extLst>
          </p:cNvPr>
          <p:cNvSpPr>
            <a:spLocks noGrp="1"/>
          </p:cNvSpPr>
          <p:nvPr>
            <p:ph type="body" idx="1" hasCustomPrompt="1"/>
          </p:nvPr>
        </p:nvSpPr>
        <p:spPr>
          <a:xfrm>
            <a:off x="1040887" y="1658010"/>
            <a:ext cx="10546275" cy="507665"/>
          </a:xfrm>
          <a:prstGeom prst="rect">
            <a:avLst/>
          </a:prstGeom>
        </p:spPr>
        <p:txBody>
          <a:bodyPr anchor="b">
            <a:no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7" name="Textplatzhalter 2">
            <a:extLst>
              <a:ext uri="{FF2B5EF4-FFF2-40B4-BE49-F238E27FC236}">
                <a16:creationId xmlns:a16="http://schemas.microsoft.com/office/drawing/2014/main" id="{3053F99F-E6B1-D22B-547A-1AF051D582F8}"/>
              </a:ext>
            </a:extLst>
          </p:cNvPr>
          <p:cNvSpPr>
            <a:spLocks noGrp="1"/>
          </p:cNvSpPr>
          <p:nvPr>
            <p:ph type="body" idx="13" hasCustomPrompt="1"/>
          </p:nvPr>
        </p:nvSpPr>
        <p:spPr>
          <a:xfrm>
            <a:off x="1047915"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2" name="Rechteck 1">
            <a:extLst>
              <a:ext uri="{FF2B5EF4-FFF2-40B4-BE49-F238E27FC236}">
                <a16:creationId xmlns:a16="http://schemas.microsoft.com/office/drawing/2014/main" id="{77D1EB75-A4EB-5511-FB04-7A1A9405D192}"/>
              </a:ext>
            </a:extLst>
          </p:cNvPr>
          <p:cNvSpPr/>
          <p:nvPr userDrawn="1"/>
        </p:nvSpPr>
        <p:spPr>
          <a:xfrm>
            <a:off x="-6485" y="1355387"/>
            <a:ext cx="648000" cy="6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03D85B9-5F87-59F5-6EBA-DDE04D5CCC0B}"/>
              </a:ext>
            </a:extLst>
          </p:cNvPr>
          <p:cNvSpPr txBox="1"/>
          <p:nvPr userDrawn="1"/>
        </p:nvSpPr>
        <p:spPr>
          <a:xfrm>
            <a:off x="265888" y="1288968"/>
            <a:ext cx="330741" cy="584775"/>
          </a:xfrm>
          <a:prstGeom prst="rect">
            <a:avLst/>
          </a:prstGeom>
          <a:noFill/>
        </p:spPr>
        <p:txBody>
          <a:bodyPr wrap="square" rtlCol="0">
            <a:spAutoFit/>
          </a:bodyPr>
          <a:lstStyle/>
          <a:p>
            <a:r>
              <a:rPr lang="de-DE" sz="3200" b="1" dirty="0">
                <a:solidFill>
                  <a:schemeClr val="bg1"/>
                </a:solidFill>
              </a:rPr>
              <a:t>K</a:t>
            </a:r>
          </a:p>
        </p:txBody>
      </p:sp>
      <p:sp>
        <p:nvSpPr>
          <p:cNvPr id="9" name="Textplatzhalter 2">
            <a:extLst>
              <a:ext uri="{FF2B5EF4-FFF2-40B4-BE49-F238E27FC236}">
                <a16:creationId xmlns:a16="http://schemas.microsoft.com/office/drawing/2014/main" id="{FF5D5462-CC2D-7B44-7747-9504E1E01EF5}"/>
              </a:ext>
            </a:extLst>
          </p:cNvPr>
          <p:cNvSpPr>
            <a:spLocks noGrp="1"/>
          </p:cNvSpPr>
          <p:nvPr>
            <p:ph type="body" idx="16" hasCustomPrompt="1"/>
          </p:nvPr>
        </p:nvSpPr>
        <p:spPr>
          <a:xfrm>
            <a:off x="1047915" y="1103176"/>
            <a:ext cx="8794585" cy="504422"/>
          </a:xfrm>
          <a:prstGeom prst="rect">
            <a:avLst/>
          </a:prstGeom>
        </p:spPr>
        <p:txBody>
          <a:bodyPr anchor="b">
            <a:normAutofit/>
          </a:bodyPr>
          <a:lstStyle>
            <a:lvl1pPr marL="0" indent="0">
              <a:buNone/>
              <a:defRPr sz="20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
        <p:nvSpPr>
          <p:cNvPr id="16" name="Fußzeilenplatzhalter 15">
            <a:extLst>
              <a:ext uri="{FF2B5EF4-FFF2-40B4-BE49-F238E27FC236}">
                <a16:creationId xmlns:a16="http://schemas.microsoft.com/office/drawing/2014/main" id="{EA6683A1-6C48-C899-392D-6FE84312FDCD}"/>
              </a:ext>
            </a:extLst>
          </p:cNvPr>
          <p:cNvSpPr>
            <a:spLocks noGrp="1"/>
          </p:cNvSpPr>
          <p:nvPr>
            <p:ph type="ftr" sz="quarter" idx="18"/>
          </p:nvPr>
        </p:nvSpPr>
        <p:spPr>
          <a:xfrm>
            <a:off x="3782438" y="6557385"/>
            <a:ext cx="4114800" cy="300615"/>
          </a:xfrm>
          <a:prstGeom prst="rect">
            <a:avLst/>
          </a:prstGeom>
        </p:spPr>
        <p:txBody>
          <a:bodyPr/>
          <a:lstStyle/>
          <a:p>
            <a:r>
              <a:rPr lang="de-DE" dirty="0"/>
              <a:t>K+5-Modell</a:t>
            </a:r>
          </a:p>
        </p:txBody>
      </p:sp>
      <p:sp>
        <p:nvSpPr>
          <p:cNvPr id="17" name="Foliennummernplatzhalter 16">
            <a:extLst>
              <a:ext uri="{FF2B5EF4-FFF2-40B4-BE49-F238E27FC236}">
                <a16:creationId xmlns:a16="http://schemas.microsoft.com/office/drawing/2014/main" id="{57DAFB96-561C-BB75-702A-EAC7E1C53933}"/>
              </a:ext>
            </a:extLst>
          </p:cNvPr>
          <p:cNvSpPr>
            <a:spLocks noGrp="1"/>
          </p:cNvSpPr>
          <p:nvPr>
            <p:ph type="sldNum" sz="quarter" idx="19"/>
          </p:nvPr>
        </p:nvSpPr>
        <p:spPr/>
        <p:txBody>
          <a:bodyPr/>
          <a:lstStyle/>
          <a:p>
            <a:fld id="{1D937574-5286-7C49-842E-2D6CFC549A1F}" type="slidenum">
              <a:rPr lang="de-DE" smtClean="0"/>
              <a:pPr/>
              <a:t>‹Nr.›</a:t>
            </a:fld>
            <a:endParaRPr lang="de-DE" dirty="0"/>
          </a:p>
        </p:txBody>
      </p:sp>
      <p:sp>
        <p:nvSpPr>
          <p:cNvPr id="3" name="Textplatzhalter 2">
            <a:extLst>
              <a:ext uri="{FF2B5EF4-FFF2-40B4-BE49-F238E27FC236}">
                <a16:creationId xmlns:a16="http://schemas.microsoft.com/office/drawing/2014/main" id="{91F27F3A-CC4E-3A79-BD48-840F4A133550}"/>
              </a:ext>
            </a:extLst>
          </p:cNvPr>
          <p:cNvSpPr>
            <a:spLocks noGrp="1"/>
          </p:cNvSpPr>
          <p:nvPr>
            <p:ph type="body" idx="20" hasCustomPrompt="1"/>
          </p:nvPr>
        </p:nvSpPr>
        <p:spPr>
          <a:xfrm>
            <a:off x="6334899" y="2721752"/>
            <a:ext cx="4809188" cy="3602848"/>
          </a:xfrm>
          <a:prstGeom prst="rect">
            <a:avLst/>
          </a:prstGeom>
        </p:spPr>
        <p:txBody>
          <a:bodyPr anchor="t" anchorCtr="0">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19638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9D2B951-0184-2FDD-2DD6-8B9D8E422925}"/>
              </a:ext>
            </a:extLst>
          </p:cNvPr>
          <p:cNvSpPr>
            <a:spLocks noGrp="1"/>
          </p:cNvSpPr>
          <p:nvPr>
            <p:ph type="ftr" sz="quarter" idx="10"/>
          </p:nvPr>
        </p:nvSpPr>
        <p:spPr>
          <a:xfrm>
            <a:off x="3782438" y="6557385"/>
            <a:ext cx="4114800" cy="300615"/>
          </a:xfrm>
          <a:prstGeom prst="rect">
            <a:avLst/>
          </a:prstGeom>
        </p:spPr>
        <p:txBody>
          <a:bodyPr/>
          <a:lstStyle/>
          <a:p>
            <a:r>
              <a:rPr lang="de-DE" dirty="0"/>
              <a:t>K+5-Modell</a:t>
            </a:r>
          </a:p>
        </p:txBody>
      </p:sp>
      <p:sp>
        <p:nvSpPr>
          <p:cNvPr id="4" name="Foliennummernplatzhalter 3">
            <a:extLst>
              <a:ext uri="{FF2B5EF4-FFF2-40B4-BE49-F238E27FC236}">
                <a16:creationId xmlns:a16="http://schemas.microsoft.com/office/drawing/2014/main" id="{DFC6B666-4EF0-6B73-8DFB-BADCF9A3A7C7}"/>
              </a:ext>
            </a:extLst>
          </p:cNvPr>
          <p:cNvSpPr>
            <a:spLocks noGrp="1"/>
          </p:cNvSpPr>
          <p:nvPr>
            <p:ph type="sldNum" sz="quarter" idx="11"/>
          </p:nvPr>
        </p:nvSpPr>
        <p:spPr/>
        <p:txBody>
          <a:bodyPr/>
          <a:lstStyle/>
          <a:p>
            <a:fld id="{1D937574-5286-7C49-842E-2D6CFC549A1F}" type="slidenum">
              <a:rPr lang="de-DE" smtClean="0"/>
              <a:pPr/>
              <a:t>‹Nr.›</a:t>
            </a:fld>
            <a:endParaRPr lang="de-DE" dirty="0"/>
          </a:p>
        </p:txBody>
      </p:sp>
      <p:sp>
        <p:nvSpPr>
          <p:cNvPr id="5" name="Rechteck 4">
            <a:extLst>
              <a:ext uri="{FF2B5EF4-FFF2-40B4-BE49-F238E27FC236}">
                <a16:creationId xmlns:a16="http://schemas.microsoft.com/office/drawing/2014/main" id="{55D66375-C2BB-023A-339E-46B8FCF8BF12}"/>
              </a:ext>
            </a:extLst>
          </p:cNvPr>
          <p:cNvSpPr/>
          <p:nvPr userDrawn="1"/>
        </p:nvSpPr>
        <p:spPr>
          <a:xfrm>
            <a:off x="0" y="-1"/>
            <a:ext cx="12192000" cy="4871103"/>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Dreieck 5">
            <a:extLst>
              <a:ext uri="{FF2B5EF4-FFF2-40B4-BE49-F238E27FC236}">
                <a16:creationId xmlns:a16="http://schemas.microsoft.com/office/drawing/2014/main" id="{D64D1994-1F14-3AF6-C837-B66B407F1284}"/>
              </a:ext>
            </a:extLst>
          </p:cNvPr>
          <p:cNvSpPr/>
          <p:nvPr userDrawn="1"/>
        </p:nvSpPr>
        <p:spPr>
          <a:xfrm>
            <a:off x="8746944" y="4351828"/>
            <a:ext cx="4057035" cy="914382"/>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Ein Bild, das Text, Screenshot enthält.&#10;&#10;KI-generierte Inhalte können fehlerhaft sein.">
            <a:extLst>
              <a:ext uri="{FF2B5EF4-FFF2-40B4-BE49-F238E27FC236}">
                <a16:creationId xmlns:a16="http://schemas.microsoft.com/office/drawing/2014/main" id="{AA0F2EC0-6136-A0E5-EB5E-DA7D8AB0B413}"/>
              </a:ext>
            </a:extLst>
          </p:cNvPr>
          <p:cNvPicPr/>
          <p:nvPr userDrawn="1"/>
        </p:nvPicPr>
        <p:blipFill>
          <a:blip r:embed="rId2"/>
          <a:stretch>
            <a:fillRect/>
          </a:stretch>
        </p:blipFill>
        <p:spPr>
          <a:xfrm>
            <a:off x="9703238" y="4196782"/>
            <a:ext cx="2144446" cy="1220767"/>
          </a:xfrm>
          <a:prstGeom prst="rect">
            <a:avLst/>
          </a:prstGeom>
        </p:spPr>
      </p:pic>
      <p:sp>
        <p:nvSpPr>
          <p:cNvPr id="8" name="Textplatzhalter 2">
            <a:extLst>
              <a:ext uri="{FF2B5EF4-FFF2-40B4-BE49-F238E27FC236}">
                <a16:creationId xmlns:a16="http://schemas.microsoft.com/office/drawing/2014/main" id="{95290F40-8322-1033-722B-6CEEA06E6EA3}"/>
              </a:ext>
            </a:extLst>
          </p:cNvPr>
          <p:cNvSpPr>
            <a:spLocks noGrp="1"/>
          </p:cNvSpPr>
          <p:nvPr>
            <p:ph type="body" idx="1"/>
          </p:nvPr>
        </p:nvSpPr>
        <p:spPr>
          <a:xfrm>
            <a:off x="2346179" y="2905607"/>
            <a:ext cx="9501505" cy="507665"/>
          </a:xfrm>
        </p:spPr>
        <p:txBody>
          <a:bodyPr>
            <a:noAutofit/>
          </a:bodyPr>
          <a:lstStyle>
            <a:lvl1pPr marL="0" indent="0" algn="r">
              <a:buFontTx/>
              <a:buNone/>
              <a:defRPr sz="4400">
                <a:solidFill>
                  <a:schemeClr val="bg1"/>
                </a:solidFill>
              </a:defRPr>
            </a:lvl1pPr>
          </a:lstStyle>
          <a:p>
            <a:endParaRPr lang="de-DE" dirty="0"/>
          </a:p>
        </p:txBody>
      </p:sp>
    </p:spTree>
    <p:extLst>
      <p:ext uri="{BB962C8B-B14F-4D97-AF65-F5344CB8AC3E}">
        <p14:creationId xmlns:p14="http://schemas.microsoft.com/office/powerpoint/2010/main" val="242567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E8AC7E5-2DD6-6175-0A0B-DF10446AFF6A}"/>
              </a:ext>
            </a:extLst>
          </p:cNvPr>
          <p:cNvSpPr>
            <a:spLocks noGrp="1"/>
          </p:cNvSpPr>
          <p:nvPr>
            <p:ph type="body" idx="1" hasCustomPrompt="1"/>
          </p:nvPr>
        </p:nvSpPr>
        <p:spPr>
          <a:xfrm>
            <a:off x="641515" y="1039140"/>
            <a:ext cx="10772272" cy="823912"/>
          </a:xfrm>
          <a:prstGeom prst="rect">
            <a:avLst/>
          </a:prstGeom>
        </p:spPr>
        <p:txBody>
          <a:bodyPr anchor="b">
            <a:normAutofit/>
          </a:bodyPr>
          <a:lstStyle>
            <a:lvl1pPr marL="0" indent="0">
              <a:buNone/>
              <a:defRPr sz="36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Headline</a:t>
            </a:r>
          </a:p>
        </p:txBody>
      </p:sp>
      <p:sp>
        <p:nvSpPr>
          <p:cNvPr id="13" name="Textplatzhalter 2">
            <a:extLst>
              <a:ext uri="{FF2B5EF4-FFF2-40B4-BE49-F238E27FC236}">
                <a16:creationId xmlns:a16="http://schemas.microsoft.com/office/drawing/2014/main" id="{790EA008-8625-5A64-0AAD-DAF54F0906DC}"/>
              </a:ext>
            </a:extLst>
          </p:cNvPr>
          <p:cNvSpPr>
            <a:spLocks noGrp="1"/>
          </p:cNvSpPr>
          <p:nvPr>
            <p:ph type="body" idx="13" hasCustomPrompt="1"/>
          </p:nvPr>
        </p:nvSpPr>
        <p:spPr>
          <a:xfrm>
            <a:off x="641515" y="2358189"/>
            <a:ext cx="10700424" cy="3962399"/>
          </a:xfrm>
          <a:prstGeom prst="rect">
            <a:avLst/>
          </a:prstGeom>
        </p:spPr>
        <p:txBody>
          <a:bodyPr anchor="b">
            <a:normAutofit/>
          </a:bodyPr>
          <a:lstStyle>
            <a:lvl1pPr marL="0" indent="0">
              <a:buNone/>
              <a:defRPr sz="1800" b="0">
                <a:solidFill>
                  <a:schemeClr val="tx1">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Textfeld</a:t>
            </a:r>
          </a:p>
        </p:txBody>
      </p:sp>
    </p:spTree>
    <p:extLst>
      <p:ext uri="{BB962C8B-B14F-4D97-AF65-F5344CB8AC3E}">
        <p14:creationId xmlns:p14="http://schemas.microsoft.com/office/powerpoint/2010/main" val="71069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
            <a:ext cx="12192000" cy="49276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
        <p:nvSpPr>
          <p:cNvPr id="6" name="Textfeld 5">
            <a:extLst>
              <a:ext uri="{FF2B5EF4-FFF2-40B4-BE49-F238E27FC236}">
                <a16:creationId xmlns:a16="http://schemas.microsoft.com/office/drawing/2014/main" id="{1467FFCF-7E60-5AB5-1597-8DDD938401B2}"/>
              </a:ext>
            </a:extLst>
          </p:cNvPr>
          <p:cNvSpPr txBox="1"/>
          <p:nvPr userDrawn="1"/>
        </p:nvSpPr>
        <p:spPr>
          <a:xfrm>
            <a:off x="1569875" y="667606"/>
            <a:ext cx="9052248" cy="2123658"/>
          </a:xfrm>
          <a:prstGeom prst="rect">
            <a:avLst/>
          </a:prstGeom>
          <a:noFill/>
        </p:spPr>
        <p:txBody>
          <a:bodyPr wrap="square" rtlCol="0">
            <a:spAutoFit/>
          </a:bodyPr>
          <a:lstStyle/>
          <a:p>
            <a:pPr algn="ctr"/>
            <a:r>
              <a:rPr lang="de-DE" sz="6000" b="1" dirty="0">
                <a:solidFill>
                  <a:srgbClr val="FFFFFF"/>
                </a:solidFill>
                <a:effectLst/>
                <a:latin typeface="MuseoSans"/>
              </a:rPr>
              <a:t>Effektive Klassenführung</a:t>
            </a:r>
            <a:endParaRPr lang="de-DE" sz="6000" b="1" dirty="0">
              <a:solidFill>
                <a:srgbClr val="FFFFFF"/>
              </a:solidFill>
              <a:latin typeface="MuseoSans"/>
            </a:endParaRPr>
          </a:p>
          <a:p>
            <a:r>
              <a:rPr lang="de-DE" sz="7200" b="1" dirty="0">
                <a:solidFill>
                  <a:srgbClr val="FFFFFF"/>
                </a:solidFill>
                <a:effectLst/>
                <a:latin typeface="Calibri" panose="020F0502020204030204" pitchFamily="34" charset="0"/>
                <a:cs typeface="Calibri" panose="020F0502020204030204" pitchFamily="34" charset="0"/>
              </a:rPr>
              <a:t> </a:t>
            </a:r>
            <a:endParaRPr lang="de-DE" sz="7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63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663C0E9-D35F-158F-FAC3-783CFB3D4D4D}"/>
              </a:ext>
            </a:extLst>
          </p:cNvPr>
          <p:cNvSpPr/>
          <p:nvPr userDrawn="1"/>
        </p:nvSpPr>
        <p:spPr>
          <a:xfrm>
            <a:off x="0" y="-116378"/>
            <a:ext cx="12319462" cy="5043979"/>
          </a:xfrm>
          <a:prstGeom prst="rect">
            <a:avLst/>
          </a:prstGeom>
          <a:gradFill>
            <a:gsLst>
              <a:gs pos="33000">
                <a:srgbClr val="5B9F8E"/>
              </a:gs>
              <a:gs pos="1000">
                <a:schemeClr val="accent2"/>
              </a:gs>
              <a:gs pos="88000">
                <a:schemeClr val="accent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reieck 3">
            <a:extLst>
              <a:ext uri="{FF2B5EF4-FFF2-40B4-BE49-F238E27FC236}">
                <a16:creationId xmlns:a16="http://schemas.microsoft.com/office/drawing/2014/main" id="{08A09320-B9A7-1E1E-02EB-5A8176C18F20}"/>
              </a:ext>
            </a:extLst>
          </p:cNvPr>
          <p:cNvSpPr/>
          <p:nvPr userDrawn="1"/>
        </p:nvSpPr>
        <p:spPr>
          <a:xfrm>
            <a:off x="152399" y="2989994"/>
            <a:ext cx="11887201" cy="320040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enthält.&#10;&#10;KI-generierte Inhalte können fehlerhaft sein.">
            <a:extLst>
              <a:ext uri="{FF2B5EF4-FFF2-40B4-BE49-F238E27FC236}">
                <a16:creationId xmlns:a16="http://schemas.microsoft.com/office/drawing/2014/main" id="{E8937473-2189-942D-1106-8003382EE789}"/>
              </a:ext>
            </a:extLst>
          </p:cNvPr>
          <p:cNvPicPr/>
          <p:nvPr userDrawn="1"/>
        </p:nvPicPr>
        <p:blipFill>
          <a:blip r:embed="rId2"/>
          <a:stretch>
            <a:fillRect/>
          </a:stretch>
        </p:blipFill>
        <p:spPr>
          <a:xfrm>
            <a:off x="2690636" y="2362203"/>
            <a:ext cx="6810726" cy="4554726"/>
          </a:xfrm>
          <a:prstGeom prst="rect">
            <a:avLst/>
          </a:prstGeom>
        </p:spPr>
      </p:pic>
    </p:spTree>
    <p:extLst>
      <p:ext uri="{BB962C8B-B14F-4D97-AF65-F5344CB8AC3E}">
        <p14:creationId xmlns:p14="http://schemas.microsoft.com/office/powerpoint/2010/main" val="159563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cxnSp>
        <p:nvCxnSpPr>
          <p:cNvPr id="5" name="Gerader Verbinder 11">
            <a:extLst>
              <a:ext uri="{FF2B5EF4-FFF2-40B4-BE49-F238E27FC236}">
                <a16:creationId xmlns:a16="http://schemas.microsoft.com/office/drawing/2014/main" id="{2079AEA5-2AA9-DCD0-1C0F-ED0C0A3D082A}"/>
              </a:ext>
            </a:extLst>
          </p:cNvPr>
          <p:cNvCxnSpPr>
            <a:cxnSpLocks/>
          </p:cNvCxnSpPr>
          <p:nvPr userDrawn="1"/>
        </p:nvCxnSpPr>
        <p:spPr>
          <a:xfrm>
            <a:off x="838200" y="6102000"/>
            <a:ext cx="10515600" cy="0"/>
          </a:xfrm>
          <a:prstGeom prst="line">
            <a:avLst/>
          </a:prstGeom>
          <a:ln w="3175">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pic>
        <p:nvPicPr>
          <p:cNvPr id="6" name="Grafik 5" descr="Ein Bild, das Schrift, Grafiken, Text, Logo enthält.&#10;&#10;KI-generierte Inhalte können fehlerhaft sein.">
            <a:extLst>
              <a:ext uri="{FF2B5EF4-FFF2-40B4-BE49-F238E27FC236}">
                <a16:creationId xmlns:a16="http://schemas.microsoft.com/office/drawing/2014/main" id="{1B0E8526-DDCB-244A-C7D7-A6CAB2C27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06084"/>
            <a:ext cx="1724220" cy="373581"/>
          </a:xfrm>
          <a:prstGeom prst="rect">
            <a:avLst/>
          </a:prstGeom>
        </p:spPr>
      </p:pic>
    </p:spTree>
    <p:extLst>
      <p:ext uri="{BB962C8B-B14F-4D97-AF65-F5344CB8AC3E}">
        <p14:creationId xmlns:p14="http://schemas.microsoft.com/office/powerpoint/2010/main" val="61803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4F2CDE-350C-31AF-47D4-36309291473D}"/>
              </a:ext>
            </a:extLst>
          </p:cNvPr>
          <p:cNvSpPr>
            <a:spLocks noGrp="1"/>
          </p:cNvSpPr>
          <p:nvPr>
            <p:ph type="title"/>
          </p:nvPr>
        </p:nvSpPr>
        <p:spPr>
          <a:xfrm>
            <a:off x="838200" y="1296000"/>
            <a:ext cx="10515600" cy="1324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3AC5D1FF-BDB1-26D0-1E2B-9CA823BD3BD2}"/>
              </a:ext>
            </a:extLst>
          </p:cNvPr>
          <p:cNvSpPr>
            <a:spLocks noGrp="1"/>
          </p:cNvSpPr>
          <p:nvPr>
            <p:ph type="body" idx="1"/>
          </p:nvPr>
        </p:nvSpPr>
        <p:spPr>
          <a:xfrm>
            <a:off x="838200" y="2736000"/>
            <a:ext cx="10515600" cy="39960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010818DB-7BD5-C4E6-81EC-9A3BA6FA4A18}"/>
              </a:ext>
            </a:extLst>
          </p:cNvPr>
          <p:cNvSpPr>
            <a:spLocks noGrp="1"/>
          </p:cNvSpPr>
          <p:nvPr>
            <p:ph type="dt" sz="half" idx="2"/>
          </p:nvPr>
        </p:nvSpPr>
        <p:spPr>
          <a:xfrm>
            <a:off x="9373800" y="540000"/>
            <a:ext cx="1980000" cy="180000"/>
          </a:xfrm>
          <a:prstGeom prst="rect">
            <a:avLst/>
          </a:prstGeom>
        </p:spPr>
        <p:txBody>
          <a:bodyPr vert="horz" lIns="91440" tIns="45720" rIns="91440" bIns="45720" rtlCol="0" anchor="ctr"/>
          <a:lstStyle>
            <a:lvl1pPr algn="r">
              <a:defRPr sz="1200">
                <a:solidFill>
                  <a:srgbClr val="464646"/>
                </a:solidFill>
              </a:defRPr>
            </a:lvl1pPr>
          </a:lstStyle>
          <a:p>
            <a:fld id="{B6788FC0-AFE6-4A16-A484-B9FA56D012B6}" type="datetimeFigureOut">
              <a:rPr lang="de-DE" smtClean="0"/>
              <a:pPr/>
              <a:t>25.11.25</a:t>
            </a:fld>
            <a:endParaRPr lang="de-DE" dirty="0"/>
          </a:p>
        </p:txBody>
      </p:sp>
      <p:sp>
        <p:nvSpPr>
          <p:cNvPr id="5" name="Fußzeilenplatzhalter 4">
            <a:extLst>
              <a:ext uri="{FF2B5EF4-FFF2-40B4-BE49-F238E27FC236}">
                <a16:creationId xmlns:a16="http://schemas.microsoft.com/office/drawing/2014/main" id="{750B39DC-4387-68E3-E7EF-E70856041B88}"/>
              </a:ext>
            </a:extLst>
          </p:cNvPr>
          <p:cNvSpPr>
            <a:spLocks noGrp="1"/>
          </p:cNvSpPr>
          <p:nvPr>
            <p:ph type="ftr" sz="quarter" idx="3"/>
          </p:nvPr>
        </p:nvSpPr>
        <p:spPr>
          <a:xfrm>
            <a:off x="6096000" y="720000"/>
            <a:ext cx="5257800" cy="468000"/>
          </a:xfrm>
          <a:prstGeom prst="rect">
            <a:avLst/>
          </a:prstGeom>
        </p:spPr>
        <p:txBody>
          <a:bodyPr vert="horz" lIns="91440" tIns="45720" rIns="91440" bIns="45720" rtlCol="0" anchor="b" anchorCtr="0"/>
          <a:lstStyle>
            <a:lvl1pPr algn="r">
              <a:defRPr sz="1200">
                <a:solidFill>
                  <a:srgbClr val="464646"/>
                </a:solidFill>
              </a:defRPr>
            </a:lvl1pPr>
          </a:lstStyle>
          <a:p>
            <a:endParaRPr lang="de-DE" dirty="0"/>
          </a:p>
        </p:txBody>
      </p:sp>
      <p:sp>
        <p:nvSpPr>
          <p:cNvPr id="6" name="Foliennummernplatzhalter 5">
            <a:extLst>
              <a:ext uri="{FF2B5EF4-FFF2-40B4-BE49-F238E27FC236}">
                <a16:creationId xmlns:a16="http://schemas.microsoft.com/office/drawing/2014/main" id="{06AF2E94-73E0-D054-204B-61653EFD5AE8}"/>
              </a:ext>
            </a:extLst>
          </p:cNvPr>
          <p:cNvSpPr>
            <a:spLocks noGrp="1"/>
          </p:cNvSpPr>
          <p:nvPr>
            <p:ph type="sldNum" sz="quarter" idx="4"/>
          </p:nvPr>
        </p:nvSpPr>
        <p:spPr>
          <a:xfrm>
            <a:off x="9373800" y="360000"/>
            <a:ext cx="1980000" cy="180000"/>
          </a:xfrm>
          <a:prstGeom prst="rect">
            <a:avLst/>
          </a:prstGeom>
        </p:spPr>
        <p:txBody>
          <a:bodyPr vert="horz" lIns="91440" tIns="45720" rIns="91440" bIns="45720" rtlCol="0" anchor="ctr"/>
          <a:lstStyle>
            <a:lvl1pPr algn="r">
              <a:defRPr sz="1200">
                <a:solidFill>
                  <a:srgbClr val="464646"/>
                </a:solidFill>
              </a:defRPr>
            </a:lvl1pPr>
          </a:lstStyle>
          <a:p>
            <a:fld id="{3DA8904B-82B2-46E8-8F7B-A9A5D0A7CDE9}" type="slidenum">
              <a:rPr lang="de-DE" smtClean="0"/>
              <a:pPr/>
              <a:t>‹Nr.›</a:t>
            </a:fld>
            <a:endParaRPr lang="de-DE" dirty="0"/>
          </a:p>
        </p:txBody>
      </p:sp>
      <p:cxnSp>
        <p:nvCxnSpPr>
          <p:cNvPr id="12" name="Gerader Verbinder 11">
            <a:extLst>
              <a:ext uri="{FF2B5EF4-FFF2-40B4-BE49-F238E27FC236}">
                <a16:creationId xmlns:a16="http://schemas.microsoft.com/office/drawing/2014/main" id="{734E4957-6983-1B20-A26E-0215C929A414}"/>
              </a:ext>
            </a:extLst>
          </p:cNvPr>
          <p:cNvCxnSpPr>
            <a:cxnSpLocks/>
          </p:cNvCxnSpPr>
          <p:nvPr userDrawn="1"/>
        </p:nvCxnSpPr>
        <p:spPr>
          <a:xfrm>
            <a:off x="1854752" y="1188000"/>
            <a:ext cx="9499048" cy="0"/>
          </a:xfrm>
          <a:prstGeom prst="line">
            <a:avLst/>
          </a:prstGeom>
          <a:ln w="3175">
            <a:solidFill>
              <a:srgbClr val="1A7950"/>
            </a:solidFill>
          </a:ln>
        </p:spPr>
        <p:style>
          <a:lnRef idx="2">
            <a:schemeClr val="accent1"/>
          </a:lnRef>
          <a:fillRef idx="0">
            <a:schemeClr val="accent1"/>
          </a:fillRef>
          <a:effectRef idx="1">
            <a:schemeClr val="accent1"/>
          </a:effectRef>
          <a:fontRef idx="minor">
            <a:schemeClr val="tx1"/>
          </a:fontRef>
        </p:style>
      </p:cxnSp>
      <p:pic>
        <p:nvPicPr>
          <p:cNvPr id="11" name="Grafik 10" descr="Ein Bild, das Schrift, Grafiken, Text, Logo enthält.&#10;&#10;KI-generierte Inhalte können fehlerhaft sein.">
            <a:extLst>
              <a:ext uri="{FF2B5EF4-FFF2-40B4-BE49-F238E27FC236}">
                <a16:creationId xmlns:a16="http://schemas.microsoft.com/office/drawing/2014/main" id="{869B6A42-B0BD-A26E-E391-519EBAB9B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450000"/>
            <a:ext cx="3183909" cy="689847"/>
          </a:xfrm>
          <a:prstGeom prst="rect">
            <a:avLst/>
          </a:prstGeom>
        </p:spPr>
      </p:pic>
    </p:spTree>
    <p:extLst>
      <p:ext uri="{BB962C8B-B14F-4D97-AF65-F5344CB8AC3E}">
        <p14:creationId xmlns:p14="http://schemas.microsoft.com/office/powerpoint/2010/main" val="4009235163"/>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A7950"/>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A7950"/>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39DB9BF-11D5-79D5-BA01-21C1845C6C52}"/>
              </a:ext>
            </a:extLst>
          </p:cNvPr>
          <p:cNvSpPr>
            <a:spLocks noGrp="1"/>
          </p:cNvSpPr>
          <p:nvPr>
            <p:ph type="sldNum" sz="quarter" idx="4"/>
          </p:nvPr>
        </p:nvSpPr>
        <p:spPr>
          <a:xfrm>
            <a:off x="8234464" y="6557385"/>
            <a:ext cx="2743200" cy="30061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D937574-5286-7C49-842E-2D6CFC549A1F}" type="slidenum">
              <a:rPr lang="de-DE" smtClean="0"/>
              <a:pPr/>
              <a:t>‹Nr.›</a:t>
            </a:fld>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FEFCEE8-C6DB-CBED-37EF-A0CEA07007BC}"/>
              </a:ext>
            </a:extLst>
          </p:cNvPr>
          <p:cNvSpPr/>
          <p:nvPr userDrawn="1"/>
        </p:nvSpPr>
        <p:spPr>
          <a:xfrm>
            <a:off x="12192000" y="660400"/>
            <a:ext cx="599951" cy="706426"/>
          </a:xfrm>
          <a:prstGeom prst="rect">
            <a:avLst/>
          </a:prstGeom>
          <a:solidFill>
            <a:srgbClr val="EC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Screenshot, Quadrat, Farbigkeit, Rechteck enthält.&#10;&#10;KI-generierte Inhalte können fehlerhaft sein.">
            <a:extLst>
              <a:ext uri="{FF2B5EF4-FFF2-40B4-BE49-F238E27FC236}">
                <a16:creationId xmlns:a16="http://schemas.microsoft.com/office/drawing/2014/main" id="{6C192CD1-E4C0-150B-D2B7-D04EDAECC477}"/>
              </a:ext>
            </a:extLst>
          </p:cNvPr>
          <p:cNvPicPr>
            <a:picLocks noChangeAspect="1"/>
          </p:cNvPicPr>
          <p:nvPr userDrawn="1"/>
        </p:nvPicPr>
        <p:blipFill>
          <a:blip r:embed="rId8"/>
          <a:stretch>
            <a:fillRect/>
          </a:stretch>
        </p:blipFill>
        <p:spPr>
          <a:xfrm>
            <a:off x="9533620" y="194574"/>
            <a:ext cx="2469693" cy="1403574"/>
          </a:xfrm>
          <a:prstGeom prst="rect">
            <a:avLst/>
          </a:prstGeom>
        </p:spPr>
      </p:pic>
    </p:spTree>
    <p:extLst>
      <p:ext uri="{BB962C8B-B14F-4D97-AF65-F5344CB8AC3E}">
        <p14:creationId xmlns:p14="http://schemas.microsoft.com/office/powerpoint/2010/main" val="31381378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63E5A3D-2AE5-BDED-16AA-936E688AEC56}"/>
              </a:ext>
            </a:extLst>
          </p:cNvPr>
          <p:cNvSpPr>
            <a:spLocks noGrp="1"/>
          </p:cNvSpPr>
          <p:nvPr>
            <p:ph type="dt" sz="half" idx="2"/>
          </p:nvPr>
        </p:nvSpPr>
        <p:spPr>
          <a:xfrm>
            <a:off x="682557" y="6557385"/>
            <a:ext cx="2743200" cy="30061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6C08FDE-F51C-7A43-8B9C-2394C9B49A6F}" type="datetime1">
              <a:rPr lang="de-DE" smtClean="0"/>
              <a:t>25.11.25</a:t>
            </a:fld>
            <a:endParaRPr lang="de-DE" dirty="0"/>
          </a:p>
        </p:txBody>
      </p:sp>
      <p:sp>
        <p:nvSpPr>
          <p:cNvPr id="5" name="Fußzeilenplatzhalter 4">
            <a:extLst>
              <a:ext uri="{FF2B5EF4-FFF2-40B4-BE49-F238E27FC236}">
                <a16:creationId xmlns:a16="http://schemas.microsoft.com/office/drawing/2014/main" id="{8489DD8C-5A85-F84E-E80E-896C62C65BB4}"/>
              </a:ext>
            </a:extLst>
          </p:cNvPr>
          <p:cNvSpPr>
            <a:spLocks noGrp="1"/>
          </p:cNvSpPr>
          <p:nvPr>
            <p:ph type="ftr" sz="quarter" idx="3"/>
          </p:nvPr>
        </p:nvSpPr>
        <p:spPr>
          <a:xfrm>
            <a:off x="3782438" y="6557385"/>
            <a:ext cx="4114800" cy="30061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de-DE" dirty="0"/>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D568E577-9908-6B2C-7035-FA68028E4BE0}"/>
              </a:ext>
            </a:extLst>
          </p:cNvPr>
          <p:cNvSpPr txBox="1"/>
          <p:nvPr userDrawn="1"/>
        </p:nvSpPr>
        <p:spPr>
          <a:xfrm>
            <a:off x="682557" y="248678"/>
            <a:ext cx="5069850" cy="400110"/>
          </a:xfrm>
          <a:prstGeom prst="rect">
            <a:avLst/>
          </a:prstGeom>
          <a:noFill/>
        </p:spPr>
        <p:txBody>
          <a:bodyPr wrap="square" rtlCol="0">
            <a:spAutoFit/>
          </a:bodyPr>
          <a:lstStyle/>
          <a:p>
            <a:r>
              <a:rPr lang="de-DE" sz="2000" dirty="0">
                <a:solidFill>
                  <a:srgbClr val="FFFFFF"/>
                </a:solidFill>
                <a:effectLst/>
                <a:latin typeface="Calibri" panose="020F0502020204030204" pitchFamily="34" charset="0"/>
                <a:cs typeface="Calibri" panose="020F0502020204030204" pitchFamily="34" charset="0"/>
              </a:rPr>
              <a:t>Guter Unterricht in einer digitalen Welt</a:t>
            </a:r>
            <a:endParaRPr lang="de-DE" sz="2000" dirty="0">
              <a:solidFill>
                <a:srgbClr val="FFFFFF"/>
              </a:solidFill>
              <a:latin typeface="Calibri" panose="020F0502020204030204" pitchFamily="34" charset="0"/>
              <a:cs typeface="Calibri" panose="020F0502020204030204" pitchFamily="34" charset="0"/>
            </a:endParaRPr>
          </a:p>
        </p:txBody>
      </p:sp>
      <p:sp>
        <p:nvSpPr>
          <p:cNvPr id="9" name="Dreieck 8">
            <a:extLst>
              <a:ext uri="{FF2B5EF4-FFF2-40B4-BE49-F238E27FC236}">
                <a16:creationId xmlns:a16="http://schemas.microsoft.com/office/drawing/2014/main" id="{9C5F4B4C-A14F-4E52-6871-129218458FAE}"/>
              </a:ext>
            </a:extLst>
          </p:cNvPr>
          <p:cNvSpPr/>
          <p:nvPr userDrawn="1"/>
        </p:nvSpPr>
        <p:spPr>
          <a:xfrm>
            <a:off x="8734916" y="292642"/>
            <a:ext cx="4057035" cy="1074184"/>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Ein Bild, das Screenshot, Quadrat, Farbigkeit, Rechteck enthält.&#10;&#10;KI-generierte Inhalte können fehlerhaft sein.">
            <a:extLst>
              <a:ext uri="{FF2B5EF4-FFF2-40B4-BE49-F238E27FC236}">
                <a16:creationId xmlns:a16="http://schemas.microsoft.com/office/drawing/2014/main" id="{ADC7DA05-51E7-B372-E8D8-1330FAE8B4B9}"/>
              </a:ext>
            </a:extLst>
          </p:cNvPr>
          <p:cNvPicPr>
            <a:picLocks noChangeAspect="1"/>
          </p:cNvPicPr>
          <p:nvPr userDrawn="1"/>
        </p:nvPicPr>
        <p:blipFill>
          <a:blip r:embed="rId5"/>
          <a:stretch>
            <a:fillRect/>
          </a:stretch>
        </p:blipFill>
        <p:spPr>
          <a:xfrm>
            <a:off x="9533620" y="194574"/>
            <a:ext cx="2469693" cy="1403574"/>
          </a:xfrm>
          <a:prstGeom prst="rect">
            <a:avLst/>
          </a:prstGeom>
        </p:spPr>
      </p:pic>
    </p:spTree>
    <p:extLst>
      <p:ext uri="{BB962C8B-B14F-4D97-AF65-F5344CB8AC3E}">
        <p14:creationId xmlns:p14="http://schemas.microsoft.com/office/powerpoint/2010/main" val="1273033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0035BE-5796-2E15-9BBE-A434AA355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Rechteck 1">
            <a:extLst>
              <a:ext uri="{FF2B5EF4-FFF2-40B4-BE49-F238E27FC236}">
                <a16:creationId xmlns:a16="http://schemas.microsoft.com/office/drawing/2014/main" id="{29A3C4CD-D899-5973-D74F-609421B456B6}"/>
              </a:ext>
            </a:extLst>
          </p:cNvPr>
          <p:cNvSpPr/>
          <p:nvPr userDrawn="1"/>
        </p:nvSpPr>
        <p:spPr>
          <a:xfrm>
            <a:off x="-12028" y="0"/>
            <a:ext cx="12192000" cy="897466"/>
          </a:xfrm>
          <a:prstGeom prst="rect">
            <a:avLst/>
          </a:prstGeom>
          <a:gradFill>
            <a:gsLst>
              <a:gs pos="36000">
                <a:srgbClr val="009F97"/>
              </a:gs>
              <a:gs pos="0">
                <a:srgbClr val="01A2CA"/>
              </a:gs>
              <a:gs pos="26000">
                <a:srgbClr val="00A0A7"/>
              </a:gs>
              <a:gs pos="100000">
                <a:srgbClr val="3E9B45"/>
              </a:gs>
              <a:gs pos="75000">
                <a:srgbClr val="189C69"/>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654658569"/>
      </p:ext>
    </p:extLst>
  </p:cSld>
  <p:clrMap bg1="lt1" tx1="dk1" bg2="lt2" tx2="dk2" accent1="accent1" accent2="accent2" accent3="accent3" accent4="accent4" accent5="accent5" accent6="accent6" hlink="hlink" folHlink="folHlink"/>
  <p:sldLayoutIdLst>
    <p:sldLayoutId id="2147483705"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image" Target="../media/image7.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7.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7.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Layout" Target="../diagrams/layout9.xml"/><Relationship Id="rId7" Type="http://schemas.openxmlformats.org/officeDocument/2006/relationships/image" Target="../media/image7.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7.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Layout" Target="../diagrams/layout13.xml"/><Relationship Id="rId7" Type="http://schemas.openxmlformats.org/officeDocument/2006/relationships/image" Target="../media/image7.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Layout" Target="../diagrams/layout15.xml"/><Relationship Id="rId7" Type="http://schemas.openxmlformats.org/officeDocument/2006/relationships/image" Target="../media/image7.png"/><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939E180-5A23-4905-FFBB-884CAF108D18}"/>
              </a:ext>
            </a:extLst>
          </p:cNvPr>
          <p:cNvSpPr txBox="1">
            <a:spLocks/>
          </p:cNvSpPr>
          <p:nvPr/>
        </p:nvSpPr>
        <p:spPr>
          <a:xfrm>
            <a:off x="838199" y="1122363"/>
            <a:ext cx="9309101" cy="23876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a:solidFill>
                  <a:schemeClr val="bg1"/>
                </a:solidFill>
              </a:rPr>
              <a:t>Verlässliche </a:t>
            </a:r>
          </a:p>
          <a:p>
            <a:r>
              <a:rPr lang="de-DE" sz="5400" b="1" dirty="0">
                <a:solidFill>
                  <a:schemeClr val="bg1"/>
                </a:solidFill>
              </a:rPr>
              <a:t>Rahmenbedingungen etablieren</a:t>
            </a:r>
          </a:p>
        </p:txBody>
      </p:sp>
      <p:sp>
        <p:nvSpPr>
          <p:cNvPr id="4" name="Untertitel 2">
            <a:extLst>
              <a:ext uri="{FF2B5EF4-FFF2-40B4-BE49-F238E27FC236}">
                <a16:creationId xmlns:a16="http://schemas.microsoft.com/office/drawing/2014/main" id="{C1385DA9-C5D3-5088-B2CA-0D4AF142260E}"/>
              </a:ext>
            </a:extLst>
          </p:cNvPr>
          <p:cNvSpPr txBox="1">
            <a:spLocks/>
          </p:cNvSpPr>
          <p:nvPr/>
        </p:nvSpPr>
        <p:spPr>
          <a:xfrm>
            <a:off x="838199" y="2682082"/>
            <a:ext cx="105156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chemeClr val="bg1"/>
                </a:solidFill>
              </a:rPr>
              <a:t>Fokus Unterricht</a:t>
            </a:r>
          </a:p>
        </p:txBody>
      </p:sp>
      <p:pic>
        <p:nvPicPr>
          <p:cNvPr id="6" name="Grafik 5" descr="Ein Bild, das Schrift, Grafiken, Text, Logo enthält.&#10;&#10;KI-generierte Inhalte können fehlerhaft sein.">
            <a:extLst>
              <a:ext uri="{FF2B5EF4-FFF2-40B4-BE49-F238E27FC236}">
                <a16:creationId xmlns:a16="http://schemas.microsoft.com/office/drawing/2014/main" id="{836CB7BC-8629-1BED-4E1F-481F17C7F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300" y="6334298"/>
            <a:ext cx="1879953" cy="407323"/>
          </a:xfrm>
          <a:prstGeom prst="rect">
            <a:avLst/>
          </a:prstGeom>
        </p:spPr>
      </p:pic>
      <p:sp>
        <p:nvSpPr>
          <p:cNvPr id="2" name="Textfeld 1">
            <a:extLst>
              <a:ext uri="{FF2B5EF4-FFF2-40B4-BE49-F238E27FC236}">
                <a16:creationId xmlns:a16="http://schemas.microsoft.com/office/drawing/2014/main" id="{BFD89EB6-F6E9-FB9D-2296-AEEDC15A217A}"/>
              </a:ext>
            </a:extLst>
          </p:cNvPr>
          <p:cNvSpPr txBox="1"/>
          <p:nvPr/>
        </p:nvSpPr>
        <p:spPr>
          <a:xfrm rot="19694765">
            <a:off x="6165321" y="6217942"/>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348859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Prävention</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5" y="2650615"/>
            <a:ext cx="6163113" cy="3685374"/>
          </a:xfrm>
        </p:spPr>
        <p:txBody>
          <a:bodyPr>
            <a:normAutofit/>
          </a:bodyPr>
          <a:lstStyle/>
          <a:p>
            <a:pPr>
              <a:defRPr/>
            </a:pPr>
            <a:r>
              <a:rPr lang="de-DE" sz="1600" b="1" dirty="0">
                <a:solidFill>
                  <a:srgbClr val="000000"/>
                </a:solidFill>
                <a:latin typeface="Calibri" panose="020F0502020204030204" pitchFamily="34" charset="0"/>
                <a:ea typeface="Calibri" panose="020F0502020204030204" pitchFamily="34" charset="0"/>
                <a:cs typeface="Calibri" panose="020F0502020204030204" pitchFamily="34" charset="0"/>
              </a:rPr>
              <a:t>Dies gelingt durch:</a:t>
            </a:r>
            <a:endParaRPr lang="de-DE" sz="16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600" dirty="0"/>
              <a:t>Klassen- und schulübergreifende Regeln zum Umgang mit mobilen Endgeräten sowie Richtlinien zur digitalen Kommunikation und Erreichbarkeit sind bekannt, im Alltag sichtbar und werden konsequent von der Lehrkraft eingefordert.</a:t>
            </a:r>
          </a:p>
          <a:p>
            <a:pPr marL="285750" lvl="0" indent="-285750">
              <a:buFont typeface="Arial" panose="020B0604020202020204" pitchFamily="34" charset="0"/>
              <a:buChar char="•"/>
            </a:pPr>
            <a:r>
              <a:rPr lang="de-DE" sz="1600" dirty="0"/>
              <a:t>Die Lehrkraft ist während digitaler Arbeitsphasen präsent, klärt offene Fragen und achtet auf die Sichtbarkeit der Bildschirme.</a:t>
            </a:r>
          </a:p>
          <a:p>
            <a:pPr marL="285750" lvl="0" indent="-285750">
              <a:buFont typeface="Arial" panose="020B0604020202020204" pitchFamily="34" charset="0"/>
              <a:buChar char="•"/>
            </a:pPr>
            <a:r>
              <a:rPr lang="de-DE" sz="1600" dirty="0"/>
              <a:t>Die Lehrkraft begleitet die Aktivitäten der Schülerinnen und Schüler im digitalen Raum, um Probleme frühzeitig zu erkennen und Maßnahmen ergreifen zu können.</a:t>
            </a:r>
          </a:p>
          <a:p>
            <a:pPr marL="285750" lvl="0" indent="-285750">
              <a:buFont typeface="Arial" panose="020B0604020202020204" pitchFamily="34" charset="0"/>
              <a:buChar char="•"/>
            </a:pPr>
            <a:r>
              <a:rPr lang="de-DE" sz="1600" dirty="0"/>
              <a:t>In Phasen, die keine Nutzung digitaler Geräte vorsehen, ist klar geregelt, wo diese sich befinden, um das Ablenkungspotenzial zu minimieren.</a:t>
            </a:r>
          </a:p>
          <a:p>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pic>
        <p:nvPicPr>
          <p:cNvPr id="7" name="Grafik 6" descr="Ein Bild, das Mobiliar, Im Haus, Büroausstattung, Computertisch enthält.&#10;&#10;KI-generierte Inhalte können fehlerhaft sein.">
            <a:extLst>
              <a:ext uri="{FF2B5EF4-FFF2-40B4-BE49-F238E27FC236}">
                <a16:creationId xmlns:a16="http://schemas.microsoft.com/office/drawing/2014/main" id="{6E0C559C-B24F-6121-B27E-CF1DF81C30C0}"/>
              </a:ext>
            </a:extLst>
          </p:cNvPr>
          <p:cNvPicPr>
            <a:picLocks noChangeAspect="1"/>
          </p:cNvPicPr>
          <p:nvPr/>
        </p:nvPicPr>
        <p:blipFill>
          <a:blip r:embed="rId2"/>
          <a:stretch>
            <a:fillRect/>
          </a:stretch>
        </p:blipFill>
        <p:spPr>
          <a:xfrm>
            <a:off x="7391400" y="2650615"/>
            <a:ext cx="3902871" cy="3551199"/>
          </a:xfrm>
          <a:prstGeom prst="rect">
            <a:avLst/>
          </a:prstGeom>
        </p:spPr>
      </p:pic>
    </p:spTree>
    <p:extLst>
      <p:ext uri="{BB962C8B-B14F-4D97-AF65-F5344CB8AC3E}">
        <p14:creationId xmlns:p14="http://schemas.microsoft.com/office/powerpoint/2010/main" val="167842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4D422-05A5-6774-6F0C-ECC43509D15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E8CF44C-E2CA-F363-3AF5-D6AA9A6FD10F}"/>
              </a:ext>
            </a:extLst>
          </p:cNvPr>
          <p:cNvSpPr>
            <a:spLocks noGrp="1"/>
          </p:cNvSpPr>
          <p:nvPr>
            <p:ph type="body" idx="1"/>
          </p:nvPr>
        </p:nvSpPr>
        <p:spPr>
          <a:xfrm>
            <a:off x="1053829" y="1581356"/>
            <a:ext cx="9086685" cy="606674"/>
          </a:xfrm>
        </p:spPr>
        <p:txBody>
          <a:bodyPr/>
          <a:lstStyle/>
          <a:p>
            <a:r>
              <a:rPr lang="de-DE" dirty="0"/>
              <a:t>Effektive Nutzung der Lernzeit</a:t>
            </a:r>
          </a:p>
        </p:txBody>
      </p:sp>
      <p:sp>
        <p:nvSpPr>
          <p:cNvPr id="3" name="Textplatzhalter 2">
            <a:extLst>
              <a:ext uri="{FF2B5EF4-FFF2-40B4-BE49-F238E27FC236}">
                <a16:creationId xmlns:a16="http://schemas.microsoft.com/office/drawing/2014/main" id="{70318A17-8756-8CF3-699B-1824995D7533}"/>
              </a:ext>
            </a:extLst>
          </p:cNvPr>
          <p:cNvSpPr>
            <a:spLocks noGrp="1"/>
          </p:cNvSpPr>
          <p:nvPr>
            <p:ph type="body" idx="13"/>
          </p:nvPr>
        </p:nvSpPr>
        <p:spPr>
          <a:xfrm>
            <a:off x="1047915" y="2704540"/>
            <a:ext cx="5734129" cy="3685374"/>
          </a:xfrm>
        </p:spPr>
        <p:txBody>
          <a:bodyPr>
            <a:normAutofit fontScale="85000" lnSpcReduction="10000"/>
          </a:bodyPr>
          <a:lstStyle/>
          <a:p>
            <a:pPr>
              <a:defRPr/>
            </a:pPr>
            <a:r>
              <a:rPr lang="de-DE" sz="2100" b="1" dirty="0">
                <a:solidFill>
                  <a:srgbClr val="000000"/>
                </a:solidFill>
                <a:ea typeface="Times New Roman"/>
              </a:rPr>
              <a:t>Dies gelingt durch…</a:t>
            </a:r>
            <a:endParaRPr lang="de-DE" sz="2100" b="1" dirty="0">
              <a:latin typeface="Calibri" panose="020F0502020204030204" pitchFamily="34" charset="0"/>
              <a:ea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Einheitliche Strukturen – ggf. festgelegt für eine Jahrgangsstufe oder die gesamte Schule – ermöglichen den Schülerinnen und Schülern sowie den Lehrkräften eine gute Orientierung (z. B. verwendete Software, Systematik zur Dateiablage, Benennung von Dokumenten).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Eine vorbereitete digitale Lernumgebung unterstützt reibungslose Arbeitsabläufe (z. B. Verteilen und Einsammeln von Materialien und Aufgaben über eine Lernplattform, klare Bearbeitungsfristen).</a:t>
            </a:r>
          </a:p>
          <a:p>
            <a:pPr marL="285750" lvl="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Digitale Arbeitsweisen werden schrittweise und systematisch eingeführt, so dass Routinen entstehen können und der Fokus auf den Lerninhalten bleibt.</a:t>
            </a:r>
          </a:p>
          <a:p>
            <a:pPr marL="285750" indent="-285750">
              <a:buFont typeface="Arial" panose="020B0604020202020204" pitchFamily="34" charset="0"/>
              <a:buChar char="•"/>
            </a:pPr>
            <a:r>
              <a:rPr lang="de-DE" sz="1900" dirty="0">
                <a:latin typeface="Calibri" panose="020F0502020204030204" pitchFamily="34" charset="0"/>
                <a:cs typeface="Calibri" panose="020F0502020204030204" pitchFamily="34" charset="0"/>
              </a:rPr>
              <a:t>Die Lernenden sind erkennbar mit den Lerninhalten beschäftigt und auftretende Lernhindernisse werden schnell beseitigt. </a:t>
            </a:r>
            <a:endParaRPr lang="de-DE" sz="19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platzhalter 3">
            <a:extLst>
              <a:ext uri="{FF2B5EF4-FFF2-40B4-BE49-F238E27FC236}">
                <a16:creationId xmlns:a16="http://schemas.microsoft.com/office/drawing/2014/main" id="{2FB53B42-B060-004A-7DDF-98831013DB49}"/>
              </a:ext>
            </a:extLst>
          </p:cNvPr>
          <p:cNvSpPr>
            <a:spLocks noGrp="1"/>
          </p:cNvSpPr>
          <p:nvPr>
            <p:ph type="body" idx="14"/>
          </p:nvPr>
        </p:nvSpPr>
        <p:spPr/>
        <p:txBody>
          <a:bodyPr/>
          <a:lstStyle/>
          <a:p>
            <a:r>
              <a:rPr lang="de-DE" dirty="0"/>
              <a:t>Effektive Klassenführung</a:t>
            </a:r>
          </a:p>
        </p:txBody>
      </p:sp>
      <p:pic>
        <p:nvPicPr>
          <p:cNvPr id="6" name="Grafik 5" descr="Ein Bild, das Text, Kreis, Schrift, Diagramm enthält.&#10;&#10;KI-generierte Inhalte können fehlerhaft sein.">
            <a:extLst>
              <a:ext uri="{FF2B5EF4-FFF2-40B4-BE49-F238E27FC236}">
                <a16:creationId xmlns:a16="http://schemas.microsoft.com/office/drawing/2014/main" id="{D26FD433-D7D8-ACB9-3BF2-070FFF01A788}"/>
              </a:ext>
            </a:extLst>
          </p:cNvPr>
          <p:cNvPicPr>
            <a:picLocks noChangeAspect="1"/>
          </p:cNvPicPr>
          <p:nvPr/>
        </p:nvPicPr>
        <p:blipFill>
          <a:blip r:embed="rId2"/>
          <a:stretch>
            <a:fillRect/>
          </a:stretch>
        </p:blipFill>
        <p:spPr>
          <a:xfrm>
            <a:off x="6782044" y="2704540"/>
            <a:ext cx="5317644" cy="3818474"/>
          </a:xfrm>
          <a:prstGeom prst="rect">
            <a:avLst/>
          </a:prstGeom>
        </p:spPr>
      </p:pic>
    </p:spTree>
    <p:extLst>
      <p:ext uri="{BB962C8B-B14F-4D97-AF65-F5344CB8AC3E}">
        <p14:creationId xmlns:p14="http://schemas.microsoft.com/office/powerpoint/2010/main" val="133569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50DFBD-EE58-4FB4-9550-D0E1A9BD13E0}"/>
              </a:ext>
            </a:extLst>
          </p:cNvPr>
          <p:cNvSpPr>
            <a:spLocks noGrp="1"/>
          </p:cNvSpPr>
          <p:nvPr>
            <p:ph type="body" idx="1"/>
          </p:nvPr>
        </p:nvSpPr>
        <p:spPr>
          <a:xfrm>
            <a:off x="1053829" y="1581356"/>
            <a:ext cx="9086685" cy="606674"/>
          </a:xfrm>
        </p:spPr>
        <p:txBody>
          <a:bodyPr/>
          <a:lstStyle/>
          <a:p>
            <a:r>
              <a:rPr lang="de-DE" dirty="0"/>
              <a:t>Wann funktioniert es? </a:t>
            </a:r>
          </a:p>
        </p:txBody>
      </p:sp>
      <p:sp>
        <p:nvSpPr>
          <p:cNvPr id="3" name="Textplatzhalter 2">
            <a:extLst>
              <a:ext uri="{FF2B5EF4-FFF2-40B4-BE49-F238E27FC236}">
                <a16:creationId xmlns:a16="http://schemas.microsoft.com/office/drawing/2014/main" id="{922933BD-7DB8-49D0-A57C-A3B54E57BF23}"/>
              </a:ext>
            </a:extLst>
          </p:cNvPr>
          <p:cNvSpPr>
            <a:spLocks noGrp="1"/>
          </p:cNvSpPr>
          <p:nvPr>
            <p:ph type="body" idx="13"/>
          </p:nvPr>
        </p:nvSpPr>
        <p:spPr>
          <a:xfrm>
            <a:off x="1047916" y="2704538"/>
            <a:ext cx="6280482" cy="3288009"/>
          </a:xfrm>
        </p:spPr>
        <p:txBody>
          <a:bodyPr anchor="t" anchorCtr="0">
            <a:normAutofit/>
          </a:bodyPr>
          <a:lstStyle/>
          <a:p>
            <a:pPr marL="285750" indent="-285750">
              <a:buFont typeface="Arial" panose="020B0604020202020204" pitchFamily="34" charset="0"/>
              <a:buChar char="•"/>
              <a:defRPr/>
            </a:pPr>
            <a:r>
              <a:rPr lang="de-DE" dirty="0">
                <a:solidFill>
                  <a:srgbClr val="000000"/>
                </a:solidFill>
                <a:cs typeface="Calibri"/>
              </a:rPr>
              <a:t>Eine souveräne und reibungslose Unterrichtsgestaltung minimiert Ablenkungspotenzial und Störungen. Etablierte Regeln, Routinen und Rituale ermöglichen eine effektive Nutzung der Lernzeit. </a:t>
            </a:r>
            <a:endParaRPr lang="de-DE" dirty="0"/>
          </a:p>
          <a:p>
            <a:pPr marL="285750" indent="-285750">
              <a:buFont typeface="Arial" panose="020B0604020202020204" pitchFamily="34" charset="0"/>
              <a:buChar char="•"/>
              <a:defRPr/>
            </a:pPr>
            <a:r>
              <a:rPr lang="de-DE" dirty="0">
                <a:solidFill>
                  <a:srgbClr val="000000"/>
                </a:solidFill>
                <a:cs typeface="Calibri"/>
              </a:rPr>
              <a:t>Verlässliche Rahmenbedingungen unterstützen die Klassenführung, müssen aber von jeder Lehrkraft individuell ausgestaltet werden</a:t>
            </a:r>
            <a:endParaRPr lang="de-DE" dirty="0"/>
          </a:p>
          <a:p>
            <a:pPr marL="285750" indent="-285750">
              <a:buFont typeface="Arial" panose="020B0604020202020204" pitchFamily="34" charset="0"/>
              <a:buChar char="•"/>
              <a:defRPr/>
            </a:pPr>
            <a:r>
              <a:rPr lang="de-DE" dirty="0">
                <a:solidFill>
                  <a:srgbClr val="000000"/>
                </a:solidFill>
                <a:cs typeface="Calibri"/>
              </a:rPr>
              <a:t>Das veränderte Unterrichtssetting erfordert von Lehrkräften spezifische Kompetenzen.</a:t>
            </a:r>
          </a:p>
          <a:p>
            <a:pPr marL="285750" indent="-285750">
              <a:buFont typeface="Arial" panose="020B0604020202020204" pitchFamily="34" charset="0"/>
              <a:buChar char="•"/>
              <a:defRPr/>
            </a:pPr>
            <a:r>
              <a:rPr lang="de-DE" dirty="0">
                <a:solidFill>
                  <a:srgbClr val="000000"/>
                </a:solidFill>
                <a:cs typeface="Calibri"/>
              </a:rPr>
              <a:t>Klassenführung setzt eine stabile technische Infrastruktur voraus</a:t>
            </a:r>
            <a:endParaRPr lang="de-DE" dirty="0"/>
          </a:p>
        </p:txBody>
      </p:sp>
      <p:sp>
        <p:nvSpPr>
          <p:cNvPr id="4" name="Textplatzhalter 3">
            <a:extLst>
              <a:ext uri="{FF2B5EF4-FFF2-40B4-BE49-F238E27FC236}">
                <a16:creationId xmlns:a16="http://schemas.microsoft.com/office/drawing/2014/main" id="{A9193F45-68CF-4769-AD98-22274FEAB740}"/>
              </a:ext>
            </a:extLst>
          </p:cNvPr>
          <p:cNvSpPr>
            <a:spLocks noGrp="1"/>
          </p:cNvSpPr>
          <p:nvPr>
            <p:ph type="body" idx="14"/>
          </p:nvPr>
        </p:nvSpPr>
        <p:spPr/>
        <p:txBody>
          <a:bodyPr/>
          <a:lstStyle/>
          <a:p>
            <a:r>
              <a:rPr lang="de-DE" dirty="0"/>
              <a:t>Effektive Klassenführung</a:t>
            </a:r>
          </a:p>
        </p:txBody>
      </p:sp>
      <p:pic>
        <p:nvPicPr>
          <p:cNvPr id="6" name="Grafik 5" descr="Ein Bild, das Screenshot, Cartoon enthält.&#10;&#10;KI-generierte Inhalte können fehlerhaft sein.">
            <a:extLst>
              <a:ext uri="{FF2B5EF4-FFF2-40B4-BE49-F238E27FC236}">
                <a16:creationId xmlns:a16="http://schemas.microsoft.com/office/drawing/2014/main" id="{89CE6EAA-D7F8-BD67-B148-AFEEE6972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779" y="2704538"/>
            <a:ext cx="5071307" cy="3034691"/>
          </a:xfrm>
          <a:prstGeom prst="rect">
            <a:avLst/>
          </a:prstGeom>
        </p:spPr>
      </p:pic>
      <p:sp>
        <p:nvSpPr>
          <p:cNvPr id="5" name="Textfeld 4">
            <a:extLst>
              <a:ext uri="{FF2B5EF4-FFF2-40B4-BE49-F238E27FC236}">
                <a16:creationId xmlns:a16="http://schemas.microsoft.com/office/drawing/2014/main" id="{3863DD84-6C02-BACD-4EF9-F5838958C440}"/>
              </a:ext>
            </a:extLst>
          </p:cNvPr>
          <p:cNvSpPr txBox="1"/>
          <p:nvPr/>
        </p:nvSpPr>
        <p:spPr>
          <a:xfrm rot="19564048">
            <a:off x="9192115" y="5153532"/>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380898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C579A0-C26C-6B3E-2BB5-CB8A25C4D59B}"/>
              </a:ext>
            </a:extLst>
          </p:cNvPr>
          <p:cNvSpPr>
            <a:spLocks noGrp="1"/>
          </p:cNvSpPr>
          <p:nvPr>
            <p:ph type="body" idx="1"/>
          </p:nvPr>
        </p:nvSpPr>
        <p:spPr/>
        <p:txBody>
          <a:bodyPr/>
          <a:lstStyle/>
          <a:p>
            <a:r>
              <a:rPr lang="de-DE" dirty="0"/>
              <a:t>Verlässliche Rahmenbedingungen</a:t>
            </a:r>
          </a:p>
        </p:txBody>
      </p:sp>
      <p:graphicFrame>
        <p:nvGraphicFramePr>
          <p:cNvPr id="4" name="Diagramm 3">
            <a:extLst>
              <a:ext uri="{FF2B5EF4-FFF2-40B4-BE49-F238E27FC236}">
                <a16:creationId xmlns:a16="http://schemas.microsoft.com/office/drawing/2014/main" id="{31F747F2-F99D-24F4-3E42-C6F92EAC396E}"/>
              </a:ext>
            </a:extLst>
          </p:cNvPr>
          <p:cNvGraphicFramePr/>
          <p:nvPr>
            <p:extLst>
              <p:ext uri="{D42A27DB-BD31-4B8C-83A1-F6EECF244321}">
                <p14:modId xmlns:p14="http://schemas.microsoft.com/office/powerpoint/2010/main" val="1359335156"/>
              </p:ext>
            </p:extLst>
          </p:nvPr>
        </p:nvGraphicFramePr>
        <p:xfrm>
          <a:off x="2032000" y="1633391"/>
          <a:ext cx="8128000" cy="4715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66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2160921119"/>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1581126642"/>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23108344-79E8-3305-8002-1C58B85EA64E}"/>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421434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2038511472"/>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930438993"/>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41921F13-05CE-AA30-9676-AE2E96990CEC}"/>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76054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1278419952"/>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923890081"/>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13E1D840-3061-CFE4-0593-72EADB2EA3EB}"/>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1192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4291644179"/>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4C26073D-EC65-55E1-7CF1-96181CE4C915}"/>
              </a:ext>
            </a:extLst>
          </p:cNvPr>
          <p:cNvGraphicFramePr/>
          <p:nvPr>
            <p:extLst>
              <p:ext uri="{D42A27DB-BD31-4B8C-83A1-F6EECF244321}">
                <p14:modId xmlns:p14="http://schemas.microsoft.com/office/powerpoint/2010/main" val="1538959893"/>
              </p:ext>
            </p:extLst>
          </p:nvPr>
        </p:nvGraphicFramePr>
        <p:xfrm>
          <a:off x="4064000" y="2120900"/>
          <a:ext cx="7640320" cy="4013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06860821-ECFA-2AC8-F445-35F5BD256EFC}"/>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2289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96C192-5F8F-A94F-EF6F-6087A8C5C7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1049232-F844-5F3A-FE0C-099B00FE2A25}"/>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E40B6273-CDF2-0691-0087-B9F82AB9B949}"/>
              </a:ext>
            </a:extLst>
          </p:cNvPr>
          <p:cNvGraphicFramePr/>
          <p:nvPr>
            <p:extLst>
              <p:ext uri="{D42A27DB-BD31-4B8C-83A1-F6EECF244321}">
                <p14:modId xmlns:p14="http://schemas.microsoft.com/office/powerpoint/2010/main" val="2475346504"/>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1ABD6B59-50C3-346A-EA44-14E4B59B7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4" name="Diagramm 3">
            <a:extLst>
              <a:ext uri="{FF2B5EF4-FFF2-40B4-BE49-F238E27FC236}">
                <a16:creationId xmlns:a16="http://schemas.microsoft.com/office/drawing/2014/main" id="{7A2DF98F-9851-4A31-AB58-955F662A605F}"/>
              </a:ext>
            </a:extLst>
          </p:cNvPr>
          <p:cNvGraphicFramePr/>
          <p:nvPr>
            <p:extLst>
              <p:ext uri="{D42A27DB-BD31-4B8C-83A1-F6EECF244321}">
                <p14:modId xmlns:p14="http://schemas.microsoft.com/office/powerpoint/2010/main" val="2312958143"/>
              </p:ext>
            </p:extLst>
          </p:nvPr>
        </p:nvGraphicFramePr>
        <p:xfrm>
          <a:off x="4008791" y="1953928"/>
          <a:ext cx="7873285" cy="48135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640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3C6F-0514-1AD1-7EB3-813F84A14AE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9AA7609-B556-4C8A-6743-83EE0AF8159A}"/>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40AFFAF4-0952-89F1-A4FC-B04E320CC26E}"/>
              </a:ext>
            </a:extLst>
          </p:cNvPr>
          <p:cNvGraphicFramePr/>
          <p:nvPr>
            <p:extLst>
              <p:ext uri="{D42A27DB-BD31-4B8C-83A1-F6EECF244321}">
                <p14:modId xmlns:p14="http://schemas.microsoft.com/office/powerpoint/2010/main" val="1650042410"/>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0F8120C0-0AEA-AEBB-081D-BD954370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F726D7F4-F9BF-6F1E-CEEC-AA2ABC77B3DB}"/>
              </a:ext>
            </a:extLst>
          </p:cNvPr>
          <p:cNvGraphicFramePr/>
          <p:nvPr>
            <p:extLst>
              <p:ext uri="{D42A27DB-BD31-4B8C-83A1-F6EECF244321}">
                <p14:modId xmlns:p14="http://schemas.microsoft.com/office/powerpoint/2010/main" val="3874420648"/>
              </p:ext>
            </p:extLst>
          </p:nvPr>
        </p:nvGraphicFramePr>
        <p:xfrm>
          <a:off x="4064000" y="2231244"/>
          <a:ext cx="7640320" cy="3430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4F5D1E63-0713-C378-D017-839D7C783506}"/>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47607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8FF76E-8BB6-10DE-4FEE-963743AC9CCE}"/>
              </a:ext>
            </a:extLst>
          </p:cNvPr>
          <p:cNvSpPr>
            <a:spLocks noGrp="1"/>
          </p:cNvSpPr>
          <p:nvPr>
            <p:ph type="body" idx="1"/>
          </p:nvPr>
        </p:nvSpPr>
        <p:spPr/>
        <p:txBody>
          <a:bodyPr/>
          <a:lstStyle/>
          <a:p>
            <a:r>
              <a:rPr lang="de-DE" dirty="0"/>
              <a:t>Fokus Unterricht</a:t>
            </a:r>
          </a:p>
        </p:txBody>
      </p:sp>
      <p:pic>
        <p:nvPicPr>
          <p:cNvPr id="3" name="Grafik 2" descr="Ein Bild, das Cartoon, Maßstabsmodell, Haus enthält.&#10;&#10;KI-generierte Inhalte können fehlerhaft sein.">
            <a:extLst>
              <a:ext uri="{FF2B5EF4-FFF2-40B4-BE49-F238E27FC236}">
                <a16:creationId xmlns:a16="http://schemas.microsoft.com/office/drawing/2014/main" id="{754A4216-E3BE-7093-6EC2-40FDDE680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933" y="2399237"/>
            <a:ext cx="6249110" cy="3536951"/>
          </a:xfrm>
          <a:prstGeom prst="rect">
            <a:avLst/>
          </a:prstGeom>
        </p:spPr>
      </p:pic>
      <p:pic>
        <p:nvPicPr>
          <p:cNvPr id="4" name="Grafik 3" descr="Ein Bild, das Screenshot, Cartoon enthält.&#10;&#10;KI-generierte Inhalte können fehlerhaft sein.">
            <a:extLst>
              <a:ext uri="{FF2B5EF4-FFF2-40B4-BE49-F238E27FC236}">
                <a16:creationId xmlns:a16="http://schemas.microsoft.com/office/drawing/2014/main" id="{77159F9E-3A00-EC2D-E097-129A4BE43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2351216"/>
            <a:ext cx="6096000" cy="3429000"/>
          </a:xfrm>
          <a:prstGeom prst="rect">
            <a:avLst/>
          </a:prstGeom>
        </p:spPr>
      </p:pic>
      <p:sp>
        <p:nvSpPr>
          <p:cNvPr id="5" name="Pfeil nach rechts 4">
            <a:extLst>
              <a:ext uri="{FF2B5EF4-FFF2-40B4-BE49-F238E27FC236}">
                <a16:creationId xmlns:a16="http://schemas.microsoft.com/office/drawing/2014/main" id="{76ED349A-03E3-80F5-A2B1-E59ED58BB71D}"/>
              </a:ext>
            </a:extLst>
          </p:cNvPr>
          <p:cNvSpPr/>
          <p:nvPr/>
        </p:nvSpPr>
        <p:spPr>
          <a:xfrm rot="10800000">
            <a:off x="5495925" y="3908950"/>
            <a:ext cx="1200150" cy="313531"/>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1DA1451E-4B48-2809-09AE-13963F164A88}"/>
              </a:ext>
            </a:extLst>
          </p:cNvPr>
          <p:cNvSpPr txBox="1"/>
          <p:nvPr/>
        </p:nvSpPr>
        <p:spPr>
          <a:xfrm rot="19694765">
            <a:off x="3227545" y="5207662"/>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42579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3C6F-0514-1AD1-7EB3-813F84A14AE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9AA7609-B556-4C8A-6743-83EE0AF8159A}"/>
              </a:ext>
            </a:extLst>
          </p:cNvPr>
          <p:cNvSpPr>
            <a:spLocks noGrp="1"/>
          </p:cNvSpPr>
          <p:nvPr>
            <p:ph type="body" idx="1"/>
          </p:nvPr>
        </p:nvSpPr>
        <p:spPr/>
        <p:txBody>
          <a:bodyPr/>
          <a:lstStyle/>
          <a:p>
            <a:r>
              <a:rPr lang="de-DE" dirty="0"/>
              <a:t>Verlässliche Rahmenbedingungen</a:t>
            </a:r>
          </a:p>
        </p:txBody>
      </p:sp>
      <p:graphicFrame>
        <p:nvGraphicFramePr>
          <p:cNvPr id="3" name="Diagramm 2">
            <a:extLst>
              <a:ext uri="{FF2B5EF4-FFF2-40B4-BE49-F238E27FC236}">
                <a16:creationId xmlns:a16="http://schemas.microsoft.com/office/drawing/2014/main" id="{40AFFAF4-0952-89F1-A4FC-B04E320CC26E}"/>
              </a:ext>
            </a:extLst>
          </p:cNvPr>
          <p:cNvGraphicFramePr/>
          <p:nvPr>
            <p:extLst>
              <p:ext uri="{D42A27DB-BD31-4B8C-83A1-F6EECF244321}">
                <p14:modId xmlns:p14="http://schemas.microsoft.com/office/powerpoint/2010/main" val="1498968058"/>
              </p:ext>
            </p:extLst>
          </p:nvPr>
        </p:nvGraphicFramePr>
        <p:xfrm>
          <a:off x="761290" y="2231244"/>
          <a:ext cx="2750515" cy="170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Ein Bild, das Screenshot, Cartoon enthält.&#10;&#10;KI-generierte Inhalte können fehlerhaft sein.">
            <a:extLst>
              <a:ext uri="{FF2B5EF4-FFF2-40B4-BE49-F238E27FC236}">
                <a16:creationId xmlns:a16="http://schemas.microsoft.com/office/drawing/2014/main" id="{0F8120C0-0AEA-AEBB-081D-BD954370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 y="3938124"/>
            <a:ext cx="3384821" cy="2025491"/>
          </a:xfrm>
          <a:prstGeom prst="rect">
            <a:avLst/>
          </a:prstGeom>
        </p:spPr>
      </p:pic>
      <p:graphicFrame>
        <p:nvGraphicFramePr>
          <p:cNvPr id="6" name="Diagramm 5">
            <a:extLst>
              <a:ext uri="{FF2B5EF4-FFF2-40B4-BE49-F238E27FC236}">
                <a16:creationId xmlns:a16="http://schemas.microsoft.com/office/drawing/2014/main" id="{F726D7F4-F9BF-6F1E-CEEC-AA2ABC77B3DB}"/>
              </a:ext>
            </a:extLst>
          </p:cNvPr>
          <p:cNvGraphicFramePr/>
          <p:nvPr>
            <p:extLst>
              <p:ext uri="{D42A27DB-BD31-4B8C-83A1-F6EECF244321}">
                <p14:modId xmlns:p14="http://schemas.microsoft.com/office/powerpoint/2010/main" val="4048267468"/>
              </p:ext>
            </p:extLst>
          </p:nvPr>
        </p:nvGraphicFramePr>
        <p:xfrm>
          <a:off x="3872501" y="1870860"/>
          <a:ext cx="7640320" cy="4496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feld 3">
            <a:extLst>
              <a:ext uri="{FF2B5EF4-FFF2-40B4-BE49-F238E27FC236}">
                <a16:creationId xmlns:a16="http://schemas.microsoft.com/office/drawing/2014/main" id="{4673A009-487A-FCBE-E184-84E73E51FC67}"/>
              </a:ext>
            </a:extLst>
          </p:cNvPr>
          <p:cNvSpPr txBox="1"/>
          <p:nvPr/>
        </p:nvSpPr>
        <p:spPr>
          <a:xfrm rot="19564048">
            <a:off x="2062878" y="5409265"/>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368618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51D46FE-9619-BAFA-4C7E-927C89A7FDF7}"/>
              </a:ext>
            </a:extLst>
          </p:cNvPr>
          <p:cNvSpPr>
            <a:spLocks noGrp="1"/>
          </p:cNvSpPr>
          <p:nvPr>
            <p:ph type="body" idx="1"/>
          </p:nvPr>
        </p:nvSpPr>
        <p:spPr/>
        <p:txBody>
          <a:bodyPr/>
          <a:lstStyle/>
          <a:p>
            <a:r>
              <a:rPr lang="de-DE" dirty="0"/>
              <a:t>Abstimmung</a:t>
            </a:r>
          </a:p>
        </p:txBody>
      </p:sp>
      <p:sp>
        <p:nvSpPr>
          <p:cNvPr id="4" name="Freeform 41">
            <a:extLst>
              <a:ext uri="{FF2B5EF4-FFF2-40B4-BE49-F238E27FC236}">
                <a16:creationId xmlns:a16="http://schemas.microsoft.com/office/drawing/2014/main" id="{0979B253-96D0-7ACA-78A6-D7999B4B01D9}"/>
              </a:ext>
            </a:extLst>
          </p:cNvPr>
          <p:cNvSpPr/>
          <p:nvPr/>
        </p:nvSpPr>
        <p:spPr>
          <a:xfrm>
            <a:off x="5190781" y="1852981"/>
            <a:ext cx="2107794" cy="2502888"/>
          </a:xfrm>
          <a:custGeom>
            <a:avLst/>
            <a:gdLst/>
            <a:ahLst/>
            <a:cxnLst/>
            <a:rect l="l" t="t" r="r" b="b"/>
            <a:pathLst>
              <a:path w="1079039" h="1302008">
                <a:moveTo>
                  <a:pt x="0" y="0"/>
                </a:moveTo>
                <a:lnTo>
                  <a:pt x="1079039" y="0"/>
                </a:lnTo>
                <a:lnTo>
                  <a:pt x="1079039" y="1302008"/>
                </a:lnTo>
                <a:lnTo>
                  <a:pt x="0" y="13020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Tree>
    <p:extLst>
      <p:ext uri="{BB962C8B-B14F-4D97-AF65-F5344CB8AC3E}">
        <p14:creationId xmlns:p14="http://schemas.microsoft.com/office/powerpoint/2010/main" val="248996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65342-9374-32B6-4BF3-5F4A13235B1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E89514B-94A2-94AB-79C8-33243FEAEAE3}"/>
              </a:ext>
            </a:extLst>
          </p:cNvPr>
          <p:cNvSpPr>
            <a:spLocks noGrp="1"/>
          </p:cNvSpPr>
          <p:nvPr>
            <p:ph type="body" idx="1"/>
          </p:nvPr>
        </p:nvSpPr>
        <p:spPr/>
        <p:txBody>
          <a:bodyPr/>
          <a:lstStyle/>
          <a:p>
            <a:r>
              <a:rPr lang="de-DE" dirty="0"/>
              <a:t>Weiteres Vorgehen</a:t>
            </a:r>
          </a:p>
        </p:txBody>
      </p:sp>
      <p:pic>
        <p:nvPicPr>
          <p:cNvPr id="5" name="Grafik 4" descr="Ein Bild, das Screenshot, Cartoon enthält.&#10;&#10;KI-generierte Inhalte können fehlerhaft sein.">
            <a:extLst>
              <a:ext uri="{FF2B5EF4-FFF2-40B4-BE49-F238E27FC236}">
                <a16:creationId xmlns:a16="http://schemas.microsoft.com/office/drawing/2014/main" id="{B7D71DE1-F80F-8A27-AF14-BBB535E56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98" y="3982203"/>
            <a:ext cx="3384821" cy="2025491"/>
          </a:xfrm>
          <a:prstGeom prst="rect">
            <a:avLst/>
          </a:prstGeom>
        </p:spPr>
      </p:pic>
      <p:sp>
        <p:nvSpPr>
          <p:cNvPr id="3" name="Textfeld 2">
            <a:extLst>
              <a:ext uri="{FF2B5EF4-FFF2-40B4-BE49-F238E27FC236}">
                <a16:creationId xmlns:a16="http://schemas.microsoft.com/office/drawing/2014/main" id="{C545B484-D681-9A20-160A-26BA84C1CB36}"/>
              </a:ext>
            </a:extLst>
          </p:cNvPr>
          <p:cNvSpPr txBox="1"/>
          <p:nvPr/>
        </p:nvSpPr>
        <p:spPr>
          <a:xfrm rot="19564048">
            <a:off x="1837391" y="5411087"/>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17325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B8A22-D377-5E22-6C55-D8109A0D695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E67113A-72A5-D929-94C2-DB1D28E0BF36}"/>
              </a:ext>
            </a:extLst>
          </p:cNvPr>
          <p:cNvSpPr>
            <a:spLocks noGrp="1"/>
          </p:cNvSpPr>
          <p:nvPr>
            <p:ph type="body" idx="1"/>
          </p:nvPr>
        </p:nvSpPr>
        <p:spPr/>
        <p:txBody>
          <a:bodyPr/>
          <a:lstStyle/>
          <a:p>
            <a:r>
              <a:rPr lang="de-DE" dirty="0"/>
              <a:t>Bausteine im Überblick</a:t>
            </a:r>
          </a:p>
        </p:txBody>
      </p:sp>
      <p:graphicFrame>
        <p:nvGraphicFramePr>
          <p:cNvPr id="6" name="Diagramm 5">
            <a:extLst>
              <a:ext uri="{FF2B5EF4-FFF2-40B4-BE49-F238E27FC236}">
                <a16:creationId xmlns:a16="http://schemas.microsoft.com/office/drawing/2014/main" id="{1AD28223-C8DA-E187-CD3C-B82826BFB625}"/>
              </a:ext>
            </a:extLst>
          </p:cNvPr>
          <p:cNvGraphicFramePr/>
          <p:nvPr>
            <p:extLst>
              <p:ext uri="{D42A27DB-BD31-4B8C-83A1-F6EECF244321}">
                <p14:modId xmlns:p14="http://schemas.microsoft.com/office/powerpoint/2010/main" val="680714630"/>
              </p:ext>
            </p:extLst>
          </p:nvPr>
        </p:nvGraphicFramePr>
        <p:xfrm>
          <a:off x="1682865" y="1880679"/>
          <a:ext cx="9156931" cy="405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43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7835EB6-C393-FCC3-697D-6FCD8304869F}"/>
              </a:ext>
            </a:extLst>
          </p:cNvPr>
          <p:cNvSpPr>
            <a:spLocks noGrp="1"/>
          </p:cNvSpPr>
          <p:nvPr>
            <p:ph type="body" idx="1"/>
          </p:nvPr>
        </p:nvSpPr>
        <p:spPr/>
        <p:txBody>
          <a:bodyPr/>
          <a:lstStyle/>
          <a:p>
            <a:r>
              <a:rPr lang="de-DE" dirty="0"/>
              <a:t>Wie setzt man digitale Medien lernwirksam ein?</a:t>
            </a:r>
          </a:p>
        </p:txBody>
      </p:sp>
      <p:pic>
        <p:nvPicPr>
          <p:cNvPr id="4" name="Inhaltsplatzhalter 4">
            <a:extLst>
              <a:ext uri="{FF2B5EF4-FFF2-40B4-BE49-F238E27FC236}">
                <a16:creationId xmlns:a16="http://schemas.microsoft.com/office/drawing/2014/main" id="{E540777C-9700-944B-0758-56991CBDE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23" y="1923779"/>
            <a:ext cx="6591499" cy="4172601"/>
          </a:xfrm>
          <a:prstGeom prst="rect">
            <a:avLst/>
          </a:prstGeom>
        </p:spPr>
      </p:pic>
      <p:sp>
        <p:nvSpPr>
          <p:cNvPr id="3" name="Textfeld 2">
            <a:extLst>
              <a:ext uri="{FF2B5EF4-FFF2-40B4-BE49-F238E27FC236}">
                <a16:creationId xmlns:a16="http://schemas.microsoft.com/office/drawing/2014/main" id="{3052074A-E43D-ABE6-4428-45958326ED7D}"/>
              </a:ext>
            </a:extLst>
          </p:cNvPr>
          <p:cNvSpPr txBox="1"/>
          <p:nvPr/>
        </p:nvSpPr>
        <p:spPr>
          <a:xfrm rot="19694765">
            <a:off x="5510414" y="5428581"/>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32210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96096-3DF2-6D2B-41E4-2850B3DE223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F433A5B-2470-0D47-3701-5196027EC0C3}"/>
              </a:ext>
            </a:extLst>
          </p:cNvPr>
          <p:cNvSpPr>
            <a:spLocks noGrp="1"/>
          </p:cNvSpPr>
          <p:nvPr>
            <p:ph type="body" idx="1"/>
          </p:nvPr>
        </p:nvSpPr>
        <p:spPr/>
        <p:txBody>
          <a:bodyPr/>
          <a:lstStyle/>
          <a:p>
            <a:r>
              <a:rPr lang="de-DE" dirty="0"/>
              <a:t>Gemeinsamen Qualitätsverständnis</a:t>
            </a:r>
          </a:p>
        </p:txBody>
      </p:sp>
      <p:pic>
        <p:nvPicPr>
          <p:cNvPr id="3" name="Inhaltsplatzhalter 4">
            <a:extLst>
              <a:ext uri="{FF2B5EF4-FFF2-40B4-BE49-F238E27FC236}">
                <a16:creationId xmlns:a16="http://schemas.microsoft.com/office/drawing/2014/main" id="{494FAF32-CEEB-2B8A-8EFC-28D0D0FF6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87" y="1995345"/>
            <a:ext cx="4325773" cy="2738334"/>
          </a:xfrm>
          <a:prstGeom prst="rect">
            <a:avLst/>
          </a:prstGeom>
        </p:spPr>
      </p:pic>
      <p:sp>
        <p:nvSpPr>
          <p:cNvPr id="5" name="Textplatzhalter 3">
            <a:extLst>
              <a:ext uri="{FF2B5EF4-FFF2-40B4-BE49-F238E27FC236}">
                <a16:creationId xmlns:a16="http://schemas.microsoft.com/office/drawing/2014/main" id="{29E39BB6-F6AB-4A2C-785C-0AE97A08A2BD}"/>
              </a:ext>
            </a:extLst>
          </p:cNvPr>
          <p:cNvSpPr txBox="1">
            <a:spLocks/>
          </p:cNvSpPr>
          <p:nvPr/>
        </p:nvSpPr>
        <p:spPr>
          <a:xfrm>
            <a:off x="5451127" y="2124320"/>
            <a:ext cx="5902673" cy="260935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dirty="0"/>
          </a:p>
          <a:p>
            <a:pPr marL="285750" indent="-285750"/>
            <a:r>
              <a:rPr lang="de-DE" sz="1800" dirty="0"/>
              <a:t>Veranschaulichung</a:t>
            </a:r>
          </a:p>
          <a:p>
            <a:pPr marL="285750" indent="-285750"/>
            <a:r>
              <a:rPr lang="de-DE" sz="1800" dirty="0"/>
              <a:t>Lebensweltbezug</a:t>
            </a:r>
          </a:p>
          <a:p>
            <a:pPr marL="285750" indent="-285750"/>
            <a:r>
              <a:rPr lang="de-DE" sz="1800" dirty="0"/>
              <a:t>Methodenvielfalt</a:t>
            </a:r>
          </a:p>
          <a:p>
            <a:pPr marL="285750" indent="-285750"/>
            <a:r>
              <a:rPr lang="de-DE" sz="1800" dirty="0"/>
              <a:t>Individualisiertes Lernen</a:t>
            </a:r>
          </a:p>
          <a:p>
            <a:pPr marL="285750" indent="-285750"/>
            <a:r>
              <a:rPr lang="de-DE" sz="1800" dirty="0"/>
              <a:t>Kompetenzorientierte Aufgaben und intelligentes Üben</a:t>
            </a:r>
          </a:p>
        </p:txBody>
      </p:sp>
      <p:sp>
        <p:nvSpPr>
          <p:cNvPr id="4" name="Textfeld 3">
            <a:extLst>
              <a:ext uri="{FF2B5EF4-FFF2-40B4-BE49-F238E27FC236}">
                <a16:creationId xmlns:a16="http://schemas.microsoft.com/office/drawing/2014/main" id="{015D53E6-9289-005F-2535-7FDE74313E87}"/>
              </a:ext>
            </a:extLst>
          </p:cNvPr>
          <p:cNvSpPr txBox="1"/>
          <p:nvPr/>
        </p:nvSpPr>
        <p:spPr>
          <a:xfrm rot="19694765">
            <a:off x="3150273" y="4119453"/>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97253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8BA7-8C6B-9481-C641-1C2EC043781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E5CF01D-84C4-E353-9C6F-3E9AB27E96D5}"/>
              </a:ext>
            </a:extLst>
          </p:cNvPr>
          <p:cNvSpPr>
            <a:spLocks noGrp="1"/>
          </p:cNvSpPr>
          <p:nvPr>
            <p:ph type="body" idx="1"/>
          </p:nvPr>
        </p:nvSpPr>
        <p:spPr/>
        <p:txBody>
          <a:bodyPr/>
          <a:lstStyle/>
          <a:p>
            <a:r>
              <a:rPr lang="de-DE" dirty="0"/>
              <a:t>Gemeinsamen Qualitätsverständnis</a:t>
            </a:r>
          </a:p>
        </p:txBody>
      </p:sp>
      <p:pic>
        <p:nvPicPr>
          <p:cNvPr id="3" name="Inhaltsplatzhalter 4">
            <a:extLst>
              <a:ext uri="{FF2B5EF4-FFF2-40B4-BE49-F238E27FC236}">
                <a16:creationId xmlns:a16="http://schemas.microsoft.com/office/drawing/2014/main" id="{0049F0B4-10B8-7209-BA8E-726F39A94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87" y="1995345"/>
            <a:ext cx="4325773" cy="2738334"/>
          </a:xfrm>
          <a:prstGeom prst="rect">
            <a:avLst/>
          </a:prstGeom>
        </p:spPr>
      </p:pic>
      <p:sp>
        <p:nvSpPr>
          <p:cNvPr id="4" name="Textplatzhalter 3">
            <a:extLst>
              <a:ext uri="{FF2B5EF4-FFF2-40B4-BE49-F238E27FC236}">
                <a16:creationId xmlns:a16="http://schemas.microsoft.com/office/drawing/2014/main" id="{644D026F-DA69-9F7C-2522-1AAD706AE3BC}"/>
              </a:ext>
            </a:extLst>
          </p:cNvPr>
          <p:cNvSpPr txBox="1">
            <a:spLocks/>
          </p:cNvSpPr>
          <p:nvPr/>
        </p:nvSpPr>
        <p:spPr>
          <a:xfrm>
            <a:off x="5346358" y="1881045"/>
            <a:ext cx="5902673" cy="311005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a:p>
            <a:pPr marL="285750" indent="-285750"/>
            <a:r>
              <a:rPr lang="de-DE" sz="1900" dirty="0"/>
              <a:t>Veranschaulichung zur </a:t>
            </a:r>
            <a:r>
              <a:rPr lang="de-DE" sz="1900" b="1" dirty="0"/>
              <a:t>Nachvollziehbarkeit des Lernangebotes</a:t>
            </a:r>
          </a:p>
          <a:p>
            <a:pPr marL="285750" indent="-285750"/>
            <a:r>
              <a:rPr lang="de-DE" sz="1900" dirty="0"/>
              <a:t>Lebensweltbezug zur </a:t>
            </a:r>
            <a:r>
              <a:rPr lang="de-DE" sz="1900" b="1" dirty="0"/>
              <a:t>Schülerorientierung</a:t>
            </a:r>
          </a:p>
          <a:p>
            <a:pPr marL="285750" indent="-285750"/>
            <a:r>
              <a:rPr lang="de-DE" sz="1900" dirty="0"/>
              <a:t>Methodenvielfalt zur </a:t>
            </a:r>
            <a:r>
              <a:rPr lang="de-DE" sz="1900" b="1" dirty="0"/>
              <a:t>angemessenen</a:t>
            </a:r>
            <a:r>
              <a:rPr lang="de-DE" sz="1900" dirty="0"/>
              <a:t> </a:t>
            </a:r>
            <a:r>
              <a:rPr lang="de-DE" sz="1900" b="1" dirty="0"/>
              <a:t>Variation der Lehr- und Lernmethoden</a:t>
            </a:r>
          </a:p>
          <a:p>
            <a:pPr marL="285750" indent="-285750"/>
            <a:r>
              <a:rPr lang="de-DE" sz="1900" dirty="0"/>
              <a:t>Individualisiertes Lernen zur </a:t>
            </a:r>
            <a:r>
              <a:rPr lang="de-DE" sz="1900" b="1" dirty="0"/>
              <a:t>Berücksichtigung unterschiedlicher Lernvoraussetzungen</a:t>
            </a:r>
          </a:p>
          <a:p>
            <a:pPr marL="285750" indent="-285750"/>
            <a:r>
              <a:rPr lang="de-DE" sz="1900" dirty="0"/>
              <a:t>Kompetenzorientierte Aufgaben und intelligentes Üben zum </a:t>
            </a:r>
            <a:r>
              <a:rPr lang="de-DE" sz="1900" b="1" dirty="0"/>
              <a:t>Nachhaltigen Lernen</a:t>
            </a:r>
          </a:p>
        </p:txBody>
      </p:sp>
      <p:sp>
        <p:nvSpPr>
          <p:cNvPr id="5" name="Textfeld 4">
            <a:extLst>
              <a:ext uri="{FF2B5EF4-FFF2-40B4-BE49-F238E27FC236}">
                <a16:creationId xmlns:a16="http://schemas.microsoft.com/office/drawing/2014/main" id="{E9AFAD9E-7F20-18B4-683B-C3B725B7D66F}"/>
              </a:ext>
            </a:extLst>
          </p:cNvPr>
          <p:cNvSpPr txBox="1"/>
          <p:nvPr/>
        </p:nvSpPr>
        <p:spPr>
          <a:xfrm rot="19694765">
            <a:off x="3150273" y="4119453"/>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251272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94CB7-1E41-2509-F2A8-0590C6F3E1F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8DA79B6-2D80-EF39-FCAB-3A803C8F8470}"/>
              </a:ext>
            </a:extLst>
          </p:cNvPr>
          <p:cNvSpPr>
            <a:spLocks noGrp="1"/>
          </p:cNvSpPr>
          <p:nvPr>
            <p:ph type="body" idx="1"/>
          </p:nvPr>
        </p:nvSpPr>
        <p:spPr/>
        <p:txBody>
          <a:bodyPr/>
          <a:lstStyle/>
          <a:p>
            <a:r>
              <a:rPr lang="de-DE" dirty="0"/>
              <a:t>Gemeinsamen Qualitätsverständnis</a:t>
            </a:r>
          </a:p>
        </p:txBody>
      </p:sp>
      <p:pic>
        <p:nvPicPr>
          <p:cNvPr id="3" name="Inhaltsplatzhalter 4">
            <a:extLst>
              <a:ext uri="{FF2B5EF4-FFF2-40B4-BE49-F238E27FC236}">
                <a16:creationId xmlns:a16="http://schemas.microsoft.com/office/drawing/2014/main" id="{19C6C97D-9B10-BC33-72BB-726F34908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87" y="1995345"/>
            <a:ext cx="4325773" cy="2738334"/>
          </a:xfrm>
          <a:prstGeom prst="rect">
            <a:avLst/>
          </a:prstGeom>
        </p:spPr>
      </p:pic>
      <p:sp>
        <p:nvSpPr>
          <p:cNvPr id="5" name="Textplatzhalter 3">
            <a:extLst>
              <a:ext uri="{FF2B5EF4-FFF2-40B4-BE49-F238E27FC236}">
                <a16:creationId xmlns:a16="http://schemas.microsoft.com/office/drawing/2014/main" id="{377C9AFB-40F2-9BDA-6852-055C93C31924}"/>
              </a:ext>
            </a:extLst>
          </p:cNvPr>
          <p:cNvSpPr txBox="1">
            <a:spLocks/>
          </p:cNvSpPr>
          <p:nvPr/>
        </p:nvSpPr>
        <p:spPr>
          <a:xfrm>
            <a:off x="5346358" y="1881045"/>
            <a:ext cx="5902673" cy="333852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800" dirty="0"/>
          </a:p>
          <a:p>
            <a:pPr marL="285750" indent="-285750"/>
            <a:r>
              <a:rPr lang="de-DE" sz="1800" dirty="0"/>
              <a:t>Veranschaulichung zur Nachvollziehbarkeit des Lernangebotes</a:t>
            </a:r>
          </a:p>
          <a:p>
            <a:pPr marL="285750" indent="-285750"/>
            <a:r>
              <a:rPr lang="de-DE" sz="1800" dirty="0"/>
              <a:t>Lebensweltbezug zur Schülerorientierung</a:t>
            </a:r>
          </a:p>
          <a:p>
            <a:pPr marL="285750" indent="-285750"/>
            <a:r>
              <a:rPr lang="de-DE" sz="1800" dirty="0"/>
              <a:t>Methodenvielfalt zur angemessenen Variation der Lehr- und Lernmethoden</a:t>
            </a:r>
          </a:p>
          <a:p>
            <a:pPr marL="285750" indent="-285750"/>
            <a:r>
              <a:rPr lang="de-DE" sz="1800" dirty="0"/>
              <a:t>Individualisiertes Lernen zur Berücksichtigung unterschiedlicher Lernvoraussetzungen</a:t>
            </a:r>
          </a:p>
          <a:p>
            <a:pPr marL="285750" indent="-285750"/>
            <a:r>
              <a:rPr lang="de-DE" sz="1800" dirty="0"/>
              <a:t>Kompetenzorientierte Aufgaben und intelligentes Üben zum Nachhaltigen Lernen</a:t>
            </a:r>
          </a:p>
        </p:txBody>
      </p:sp>
      <p:sp>
        <p:nvSpPr>
          <p:cNvPr id="6" name="Textfeld 5">
            <a:extLst>
              <a:ext uri="{FF2B5EF4-FFF2-40B4-BE49-F238E27FC236}">
                <a16:creationId xmlns:a16="http://schemas.microsoft.com/office/drawing/2014/main" id="{E7D848FA-B610-D732-9F76-66CC8ECD829B}"/>
              </a:ext>
            </a:extLst>
          </p:cNvPr>
          <p:cNvSpPr txBox="1"/>
          <p:nvPr/>
        </p:nvSpPr>
        <p:spPr>
          <a:xfrm>
            <a:off x="1801370" y="5154899"/>
            <a:ext cx="8589259" cy="369332"/>
          </a:xfrm>
          <a:prstGeom prst="rect">
            <a:avLst/>
          </a:prstGeom>
          <a:noFill/>
        </p:spPr>
        <p:txBody>
          <a:bodyPr wrap="square">
            <a:spAutoFit/>
          </a:bodyPr>
          <a:lstStyle/>
          <a:p>
            <a:r>
              <a:rPr lang="de-DE" b="1" dirty="0"/>
              <a:t>Effektive Klassenführung als Grundlage/ Voraussetzung eines lernwirksamen Unterrichts</a:t>
            </a:r>
          </a:p>
        </p:txBody>
      </p:sp>
      <p:sp>
        <p:nvSpPr>
          <p:cNvPr id="4" name="Textfeld 3">
            <a:extLst>
              <a:ext uri="{FF2B5EF4-FFF2-40B4-BE49-F238E27FC236}">
                <a16:creationId xmlns:a16="http://schemas.microsoft.com/office/drawing/2014/main" id="{1EF0534A-F5B1-8DEF-ECC7-015D5324BA15}"/>
              </a:ext>
            </a:extLst>
          </p:cNvPr>
          <p:cNvSpPr txBox="1"/>
          <p:nvPr/>
        </p:nvSpPr>
        <p:spPr>
          <a:xfrm rot="19694765">
            <a:off x="3150273" y="4119453"/>
            <a:ext cx="1902941" cy="246221"/>
          </a:xfrm>
          <a:prstGeom prst="rect">
            <a:avLst/>
          </a:prstGeom>
          <a:noFill/>
        </p:spPr>
        <p:txBody>
          <a:bodyPr wrap="square" rtlCol="0">
            <a:spAutoFit/>
          </a:bodyPr>
          <a:lstStyle/>
          <a:p>
            <a:r>
              <a:rPr lang="de-DE" sz="1000" dirty="0"/>
              <a:t>CC-BY-SA 4.0 ISB</a:t>
            </a:r>
          </a:p>
        </p:txBody>
      </p:sp>
    </p:spTree>
    <p:extLst>
      <p:ext uri="{BB962C8B-B14F-4D97-AF65-F5344CB8AC3E}">
        <p14:creationId xmlns:p14="http://schemas.microsoft.com/office/powerpoint/2010/main" val="155754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0DA9A69-3DBE-A1E9-BED6-23737B5F90EE}"/>
              </a:ext>
            </a:extLst>
          </p:cNvPr>
          <p:cNvSpPr txBox="1"/>
          <p:nvPr/>
        </p:nvSpPr>
        <p:spPr>
          <a:xfrm>
            <a:off x="3757613" y="1657351"/>
            <a:ext cx="4888326" cy="646331"/>
          </a:xfrm>
          <a:prstGeom prst="rect">
            <a:avLst/>
          </a:prstGeom>
          <a:noFill/>
        </p:spPr>
        <p:txBody>
          <a:bodyPr wrap="none" rtlCol="0">
            <a:spAutoFit/>
          </a:bodyPr>
          <a:lstStyle/>
          <a:p>
            <a:pPr algn="ctr"/>
            <a:r>
              <a:rPr lang="de-DE" dirty="0">
                <a:solidFill>
                  <a:schemeClr val="bg1"/>
                </a:solidFill>
              </a:rPr>
              <a:t>als Grundlage für einen lernwirksamen Unterricht </a:t>
            </a:r>
          </a:p>
          <a:p>
            <a:pPr algn="ctr"/>
            <a:r>
              <a:rPr lang="de-DE" dirty="0">
                <a:solidFill>
                  <a:schemeClr val="bg1"/>
                </a:solidFill>
              </a:rPr>
              <a:t>beim Einsatz digitaler Endgeräte</a:t>
            </a:r>
          </a:p>
        </p:txBody>
      </p:sp>
    </p:spTree>
    <p:extLst>
      <p:ext uri="{BB962C8B-B14F-4D97-AF65-F5344CB8AC3E}">
        <p14:creationId xmlns:p14="http://schemas.microsoft.com/office/powerpoint/2010/main" val="352645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1EEF5-5913-E642-501F-E4BBFA7056FD}"/>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41C316E-7E79-66DF-A13B-F30EF4EEED93}"/>
              </a:ext>
            </a:extLst>
          </p:cNvPr>
          <p:cNvSpPr>
            <a:spLocks noGrp="1"/>
          </p:cNvSpPr>
          <p:nvPr>
            <p:ph type="body" idx="1"/>
          </p:nvPr>
        </p:nvSpPr>
        <p:spPr/>
        <p:txBody>
          <a:bodyPr/>
          <a:lstStyle/>
          <a:p>
            <a:r>
              <a:rPr lang="de-DE" dirty="0"/>
              <a:t>Effektive Klassenführung als Grundlage für einen lernwirksamen Unterricht</a:t>
            </a:r>
          </a:p>
        </p:txBody>
      </p:sp>
      <p:sp>
        <p:nvSpPr>
          <p:cNvPr id="3" name="Textplatzhalter 2">
            <a:extLst>
              <a:ext uri="{FF2B5EF4-FFF2-40B4-BE49-F238E27FC236}">
                <a16:creationId xmlns:a16="http://schemas.microsoft.com/office/drawing/2014/main" id="{385D778E-AB13-0F11-383F-93372B403DE1}"/>
              </a:ext>
            </a:extLst>
          </p:cNvPr>
          <p:cNvSpPr>
            <a:spLocks noGrp="1"/>
          </p:cNvSpPr>
          <p:nvPr>
            <p:ph type="body" idx="13"/>
          </p:nvPr>
        </p:nvSpPr>
        <p:spPr>
          <a:xfrm>
            <a:off x="1047915" y="2704539"/>
            <a:ext cx="9086685" cy="3852845"/>
          </a:xfrm>
        </p:spPr>
        <p:txBody>
          <a:bodyPr/>
          <a:lstStyle/>
          <a:p>
            <a:pPr>
              <a:spcAft>
                <a:spcPts val="600"/>
              </a:spcAft>
              <a:defRPr/>
            </a:pPr>
            <a:r>
              <a:rPr lang="de-DE" b="1" dirty="0">
                <a:solidFill>
                  <a:schemeClr val="tx2"/>
                </a:solidFill>
                <a:ea typeface="Calibri"/>
                <a:cs typeface="Calibri"/>
              </a:rPr>
              <a:t>Definition</a:t>
            </a:r>
            <a:endParaRPr lang="de-DE" dirty="0">
              <a:solidFill>
                <a:schemeClr val="tx2"/>
              </a:solidFill>
              <a:ea typeface="Calibri"/>
              <a:cs typeface="Calibri"/>
            </a:endParaRPr>
          </a:p>
          <a:p>
            <a:pPr marL="12700" indent="-12700"/>
            <a:r>
              <a:rPr lang="de-DE" sz="2400" b="1" dirty="0">
                <a:latin typeface="Aptos" panose="020B0004020202020204" pitchFamily="34" charset="0"/>
                <a:ea typeface="Aptos" panose="020B0004020202020204" pitchFamily="34" charset="0"/>
                <a:cs typeface="Times New Roman" panose="02020603050405020304" pitchFamily="18" charset="0"/>
              </a:rPr>
              <a:t>Erfolgreiche Klassenführung basiert auf einem positiven Lernklima, das durch eine vertrauensvolle und wertschätzende Beziehung zwischen Lehrkräften und Lernenden geprägt ist. Auf dieser Grundlage wird der Unterricht so gesteuert, dass die Unterrichtszeit effektiv genutzt wird und möglichst wenige Störungen auftreten.</a:t>
            </a:r>
          </a:p>
          <a:p>
            <a:endParaRPr lang="de-DE" dirty="0"/>
          </a:p>
        </p:txBody>
      </p:sp>
    </p:spTree>
    <p:extLst>
      <p:ext uri="{BB962C8B-B14F-4D97-AF65-F5344CB8AC3E}">
        <p14:creationId xmlns:p14="http://schemas.microsoft.com/office/powerpoint/2010/main" val="804952839"/>
      </p:ext>
    </p:extLst>
  </p:cSld>
  <p:clrMapOvr>
    <a:masterClrMapping/>
  </p:clrMapOvr>
</p:sld>
</file>

<file path=ppt/theme/theme1.xml><?xml version="1.0" encoding="utf-8"?>
<a:theme xmlns:a="http://schemas.openxmlformats.org/drawingml/2006/main" name="Start-Lay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0_Klassenführung">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5">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K+5">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953</Words>
  <Application>Microsoft Macintosh PowerPoint</Application>
  <PresentationFormat>Breitbild</PresentationFormat>
  <Paragraphs>124</Paragraphs>
  <Slides>22</Slides>
  <Notes>0</Notes>
  <HiddenSlides>1</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22</vt:i4>
      </vt:variant>
    </vt:vector>
  </HeadingPairs>
  <TitlesOfParts>
    <vt:vector size="32" baseType="lpstr">
      <vt:lpstr>Aptos</vt:lpstr>
      <vt:lpstr>Arial</vt:lpstr>
      <vt:lpstr>Calibri</vt:lpstr>
      <vt:lpstr>Calibri Light</vt:lpstr>
      <vt:lpstr>MuseoSans</vt:lpstr>
      <vt:lpstr>Times New Roman</vt:lpstr>
      <vt:lpstr>Start-Layout</vt:lpstr>
      <vt:lpstr>0_Klassenführung</vt:lpstr>
      <vt:lpstr>1_K+5</vt:lpstr>
      <vt:lpstr>2_K+5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Thomas Mayer</dc:creator>
  <cp:lastModifiedBy>Viola Bauer</cp:lastModifiedBy>
  <cp:revision>91</cp:revision>
  <dcterms:created xsi:type="dcterms:W3CDTF">2025-04-07T09:05:11Z</dcterms:created>
  <dcterms:modified xsi:type="dcterms:W3CDTF">2025-11-25T19:21:34Z</dcterms:modified>
</cp:coreProperties>
</file>