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6" r:id="rId2"/>
    <p:sldId id="263" r:id="rId3"/>
    <p:sldId id="264" r:id="rId4"/>
    <p:sldId id="339" r:id="rId5"/>
    <p:sldId id="326" r:id="rId6"/>
    <p:sldId id="341" r:id="rId7"/>
    <p:sldId id="340" r:id="rId8"/>
    <p:sldId id="259" r:id="rId9"/>
    <p:sldId id="258" r:id="rId10"/>
    <p:sldId id="342" r:id="rId11"/>
    <p:sldId id="267" r:id="rId12"/>
    <p:sldId id="256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F1FB"/>
    <a:srgbClr val="941100"/>
    <a:srgbClr val="226EA9"/>
    <a:srgbClr val="8EC656"/>
    <a:srgbClr val="0FAED9"/>
    <a:srgbClr val="A5C249"/>
    <a:srgbClr val="0FA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96"/>
    <p:restoredTop sz="95014"/>
  </p:normalViewPr>
  <p:slideViewPr>
    <p:cSldViewPr snapToGrid="0">
      <p:cViewPr varScale="1">
        <p:scale>
          <a:sx n="27" d="100"/>
          <a:sy n="27" d="100"/>
        </p:scale>
        <p:origin x="264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8E154-FABE-7140-9099-920AF54CDF78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B6DBC679-9B1C-4D4D-8F7A-F216E7ECF69F}">
      <dgm:prSet phldrT="[Text]"/>
      <dgm:spPr/>
      <dgm:t>
        <a:bodyPr/>
        <a:lstStyle/>
        <a:p>
          <a:r>
            <a:rPr lang="de-DE" dirty="0"/>
            <a:t>Ko-Konstruktion</a:t>
          </a:r>
        </a:p>
      </dgm:t>
    </dgm:pt>
    <dgm:pt modelId="{C9B11CE4-A319-0149-BF8E-4D7FB0F786E9}" type="parTrans" cxnId="{6A0A115D-F908-574C-A44D-CC8C2AA7E138}">
      <dgm:prSet/>
      <dgm:spPr/>
      <dgm:t>
        <a:bodyPr/>
        <a:lstStyle/>
        <a:p>
          <a:endParaRPr lang="de-DE"/>
        </a:p>
      </dgm:t>
    </dgm:pt>
    <dgm:pt modelId="{5348DCD7-219D-FE47-BD97-C4753634BF39}" type="sibTrans" cxnId="{6A0A115D-F908-574C-A44D-CC8C2AA7E138}">
      <dgm:prSet/>
      <dgm:spPr/>
      <dgm:t>
        <a:bodyPr/>
        <a:lstStyle/>
        <a:p>
          <a:endParaRPr lang="de-DE"/>
        </a:p>
      </dgm:t>
    </dgm:pt>
    <dgm:pt modelId="{FD12C129-836A-8A4D-905C-C0D0F2DCBDDB}">
      <dgm:prSet phldrT="[Text]"/>
      <dgm:spPr/>
      <dgm:t>
        <a:bodyPr/>
        <a:lstStyle/>
        <a:p>
          <a:r>
            <a:rPr lang="de-DE" dirty="0"/>
            <a:t>Arbeitsteilung</a:t>
          </a:r>
        </a:p>
      </dgm:t>
    </dgm:pt>
    <dgm:pt modelId="{96945E5A-A826-FB4B-BBDB-C89535F3056A}" type="parTrans" cxnId="{85B83D3D-95D8-4549-90AE-7940800779E9}">
      <dgm:prSet/>
      <dgm:spPr/>
      <dgm:t>
        <a:bodyPr/>
        <a:lstStyle/>
        <a:p>
          <a:endParaRPr lang="de-DE"/>
        </a:p>
      </dgm:t>
    </dgm:pt>
    <dgm:pt modelId="{90BD3B24-1FE7-244A-AE98-1877ED72197E}" type="sibTrans" cxnId="{85B83D3D-95D8-4549-90AE-7940800779E9}">
      <dgm:prSet/>
      <dgm:spPr/>
      <dgm:t>
        <a:bodyPr/>
        <a:lstStyle/>
        <a:p>
          <a:endParaRPr lang="de-DE"/>
        </a:p>
      </dgm:t>
    </dgm:pt>
    <dgm:pt modelId="{E187C09E-8D41-D14C-AE5F-D6ACED4C0AFD}">
      <dgm:prSet phldrT="[Text]"/>
      <dgm:spPr/>
      <dgm:t>
        <a:bodyPr/>
        <a:lstStyle/>
        <a:p>
          <a:r>
            <a:rPr lang="de-DE" dirty="0"/>
            <a:t>Austausch</a:t>
          </a:r>
        </a:p>
      </dgm:t>
    </dgm:pt>
    <dgm:pt modelId="{65EFF94B-4EFA-7A4D-9D11-D8D76586FE03}" type="parTrans" cxnId="{767DF851-36C6-A34B-9F0B-A2361AAEDB23}">
      <dgm:prSet/>
      <dgm:spPr/>
      <dgm:t>
        <a:bodyPr/>
        <a:lstStyle/>
        <a:p>
          <a:endParaRPr lang="de-DE"/>
        </a:p>
      </dgm:t>
    </dgm:pt>
    <dgm:pt modelId="{FBA416C9-93F3-D440-896B-8302AA5045FB}" type="sibTrans" cxnId="{767DF851-36C6-A34B-9F0B-A2361AAEDB23}">
      <dgm:prSet/>
      <dgm:spPr/>
      <dgm:t>
        <a:bodyPr/>
        <a:lstStyle/>
        <a:p>
          <a:endParaRPr lang="de-DE"/>
        </a:p>
      </dgm:t>
    </dgm:pt>
    <dgm:pt modelId="{A70584DD-0755-8443-BD0F-2395059D3F71}" type="pres">
      <dgm:prSet presAssocID="{AF18E154-FABE-7140-9099-920AF54CDF78}" presName="compositeShape" presStyleCnt="0">
        <dgm:presLayoutVars>
          <dgm:dir/>
          <dgm:resizeHandles/>
        </dgm:presLayoutVars>
      </dgm:prSet>
      <dgm:spPr/>
    </dgm:pt>
    <dgm:pt modelId="{BE186804-437D-DD4D-94A0-29C47F6AABB1}" type="pres">
      <dgm:prSet presAssocID="{AF18E154-FABE-7140-9099-920AF54CDF78}" presName="pyramid" presStyleLbl="node1" presStyleIdx="0" presStyleCnt="1"/>
      <dgm:spPr>
        <a:solidFill>
          <a:schemeClr val="accent5">
            <a:lumMod val="60000"/>
            <a:lumOff val="40000"/>
          </a:schemeClr>
        </a:solidFill>
      </dgm:spPr>
    </dgm:pt>
    <dgm:pt modelId="{D485CC62-0FC4-C942-9013-0FC13776B41D}" type="pres">
      <dgm:prSet presAssocID="{AF18E154-FABE-7140-9099-920AF54CDF78}" presName="theList" presStyleCnt="0"/>
      <dgm:spPr/>
    </dgm:pt>
    <dgm:pt modelId="{8DE83565-E276-0E40-9A3C-0F092320961F}" type="pres">
      <dgm:prSet presAssocID="{B6DBC679-9B1C-4D4D-8F7A-F216E7ECF69F}" presName="aNode" presStyleLbl="fgAcc1" presStyleIdx="0" presStyleCnt="3">
        <dgm:presLayoutVars>
          <dgm:bulletEnabled val="1"/>
        </dgm:presLayoutVars>
      </dgm:prSet>
      <dgm:spPr/>
    </dgm:pt>
    <dgm:pt modelId="{8A6E2528-F4AF-7B48-A28B-91B263A1F101}" type="pres">
      <dgm:prSet presAssocID="{B6DBC679-9B1C-4D4D-8F7A-F216E7ECF69F}" presName="aSpace" presStyleCnt="0"/>
      <dgm:spPr/>
    </dgm:pt>
    <dgm:pt modelId="{0DA746D3-D717-6C4C-9AE4-665B96E0E022}" type="pres">
      <dgm:prSet presAssocID="{FD12C129-836A-8A4D-905C-C0D0F2DCBDDB}" presName="aNode" presStyleLbl="fgAcc1" presStyleIdx="1" presStyleCnt="3">
        <dgm:presLayoutVars>
          <dgm:bulletEnabled val="1"/>
        </dgm:presLayoutVars>
      </dgm:prSet>
      <dgm:spPr/>
    </dgm:pt>
    <dgm:pt modelId="{B2841097-8876-B14F-8F5C-86524BE65E29}" type="pres">
      <dgm:prSet presAssocID="{FD12C129-836A-8A4D-905C-C0D0F2DCBDDB}" presName="aSpace" presStyleCnt="0"/>
      <dgm:spPr/>
    </dgm:pt>
    <dgm:pt modelId="{2AD75E1A-A5F6-D14B-8E0A-DEBF6FE3F898}" type="pres">
      <dgm:prSet presAssocID="{E187C09E-8D41-D14C-AE5F-D6ACED4C0AFD}" presName="aNode" presStyleLbl="fgAcc1" presStyleIdx="2" presStyleCnt="3">
        <dgm:presLayoutVars>
          <dgm:bulletEnabled val="1"/>
        </dgm:presLayoutVars>
      </dgm:prSet>
      <dgm:spPr/>
    </dgm:pt>
    <dgm:pt modelId="{CD2A9D5D-4835-2F43-B14B-0B3D771D1DCA}" type="pres">
      <dgm:prSet presAssocID="{E187C09E-8D41-D14C-AE5F-D6ACED4C0AFD}" presName="aSpace" presStyleCnt="0"/>
      <dgm:spPr/>
    </dgm:pt>
  </dgm:ptLst>
  <dgm:cxnLst>
    <dgm:cxn modelId="{CC737127-F9E2-1A49-B236-1FC4D3CFEA3F}" type="presOf" srcId="{FD12C129-836A-8A4D-905C-C0D0F2DCBDDB}" destId="{0DA746D3-D717-6C4C-9AE4-665B96E0E022}" srcOrd="0" destOrd="0" presId="urn:microsoft.com/office/officeart/2005/8/layout/pyramid2"/>
    <dgm:cxn modelId="{85B83D3D-95D8-4549-90AE-7940800779E9}" srcId="{AF18E154-FABE-7140-9099-920AF54CDF78}" destId="{FD12C129-836A-8A4D-905C-C0D0F2DCBDDB}" srcOrd="1" destOrd="0" parTransId="{96945E5A-A826-FB4B-BBDB-C89535F3056A}" sibTransId="{90BD3B24-1FE7-244A-AE98-1877ED72197E}"/>
    <dgm:cxn modelId="{767DF851-36C6-A34B-9F0B-A2361AAEDB23}" srcId="{AF18E154-FABE-7140-9099-920AF54CDF78}" destId="{E187C09E-8D41-D14C-AE5F-D6ACED4C0AFD}" srcOrd="2" destOrd="0" parTransId="{65EFF94B-4EFA-7A4D-9D11-D8D76586FE03}" sibTransId="{FBA416C9-93F3-D440-896B-8302AA5045FB}"/>
    <dgm:cxn modelId="{6A0A115D-F908-574C-A44D-CC8C2AA7E138}" srcId="{AF18E154-FABE-7140-9099-920AF54CDF78}" destId="{B6DBC679-9B1C-4D4D-8F7A-F216E7ECF69F}" srcOrd="0" destOrd="0" parTransId="{C9B11CE4-A319-0149-BF8E-4D7FB0F786E9}" sibTransId="{5348DCD7-219D-FE47-BD97-C4753634BF39}"/>
    <dgm:cxn modelId="{917B2763-7FEF-7E4B-A210-E3E0A961FA52}" type="presOf" srcId="{AF18E154-FABE-7140-9099-920AF54CDF78}" destId="{A70584DD-0755-8443-BD0F-2395059D3F71}" srcOrd="0" destOrd="0" presId="urn:microsoft.com/office/officeart/2005/8/layout/pyramid2"/>
    <dgm:cxn modelId="{2CD1C776-5A2A-9742-BDBB-7F8F5DB4AA09}" type="presOf" srcId="{E187C09E-8D41-D14C-AE5F-D6ACED4C0AFD}" destId="{2AD75E1A-A5F6-D14B-8E0A-DEBF6FE3F898}" srcOrd="0" destOrd="0" presId="urn:microsoft.com/office/officeart/2005/8/layout/pyramid2"/>
    <dgm:cxn modelId="{E6EA3F9B-9FFA-D94F-8BCE-3A8D371125DA}" type="presOf" srcId="{B6DBC679-9B1C-4D4D-8F7A-F216E7ECF69F}" destId="{8DE83565-E276-0E40-9A3C-0F092320961F}" srcOrd="0" destOrd="0" presId="urn:microsoft.com/office/officeart/2005/8/layout/pyramid2"/>
    <dgm:cxn modelId="{90B0159A-1C2E-764E-8E34-AEC144472301}" type="presParOf" srcId="{A70584DD-0755-8443-BD0F-2395059D3F71}" destId="{BE186804-437D-DD4D-94A0-29C47F6AABB1}" srcOrd="0" destOrd="0" presId="urn:microsoft.com/office/officeart/2005/8/layout/pyramid2"/>
    <dgm:cxn modelId="{D1FB3547-4DCF-2748-BD5F-E8C4DF3B309E}" type="presParOf" srcId="{A70584DD-0755-8443-BD0F-2395059D3F71}" destId="{D485CC62-0FC4-C942-9013-0FC13776B41D}" srcOrd="1" destOrd="0" presId="urn:microsoft.com/office/officeart/2005/8/layout/pyramid2"/>
    <dgm:cxn modelId="{3476213D-8153-AD42-B6B4-1BA910310DE8}" type="presParOf" srcId="{D485CC62-0FC4-C942-9013-0FC13776B41D}" destId="{8DE83565-E276-0E40-9A3C-0F092320961F}" srcOrd="0" destOrd="0" presId="urn:microsoft.com/office/officeart/2005/8/layout/pyramid2"/>
    <dgm:cxn modelId="{7514FAC0-66FF-8F47-A463-D7B946507275}" type="presParOf" srcId="{D485CC62-0FC4-C942-9013-0FC13776B41D}" destId="{8A6E2528-F4AF-7B48-A28B-91B263A1F101}" srcOrd="1" destOrd="0" presId="urn:microsoft.com/office/officeart/2005/8/layout/pyramid2"/>
    <dgm:cxn modelId="{E51D22BE-AC29-F346-A8CC-B5136120E89E}" type="presParOf" srcId="{D485CC62-0FC4-C942-9013-0FC13776B41D}" destId="{0DA746D3-D717-6C4C-9AE4-665B96E0E022}" srcOrd="2" destOrd="0" presId="urn:microsoft.com/office/officeart/2005/8/layout/pyramid2"/>
    <dgm:cxn modelId="{4E1DF22E-9333-0C40-BEF9-D779AA26B34D}" type="presParOf" srcId="{D485CC62-0FC4-C942-9013-0FC13776B41D}" destId="{B2841097-8876-B14F-8F5C-86524BE65E29}" srcOrd="3" destOrd="0" presId="urn:microsoft.com/office/officeart/2005/8/layout/pyramid2"/>
    <dgm:cxn modelId="{32334841-B97F-9649-8E08-9D7AD8053289}" type="presParOf" srcId="{D485CC62-0FC4-C942-9013-0FC13776B41D}" destId="{2AD75E1A-A5F6-D14B-8E0A-DEBF6FE3F898}" srcOrd="4" destOrd="0" presId="urn:microsoft.com/office/officeart/2005/8/layout/pyramid2"/>
    <dgm:cxn modelId="{B39CDD7B-E041-824E-8FB4-52E43A93B045}" type="presParOf" srcId="{D485CC62-0FC4-C942-9013-0FC13776B41D}" destId="{CD2A9D5D-4835-2F43-B14B-0B3D771D1DC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8AA6A1-700C-4215-97B4-D4CC56A4B955}" type="doc">
      <dgm:prSet loTypeId="urn:microsoft.com/office/officeart/2005/8/layout/hProcess10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7B4E266-8D77-4D26-84E2-0D0B1BC48397}">
      <dgm:prSet phldrT="[Text]" custT="1"/>
      <dgm:spPr/>
      <dgm:t>
        <a:bodyPr/>
        <a:lstStyle/>
        <a:p>
          <a:pPr algn="ctr"/>
          <a:endParaRPr lang="de-DE" sz="1800" b="1" dirty="0"/>
        </a:p>
        <a:p>
          <a:pPr algn="l"/>
          <a:r>
            <a:rPr lang="de-DE" sz="1800" b="1" dirty="0"/>
            <a:t>Analyse</a:t>
          </a:r>
        </a:p>
        <a:p>
          <a:pPr algn="l"/>
          <a:r>
            <a:rPr lang="de-DE" sz="1800" b="0" dirty="0"/>
            <a:t>1) Bedarfsanalyse über Zuständige</a:t>
          </a:r>
        </a:p>
        <a:p>
          <a:pPr algn="l"/>
          <a:r>
            <a:rPr lang="de-DE" sz="1800" b="0" dirty="0"/>
            <a:t>2) Bedarfsabfrage über Beteiligte</a:t>
          </a:r>
        </a:p>
        <a:p>
          <a:pPr algn="l"/>
          <a:r>
            <a:rPr lang="de-DE" sz="1800" b="0" dirty="0"/>
            <a:t>3) Unterstützungsbereich festlegen</a:t>
          </a:r>
        </a:p>
        <a:p>
          <a:pPr algn="l"/>
          <a:endParaRPr lang="de-DE" sz="1800" b="1" dirty="0"/>
        </a:p>
      </dgm:t>
    </dgm:pt>
    <dgm:pt modelId="{AD3A6F98-1B1E-4CAD-B605-48946A047AE4}" type="parTrans" cxnId="{5A5B430D-1746-41E5-A562-996527F4EDC2}">
      <dgm:prSet/>
      <dgm:spPr/>
      <dgm:t>
        <a:bodyPr/>
        <a:lstStyle/>
        <a:p>
          <a:endParaRPr lang="de-DE"/>
        </a:p>
      </dgm:t>
    </dgm:pt>
    <dgm:pt modelId="{A5221891-3F04-470F-8147-CF4F7BD91816}" type="sibTrans" cxnId="{5A5B430D-1746-41E5-A562-996527F4EDC2}">
      <dgm:prSet/>
      <dgm:spPr/>
      <dgm:t>
        <a:bodyPr/>
        <a:lstStyle/>
        <a:p>
          <a:endParaRPr lang="de-DE"/>
        </a:p>
      </dgm:t>
    </dgm:pt>
    <dgm:pt modelId="{6AE445CD-9F76-49CF-B954-FCCAC263A432}">
      <dgm:prSet phldrT="[Text]" custT="1"/>
      <dgm:spPr/>
      <dgm:t>
        <a:bodyPr/>
        <a:lstStyle/>
        <a:p>
          <a:pPr algn="l"/>
          <a:r>
            <a:rPr lang="de-DE" sz="1800" b="1" dirty="0"/>
            <a:t>Erarbeitung</a:t>
          </a:r>
        </a:p>
        <a:p>
          <a:pPr algn="l"/>
          <a:r>
            <a:rPr lang="de-DE" sz="1800" b="0" dirty="0"/>
            <a:t>3) Lösungsvorschläge</a:t>
          </a:r>
        </a:p>
        <a:p>
          <a:pPr algn="l"/>
          <a:r>
            <a:rPr lang="de-DE" sz="1800" b="0" dirty="0"/>
            <a:t>4) Zuständigkeiten</a:t>
          </a:r>
        </a:p>
        <a:p>
          <a:pPr algn="ctr"/>
          <a:endParaRPr lang="de-DE" sz="1600" dirty="0"/>
        </a:p>
      </dgm:t>
    </dgm:pt>
    <dgm:pt modelId="{A570AC6E-196C-4760-9E44-A6D8C323FE04}" type="parTrans" cxnId="{4A163BB4-513C-41E1-AF5E-F69ECAEC952E}">
      <dgm:prSet/>
      <dgm:spPr/>
      <dgm:t>
        <a:bodyPr/>
        <a:lstStyle/>
        <a:p>
          <a:endParaRPr lang="de-DE"/>
        </a:p>
      </dgm:t>
    </dgm:pt>
    <dgm:pt modelId="{F1C8BD0E-7463-4A32-AD9E-D874541FDCFA}" type="sibTrans" cxnId="{4A163BB4-513C-41E1-AF5E-F69ECAEC952E}">
      <dgm:prSet/>
      <dgm:spPr/>
      <dgm:t>
        <a:bodyPr/>
        <a:lstStyle/>
        <a:p>
          <a:endParaRPr lang="de-DE"/>
        </a:p>
      </dgm:t>
    </dgm:pt>
    <dgm:pt modelId="{CF0484AE-24AD-440D-BEDE-3828163CC838}">
      <dgm:prSet phldrT="[Text]" custT="1"/>
      <dgm:spPr/>
      <dgm:t>
        <a:bodyPr/>
        <a:lstStyle/>
        <a:p>
          <a:pPr algn="l"/>
          <a:r>
            <a:rPr lang="de-DE" sz="1800" b="1" dirty="0"/>
            <a:t>Umsetzung</a:t>
          </a:r>
        </a:p>
        <a:p>
          <a:pPr algn="l"/>
          <a:r>
            <a:rPr lang="de-DE" sz="1800" b="0" dirty="0"/>
            <a:t>5) Rahmenbedingungen</a:t>
          </a:r>
        </a:p>
        <a:p>
          <a:pPr algn="l"/>
          <a:r>
            <a:rPr lang="de-DE" sz="1800" b="0" dirty="0"/>
            <a:t>6) Kommunikation</a:t>
          </a:r>
        </a:p>
        <a:p>
          <a:pPr algn="ctr"/>
          <a:endParaRPr lang="de-DE" sz="1600" dirty="0"/>
        </a:p>
      </dgm:t>
    </dgm:pt>
    <dgm:pt modelId="{3E56CE70-2E54-40CE-A5C2-1800E9988424}" type="parTrans" cxnId="{8A773050-5FF1-402E-A5C0-16A6CC8D5F56}">
      <dgm:prSet/>
      <dgm:spPr/>
      <dgm:t>
        <a:bodyPr/>
        <a:lstStyle/>
        <a:p>
          <a:endParaRPr lang="de-DE"/>
        </a:p>
      </dgm:t>
    </dgm:pt>
    <dgm:pt modelId="{5BEA30C9-C98F-4602-97AF-8A205B0FF739}" type="sibTrans" cxnId="{8A773050-5FF1-402E-A5C0-16A6CC8D5F56}">
      <dgm:prSet/>
      <dgm:spPr/>
      <dgm:t>
        <a:bodyPr/>
        <a:lstStyle/>
        <a:p>
          <a:endParaRPr lang="de-DE"/>
        </a:p>
      </dgm:t>
    </dgm:pt>
    <dgm:pt modelId="{9C31650C-06BA-410B-8F14-F5870E2386A1}" type="pres">
      <dgm:prSet presAssocID="{538AA6A1-700C-4215-97B4-D4CC56A4B955}" presName="Name0" presStyleCnt="0">
        <dgm:presLayoutVars>
          <dgm:dir/>
          <dgm:resizeHandles val="exact"/>
        </dgm:presLayoutVars>
      </dgm:prSet>
      <dgm:spPr/>
    </dgm:pt>
    <dgm:pt modelId="{B6720888-A2BE-430C-A497-038A46358940}" type="pres">
      <dgm:prSet presAssocID="{77B4E266-8D77-4D26-84E2-0D0B1BC48397}" presName="composite" presStyleCnt="0"/>
      <dgm:spPr/>
    </dgm:pt>
    <dgm:pt modelId="{4DF0F3BD-57C0-4AA2-A676-A3E9CD876C00}" type="pres">
      <dgm:prSet presAssocID="{77B4E266-8D77-4D26-84E2-0D0B1BC48397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upe Silhouette"/>
        </a:ext>
      </dgm:extLst>
    </dgm:pt>
    <dgm:pt modelId="{FEF7D682-E8D8-4A36-AA68-72C028335E9F}" type="pres">
      <dgm:prSet presAssocID="{77B4E266-8D77-4D26-84E2-0D0B1BC48397}" presName="txNode" presStyleLbl="node1" presStyleIdx="0" presStyleCnt="3" custScaleX="145777" custLinFactNeighborX="2372" custLinFactNeighborY="49188">
        <dgm:presLayoutVars>
          <dgm:bulletEnabled val="1"/>
        </dgm:presLayoutVars>
      </dgm:prSet>
      <dgm:spPr/>
    </dgm:pt>
    <dgm:pt modelId="{916C78FB-B385-41B9-87F8-0D9B59F027DE}" type="pres">
      <dgm:prSet presAssocID="{A5221891-3F04-470F-8147-CF4F7BD91816}" presName="sibTrans" presStyleLbl="sibTrans2D1" presStyleIdx="0" presStyleCnt="2"/>
      <dgm:spPr/>
    </dgm:pt>
    <dgm:pt modelId="{6EB210CD-F0C0-45CF-9019-3DD7ECF1935D}" type="pres">
      <dgm:prSet presAssocID="{A5221891-3F04-470F-8147-CF4F7BD91816}" presName="connTx" presStyleLbl="sibTrans2D1" presStyleIdx="0" presStyleCnt="2"/>
      <dgm:spPr/>
    </dgm:pt>
    <dgm:pt modelId="{691D23B2-31ED-4DEB-B52B-CC6A11B0E6E0}" type="pres">
      <dgm:prSet presAssocID="{6AE445CD-9F76-49CF-B954-FCCAC263A432}" presName="composite" presStyleCnt="0"/>
      <dgm:spPr/>
    </dgm:pt>
    <dgm:pt modelId="{79F98910-EF5F-4240-B786-4AD8261F2979}" type="pres">
      <dgm:prSet presAssocID="{6AE445CD-9F76-49CF-B954-FCCAC263A432}" presName="imagSh" presStyleLbl="b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ühlampe Silhouette"/>
        </a:ext>
      </dgm:extLst>
    </dgm:pt>
    <dgm:pt modelId="{2F4CEF6E-89A8-4418-A750-D5E68D3CCEDF}" type="pres">
      <dgm:prSet presAssocID="{6AE445CD-9F76-49CF-B954-FCCAC263A432}" presName="txNode" presStyleLbl="node1" presStyleIdx="1" presStyleCnt="3" custScaleX="133739" custLinFactNeighborX="-5543" custLinFactNeighborY="48179">
        <dgm:presLayoutVars>
          <dgm:bulletEnabled val="1"/>
        </dgm:presLayoutVars>
      </dgm:prSet>
      <dgm:spPr/>
    </dgm:pt>
    <dgm:pt modelId="{25C9DF15-E604-4DF9-B066-19ED5832D9D4}" type="pres">
      <dgm:prSet presAssocID="{F1C8BD0E-7463-4A32-AD9E-D874541FDCFA}" presName="sibTrans" presStyleLbl="sibTrans2D1" presStyleIdx="1" presStyleCnt="2"/>
      <dgm:spPr/>
    </dgm:pt>
    <dgm:pt modelId="{6DDDF355-8354-42BD-ACB8-EE7279ED40D7}" type="pres">
      <dgm:prSet presAssocID="{F1C8BD0E-7463-4A32-AD9E-D874541FDCFA}" presName="connTx" presStyleLbl="sibTrans2D1" presStyleIdx="1" presStyleCnt="2"/>
      <dgm:spPr/>
    </dgm:pt>
    <dgm:pt modelId="{3681E346-656C-4F80-AE53-1AB60585B090}" type="pres">
      <dgm:prSet presAssocID="{CF0484AE-24AD-440D-BEDE-3828163CC838}" presName="composite" presStyleCnt="0"/>
      <dgm:spPr/>
    </dgm:pt>
    <dgm:pt modelId="{96B9E4DF-D06C-40B9-B899-3AE92A621AC0}" type="pres">
      <dgm:prSet presAssocID="{CF0484AE-24AD-440D-BEDE-3828163CC838}" presName="imagSh" presStyleLbl="b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emmbrett abgehakt Silhouette"/>
        </a:ext>
      </dgm:extLst>
    </dgm:pt>
    <dgm:pt modelId="{F1A2F245-EAB3-49A1-ABD0-8A3F42279B14}" type="pres">
      <dgm:prSet presAssocID="{CF0484AE-24AD-440D-BEDE-3828163CC838}" presName="txNode" presStyleLbl="node1" presStyleIdx="2" presStyleCnt="3" custScaleX="129677" custLinFactNeighborX="-15043" custLinFactNeighborY="48879">
        <dgm:presLayoutVars>
          <dgm:bulletEnabled val="1"/>
        </dgm:presLayoutVars>
      </dgm:prSet>
      <dgm:spPr/>
    </dgm:pt>
  </dgm:ptLst>
  <dgm:cxnLst>
    <dgm:cxn modelId="{5A5B430D-1746-41E5-A562-996527F4EDC2}" srcId="{538AA6A1-700C-4215-97B4-D4CC56A4B955}" destId="{77B4E266-8D77-4D26-84E2-0D0B1BC48397}" srcOrd="0" destOrd="0" parTransId="{AD3A6F98-1B1E-4CAD-B605-48946A047AE4}" sibTransId="{A5221891-3F04-470F-8147-CF4F7BD91816}"/>
    <dgm:cxn modelId="{9A7EF843-A7CC-4D7B-8A21-D88384796D96}" type="presOf" srcId="{538AA6A1-700C-4215-97B4-D4CC56A4B955}" destId="{9C31650C-06BA-410B-8F14-F5870E2386A1}" srcOrd="0" destOrd="0" presId="urn:microsoft.com/office/officeart/2005/8/layout/hProcess10"/>
    <dgm:cxn modelId="{8A773050-5FF1-402E-A5C0-16A6CC8D5F56}" srcId="{538AA6A1-700C-4215-97B4-D4CC56A4B955}" destId="{CF0484AE-24AD-440D-BEDE-3828163CC838}" srcOrd="2" destOrd="0" parTransId="{3E56CE70-2E54-40CE-A5C2-1800E9988424}" sibTransId="{5BEA30C9-C98F-4602-97AF-8A205B0FF739}"/>
    <dgm:cxn modelId="{687F815D-9F48-4F6F-AC2B-AF6E1026115C}" type="presOf" srcId="{6AE445CD-9F76-49CF-B954-FCCAC263A432}" destId="{2F4CEF6E-89A8-4418-A750-D5E68D3CCEDF}" srcOrd="0" destOrd="0" presId="urn:microsoft.com/office/officeart/2005/8/layout/hProcess10"/>
    <dgm:cxn modelId="{8D3F987D-96BC-4E66-B341-86348F6614C9}" type="presOf" srcId="{CF0484AE-24AD-440D-BEDE-3828163CC838}" destId="{F1A2F245-EAB3-49A1-ABD0-8A3F42279B14}" srcOrd="0" destOrd="0" presId="urn:microsoft.com/office/officeart/2005/8/layout/hProcess10"/>
    <dgm:cxn modelId="{44068684-67C8-4F26-8E1A-26AD89A559C8}" type="presOf" srcId="{F1C8BD0E-7463-4A32-AD9E-D874541FDCFA}" destId="{25C9DF15-E604-4DF9-B066-19ED5832D9D4}" srcOrd="0" destOrd="0" presId="urn:microsoft.com/office/officeart/2005/8/layout/hProcess10"/>
    <dgm:cxn modelId="{DBB791A3-2853-4143-A223-E58A7F6CC045}" type="presOf" srcId="{77B4E266-8D77-4D26-84E2-0D0B1BC48397}" destId="{FEF7D682-E8D8-4A36-AA68-72C028335E9F}" srcOrd="0" destOrd="0" presId="urn:microsoft.com/office/officeart/2005/8/layout/hProcess10"/>
    <dgm:cxn modelId="{4A163BB4-513C-41E1-AF5E-F69ECAEC952E}" srcId="{538AA6A1-700C-4215-97B4-D4CC56A4B955}" destId="{6AE445CD-9F76-49CF-B954-FCCAC263A432}" srcOrd="1" destOrd="0" parTransId="{A570AC6E-196C-4760-9E44-A6D8C323FE04}" sibTransId="{F1C8BD0E-7463-4A32-AD9E-D874541FDCFA}"/>
    <dgm:cxn modelId="{9189F1D8-9461-4E35-8C95-1A8BFAA2FDCD}" type="presOf" srcId="{F1C8BD0E-7463-4A32-AD9E-D874541FDCFA}" destId="{6DDDF355-8354-42BD-ACB8-EE7279ED40D7}" srcOrd="1" destOrd="0" presId="urn:microsoft.com/office/officeart/2005/8/layout/hProcess10"/>
    <dgm:cxn modelId="{A4A509EC-5C50-4675-83F7-542285331802}" type="presOf" srcId="{A5221891-3F04-470F-8147-CF4F7BD91816}" destId="{916C78FB-B385-41B9-87F8-0D9B59F027DE}" srcOrd="0" destOrd="0" presId="urn:microsoft.com/office/officeart/2005/8/layout/hProcess10"/>
    <dgm:cxn modelId="{F55493F5-A477-411A-ADA9-FE3D7131937C}" type="presOf" srcId="{A5221891-3F04-470F-8147-CF4F7BD91816}" destId="{6EB210CD-F0C0-45CF-9019-3DD7ECF1935D}" srcOrd="1" destOrd="0" presId="urn:microsoft.com/office/officeart/2005/8/layout/hProcess10"/>
    <dgm:cxn modelId="{FC18DC5B-461D-4B36-A3EC-338B8C1F726D}" type="presParOf" srcId="{9C31650C-06BA-410B-8F14-F5870E2386A1}" destId="{B6720888-A2BE-430C-A497-038A46358940}" srcOrd="0" destOrd="0" presId="urn:microsoft.com/office/officeart/2005/8/layout/hProcess10"/>
    <dgm:cxn modelId="{073EA487-2CDF-446D-B722-7DB930ACB934}" type="presParOf" srcId="{B6720888-A2BE-430C-A497-038A46358940}" destId="{4DF0F3BD-57C0-4AA2-A676-A3E9CD876C00}" srcOrd="0" destOrd="0" presId="urn:microsoft.com/office/officeart/2005/8/layout/hProcess10"/>
    <dgm:cxn modelId="{52247485-F154-47C8-B3E1-F043872B5430}" type="presParOf" srcId="{B6720888-A2BE-430C-A497-038A46358940}" destId="{FEF7D682-E8D8-4A36-AA68-72C028335E9F}" srcOrd="1" destOrd="0" presId="urn:microsoft.com/office/officeart/2005/8/layout/hProcess10"/>
    <dgm:cxn modelId="{33DA23D1-E203-4B86-90FB-50462334FFAE}" type="presParOf" srcId="{9C31650C-06BA-410B-8F14-F5870E2386A1}" destId="{916C78FB-B385-41B9-87F8-0D9B59F027DE}" srcOrd="1" destOrd="0" presId="urn:microsoft.com/office/officeart/2005/8/layout/hProcess10"/>
    <dgm:cxn modelId="{6D685C5E-0E63-4969-A7DC-492475BBE858}" type="presParOf" srcId="{916C78FB-B385-41B9-87F8-0D9B59F027DE}" destId="{6EB210CD-F0C0-45CF-9019-3DD7ECF1935D}" srcOrd="0" destOrd="0" presId="urn:microsoft.com/office/officeart/2005/8/layout/hProcess10"/>
    <dgm:cxn modelId="{6D75B472-1ABF-43A9-9B05-64EFBE7960A2}" type="presParOf" srcId="{9C31650C-06BA-410B-8F14-F5870E2386A1}" destId="{691D23B2-31ED-4DEB-B52B-CC6A11B0E6E0}" srcOrd="2" destOrd="0" presId="urn:microsoft.com/office/officeart/2005/8/layout/hProcess10"/>
    <dgm:cxn modelId="{C42E3254-96A3-4F7D-9262-E7CBA4661B6C}" type="presParOf" srcId="{691D23B2-31ED-4DEB-B52B-CC6A11B0E6E0}" destId="{79F98910-EF5F-4240-B786-4AD8261F2979}" srcOrd="0" destOrd="0" presId="urn:microsoft.com/office/officeart/2005/8/layout/hProcess10"/>
    <dgm:cxn modelId="{6A22CCA8-0583-4D15-930C-5637A1A486A6}" type="presParOf" srcId="{691D23B2-31ED-4DEB-B52B-CC6A11B0E6E0}" destId="{2F4CEF6E-89A8-4418-A750-D5E68D3CCEDF}" srcOrd="1" destOrd="0" presId="urn:microsoft.com/office/officeart/2005/8/layout/hProcess10"/>
    <dgm:cxn modelId="{5E9296D8-86D8-49C1-8361-16EC313DD659}" type="presParOf" srcId="{9C31650C-06BA-410B-8F14-F5870E2386A1}" destId="{25C9DF15-E604-4DF9-B066-19ED5832D9D4}" srcOrd="3" destOrd="0" presId="urn:microsoft.com/office/officeart/2005/8/layout/hProcess10"/>
    <dgm:cxn modelId="{739F9054-4015-4112-95FA-7A9CB56DE655}" type="presParOf" srcId="{25C9DF15-E604-4DF9-B066-19ED5832D9D4}" destId="{6DDDF355-8354-42BD-ACB8-EE7279ED40D7}" srcOrd="0" destOrd="0" presId="urn:microsoft.com/office/officeart/2005/8/layout/hProcess10"/>
    <dgm:cxn modelId="{010CDEB4-1BC8-4DCA-8DE5-063FDA30F72C}" type="presParOf" srcId="{9C31650C-06BA-410B-8F14-F5870E2386A1}" destId="{3681E346-656C-4F80-AE53-1AB60585B090}" srcOrd="4" destOrd="0" presId="urn:microsoft.com/office/officeart/2005/8/layout/hProcess10"/>
    <dgm:cxn modelId="{B878DAFB-5EAF-49FC-ABA9-66A2ED66ECD4}" type="presParOf" srcId="{3681E346-656C-4F80-AE53-1AB60585B090}" destId="{96B9E4DF-D06C-40B9-B899-3AE92A621AC0}" srcOrd="0" destOrd="0" presId="urn:microsoft.com/office/officeart/2005/8/layout/hProcess10"/>
    <dgm:cxn modelId="{8B147DBC-074D-4133-9532-20CB75D4E6B3}" type="presParOf" srcId="{3681E346-656C-4F80-AE53-1AB60585B090}" destId="{F1A2F245-EAB3-49A1-ABD0-8A3F42279B14}" srcOrd="1" destOrd="0" presId="urn:microsoft.com/office/officeart/2005/8/layout/hProcess10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86804-437D-DD4D-94A0-29C47F6AABB1}">
      <dsp:nvSpPr>
        <dsp:cNvPr id="0" name=""/>
        <dsp:cNvSpPr/>
      </dsp:nvSpPr>
      <dsp:spPr>
        <a:xfrm>
          <a:off x="0" y="0"/>
          <a:ext cx="6212813" cy="7369652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83565-E276-0E40-9A3C-0F092320961F}">
      <dsp:nvSpPr>
        <dsp:cNvPr id="0" name=""/>
        <dsp:cNvSpPr/>
      </dsp:nvSpPr>
      <dsp:spPr>
        <a:xfrm>
          <a:off x="3106406" y="740923"/>
          <a:ext cx="4038329" cy="17445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500" kern="1200" dirty="0"/>
            <a:t>Ko-Konstruktion</a:t>
          </a:r>
        </a:p>
      </dsp:txBody>
      <dsp:txXfrm>
        <a:off x="3191567" y="826084"/>
        <a:ext cx="3868007" cy="1574212"/>
      </dsp:txXfrm>
    </dsp:sp>
    <dsp:sp modelId="{0DA746D3-D717-6C4C-9AE4-665B96E0E022}">
      <dsp:nvSpPr>
        <dsp:cNvPr id="0" name=""/>
        <dsp:cNvSpPr/>
      </dsp:nvSpPr>
      <dsp:spPr>
        <a:xfrm>
          <a:off x="3106406" y="2703525"/>
          <a:ext cx="4038329" cy="17445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500" kern="1200" dirty="0"/>
            <a:t>Arbeitsteilung</a:t>
          </a:r>
        </a:p>
      </dsp:txBody>
      <dsp:txXfrm>
        <a:off x="3191567" y="2788686"/>
        <a:ext cx="3868007" cy="1574212"/>
      </dsp:txXfrm>
    </dsp:sp>
    <dsp:sp modelId="{2AD75E1A-A5F6-D14B-8E0A-DEBF6FE3F898}">
      <dsp:nvSpPr>
        <dsp:cNvPr id="0" name=""/>
        <dsp:cNvSpPr/>
      </dsp:nvSpPr>
      <dsp:spPr>
        <a:xfrm>
          <a:off x="3106406" y="4666126"/>
          <a:ext cx="4038329" cy="17445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500" kern="1200" dirty="0"/>
            <a:t>Austausch</a:t>
          </a:r>
        </a:p>
      </dsp:txBody>
      <dsp:txXfrm>
        <a:off x="3191567" y="4751287"/>
        <a:ext cx="3868007" cy="1574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0F3BD-57C0-4AA2-A676-A3E9CD876C00}">
      <dsp:nvSpPr>
        <dsp:cNvPr id="0" name=""/>
        <dsp:cNvSpPr/>
      </dsp:nvSpPr>
      <dsp:spPr>
        <a:xfrm>
          <a:off x="304362" y="2508989"/>
          <a:ext cx="4487465" cy="44874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F7D682-E8D8-4A36-AA68-72C028335E9F}">
      <dsp:nvSpPr>
        <dsp:cNvPr id="0" name=""/>
        <dsp:cNvSpPr/>
      </dsp:nvSpPr>
      <dsp:spPr>
        <a:xfrm>
          <a:off x="114209" y="7408763"/>
          <a:ext cx="6541692" cy="4487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Analyse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1) Bedarfsanalyse über Zuständige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2) Bedarfsabfrage über Beteiligte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3) Unterstützungsbereich festlegen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1" kern="1200" dirty="0"/>
        </a:p>
      </dsp:txBody>
      <dsp:txXfrm>
        <a:off x="245642" y="7540196"/>
        <a:ext cx="6278826" cy="4224599"/>
      </dsp:txXfrm>
    </dsp:sp>
    <dsp:sp modelId="{916C78FB-B385-41B9-87F8-0D9B59F027DE}">
      <dsp:nvSpPr>
        <dsp:cNvPr id="0" name=""/>
        <dsp:cNvSpPr/>
      </dsp:nvSpPr>
      <dsp:spPr>
        <a:xfrm>
          <a:off x="6024976" y="4213584"/>
          <a:ext cx="1233148" cy="10782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700" kern="1200"/>
        </a:p>
      </dsp:txBody>
      <dsp:txXfrm>
        <a:off x="6024976" y="4429239"/>
        <a:ext cx="909666" cy="646965"/>
      </dsp:txXfrm>
    </dsp:sp>
    <dsp:sp modelId="{79F98910-EF5F-4240-B786-4AD8261F2979}">
      <dsp:nvSpPr>
        <dsp:cNvPr id="0" name=""/>
        <dsp:cNvSpPr/>
      </dsp:nvSpPr>
      <dsp:spPr>
        <a:xfrm>
          <a:off x="8315108" y="2508989"/>
          <a:ext cx="4487465" cy="44874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4CEF6E-89A8-4418-A750-D5E68D3CCEDF}">
      <dsp:nvSpPr>
        <dsp:cNvPr id="0" name=""/>
        <dsp:cNvSpPr/>
      </dsp:nvSpPr>
      <dsp:spPr>
        <a:xfrm>
          <a:off x="8039873" y="7363484"/>
          <a:ext cx="6001491" cy="4487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Erarbeitung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3) Lösungsvorschläge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4) Zuständigkeiten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</dsp:txBody>
      <dsp:txXfrm>
        <a:off x="8171306" y="7494917"/>
        <a:ext cx="5738625" cy="4224599"/>
      </dsp:txXfrm>
    </dsp:sp>
    <dsp:sp modelId="{25C9DF15-E604-4DF9-B066-19ED5832D9D4}">
      <dsp:nvSpPr>
        <dsp:cNvPr id="0" name=""/>
        <dsp:cNvSpPr/>
      </dsp:nvSpPr>
      <dsp:spPr>
        <a:xfrm>
          <a:off x="13931914" y="4213584"/>
          <a:ext cx="1129339" cy="10782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700" kern="1200"/>
        </a:p>
      </dsp:txBody>
      <dsp:txXfrm>
        <a:off x="13931914" y="4429239"/>
        <a:ext cx="805857" cy="646965"/>
      </dsp:txXfrm>
    </dsp:sp>
    <dsp:sp modelId="{96B9E4DF-D06C-40B9-B899-3AE92A621AC0}">
      <dsp:nvSpPr>
        <dsp:cNvPr id="0" name=""/>
        <dsp:cNvSpPr/>
      </dsp:nvSpPr>
      <dsp:spPr>
        <a:xfrm>
          <a:off x="16029259" y="2508989"/>
          <a:ext cx="4487465" cy="44874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A2F245-EAB3-49A1-ABD0-8A3F42279B14}">
      <dsp:nvSpPr>
        <dsp:cNvPr id="0" name=""/>
        <dsp:cNvSpPr/>
      </dsp:nvSpPr>
      <dsp:spPr>
        <a:xfrm>
          <a:off x="15418854" y="7394897"/>
          <a:ext cx="5819210" cy="4487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Umsetzung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5) Rahmenbedingungen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6) Kommunikation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</dsp:txBody>
      <dsp:txXfrm>
        <a:off x="15550287" y="7526330"/>
        <a:ext cx="5556344" cy="4224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334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5750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52531-ADBE-A74E-B1EB-1CDB74A299D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0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51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334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:in und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Autor:in und Datum</a:t>
            </a:r>
          </a:p>
        </p:txBody>
      </p:sp>
      <p:sp>
        <p:nvSpPr>
          <p:cNvPr id="12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Titel der Präsentation</a:t>
            </a:r>
          </a:p>
        </p:txBody>
      </p:sp>
      <p:sp>
        <p:nvSpPr>
          <p:cNvPr id="13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Quellenangab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Quellenangabe</a:t>
            </a:r>
          </a:p>
        </p:txBody>
      </p:sp>
      <p:sp>
        <p:nvSpPr>
          <p:cNvPr id="116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„Bemerkenswert“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alatschüssel mit gebratenem Reis, gekochten Eiern und Stäbchen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Schüssel mit Lachsfrikadellen, Salat u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Schüssel mit Pappardelle, Petersilienbutter, gerösteten Haselnüssen und geriebenem Parmesan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85CE3-FCC4-5AD6-CE2E-2D61C0C3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AE60D9-8BBE-2071-8DDC-1964A3746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BA3E95-7EC0-5F0C-F463-14C3CDED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12B0-B208-49CA-8CCF-031F3036416D}" type="datetimeFigureOut">
              <a:rPr lang="de-DE" smtClean="0"/>
              <a:t>24.04.24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3682D-CE5B-AAB3-3A49-D2D08039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90D4D4-7D06-164B-DFBB-40333145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1256" y="13076008"/>
            <a:ext cx="528992" cy="379591"/>
          </a:xfrm>
        </p:spPr>
        <p:txBody>
          <a:bodyPr/>
          <a:lstStyle/>
          <a:p>
            <a:fld id="{8602F4CE-3950-4889-BA83-C7AE2CED3D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774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CC853629-58A1-F8E8-1AB1-6B3E961B4C7D}"/>
              </a:ext>
            </a:extLst>
          </p:cNvPr>
          <p:cNvSpPr txBox="1">
            <a:spLocks/>
          </p:cNvSpPr>
          <p:nvPr userDrawn="1"/>
        </p:nvSpPr>
        <p:spPr>
          <a:xfrm>
            <a:off x="1101602" y="4121698"/>
            <a:ext cx="11090273" cy="51845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500" b="1" dirty="0">
              <a:solidFill>
                <a:srgbClr val="194D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8068A89-ED85-5D88-9205-9DBB41253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78" y="3898"/>
            <a:ext cx="24355041" cy="137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43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481">
          <p15:clr>
            <a:srgbClr val="FBAE40"/>
          </p15:clr>
        </p15:guide>
        <p15:guide id="2" pos="3368">
          <p15:clr>
            <a:srgbClr val="FBAE40"/>
          </p15:clr>
        </p15:guide>
        <p15:guide id="3" pos="304">
          <p15:clr>
            <a:srgbClr val="FBAE40"/>
          </p15:clr>
        </p15:guide>
        <p15:guide id="4" pos="6550">
          <p15:clr>
            <a:srgbClr val="FBAE40"/>
          </p15:clr>
        </p15:guide>
        <p15:guide id="5" orient="horz" pos="2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und Limonen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Titel der Präsentation</a:t>
            </a:r>
          </a:p>
        </p:txBody>
      </p:sp>
      <p:sp>
        <p:nvSpPr>
          <p:cNvPr id="23" name="Autor:in und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Autor:in und Datum</a:t>
            </a:r>
          </a:p>
        </p:txBody>
      </p:sp>
      <p:sp>
        <p:nvSpPr>
          <p:cNvPr id="2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tite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43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44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61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Schüssel mit Pappardelle, Petersilienbutter, gerösteten Haselnüssen und geriebenem Parmesan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6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8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8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-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Agenda-Titel</a:t>
            </a:r>
          </a:p>
        </p:txBody>
      </p:sp>
      <p:sp>
        <p:nvSpPr>
          <p:cNvPr id="89" name="Agenda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Agenda-Untertitel</a:t>
            </a:r>
          </a:p>
        </p:txBody>
      </p:sp>
      <p:sp>
        <p:nvSpPr>
          <p:cNvPr id="90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Agendathemen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f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Aufstellung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k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kte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Fakten</a:t>
            </a:r>
          </a:p>
        </p:txBody>
      </p:sp>
      <p:sp>
        <p:nvSpPr>
          <p:cNvPr id="10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Folientitel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3" r:id="rId12"/>
    <p:sldLayoutId id="2147483664" r:id="rId13"/>
    <p:sldLayoutId id="2147483665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jpe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18" Type="http://schemas.openxmlformats.org/officeDocument/2006/relationships/image" Target="../media/image5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17" Type="http://schemas.openxmlformats.org/officeDocument/2006/relationships/image" Target="../media/image51.sv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5" Type="http://schemas.openxmlformats.org/officeDocument/2006/relationships/image" Target="../media/image49.svg"/><Relationship Id="rId10" Type="http://schemas.openxmlformats.org/officeDocument/2006/relationships/image" Target="../media/image44.png"/><Relationship Id="rId19" Type="http://schemas.openxmlformats.org/officeDocument/2006/relationships/image" Target="../media/image53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4D67D-A423-874A-C695-D5EE873B70E6}"/>
              </a:ext>
            </a:extLst>
          </p:cNvPr>
          <p:cNvSpPr txBox="1">
            <a:spLocks/>
          </p:cNvSpPr>
          <p:nvPr/>
        </p:nvSpPr>
        <p:spPr>
          <a:xfrm>
            <a:off x="5228247" y="1652939"/>
            <a:ext cx="7810607" cy="598740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e-DE" sz="9072" b="1" dirty="0">
                <a:solidFill>
                  <a:srgbClr val="194D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Grafiken</a:t>
            </a:r>
            <a:br>
              <a:rPr lang="de-DE" sz="2865" b="1" dirty="0">
                <a:solidFill>
                  <a:srgbClr val="194D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177" dirty="0">
                <a:solidFill>
                  <a:srgbClr val="194D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zum Kartendeck</a:t>
            </a:r>
            <a:endParaRPr lang="de-DE" sz="2177" b="1" dirty="0">
              <a:solidFill>
                <a:srgbClr val="194D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2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10098-E868-9856-E42E-12CC8BCDF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hteck">
            <a:extLst>
              <a:ext uri="{FF2B5EF4-FFF2-40B4-BE49-F238E27FC236}">
                <a16:creationId xmlns:a16="http://schemas.microsoft.com/office/drawing/2014/main" id="{621AE7DB-E0B1-AA46-9D60-74CCC81C376F}"/>
              </a:ext>
            </a:extLst>
          </p:cNvPr>
          <p:cNvSpPr/>
          <p:nvPr/>
        </p:nvSpPr>
        <p:spPr>
          <a:xfrm>
            <a:off x="1363826" y="4344305"/>
            <a:ext cx="4346074" cy="383048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Verantwortungsvoller Umgang mit 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sensiblen Daten</a:t>
            </a:r>
            <a:endParaRPr sz="3200" dirty="0"/>
          </a:p>
        </p:txBody>
      </p:sp>
      <p:pic>
        <p:nvPicPr>
          <p:cNvPr id="165" name="Salatschüssel mit gebratenem Reis, gekochten Eiern und Stäbchen" descr="Salatschüssel mit gebratenem Reis, gekochten Eiern und Stäbchen">
            <a:extLst>
              <a:ext uri="{FF2B5EF4-FFF2-40B4-BE49-F238E27FC236}">
                <a16:creationId xmlns:a16="http://schemas.microsoft.com/office/drawing/2014/main" id="{E59A1A2D-BA71-35EF-27AE-0A9B3062FE39}"/>
              </a:ext>
            </a:extLst>
          </p:cNvPr>
          <p:cNvPicPr>
            <a:picLocks/>
          </p:cNvPicPr>
          <p:nvPr/>
        </p:nvPicPr>
        <p:blipFill>
          <a:blip r:embed="rId2"/>
          <a:srcRect t="4269" r="210" b="4798"/>
          <a:stretch>
            <a:fillRect/>
          </a:stretch>
        </p:blipFill>
        <p:spPr>
          <a:xfrm>
            <a:off x="10537828" y="393218"/>
            <a:ext cx="4262920" cy="3728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Salatschüssel mit gebratenem Reis, gekochten Eiern und Stäbchen" descr="Salatschüssel mit gebratenem Reis, gekochten Eiern und Stäbchen">
            <a:extLst>
              <a:ext uri="{FF2B5EF4-FFF2-40B4-BE49-F238E27FC236}">
                <a16:creationId xmlns:a16="http://schemas.microsoft.com/office/drawing/2014/main" id="{A94F5847-1FD7-682B-5D2F-763CD459FA43}"/>
              </a:ext>
            </a:extLst>
          </p:cNvPr>
          <p:cNvPicPr>
            <a:picLocks/>
          </p:cNvPicPr>
          <p:nvPr/>
        </p:nvPicPr>
        <p:blipFill>
          <a:blip r:embed="rId2"/>
          <a:srcRect t="4269" r="210" b="4798"/>
          <a:stretch>
            <a:fillRect/>
          </a:stretch>
        </p:blipFill>
        <p:spPr>
          <a:xfrm>
            <a:off x="10537828" y="4454338"/>
            <a:ext cx="4262920" cy="3728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Salatschüssel mit gebratenem Reis, gekochten Eiern und Stäbchen" descr="Salatschüssel mit gebratenem Reis, gekochten Eiern und Stäbchen">
            <a:extLst>
              <a:ext uri="{FF2B5EF4-FFF2-40B4-BE49-F238E27FC236}">
                <a16:creationId xmlns:a16="http://schemas.microsoft.com/office/drawing/2014/main" id="{578E01D0-60A1-E6A2-CD4D-6C91A57A62CD}"/>
              </a:ext>
            </a:extLst>
          </p:cNvPr>
          <p:cNvPicPr>
            <a:picLocks/>
          </p:cNvPicPr>
          <p:nvPr/>
        </p:nvPicPr>
        <p:blipFill>
          <a:blip r:embed="rId2"/>
          <a:srcRect t="4269" r="210" b="4798"/>
          <a:stretch>
            <a:fillRect/>
          </a:stretch>
        </p:blipFill>
        <p:spPr>
          <a:xfrm>
            <a:off x="1420008" y="8515456"/>
            <a:ext cx="4262920" cy="372888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hteck">
            <a:extLst>
              <a:ext uri="{FF2B5EF4-FFF2-40B4-BE49-F238E27FC236}">
                <a16:creationId xmlns:a16="http://schemas.microsoft.com/office/drawing/2014/main" id="{54912534-BE3E-48CB-C94C-A8AA3CC9E951}"/>
              </a:ext>
            </a:extLst>
          </p:cNvPr>
          <p:cNvSpPr/>
          <p:nvPr/>
        </p:nvSpPr>
        <p:spPr>
          <a:xfrm>
            <a:off x="10496208" y="4378138"/>
            <a:ext cx="4346076" cy="379024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2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Nutzung 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in der Schule (im und außerhalb des Unterrichts)</a:t>
            </a:r>
            <a:endParaRPr sz="3200" dirty="0"/>
          </a:p>
        </p:txBody>
      </p:sp>
      <p:sp>
        <p:nvSpPr>
          <p:cNvPr id="179" name="Rechteck">
            <a:extLst>
              <a:ext uri="{FF2B5EF4-FFF2-40B4-BE49-F238E27FC236}">
                <a16:creationId xmlns:a16="http://schemas.microsoft.com/office/drawing/2014/main" id="{6F0F0743-0BD1-849C-B88A-FF25F9EB73F2}"/>
              </a:ext>
            </a:extLst>
          </p:cNvPr>
          <p:cNvSpPr/>
          <p:nvPr/>
        </p:nvSpPr>
        <p:spPr>
          <a:xfrm>
            <a:off x="15079723" y="8413855"/>
            <a:ext cx="4320674" cy="3830489"/>
          </a:xfrm>
          <a:prstGeom prst="rect">
            <a:avLst/>
          </a:prstGeom>
          <a:solidFill>
            <a:srgbClr val="0095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Maßnahmen 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bei Verstößen</a:t>
            </a:r>
            <a:endParaRPr sz="3200" dirty="0"/>
          </a:p>
        </p:txBody>
      </p:sp>
      <p:sp>
        <p:nvSpPr>
          <p:cNvPr id="181" name="Rechteck">
            <a:extLst>
              <a:ext uri="{FF2B5EF4-FFF2-40B4-BE49-F238E27FC236}">
                <a16:creationId xmlns:a16="http://schemas.microsoft.com/office/drawing/2014/main" id="{49201869-435B-78FB-5262-7E2853FF6615}"/>
              </a:ext>
            </a:extLst>
          </p:cNvPr>
          <p:cNvSpPr/>
          <p:nvPr/>
        </p:nvSpPr>
        <p:spPr>
          <a:xfrm>
            <a:off x="5945134" y="8440916"/>
            <a:ext cx="4346076" cy="383048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Schutz des 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Rechts am eigenen Bild</a:t>
            </a:r>
            <a:endParaRPr sz="3200" dirty="0"/>
          </a:p>
        </p:txBody>
      </p:sp>
      <p:sp>
        <p:nvSpPr>
          <p:cNvPr id="182" name="Regeln zum Schutz des Rechts am eigenen Bild">
            <a:extLst>
              <a:ext uri="{FF2B5EF4-FFF2-40B4-BE49-F238E27FC236}">
                <a16:creationId xmlns:a16="http://schemas.microsoft.com/office/drawing/2014/main" id="{DEF0F71D-AE14-0C1E-A5D8-AE10D13F0882}"/>
              </a:ext>
            </a:extLst>
          </p:cNvPr>
          <p:cNvSpPr txBox="1"/>
          <p:nvPr/>
        </p:nvSpPr>
        <p:spPr>
          <a:xfrm>
            <a:off x="11167370" y="10822348"/>
            <a:ext cx="316621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sz="1800" dirty="0"/>
          </a:p>
        </p:txBody>
      </p:sp>
      <p:sp>
        <p:nvSpPr>
          <p:cNvPr id="183" name="Rechteck">
            <a:extLst>
              <a:ext uri="{FF2B5EF4-FFF2-40B4-BE49-F238E27FC236}">
                <a16:creationId xmlns:a16="http://schemas.microsoft.com/office/drawing/2014/main" id="{510C6789-F0B3-CDAA-8FEB-64EA5DA79FA8}"/>
              </a:ext>
            </a:extLst>
          </p:cNvPr>
          <p:cNvSpPr/>
          <p:nvPr/>
        </p:nvSpPr>
        <p:spPr>
          <a:xfrm>
            <a:off x="1399202" y="412731"/>
            <a:ext cx="4346076" cy="3712022"/>
          </a:xfrm>
          <a:prstGeom prst="rect">
            <a:avLst/>
          </a:prstGeom>
          <a:solidFill>
            <a:srgbClr val="00B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Übernahme von Verantwortung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 für das Gerät</a:t>
            </a:r>
            <a:endParaRPr sz="3200" dirty="0"/>
          </a:p>
        </p:txBody>
      </p:sp>
      <p:sp>
        <p:nvSpPr>
          <p:cNvPr id="184" name="Regeln zur Übernahme der Verantwortung für das eigene Gerät">
            <a:extLst>
              <a:ext uri="{FF2B5EF4-FFF2-40B4-BE49-F238E27FC236}">
                <a16:creationId xmlns:a16="http://schemas.microsoft.com/office/drawing/2014/main" id="{43C9564F-CAE0-F32A-A21F-F17769A78A62}"/>
              </a:ext>
            </a:extLst>
          </p:cNvPr>
          <p:cNvSpPr txBox="1"/>
          <p:nvPr/>
        </p:nvSpPr>
        <p:spPr>
          <a:xfrm>
            <a:off x="2038562" y="6791982"/>
            <a:ext cx="316621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sz="1800" dirty="0"/>
          </a:p>
        </p:txBody>
      </p:sp>
      <p:sp>
        <p:nvSpPr>
          <p:cNvPr id="3" name="Rechteck">
            <a:extLst>
              <a:ext uri="{FF2B5EF4-FFF2-40B4-BE49-F238E27FC236}">
                <a16:creationId xmlns:a16="http://schemas.microsoft.com/office/drawing/2014/main" id="{3121F211-F5F3-E4F4-7150-48FE772AD4DA}"/>
              </a:ext>
            </a:extLst>
          </p:cNvPr>
          <p:cNvSpPr/>
          <p:nvPr/>
        </p:nvSpPr>
        <p:spPr>
          <a:xfrm>
            <a:off x="5930017" y="4352739"/>
            <a:ext cx="4346074" cy="3830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pic>
        <p:nvPicPr>
          <p:cNvPr id="4" name="Grafik 3" descr="Wiederholen Silhouette">
            <a:extLst>
              <a:ext uri="{FF2B5EF4-FFF2-40B4-BE49-F238E27FC236}">
                <a16:creationId xmlns:a16="http://schemas.microsoft.com/office/drawing/2014/main" id="{8AB10BA1-3944-6883-3F6B-93167A55F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2373" y="4702669"/>
            <a:ext cx="2851106" cy="3181774"/>
          </a:xfrm>
          <a:prstGeom prst="rect">
            <a:avLst/>
          </a:prstGeom>
        </p:spPr>
      </p:pic>
      <p:pic>
        <p:nvPicPr>
          <p:cNvPr id="5" name="Grafik 4" descr="Sperren mit einfarbiger Füllung">
            <a:extLst>
              <a:ext uri="{FF2B5EF4-FFF2-40B4-BE49-F238E27FC236}">
                <a16:creationId xmlns:a16="http://schemas.microsoft.com/office/drawing/2014/main" id="{331A0B70-7D70-D2C0-41F8-954A00205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08891" y="5575089"/>
            <a:ext cx="1282914" cy="1282914"/>
          </a:xfrm>
          <a:prstGeom prst="rect">
            <a:avLst/>
          </a:prstGeom>
        </p:spPr>
      </p:pic>
      <p:sp>
        <p:nvSpPr>
          <p:cNvPr id="10" name="Rechteck">
            <a:extLst>
              <a:ext uri="{FF2B5EF4-FFF2-40B4-BE49-F238E27FC236}">
                <a16:creationId xmlns:a16="http://schemas.microsoft.com/office/drawing/2014/main" id="{0D0A330B-D4BF-641E-95C6-1CADC440F5C7}"/>
              </a:ext>
            </a:extLst>
          </p:cNvPr>
          <p:cNvSpPr/>
          <p:nvPr/>
        </p:nvSpPr>
        <p:spPr>
          <a:xfrm>
            <a:off x="10537829" y="8422696"/>
            <a:ext cx="4346074" cy="3848708"/>
          </a:xfrm>
          <a:prstGeom prst="rect">
            <a:avLst/>
          </a:prstGeom>
          <a:solidFill>
            <a:srgbClr val="02CCB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 dirty="0"/>
          </a:p>
        </p:txBody>
      </p:sp>
      <p:sp>
        <p:nvSpPr>
          <p:cNvPr id="11" name="Rechteck">
            <a:extLst>
              <a:ext uri="{FF2B5EF4-FFF2-40B4-BE49-F238E27FC236}">
                <a16:creationId xmlns:a16="http://schemas.microsoft.com/office/drawing/2014/main" id="{3F1FAD27-07DB-FAA4-A61A-84AA4AAAC6E0}"/>
              </a:ext>
            </a:extLst>
          </p:cNvPr>
          <p:cNvSpPr/>
          <p:nvPr/>
        </p:nvSpPr>
        <p:spPr>
          <a:xfrm>
            <a:off x="1373967" y="8413856"/>
            <a:ext cx="4346074" cy="3830488"/>
          </a:xfrm>
          <a:prstGeom prst="rect">
            <a:avLst/>
          </a:prstGeom>
          <a:solidFill>
            <a:srgbClr val="02CCB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Kommunikation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 und Erreichbarkeit</a:t>
            </a:r>
            <a:endParaRPr sz="3200" dirty="0"/>
          </a:p>
        </p:txBody>
      </p:sp>
      <p:pic>
        <p:nvPicPr>
          <p:cNvPr id="16" name="Grafik 15" descr="Tablet Silhouette">
            <a:extLst>
              <a:ext uri="{FF2B5EF4-FFF2-40B4-BE49-F238E27FC236}">
                <a16:creationId xmlns:a16="http://schemas.microsoft.com/office/drawing/2014/main" id="{436EE757-0F1E-3AF3-F2E8-6B769336E3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65335" y="8952113"/>
            <a:ext cx="3154138" cy="3154138"/>
          </a:xfrm>
          <a:prstGeom prst="rect">
            <a:avLst/>
          </a:prstGeom>
        </p:spPr>
      </p:pic>
      <p:pic>
        <p:nvPicPr>
          <p:cNvPr id="26" name="Grafik 25" descr="Tanz Silhouette">
            <a:extLst>
              <a:ext uri="{FF2B5EF4-FFF2-40B4-BE49-F238E27FC236}">
                <a16:creationId xmlns:a16="http://schemas.microsoft.com/office/drawing/2014/main" id="{619DA723-1A0B-4EB5-5403-0546151811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1605025" y="9919969"/>
            <a:ext cx="1344862" cy="1328138"/>
          </a:xfrm>
          <a:prstGeom prst="rect">
            <a:avLst/>
          </a:prstGeom>
        </p:spPr>
      </p:pic>
      <p:pic>
        <p:nvPicPr>
          <p:cNvPr id="28" name="Grafik 27" descr="Verwirrte Person Silhouette">
            <a:extLst>
              <a:ext uri="{FF2B5EF4-FFF2-40B4-BE49-F238E27FC236}">
                <a16:creationId xmlns:a16="http://schemas.microsoft.com/office/drawing/2014/main" id="{3F126E3B-1CE7-29AC-B43F-1EFC352AD2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202913" y="5307721"/>
            <a:ext cx="2224754" cy="2224754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5860E79-FCAB-F32D-A66E-E6E1E64BBBD2}"/>
              </a:ext>
            </a:extLst>
          </p:cNvPr>
          <p:cNvGrpSpPr/>
          <p:nvPr/>
        </p:nvGrpSpPr>
        <p:grpSpPr>
          <a:xfrm>
            <a:off x="5957740" y="411782"/>
            <a:ext cx="4346074" cy="3728889"/>
            <a:chOff x="10490977" y="381000"/>
            <a:chExt cx="4346074" cy="3728888"/>
          </a:xfrm>
        </p:grpSpPr>
        <p:sp>
          <p:nvSpPr>
            <p:cNvPr id="13" name="Rechteck">
              <a:extLst>
                <a:ext uri="{FF2B5EF4-FFF2-40B4-BE49-F238E27FC236}">
                  <a16:creationId xmlns:a16="http://schemas.microsoft.com/office/drawing/2014/main" id="{CA097C21-C39A-D818-CD28-2B816133EA18}"/>
                </a:ext>
              </a:extLst>
            </p:cNvPr>
            <p:cNvSpPr/>
            <p:nvPr/>
          </p:nvSpPr>
          <p:spPr>
            <a:xfrm>
              <a:off x="10490977" y="381000"/>
              <a:ext cx="4346074" cy="37288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 dirty="0"/>
            </a:p>
          </p:txBody>
        </p:sp>
        <p:pic>
          <p:nvPicPr>
            <p:cNvPr id="14" name="Grafik 13" descr="Kopfhörer mit einfarbiger Füllung">
              <a:extLst>
                <a:ext uri="{FF2B5EF4-FFF2-40B4-BE49-F238E27FC236}">
                  <a16:creationId xmlns:a16="http://schemas.microsoft.com/office/drawing/2014/main" id="{906F95B0-A9FC-5267-8659-07ED774BD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899886">
              <a:off x="13261405" y="1973393"/>
              <a:ext cx="1447474" cy="1447474"/>
            </a:xfrm>
            <a:prstGeom prst="rect">
              <a:avLst/>
            </a:prstGeom>
          </p:spPr>
        </p:pic>
        <p:pic>
          <p:nvPicPr>
            <p:cNvPr id="15" name="Grafik 14" descr="Voller Akku mit einfarbiger Füllung">
              <a:extLst>
                <a:ext uri="{FF2B5EF4-FFF2-40B4-BE49-F238E27FC236}">
                  <a16:creationId xmlns:a16="http://schemas.microsoft.com/office/drawing/2014/main" id="{30F3D178-6850-CD13-D67B-B6AF7B38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055366" y="1743156"/>
              <a:ext cx="1121124" cy="1121124"/>
            </a:xfrm>
            <a:prstGeom prst="rect">
              <a:avLst/>
            </a:prstGeom>
          </p:spPr>
        </p:pic>
        <p:pic>
          <p:nvPicPr>
            <p:cNvPr id="17" name="Grafik 16" descr="Tablet Silhouette">
              <a:extLst>
                <a:ext uri="{FF2B5EF4-FFF2-40B4-BE49-F238E27FC236}">
                  <a16:creationId xmlns:a16="http://schemas.microsoft.com/office/drawing/2014/main" id="{4A8D9346-F845-E266-1B59-5548117D9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038859" y="680593"/>
              <a:ext cx="3154138" cy="3154138"/>
            </a:xfrm>
            <a:prstGeom prst="rect">
              <a:avLst/>
            </a:prstGeom>
          </p:spPr>
        </p:pic>
      </p:grpSp>
      <p:sp>
        <p:nvSpPr>
          <p:cNvPr id="19" name="Rechteck">
            <a:extLst>
              <a:ext uri="{FF2B5EF4-FFF2-40B4-BE49-F238E27FC236}">
                <a16:creationId xmlns:a16="http://schemas.microsoft.com/office/drawing/2014/main" id="{49D23D97-FAB7-5CF0-C430-C8B1F017FE23}"/>
              </a:ext>
            </a:extLst>
          </p:cNvPr>
          <p:cNvSpPr/>
          <p:nvPr/>
        </p:nvSpPr>
        <p:spPr>
          <a:xfrm>
            <a:off x="10526608" y="404066"/>
            <a:ext cx="4262920" cy="3758820"/>
          </a:xfrm>
          <a:prstGeom prst="rect">
            <a:avLst/>
          </a:prstGeom>
          <a:solidFill>
            <a:srgbClr val="01B6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Einsatzbereites 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DE" sz="3200" dirty="0"/>
              <a:t>Gerät</a:t>
            </a:r>
            <a:endParaRPr sz="320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88D749C-CCD6-8A0B-133E-103A5D13742D}"/>
              </a:ext>
            </a:extLst>
          </p:cNvPr>
          <p:cNvGrpSpPr/>
          <p:nvPr/>
        </p:nvGrpSpPr>
        <p:grpSpPr>
          <a:xfrm>
            <a:off x="15027854" y="389950"/>
            <a:ext cx="4349132" cy="3790243"/>
            <a:chOff x="15051265" y="411115"/>
            <a:chExt cx="4349132" cy="3790244"/>
          </a:xfrm>
        </p:grpSpPr>
        <p:sp>
          <p:nvSpPr>
            <p:cNvPr id="32" name="Rechteck">
              <a:extLst>
                <a:ext uri="{FF2B5EF4-FFF2-40B4-BE49-F238E27FC236}">
                  <a16:creationId xmlns:a16="http://schemas.microsoft.com/office/drawing/2014/main" id="{A7E2B3E2-E9DD-75D5-61DE-80EB0A4A3FA0}"/>
                </a:ext>
              </a:extLst>
            </p:cNvPr>
            <p:cNvSpPr/>
            <p:nvPr/>
          </p:nvSpPr>
          <p:spPr>
            <a:xfrm>
              <a:off x="15051265" y="411115"/>
              <a:ext cx="4349132" cy="379024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bg2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 dirty="0"/>
            </a:p>
          </p:txBody>
        </p:sp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DAFD791F-BC15-4BC0-2F7C-3076CCD82158}"/>
                </a:ext>
              </a:extLst>
            </p:cNvPr>
            <p:cNvCxnSpPr/>
            <p:nvPr/>
          </p:nvCxnSpPr>
          <p:spPr>
            <a:xfrm>
              <a:off x="16723771" y="1579418"/>
              <a:ext cx="566701" cy="6927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Abgerundetes Rechteck 6">
              <a:extLst>
                <a:ext uri="{FF2B5EF4-FFF2-40B4-BE49-F238E27FC236}">
                  <a16:creationId xmlns:a16="http://schemas.microsoft.com/office/drawing/2014/main" id="{E335F74D-67F1-482D-D7C4-BED18793DD50}"/>
                </a:ext>
              </a:extLst>
            </p:cNvPr>
            <p:cNvSpPr/>
            <p:nvPr/>
          </p:nvSpPr>
          <p:spPr>
            <a:xfrm>
              <a:off x="15711054" y="1108363"/>
              <a:ext cx="2632364" cy="1524000"/>
            </a:xfrm>
            <a:prstGeom prst="roundRect">
              <a:avLst/>
            </a:prstGeom>
            <a:noFill/>
            <a:ln w="381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33" name="Grafik 32" descr="Verwirrte Person Silhouette">
              <a:extLst>
                <a:ext uri="{FF2B5EF4-FFF2-40B4-BE49-F238E27FC236}">
                  <a16:creationId xmlns:a16="http://schemas.microsoft.com/office/drawing/2014/main" id="{99F5283E-8AB5-622E-A3CF-ED9655908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723771" y="1302462"/>
              <a:ext cx="2226318" cy="2224754"/>
            </a:xfrm>
            <a:prstGeom prst="rect">
              <a:avLst/>
            </a:prstGeom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770BC742-F616-A1FE-0338-E6CE7AC60638}"/>
              </a:ext>
            </a:extLst>
          </p:cNvPr>
          <p:cNvSpPr txBox="1"/>
          <p:nvPr/>
        </p:nvSpPr>
        <p:spPr>
          <a:xfrm>
            <a:off x="9523479" y="12312184"/>
            <a:ext cx="985350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de-DE" dirty="0"/>
              <a:t>Absprachebedüftige Inhalte im Kontext der 1:1-Ausstattung</a:t>
            </a:r>
          </a:p>
        </p:txBody>
      </p:sp>
    </p:spTree>
    <p:extLst>
      <p:ext uri="{BB962C8B-B14F-4D97-AF65-F5344CB8AC3E}">
        <p14:creationId xmlns:p14="http://schemas.microsoft.com/office/powerpoint/2010/main" val="900017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>
            <a:extLst>
              <a:ext uri="{FF2B5EF4-FFF2-40B4-BE49-F238E27FC236}">
                <a16:creationId xmlns:a16="http://schemas.microsoft.com/office/drawing/2014/main" id="{DCD2AA1C-10F7-CE21-867B-24430788B8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14615" y="1639681"/>
            <a:ext cx="2424110" cy="24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de-DE" sz="4800">
              <a:latin typeface="Atkinson Hyperlegible" pitchFamily="2" charset="77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67016982-34B4-B06B-2489-C714848A39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35365" y="1639681"/>
            <a:ext cx="2424110" cy="24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de-DE" sz="480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8B42B13-BECE-98F6-12C5-FEF8622E5CB6}"/>
              </a:ext>
            </a:extLst>
          </p:cNvPr>
          <p:cNvSpPr txBox="1"/>
          <p:nvPr/>
        </p:nvSpPr>
        <p:spPr>
          <a:xfrm>
            <a:off x="18462806" y="3289069"/>
            <a:ext cx="5400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tkinson Hyperlegible" pitchFamily="2" charset="77"/>
              </a:rPr>
              <a:t>Zuständige/Verantwortliche als Ansprechpartner</a:t>
            </a:r>
          </a:p>
        </p:txBody>
      </p:sp>
      <p:pic>
        <p:nvPicPr>
          <p:cNvPr id="25" name="Grafik 24" descr="Klassenzimmer">
            <a:extLst>
              <a:ext uri="{FF2B5EF4-FFF2-40B4-BE49-F238E27FC236}">
                <a16:creationId xmlns:a16="http://schemas.microsoft.com/office/drawing/2014/main" id="{FC4A953A-8B21-B5CE-50A7-17FECD68E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54277" y="9295109"/>
            <a:ext cx="2006046" cy="2006046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AF2BA4BF-1A64-4622-64F2-F19BD9C56916}"/>
              </a:ext>
            </a:extLst>
          </p:cNvPr>
          <p:cNvSpPr txBox="1"/>
          <p:nvPr/>
        </p:nvSpPr>
        <p:spPr>
          <a:xfrm>
            <a:off x="18462806" y="5255239"/>
            <a:ext cx="5400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tkinson Hyperlegible" pitchFamily="2" charset="77"/>
              </a:rPr>
              <a:t>FAQ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B56F874F-6D06-2424-B434-4B25A5870D6F}"/>
              </a:ext>
            </a:extLst>
          </p:cNvPr>
          <p:cNvSpPr txBox="1"/>
          <p:nvPr/>
        </p:nvSpPr>
        <p:spPr>
          <a:xfrm>
            <a:off x="18462806" y="12045499"/>
            <a:ext cx="5400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tkinson Hyperlegible" pitchFamily="2" charset="77"/>
              </a:rPr>
              <a:t>Externe</a:t>
            </a:r>
          </a:p>
        </p:txBody>
      </p:sp>
      <p:pic>
        <p:nvPicPr>
          <p:cNvPr id="3" name="Grafik 2" descr="Kundenbewertung">
            <a:extLst>
              <a:ext uri="{FF2B5EF4-FFF2-40B4-BE49-F238E27FC236}">
                <a16:creationId xmlns:a16="http://schemas.microsoft.com/office/drawing/2014/main" id="{8C8399E8-110F-C473-D51D-97720B06D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48413" y="6711941"/>
            <a:ext cx="2217778" cy="2217778"/>
          </a:xfrm>
          <a:prstGeom prst="rect">
            <a:avLst/>
          </a:prstGeom>
        </p:spPr>
      </p:pic>
      <p:pic>
        <p:nvPicPr>
          <p:cNvPr id="5" name="Grafik 4" descr="Hilfe">
            <a:extLst>
              <a:ext uri="{FF2B5EF4-FFF2-40B4-BE49-F238E27FC236}">
                <a16:creationId xmlns:a16="http://schemas.microsoft.com/office/drawing/2014/main" id="{56B17D92-57D4-A271-4CDF-E313076BD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76710" y="4692142"/>
            <a:ext cx="1553452" cy="155345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164496C-1428-9DE8-8775-B0371D0A8487}"/>
              </a:ext>
            </a:extLst>
          </p:cNvPr>
          <p:cNvSpPr txBox="1"/>
          <p:nvPr/>
        </p:nvSpPr>
        <p:spPr>
          <a:xfrm>
            <a:off x="1861142" y="588282"/>
            <a:ext cx="5926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600" b="1" dirty="0">
                <a:solidFill>
                  <a:schemeClr val="bg1">
                    <a:lumMod val="50000"/>
                  </a:schemeClr>
                </a:solidFill>
                <a:latin typeface="Atkinson Hyperlegible" pitchFamily="2" charset="77"/>
              </a:rPr>
              <a:t>BETEILIGTE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4FEEB5-752C-EA98-C6EE-7ED18E59DA92}"/>
              </a:ext>
            </a:extLst>
          </p:cNvPr>
          <p:cNvSpPr txBox="1"/>
          <p:nvPr/>
        </p:nvSpPr>
        <p:spPr>
          <a:xfrm>
            <a:off x="7830244" y="551268"/>
            <a:ext cx="7888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600" b="1" dirty="0">
                <a:solidFill>
                  <a:schemeClr val="bg1">
                    <a:lumMod val="50000"/>
                  </a:schemeClr>
                </a:solidFill>
                <a:latin typeface="Atkinson Hyperlegible" pitchFamily="2" charset="77"/>
              </a:rPr>
              <a:t>UNTERSTÜTZUNGS-</a:t>
            </a:r>
          </a:p>
          <a:p>
            <a:r>
              <a:rPr lang="de-DE" sz="5600" b="1" dirty="0">
                <a:solidFill>
                  <a:schemeClr val="bg1">
                    <a:lumMod val="50000"/>
                  </a:schemeClr>
                </a:solidFill>
                <a:latin typeface="Atkinson Hyperlegible" pitchFamily="2" charset="77"/>
              </a:rPr>
              <a:t>BEREICHE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A0605A-CF97-226F-281B-1EBEFDB6455D}"/>
              </a:ext>
            </a:extLst>
          </p:cNvPr>
          <p:cNvSpPr txBox="1"/>
          <p:nvPr/>
        </p:nvSpPr>
        <p:spPr>
          <a:xfrm>
            <a:off x="15582918" y="502634"/>
            <a:ext cx="69399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600" b="1" dirty="0">
                <a:solidFill>
                  <a:schemeClr val="bg1">
                    <a:lumMod val="50000"/>
                  </a:schemeClr>
                </a:solidFill>
                <a:latin typeface="Atkinson Hyperlegible" pitchFamily="2" charset="77"/>
              </a:rPr>
              <a:t>FORMEN</a:t>
            </a:r>
            <a:r>
              <a:rPr lang="de-DE" sz="4000" dirty="0">
                <a:latin typeface="Atkinson Hyperlegible" pitchFamily="2" charset="77"/>
              </a:rPr>
              <a:t> </a:t>
            </a:r>
            <a:r>
              <a:rPr lang="de-DE" sz="5600" b="1" dirty="0">
                <a:solidFill>
                  <a:schemeClr val="bg1">
                    <a:lumMod val="50000"/>
                  </a:schemeClr>
                </a:solidFill>
                <a:latin typeface="Atkinson Hyperlegible" pitchFamily="2" charset="77"/>
              </a:rPr>
              <a:t>DER</a:t>
            </a:r>
            <a:r>
              <a:rPr lang="de-DE" sz="4000" dirty="0">
                <a:latin typeface="Atkinson Hyperlegible" pitchFamily="2" charset="77"/>
              </a:rPr>
              <a:t> </a:t>
            </a:r>
            <a:r>
              <a:rPr lang="de-DE" sz="5600" b="1" dirty="0">
                <a:solidFill>
                  <a:schemeClr val="bg1">
                    <a:lumMod val="50000"/>
                  </a:schemeClr>
                </a:solidFill>
                <a:latin typeface="Atkinson Hyperlegible" pitchFamily="2" charset="77"/>
              </a:rPr>
              <a:t>UNTERSTÜTZUNG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BA492D-C642-32C7-8637-A7135A49CB66}"/>
              </a:ext>
            </a:extLst>
          </p:cNvPr>
          <p:cNvSpPr txBox="1"/>
          <p:nvPr/>
        </p:nvSpPr>
        <p:spPr>
          <a:xfrm>
            <a:off x="18462806" y="7221409"/>
            <a:ext cx="5400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tkinson Hyperlegible" pitchFamily="2" charset="77"/>
              </a:rPr>
              <a:t>Peer-to-Peer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0E4194F-0E81-BC77-0DBA-F23A516FE650}"/>
              </a:ext>
            </a:extLst>
          </p:cNvPr>
          <p:cNvSpPr txBox="1"/>
          <p:nvPr/>
        </p:nvSpPr>
        <p:spPr>
          <a:xfrm>
            <a:off x="18462806" y="9740775"/>
            <a:ext cx="5400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tkinson Hyperlegible" pitchFamily="2" charset="77"/>
              </a:rPr>
              <a:t>Schulungen</a:t>
            </a:r>
          </a:p>
        </p:txBody>
      </p:sp>
      <p:sp>
        <p:nvSpPr>
          <p:cNvPr id="16" name="Legende m. Pfeil nach links u. rechts 15">
            <a:extLst>
              <a:ext uri="{FF2B5EF4-FFF2-40B4-BE49-F238E27FC236}">
                <a16:creationId xmlns:a16="http://schemas.microsoft.com/office/drawing/2014/main" id="{CDF0EA47-D307-720D-395F-431A59CD98FD}"/>
              </a:ext>
            </a:extLst>
          </p:cNvPr>
          <p:cNvSpPr/>
          <p:nvPr/>
        </p:nvSpPr>
        <p:spPr>
          <a:xfrm>
            <a:off x="5175345" y="3600804"/>
            <a:ext cx="10748066" cy="8874324"/>
          </a:xfrm>
          <a:prstGeom prst="leftRightArrowCallout">
            <a:avLst>
              <a:gd name="adj1" fmla="val 42179"/>
              <a:gd name="adj2" fmla="val 27083"/>
              <a:gd name="adj3" fmla="val 22337"/>
              <a:gd name="adj4" fmla="val 4864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600" b="1" dirty="0">
                <a:latin typeface="Atkinson Hyperlegible" pitchFamily="2" charset="77"/>
              </a:rPr>
              <a:t>Technik</a:t>
            </a:r>
          </a:p>
          <a:p>
            <a:pPr algn="ctr"/>
            <a:endParaRPr lang="de-DE" sz="8000" dirty="0">
              <a:latin typeface="Atkinson Hyperlegible" pitchFamily="2" charset="77"/>
            </a:endParaRPr>
          </a:p>
          <a:p>
            <a:pPr algn="ctr"/>
            <a:r>
              <a:rPr lang="de-DE" sz="5600" b="1" dirty="0">
                <a:latin typeface="Atkinson Hyperlegible" pitchFamily="2" charset="77"/>
              </a:rPr>
              <a:t>Unterrichts-entwicklung</a:t>
            </a:r>
          </a:p>
          <a:p>
            <a:pPr algn="ctr"/>
            <a:endParaRPr lang="de-DE" sz="4800" dirty="0">
              <a:latin typeface="Atkinson Hyperlegible" pitchFamily="2" charset="77"/>
            </a:endParaRPr>
          </a:p>
          <a:p>
            <a:pPr algn="ctr"/>
            <a:endParaRPr lang="de-DE" sz="4800" b="1" dirty="0">
              <a:latin typeface="Atkinson Hyperlegible" pitchFamily="2" charset="77"/>
            </a:endParaRPr>
          </a:p>
          <a:p>
            <a:pPr algn="ctr"/>
            <a:r>
              <a:rPr lang="de-DE" sz="5600" b="1" dirty="0">
                <a:latin typeface="Atkinson Hyperlegible" pitchFamily="2" charset="77"/>
              </a:rPr>
              <a:t>Medien-erziehung</a:t>
            </a:r>
          </a:p>
        </p:txBody>
      </p:sp>
      <p:pic>
        <p:nvPicPr>
          <p:cNvPr id="4" name="Grafik 3" descr="Schuljunge">
            <a:extLst>
              <a:ext uri="{FF2B5EF4-FFF2-40B4-BE49-F238E27FC236}">
                <a16:creationId xmlns:a16="http://schemas.microsoft.com/office/drawing/2014/main" id="{5326DB97-898D-00D5-387D-7FE8BF2021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57154" y="3152722"/>
            <a:ext cx="2298652" cy="2298652"/>
          </a:xfrm>
          <a:prstGeom prst="rect">
            <a:avLst/>
          </a:prstGeom>
        </p:spPr>
      </p:pic>
      <p:pic>
        <p:nvPicPr>
          <p:cNvPr id="17" name="Grafik 16" descr="Schulmädchen">
            <a:extLst>
              <a:ext uri="{FF2B5EF4-FFF2-40B4-BE49-F238E27FC236}">
                <a16:creationId xmlns:a16="http://schemas.microsoft.com/office/drawing/2014/main" id="{43508FFD-0D22-5C7D-6C98-5D3EB3DD39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26745" y="3152839"/>
            <a:ext cx="2298650" cy="2298650"/>
          </a:xfrm>
          <a:prstGeom prst="rect">
            <a:avLst/>
          </a:prstGeom>
        </p:spPr>
      </p:pic>
      <p:pic>
        <p:nvPicPr>
          <p:cNvPr id="19" name="Grafik 18" descr="Abschlusshut">
            <a:extLst>
              <a:ext uri="{FF2B5EF4-FFF2-40B4-BE49-F238E27FC236}">
                <a16:creationId xmlns:a16="http://schemas.microsoft.com/office/drawing/2014/main" id="{1CC6B3D6-E81B-D515-A81E-E13F36AE99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62186" y="6434414"/>
            <a:ext cx="2377244" cy="2377244"/>
          </a:xfrm>
          <a:prstGeom prst="rect">
            <a:avLst/>
          </a:prstGeom>
        </p:spPr>
      </p:pic>
      <p:pic>
        <p:nvPicPr>
          <p:cNvPr id="23" name="Grafik 22" descr="Familie mit Junge">
            <a:extLst>
              <a:ext uri="{FF2B5EF4-FFF2-40B4-BE49-F238E27FC236}">
                <a16:creationId xmlns:a16="http://schemas.microsoft.com/office/drawing/2014/main" id="{3297D2F5-48CF-B012-75B1-4BDE5FC64D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30144" y="9589116"/>
            <a:ext cx="2377244" cy="2377244"/>
          </a:xfrm>
          <a:prstGeom prst="rect">
            <a:avLst/>
          </a:prstGeom>
        </p:spPr>
      </p:pic>
      <p:pic>
        <p:nvPicPr>
          <p:cNvPr id="27" name="Grafik 26" descr="Benutzer">
            <a:extLst>
              <a:ext uri="{FF2B5EF4-FFF2-40B4-BE49-F238E27FC236}">
                <a16:creationId xmlns:a16="http://schemas.microsoft.com/office/drawing/2014/main" id="{BEF78405-9E91-72A8-9FD8-34B6662121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041095" y="2496001"/>
            <a:ext cx="2258290" cy="2258290"/>
          </a:xfrm>
          <a:prstGeom prst="rect">
            <a:avLst/>
          </a:prstGeom>
        </p:spPr>
      </p:pic>
      <p:pic>
        <p:nvPicPr>
          <p:cNvPr id="44" name="Grafik 43" descr="Venn-Diagramm">
            <a:extLst>
              <a:ext uri="{FF2B5EF4-FFF2-40B4-BE49-F238E27FC236}">
                <a16:creationId xmlns:a16="http://schemas.microsoft.com/office/drawing/2014/main" id="{E8667B5F-443A-4C2E-4DFB-C1AE9273E1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354403" y="11497775"/>
            <a:ext cx="1926358" cy="1926358"/>
          </a:xfrm>
          <a:prstGeom prst="rect">
            <a:avLst/>
          </a:prstGeom>
        </p:spPr>
      </p:pic>
      <p:sp>
        <p:nvSpPr>
          <p:cNvPr id="45" name="Rechteck 44">
            <a:extLst>
              <a:ext uri="{FF2B5EF4-FFF2-40B4-BE49-F238E27FC236}">
                <a16:creationId xmlns:a16="http://schemas.microsoft.com/office/drawing/2014/main" id="{8145DC43-8CEF-7E70-C0A7-B4E501B900F4}"/>
              </a:ext>
            </a:extLst>
          </p:cNvPr>
          <p:cNvSpPr/>
          <p:nvPr/>
        </p:nvSpPr>
        <p:spPr>
          <a:xfrm flipV="1">
            <a:off x="7924078" y="13468711"/>
            <a:ext cx="5248996" cy="91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5566EA53-5511-777B-57D6-83EBC62C9B8C}"/>
              </a:ext>
            </a:extLst>
          </p:cNvPr>
          <p:cNvSpPr/>
          <p:nvPr/>
        </p:nvSpPr>
        <p:spPr>
          <a:xfrm>
            <a:off x="7908442" y="12609433"/>
            <a:ext cx="5264632" cy="7249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FF12FF0-D2FD-D176-18D7-5EDB9271D915}"/>
              </a:ext>
            </a:extLst>
          </p:cNvPr>
          <p:cNvSpPr/>
          <p:nvPr/>
        </p:nvSpPr>
        <p:spPr>
          <a:xfrm>
            <a:off x="7924077" y="2938719"/>
            <a:ext cx="5239594" cy="562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35302817-7DA4-25E6-08F1-71237379D85A}"/>
              </a:ext>
            </a:extLst>
          </p:cNvPr>
          <p:cNvSpPr/>
          <p:nvPr/>
        </p:nvSpPr>
        <p:spPr>
          <a:xfrm flipV="1">
            <a:off x="7908442" y="2712981"/>
            <a:ext cx="5248996" cy="91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CB23D0F-69CB-A6B3-7ABC-F57D73BCBFF3}"/>
              </a:ext>
            </a:extLst>
          </p:cNvPr>
          <p:cNvSpPr txBox="1"/>
          <p:nvPr/>
        </p:nvSpPr>
        <p:spPr>
          <a:xfrm>
            <a:off x="451015" y="4996074"/>
            <a:ext cx="5400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tkinson Hyperlegible" pitchFamily="2" charset="77"/>
              </a:rPr>
              <a:t>Lernende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FEF910CD-3EE2-7388-2E8F-CC632FBBA0EC}"/>
              </a:ext>
            </a:extLst>
          </p:cNvPr>
          <p:cNvSpPr txBox="1"/>
          <p:nvPr/>
        </p:nvSpPr>
        <p:spPr>
          <a:xfrm>
            <a:off x="451015" y="8134549"/>
            <a:ext cx="5400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tkinson Hyperlegible" pitchFamily="2" charset="77"/>
              </a:rPr>
              <a:t>Lehrende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1FA5E48-0BF8-3BCF-E3EF-5274CDD23403}"/>
              </a:ext>
            </a:extLst>
          </p:cNvPr>
          <p:cNvSpPr txBox="1"/>
          <p:nvPr/>
        </p:nvSpPr>
        <p:spPr>
          <a:xfrm>
            <a:off x="520518" y="11799277"/>
            <a:ext cx="5400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tkinson Hyperlegible" pitchFamily="2" charset="77"/>
              </a:rPr>
              <a:t>Erziehungs-</a:t>
            </a:r>
          </a:p>
          <a:p>
            <a:r>
              <a:rPr lang="de-DE" sz="3200" dirty="0">
                <a:latin typeface="Atkinson Hyperlegible" pitchFamily="2" charset="77"/>
              </a:rPr>
              <a:t>berechtigte</a:t>
            </a:r>
          </a:p>
        </p:txBody>
      </p:sp>
    </p:spTree>
    <p:extLst>
      <p:ext uri="{BB962C8B-B14F-4D97-AF65-F5344CB8AC3E}">
        <p14:creationId xmlns:p14="http://schemas.microsoft.com/office/powerpoint/2010/main" val="283032785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43CB5-1824-EE74-B270-787C963D4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7200" dirty="0"/>
              <a:t>Checkliste für Unterstützungsstrukturen</a:t>
            </a:r>
            <a:br>
              <a:rPr lang="de-DE" sz="7200" dirty="0"/>
            </a:br>
            <a:r>
              <a:rPr lang="de-DE" sz="5400" dirty="0"/>
              <a:t>Schulentwicklung unter den Bedingungen der Digitalisierung gestalten</a:t>
            </a:r>
            <a:br>
              <a:rPr lang="de-DE" sz="7200" dirty="0"/>
            </a:br>
            <a:endParaRPr lang="de-DE" sz="7200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9BC29A50-63B7-B3DD-CE78-FEBFA57D2A34}"/>
              </a:ext>
            </a:extLst>
          </p:cNvPr>
          <p:cNvGraphicFramePr/>
          <p:nvPr/>
        </p:nvGraphicFramePr>
        <p:xfrm>
          <a:off x="1046279" y="1147374"/>
          <a:ext cx="21920882" cy="12197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065E3210-4C3C-A0A9-2A76-69687582ED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630" y="418742"/>
            <a:ext cx="3428092" cy="1230260"/>
          </a:xfrm>
          <a:prstGeom prst="rect">
            <a:avLst/>
          </a:prstGeom>
        </p:spPr>
      </p:pic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6CC244AB-F3CD-76C6-1A84-F74976138A00}"/>
              </a:ext>
            </a:extLst>
          </p:cNvPr>
          <p:cNvGrpSpPr/>
          <p:nvPr/>
        </p:nvGrpSpPr>
        <p:grpSpPr>
          <a:xfrm>
            <a:off x="2842054" y="2914920"/>
            <a:ext cx="16334984" cy="883580"/>
            <a:chOff x="838200" y="1448655"/>
            <a:chExt cx="9973638" cy="441790"/>
          </a:xfrm>
        </p:grpSpPr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4FDC5D18-B9E5-1ACE-958D-2121CB31A69F}"/>
                </a:ext>
              </a:extLst>
            </p:cNvPr>
            <p:cNvCxnSpPr/>
            <p:nvPr/>
          </p:nvCxnSpPr>
          <p:spPr>
            <a:xfrm flipV="1">
              <a:off x="10811838" y="1448656"/>
              <a:ext cx="0" cy="441789"/>
            </a:xfrm>
            <a:prstGeom prst="line">
              <a:avLst/>
            </a:prstGeom>
            <a:ln w="38100"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94007612-5CAD-098B-58DA-3A55B6F4A997}"/>
                </a:ext>
              </a:extLst>
            </p:cNvPr>
            <p:cNvCxnSpPr/>
            <p:nvPr/>
          </p:nvCxnSpPr>
          <p:spPr>
            <a:xfrm flipH="1">
              <a:off x="838200" y="1448655"/>
              <a:ext cx="9973638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633E8F2C-C62D-0964-4B36-CD33E86C0F97}"/>
                </a:ext>
              </a:extLst>
            </p:cNvPr>
            <p:cNvCxnSpPr/>
            <p:nvPr/>
          </p:nvCxnSpPr>
          <p:spPr>
            <a:xfrm>
              <a:off x="838200" y="1448655"/>
              <a:ext cx="0" cy="441790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553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3F72395-FAC8-117C-7E35-0E7D1DCD1DC2}"/>
              </a:ext>
            </a:extLst>
          </p:cNvPr>
          <p:cNvSpPr txBox="1"/>
          <p:nvPr/>
        </p:nvSpPr>
        <p:spPr>
          <a:xfrm>
            <a:off x="4375991" y="255575"/>
            <a:ext cx="76617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1"/>
                </a:solidFill>
                <a:latin typeface="Atkinson Hyperlegible" pitchFamily="2" charset="77"/>
              </a:rPr>
              <a:t>2 Festlegung der Mindestkriterien für mobile Endgeräte unter Berücksichtigung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der gewählten Jahrgangsstufe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des pädagogischem Einsatzzwecks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der Kompatibilität zur vorhandenen IT-Infrastruktur (z. B. Lehrergeräte)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des Unterstützungsbedarfes der Erziehungsberechtigten (z. B. bei Installation von Anwendungen)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B2CDB5C-4F72-FD21-78D8-0222FC0353AB}"/>
              </a:ext>
            </a:extLst>
          </p:cNvPr>
          <p:cNvSpPr txBox="1"/>
          <p:nvPr/>
        </p:nvSpPr>
        <p:spPr>
          <a:xfrm>
            <a:off x="15981287" y="9044592"/>
            <a:ext cx="792447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>
              <a:latin typeface="Atkinson Hyperlegible" pitchFamily="2" charset="77"/>
            </a:endParaRPr>
          </a:p>
          <a:p>
            <a:pPr algn="l"/>
            <a:r>
              <a:rPr lang="de-DE" sz="3200" dirty="0">
                <a:solidFill>
                  <a:srgbClr val="009193"/>
                </a:solidFill>
                <a:latin typeface="Atkinson Hyperlegible" pitchFamily="2" charset="77"/>
              </a:rPr>
              <a:t>3 Zielperspektive bezüglich der technischen Infrastruktur entwickeln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störungsfreies WLAN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ausreichende Internetbandbreite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angepasste Klassenzimmertechnik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funktionierende Ladetechnik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Konzept der Inbetriebnahme und Wartung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F750351-7A0C-F994-D627-5640B3C64EA0}"/>
              </a:ext>
            </a:extLst>
          </p:cNvPr>
          <p:cNvSpPr txBox="1"/>
          <p:nvPr/>
        </p:nvSpPr>
        <p:spPr>
          <a:xfrm>
            <a:off x="517267" y="5152814"/>
            <a:ext cx="659277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5">
                    <a:lumMod val="75000"/>
                  </a:schemeClr>
                </a:solidFill>
                <a:latin typeface="Atkinson Hyperlegible" pitchFamily="2" charset="77"/>
              </a:rPr>
              <a:t>1 Ist-Stand-Analyse bezüglich der technischen Rahmenbedingungen in Absprache mit dem Schulaufwandsträger klären: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Schulische Netzwerkstruktur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Vorhandene schulische Endgeräte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Ausstattung im digitalen Klassenzimmer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Einsatz pädagogischer Apps im Unterricht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53809D-84AC-8E27-43D0-7ADAFC0AE7D9}"/>
              </a:ext>
            </a:extLst>
          </p:cNvPr>
          <p:cNvSpPr txBox="1"/>
          <p:nvPr/>
        </p:nvSpPr>
        <p:spPr>
          <a:xfrm>
            <a:off x="14189535" y="329094"/>
            <a:ext cx="72392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1"/>
                </a:solidFill>
                <a:latin typeface="Atkinson Hyperlegible" pitchFamily="2" charset="77"/>
              </a:rPr>
              <a:t>Prüfung optionaler Angebote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ko-KR" sz="2800" dirty="0">
                <a:latin typeface="Atkinson Hyperlegible" pitchFamily="2" charset="77"/>
                <a:cs typeface="Arial" pitchFamily="34" charset="0"/>
              </a:rPr>
              <a:t>Versicherung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ko-KR" sz="2800" dirty="0">
                <a:latin typeface="Atkinson Hyperlegible" pitchFamily="2" charset="77"/>
                <a:cs typeface="Arial" pitchFamily="34" charset="0"/>
              </a:rPr>
              <a:t>Folien, stoßfeste Hülle </a:t>
            </a:r>
          </a:p>
          <a:p>
            <a:endParaRPr lang="de-DE" sz="4800" dirty="0">
              <a:latin typeface="Atkinson Hyperlegible" pitchFamily="2" charset="77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D29D226-D6D6-E68D-4642-1453630DFDC5}"/>
              </a:ext>
            </a:extLst>
          </p:cNvPr>
          <p:cNvSpPr txBox="1"/>
          <p:nvPr/>
        </p:nvSpPr>
        <p:spPr>
          <a:xfrm>
            <a:off x="17300986" y="5190015"/>
            <a:ext cx="45752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dirty="0">
                <a:solidFill>
                  <a:schemeClr val="accent1"/>
                </a:solidFill>
                <a:latin typeface="Atkinson Hyperlegible" pitchFamily="2" charset="77"/>
              </a:rPr>
              <a:t>Umsetzung Datenschutz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401690-F4A3-5554-C0E3-84C75F011A51}"/>
              </a:ext>
            </a:extLst>
          </p:cNvPr>
          <p:cNvSpPr txBox="1"/>
          <p:nvPr/>
        </p:nvSpPr>
        <p:spPr>
          <a:xfrm>
            <a:off x="17359196" y="5774791"/>
            <a:ext cx="6343640" cy="2246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Prüfung Datenschutz bei Anwendungen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Umsetzung der Vorgaben, </a:t>
            </a:r>
            <a:br>
              <a:rPr lang="de-DE" sz="2800" dirty="0">
                <a:latin typeface="Atkinson Hyperlegible" pitchFamily="2" charset="77"/>
              </a:rPr>
            </a:br>
            <a:r>
              <a:rPr lang="de-DE" sz="2800" dirty="0">
                <a:latin typeface="Atkinson Hyperlegible" pitchFamily="2" charset="77"/>
              </a:rPr>
              <a:t>z. B. Erstellung grundlegender Dokumente</a:t>
            </a:r>
          </a:p>
        </p:txBody>
      </p:sp>
      <p:sp>
        <p:nvSpPr>
          <p:cNvPr id="12" name="Donut 26">
            <a:extLst>
              <a:ext uri="{FF2B5EF4-FFF2-40B4-BE49-F238E27FC236}">
                <a16:creationId xmlns:a16="http://schemas.microsoft.com/office/drawing/2014/main" id="{0D5EAE94-64A5-0A8A-7133-BB5C41276C7E}"/>
              </a:ext>
            </a:extLst>
          </p:cNvPr>
          <p:cNvSpPr/>
          <p:nvPr/>
        </p:nvSpPr>
        <p:spPr>
          <a:xfrm>
            <a:off x="8060141" y="4131849"/>
            <a:ext cx="7632848" cy="7632848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onut 77">
            <a:extLst>
              <a:ext uri="{FF2B5EF4-FFF2-40B4-BE49-F238E27FC236}">
                <a16:creationId xmlns:a16="http://schemas.microsoft.com/office/drawing/2014/main" id="{0C3E36B0-162B-C98B-90EA-76768106FBDD}"/>
              </a:ext>
            </a:extLst>
          </p:cNvPr>
          <p:cNvSpPr/>
          <p:nvPr/>
        </p:nvSpPr>
        <p:spPr>
          <a:xfrm>
            <a:off x="8762501" y="4884155"/>
            <a:ext cx="6228412" cy="6228412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8A13A97-638C-2238-C78C-7E5201B9299A}"/>
              </a:ext>
            </a:extLst>
          </p:cNvPr>
          <p:cNvGrpSpPr/>
          <p:nvPr/>
        </p:nvGrpSpPr>
        <p:grpSpPr>
          <a:xfrm>
            <a:off x="7833047" y="5357810"/>
            <a:ext cx="2016596" cy="2016000"/>
            <a:chOff x="6692657" y="2155891"/>
            <a:chExt cx="1008298" cy="1008000"/>
          </a:xfrm>
        </p:grpSpPr>
        <p:sp>
          <p:nvSpPr>
            <p:cNvPr id="16" name="Oval 84">
              <a:extLst>
                <a:ext uri="{FF2B5EF4-FFF2-40B4-BE49-F238E27FC236}">
                  <a16:creationId xmlns:a16="http://schemas.microsoft.com/office/drawing/2014/main" id="{BAFCB773-3B34-C946-8F6C-CD2DAD9DE321}"/>
                </a:ext>
              </a:extLst>
            </p:cNvPr>
            <p:cNvSpPr/>
            <p:nvPr/>
          </p:nvSpPr>
          <p:spPr>
            <a:xfrm>
              <a:off x="6692657" y="2155891"/>
              <a:ext cx="1008298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>
                <a:latin typeface="+mj-lt"/>
              </a:endParaRPr>
            </a:p>
          </p:txBody>
        </p:sp>
        <p:pic>
          <p:nvPicPr>
            <p:cNvPr id="17" name="Grafik 16" descr="Tablet mit einfarbiger Füllung">
              <a:extLst>
                <a:ext uri="{FF2B5EF4-FFF2-40B4-BE49-F238E27FC236}">
                  <a16:creationId xmlns:a16="http://schemas.microsoft.com/office/drawing/2014/main" id="{8F1DF0AB-1C1E-1508-9E79-69F504CE3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34683" y="2297768"/>
              <a:ext cx="724247" cy="724247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630F5B9-A153-D4D6-D2F5-80096907A051}"/>
              </a:ext>
            </a:extLst>
          </p:cNvPr>
          <p:cNvGrpSpPr/>
          <p:nvPr/>
        </p:nvGrpSpPr>
        <p:grpSpPr>
          <a:xfrm>
            <a:off x="7870390" y="8792240"/>
            <a:ext cx="2016596" cy="2016000"/>
            <a:chOff x="7028307" y="4433976"/>
            <a:chExt cx="1008298" cy="1008000"/>
          </a:xfrm>
        </p:grpSpPr>
        <p:sp>
          <p:nvSpPr>
            <p:cNvPr id="19" name="Oval 84">
              <a:extLst>
                <a:ext uri="{FF2B5EF4-FFF2-40B4-BE49-F238E27FC236}">
                  <a16:creationId xmlns:a16="http://schemas.microsoft.com/office/drawing/2014/main" id="{CE71F273-D86E-84FF-C24C-26A97A3D8DB7}"/>
                </a:ext>
              </a:extLst>
            </p:cNvPr>
            <p:cNvSpPr/>
            <p:nvPr/>
          </p:nvSpPr>
          <p:spPr>
            <a:xfrm>
              <a:off x="7028307" y="4433976"/>
              <a:ext cx="1008298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>
                <a:latin typeface="+mj-lt"/>
              </a:endParaRPr>
            </a:p>
          </p:txBody>
        </p:sp>
        <p:pic>
          <p:nvPicPr>
            <p:cNvPr id="20" name="Grafik 19" descr="Lupe mit einfarbiger Füllung">
              <a:extLst>
                <a:ext uri="{FF2B5EF4-FFF2-40B4-BE49-F238E27FC236}">
                  <a16:creationId xmlns:a16="http://schemas.microsoft.com/office/drawing/2014/main" id="{E6BC8844-723F-29B3-A952-B3D41F64B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72456" y="4577976"/>
              <a:ext cx="720000" cy="720000"/>
            </a:xfrm>
            <a:prstGeom prst="rect">
              <a:avLst/>
            </a:prstGeom>
          </p:spPr>
        </p:pic>
      </p:grpSp>
      <p:sp>
        <p:nvSpPr>
          <p:cNvPr id="22" name="Oval 84">
            <a:extLst>
              <a:ext uri="{FF2B5EF4-FFF2-40B4-BE49-F238E27FC236}">
                <a16:creationId xmlns:a16="http://schemas.microsoft.com/office/drawing/2014/main" id="{D96A5023-52EA-F462-3405-781889D584D7}"/>
              </a:ext>
            </a:extLst>
          </p:cNvPr>
          <p:cNvSpPr/>
          <p:nvPr/>
        </p:nvSpPr>
        <p:spPr>
          <a:xfrm>
            <a:off x="11252631" y="10384445"/>
            <a:ext cx="2016596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latin typeface="+mj-lt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620A9AD-2819-0E5A-6252-E3F19475D418}"/>
              </a:ext>
            </a:extLst>
          </p:cNvPr>
          <p:cNvSpPr txBox="1"/>
          <p:nvPr/>
        </p:nvSpPr>
        <p:spPr>
          <a:xfrm>
            <a:off x="15908752" y="1780794"/>
            <a:ext cx="72392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1"/>
                </a:solidFill>
                <a:latin typeface="Atkinson Hyperlegible" pitchFamily="2" charset="77"/>
              </a:rPr>
              <a:t>Auswahl an Software/Apps, Verwendung digitaler Bücher</a:t>
            </a:r>
            <a:endParaRPr lang="de-DE" altLang="ko-KR" sz="3200" dirty="0">
              <a:solidFill>
                <a:schemeClr val="accent1"/>
              </a:solidFill>
              <a:latin typeface="Atkinson Hyperlegible" pitchFamily="2" charset="77"/>
              <a:cs typeface="Arial" pitchFamily="34" charset="0"/>
            </a:endParaRPr>
          </a:p>
          <a:p>
            <a:pPr algn="l"/>
            <a:r>
              <a:rPr lang="de-DE" sz="2800" dirty="0">
                <a:latin typeface="Atkinson Hyperlegible" pitchFamily="2" charset="77"/>
              </a:rPr>
              <a:t>unter Beachtung rechtlicher Rahmenbedingungen (z. B. Datenschutz, Lizenzierung)</a:t>
            </a:r>
          </a:p>
        </p:txBody>
      </p:sp>
      <p:sp>
        <p:nvSpPr>
          <p:cNvPr id="44" name="Rechtwinkliges Dreieck 43">
            <a:extLst>
              <a:ext uri="{FF2B5EF4-FFF2-40B4-BE49-F238E27FC236}">
                <a16:creationId xmlns:a16="http://schemas.microsoft.com/office/drawing/2014/main" id="{FB3B4883-4F46-B5DE-60E1-8B00B1D29608}"/>
              </a:ext>
            </a:extLst>
          </p:cNvPr>
          <p:cNvSpPr/>
          <p:nvPr/>
        </p:nvSpPr>
        <p:spPr>
          <a:xfrm rot="20992511">
            <a:off x="14124068" y="9766515"/>
            <a:ext cx="1000124" cy="1008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BB8CB75-B7B0-B837-7C7B-C1A318503064}"/>
              </a:ext>
            </a:extLst>
          </p:cNvPr>
          <p:cNvGrpSpPr/>
          <p:nvPr/>
        </p:nvGrpSpPr>
        <p:grpSpPr>
          <a:xfrm>
            <a:off x="8526283" y="18004209"/>
            <a:ext cx="2016596" cy="2016000"/>
            <a:chOff x="6692657" y="2155891"/>
            <a:chExt cx="1008298" cy="1008000"/>
          </a:xfrm>
        </p:grpSpPr>
        <p:sp>
          <p:nvSpPr>
            <p:cNvPr id="34" name="Oval 84">
              <a:extLst>
                <a:ext uri="{FF2B5EF4-FFF2-40B4-BE49-F238E27FC236}">
                  <a16:creationId xmlns:a16="http://schemas.microsoft.com/office/drawing/2014/main" id="{9CC92AD0-1CC8-B014-9D2B-F4CDF200E129}"/>
                </a:ext>
              </a:extLst>
            </p:cNvPr>
            <p:cNvSpPr/>
            <p:nvPr/>
          </p:nvSpPr>
          <p:spPr>
            <a:xfrm>
              <a:off x="6692657" y="2155891"/>
              <a:ext cx="1008298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>
                <a:latin typeface="+mj-lt"/>
              </a:endParaRPr>
            </a:p>
          </p:txBody>
        </p:sp>
        <p:pic>
          <p:nvPicPr>
            <p:cNvPr id="35" name="Grafik 34" descr="Tablet mit einfarbiger Füllung">
              <a:extLst>
                <a:ext uri="{FF2B5EF4-FFF2-40B4-BE49-F238E27FC236}">
                  <a16:creationId xmlns:a16="http://schemas.microsoft.com/office/drawing/2014/main" id="{F80C9D8B-F50F-7398-8275-6424342B6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34683" y="2297768"/>
              <a:ext cx="724247" cy="724247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07AC4E6-C86B-3D1E-3E2C-0CE12587E95A}"/>
              </a:ext>
            </a:extLst>
          </p:cNvPr>
          <p:cNvGrpSpPr/>
          <p:nvPr/>
        </p:nvGrpSpPr>
        <p:grpSpPr>
          <a:xfrm>
            <a:off x="15284390" y="15866567"/>
            <a:ext cx="2016596" cy="2016000"/>
            <a:chOff x="6692657" y="2155891"/>
            <a:chExt cx="1008298" cy="1008000"/>
          </a:xfrm>
        </p:grpSpPr>
        <p:sp>
          <p:nvSpPr>
            <p:cNvPr id="38" name="Oval 84">
              <a:extLst>
                <a:ext uri="{FF2B5EF4-FFF2-40B4-BE49-F238E27FC236}">
                  <a16:creationId xmlns:a16="http://schemas.microsoft.com/office/drawing/2014/main" id="{809A2B41-3465-A16E-47CB-A7F317F32ABE}"/>
                </a:ext>
              </a:extLst>
            </p:cNvPr>
            <p:cNvSpPr/>
            <p:nvPr/>
          </p:nvSpPr>
          <p:spPr>
            <a:xfrm>
              <a:off x="6692657" y="2155891"/>
              <a:ext cx="1008298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>
                <a:latin typeface="+mj-lt"/>
              </a:endParaRPr>
            </a:p>
          </p:txBody>
        </p:sp>
        <p:pic>
          <p:nvPicPr>
            <p:cNvPr id="40" name="Grafik 39" descr="Tablet mit einfarbiger Füllung">
              <a:extLst>
                <a:ext uri="{FF2B5EF4-FFF2-40B4-BE49-F238E27FC236}">
                  <a16:creationId xmlns:a16="http://schemas.microsoft.com/office/drawing/2014/main" id="{755CFD28-6F5D-64B4-5A4F-0D6607B85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34683" y="2297768"/>
              <a:ext cx="724247" cy="724247"/>
            </a:xfrm>
            <a:prstGeom prst="rect">
              <a:avLst/>
            </a:prstGeom>
          </p:spPr>
        </p:pic>
      </p:grpSp>
      <p:sp>
        <p:nvSpPr>
          <p:cNvPr id="46" name="Oval 84">
            <a:extLst>
              <a:ext uri="{FF2B5EF4-FFF2-40B4-BE49-F238E27FC236}">
                <a16:creationId xmlns:a16="http://schemas.microsoft.com/office/drawing/2014/main" id="{C656AD7D-09EE-B36B-E3C4-56853A12D935}"/>
              </a:ext>
            </a:extLst>
          </p:cNvPr>
          <p:cNvSpPr/>
          <p:nvPr/>
        </p:nvSpPr>
        <p:spPr>
          <a:xfrm>
            <a:off x="10633163" y="3415715"/>
            <a:ext cx="2016596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latin typeface="+mj-lt"/>
            </a:endParaRPr>
          </a:p>
        </p:txBody>
      </p:sp>
      <p:sp>
        <p:nvSpPr>
          <p:cNvPr id="41" name="Grafik 46" descr="Tablet mit einfarbiger Füllung">
            <a:extLst>
              <a:ext uri="{FF2B5EF4-FFF2-40B4-BE49-F238E27FC236}">
                <a16:creationId xmlns:a16="http://schemas.microsoft.com/office/drawing/2014/main" id="{CA03BDCE-E98D-6EBA-C83B-6B2B4DD0F9FB}"/>
              </a:ext>
            </a:extLst>
          </p:cNvPr>
          <p:cNvSpPr/>
          <p:nvPr/>
        </p:nvSpPr>
        <p:spPr>
          <a:xfrm>
            <a:off x="4884836" y="17443009"/>
            <a:ext cx="1207078" cy="844954"/>
          </a:xfrm>
          <a:custGeom>
            <a:avLst/>
            <a:gdLst>
              <a:gd name="connsiteX0" fmla="*/ 1116548 w 1207078"/>
              <a:gd name="connsiteY0" fmla="*/ 754424 h 844954"/>
              <a:gd name="connsiteX1" fmla="*/ 90531 w 1207078"/>
              <a:gd name="connsiteY1" fmla="*/ 754424 h 844954"/>
              <a:gd name="connsiteX2" fmla="*/ 90531 w 1207078"/>
              <a:gd name="connsiteY2" fmla="*/ 90531 h 844954"/>
              <a:gd name="connsiteX3" fmla="*/ 1116548 w 1207078"/>
              <a:gd name="connsiteY3" fmla="*/ 90531 h 844954"/>
              <a:gd name="connsiteX4" fmla="*/ 1116548 w 1207078"/>
              <a:gd name="connsiteY4" fmla="*/ 754424 h 844954"/>
              <a:gd name="connsiteX5" fmla="*/ 678982 w 1207078"/>
              <a:gd name="connsiteY5" fmla="*/ 814778 h 844954"/>
              <a:gd name="connsiteX6" fmla="*/ 528097 w 1207078"/>
              <a:gd name="connsiteY6" fmla="*/ 814778 h 844954"/>
              <a:gd name="connsiteX7" fmla="*/ 513008 w 1207078"/>
              <a:gd name="connsiteY7" fmla="*/ 799689 h 844954"/>
              <a:gd name="connsiteX8" fmla="*/ 528097 w 1207078"/>
              <a:gd name="connsiteY8" fmla="*/ 784601 h 844954"/>
              <a:gd name="connsiteX9" fmla="*/ 678982 w 1207078"/>
              <a:gd name="connsiteY9" fmla="*/ 784601 h 844954"/>
              <a:gd name="connsiteX10" fmla="*/ 694070 w 1207078"/>
              <a:gd name="connsiteY10" fmla="*/ 799689 h 844954"/>
              <a:gd name="connsiteX11" fmla="*/ 678982 w 1207078"/>
              <a:gd name="connsiteY11" fmla="*/ 814778 h 844954"/>
              <a:gd name="connsiteX12" fmla="*/ 603539 w 1207078"/>
              <a:gd name="connsiteY12" fmla="*/ 30177 h 844954"/>
              <a:gd name="connsiteX13" fmla="*/ 618628 w 1207078"/>
              <a:gd name="connsiteY13" fmla="*/ 45265 h 844954"/>
              <a:gd name="connsiteX14" fmla="*/ 603539 w 1207078"/>
              <a:gd name="connsiteY14" fmla="*/ 60354 h 844954"/>
              <a:gd name="connsiteX15" fmla="*/ 588451 w 1207078"/>
              <a:gd name="connsiteY15" fmla="*/ 45265 h 844954"/>
              <a:gd name="connsiteX16" fmla="*/ 603539 w 1207078"/>
              <a:gd name="connsiteY16" fmla="*/ 30177 h 844954"/>
              <a:gd name="connsiteX17" fmla="*/ 1146724 w 1207078"/>
              <a:gd name="connsiteY17" fmla="*/ 0 h 844954"/>
              <a:gd name="connsiteX18" fmla="*/ 60354 w 1207078"/>
              <a:gd name="connsiteY18" fmla="*/ 0 h 844954"/>
              <a:gd name="connsiteX19" fmla="*/ 0 w 1207078"/>
              <a:gd name="connsiteY19" fmla="*/ 60354 h 844954"/>
              <a:gd name="connsiteX20" fmla="*/ 0 w 1207078"/>
              <a:gd name="connsiteY20" fmla="*/ 784601 h 844954"/>
              <a:gd name="connsiteX21" fmla="*/ 60354 w 1207078"/>
              <a:gd name="connsiteY21" fmla="*/ 844955 h 844954"/>
              <a:gd name="connsiteX22" fmla="*/ 1146724 w 1207078"/>
              <a:gd name="connsiteY22" fmla="*/ 844955 h 844954"/>
              <a:gd name="connsiteX23" fmla="*/ 1207078 w 1207078"/>
              <a:gd name="connsiteY23" fmla="*/ 784601 h 844954"/>
              <a:gd name="connsiteX24" fmla="*/ 1207078 w 1207078"/>
              <a:gd name="connsiteY24" fmla="*/ 60354 h 844954"/>
              <a:gd name="connsiteX25" fmla="*/ 1146724 w 1207078"/>
              <a:gd name="connsiteY25" fmla="*/ 0 h 84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7078" h="844954">
                <a:moveTo>
                  <a:pt x="1116548" y="754424"/>
                </a:moveTo>
                <a:lnTo>
                  <a:pt x="90531" y="754424"/>
                </a:lnTo>
                <a:lnTo>
                  <a:pt x="90531" y="90531"/>
                </a:lnTo>
                <a:lnTo>
                  <a:pt x="1116548" y="90531"/>
                </a:lnTo>
                <a:lnTo>
                  <a:pt x="1116548" y="754424"/>
                </a:lnTo>
                <a:close/>
                <a:moveTo>
                  <a:pt x="678982" y="814778"/>
                </a:moveTo>
                <a:lnTo>
                  <a:pt x="528097" y="814778"/>
                </a:lnTo>
                <a:cubicBezTo>
                  <a:pt x="519044" y="814778"/>
                  <a:pt x="513008" y="808742"/>
                  <a:pt x="513008" y="799689"/>
                </a:cubicBezTo>
                <a:cubicBezTo>
                  <a:pt x="513008" y="790636"/>
                  <a:pt x="519044" y="784601"/>
                  <a:pt x="528097" y="784601"/>
                </a:cubicBezTo>
                <a:lnTo>
                  <a:pt x="678982" y="784601"/>
                </a:lnTo>
                <a:cubicBezTo>
                  <a:pt x="688035" y="784601"/>
                  <a:pt x="694070" y="790636"/>
                  <a:pt x="694070" y="799689"/>
                </a:cubicBezTo>
                <a:cubicBezTo>
                  <a:pt x="694070" y="808742"/>
                  <a:pt x="688035" y="814778"/>
                  <a:pt x="678982" y="814778"/>
                </a:cubicBezTo>
                <a:close/>
                <a:moveTo>
                  <a:pt x="603539" y="30177"/>
                </a:moveTo>
                <a:cubicBezTo>
                  <a:pt x="612592" y="30177"/>
                  <a:pt x="618628" y="36212"/>
                  <a:pt x="618628" y="45265"/>
                </a:cubicBezTo>
                <a:cubicBezTo>
                  <a:pt x="618628" y="54319"/>
                  <a:pt x="612592" y="60354"/>
                  <a:pt x="603539" y="60354"/>
                </a:cubicBezTo>
                <a:cubicBezTo>
                  <a:pt x="594486" y="60354"/>
                  <a:pt x="588451" y="54319"/>
                  <a:pt x="588451" y="45265"/>
                </a:cubicBezTo>
                <a:cubicBezTo>
                  <a:pt x="588451" y="36212"/>
                  <a:pt x="594486" y="30177"/>
                  <a:pt x="603539" y="30177"/>
                </a:cubicBezTo>
                <a:close/>
                <a:moveTo>
                  <a:pt x="1146724" y="0"/>
                </a:moveTo>
                <a:lnTo>
                  <a:pt x="60354" y="0"/>
                </a:lnTo>
                <a:cubicBezTo>
                  <a:pt x="27159" y="0"/>
                  <a:pt x="0" y="27159"/>
                  <a:pt x="0" y="60354"/>
                </a:cubicBezTo>
                <a:lnTo>
                  <a:pt x="0" y="784601"/>
                </a:lnTo>
                <a:cubicBezTo>
                  <a:pt x="0" y="817796"/>
                  <a:pt x="27159" y="844955"/>
                  <a:pt x="60354" y="844955"/>
                </a:cubicBezTo>
                <a:lnTo>
                  <a:pt x="1146724" y="844955"/>
                </a:lnTo>
                <a:cubicBezTo>
                  <a:pt x="1179919" y="844955"/>
                  <a:pt x="1207078" y="817796"/>
                  <a:pt x="1207078" y="784601"/>
                </a:cubicBezTo>
                <a:lnTo>
                  <a:pt x="1207078" y="60354"/>
                </a:lnTo>
                <a:cubicBezTo>
                  <a:pt x="1207078" y="27159"/>
                  <a:pt x="1179919" y="0"/>
                  <a:pt x="1146724" y="0"/>
                </a:cubicBezTo>
                <a:close/>
              </a:path>
            </a:pathLst>
          </a:custGeom>
          <a:solidFill>
            <a:schemeClr val="accent1"/>
          </a:solidFill>
          <a:ln w="1508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" name="Oval 84">
            <a:extLst>
              <a:ext uri="{FF2B5EF4-FFF2-40B4-BE49-F238E27FC236}">
                <a16:creationId xmlns:a16="http://schemas.microsoft.com/office/drawing/2014/main" id="{E8CA4B09-D21D-9538-09B7-4DC262728E28}"/>
              </a:ext>
            </a:extLst>
          </p:cNvPr>
          <p:cNvSpPr/>
          <p:nvPr/>
        </p:nvSpPr>
        <p:spPr>
          <a:xfrm>
            <a:off x="13562269" y="4519580"/>
            <a:ext cx="2016596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latin typeface="+mj-lt"/>
            </a:endParaRPr>
          </a:p>
        </p:txBody>
      </p:sp>
      <p:sp>
        <p:nvSpPr>
          <p:cNvPr id="4" name="Oval 84">
            <a:extLst>
              <a:ext uri="{FF2B5EF4-FFF2-40B4-BE49-F238E27FC236}">
                <a16:creationId xmlns:a16="http://schemas.microsoft.com/office/drawing/2014/main" id="{1511A70C-93AF-8032-74EC-F2BBEFB5145F}"/>
              </a:ext>
            </a:extLst>
          </p:cNvPr>
          <p:cNvSpPr/>
          <p:nvPr/>
        </p:nvSpPr>
        <p:spPr>
          <a:xfrm>
            <a:off x="14289337" y="7113850"/>
            <a:ext cx="2016596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latin typeface="+mj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446045B-B4E2-E83D-A437-CE57148F09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0565" r="9777" b="11167"/>
          <a:stretch/>
        </p:blipFill>
        <p:spPr>
          <a:xfrm>
            <a:off x="9680354" y="6121813"/>
            <a:ext cx="4509181" cy="3414932"/>
          </a:xfrm>
          <a:prstGeom prst="rect">
            <a:avLst/>
          </a:prstGeom>
        </p:spPr>
      </p:pic>
      <p:pic>
        <p:nvPicPr>
          <p:cNvPr id="25" name="Grafik 24" descr="Abzeichen Tick1 Silhouette">
            <a:extLst>
              <a:ext uri="{FF2B5EF4-FFF2-40B4-BE49-F238E27FC236}">
                <a16:creationId xmlns:a16="http://schemas.microsoft.com/office/drawing/2014/main" id="{9F4AC917-D923-8B8D-39DA-DB76D1C198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89153" y="15325292"/>
            <a:ext cx="1549275" cy="1549275"/>
          </a:xfrm>
          <a:prstGeom prst="rect">
            <a:avLst/>
          </a:prstGeom>
        </p:spPr>
      </p:pic>
      <p:pic>
        <p:nvPicPr>
          <p:cNvPr id="27" name="Grafik 26" descr="Volltreffer mit einfarbiger Füllung">
            <a:extLst>
              <a:ext uri="{FF2B5EF4-FFF2-40B4-BE49-F238E27FC236}">
                <a16:creationId xmlns:a16="http://schemas.microsoft.com/office/drawing/2014/main" id="{A238A621-FBF6-C922-40CE-EF9246BBCF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45832" y="10811979"/>
            <a:ext cx="1317293" cy="1317293"/>
          </a:xfrm>
          <a:prstGeom prst="rect">
            <a:avLst/>
          </a:prstGeom>
        </p:spPr>
      </p:pic>
      <p:pic>
        <p:nvPicPr>
          <p:cNvPr id="29" name="Grafik 28" descr="Erhobene Hand Silhouette">
            <a:extLst>
              <a:ext uri="{FF2B5EF4-FFF2-40B4-BE49-F238E27FC236}">
                <a16:creationId xmlns:a16="http://schemas.microsoft.com/office/drawing/2014/main" id="{A2977FD6-E85E-5E85-9829-19AF946982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642226" y="7389588"/>
            <a:ext cx="1401950" cy="1401950"/>
          </a:xfrm>
          <a:prstGeom prst="rect">
            <a:avLst/>
          </a:prstGeom>
        </p:spPr>
      </p:pic>
      <p:pic>
        <p:nvPicPr>
          <p:cNvPr id="33" name="Grafik 32" descr="Prüfliste mit einfarbiger Füllung">
            <a:extLst>
              <a:ext uri="{FF2B5EF4-FFF2-40B4-BE49-F238E27FC236}">
                <a16:creationId xmlns:a16="http://schemas.microsoft.com/office/drawing/2014/main" id="{F92660B1-97A1-EE06-F815-5F33D45BC7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979016" y="4937942"/>
            <a:ext cx="1309835" cy="1309835"/>
          </a:xfrm>
          <a:prstGeom prst="rect">
            <a:avLst/>
          </a:prstGeom>
        </p:spPr>
      </p:pic>
      <p:pic>
        <p:nvPicPr>
          <p:cNvPr id="39" name="Grafik 38" descr="Chat Silhouette">
            <a:extLst>
              <a:ext uri="{FF2B5EF4-FFF2-40B4-BE49-F238E27FC236}">
                <a16:creationId xmlns:a16="http://schemas.microsoft.com/office/drawing/2014/main" id="{F19AE69A-64A4-FE9E-0EB0-126748B010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06714" y="3665294"/>
            <a:ext cx="1751467" cy="1751467"/>
          </a:xfrm>
          <a:prstGeom prst="rect">
            <a:avLst/>
          </a:prstGeom>
        </p:spPr>
      </p:pic>
      <p:pic>
        <p:nvPicPr>
          <p:cNvPr id="43" name="Grafik 42" descr="Hand mit einfarbiger Füllung">
            <a:extLst>
              <a:ext uri="{FF2B5EF4-FFF2-40B4-BE49-F238E27FC236}">
                <a16:creationId xmlns:a16="http://schemas.microsoft.com/office/drawing/2014/main" id="{C31CB964-0AD9-6069-C3D7-21D7B7C64F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258829" y="15091929"/>
            <a:ext cx="1549275" cy="1549275"/>
          </a:xfrm>
          <a:prstGeom prst="rect">
            <a:avLst/>
          </a:prstGeom>
        </p:spPr>
      </p:pic>
      <p:sp>
        <p:nvSpPr>
          <p:cNvPr id="7" name="Rechtwinkliges Dreieck 6">
            <a:extLst>
              <a:ext uri="{FF2B5EF4-FFF2-40B4-BE49-F238E27FC236}">
                <a16:creationId xmlns:a16="http://schemas.microsoft.com/office/drawing/2014/main" id="{35478F76-9AA7-E340-68AD-22550B21969E}"/>
              </a:ext>
            </a:extLst>
          </p:cNvPr>
          <p:cNvSpPr/>
          <p:nvPr/>
        </p:nvSpPr>
        <p:spPr>
          <a:xfrm rot="4458282">
            <a:off x="9961571" y="10831011"/>
            <a:ext cx="1000124" cy="1008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20395167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3F72395-FAC8-117C-7E35-0E7D1DCD1DC2}"/>
              </a:ext>
            </a:extLst>
          </p:cNvPr>
          <p:cNvSpPr txBox="1"/>
          <p:nvPr/>
        </p:nvSpPr>
        <p:spPr>
          <a:xfrm>
            <a:off x="2053483" y="4545757"/>
            <a:ext cx="4885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1"/>
                </a:solidFill>
                <a:latin typeface="Atkinson Hyperlegible" pitchFamily="2" charset="77"/>
              </a:rPr>
              <a:t>2 Festlegung der Mindestkriterien für mobile Endgeräte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B2CDB5C-4F72-FD21-78D8-0222FC0353AB}"/>
              </a:ext>
            </a:extLst>
          </p:cNvPr>
          <p:cNvSpPr txBox="1"/>
          <p:nvPr/>
        </p:nvSpPr>
        <p:spPr>
          <a:xfrm>
            <a:off x="14189535" y="11305932"/>
            <a:ext cx="7924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>
              <a:latin typeface="Atkinson Hyperlegible" pitchFamily="2" charset="77"/>
            </a:endParaRPr>
          </a:p>
          <a:p>
            <a:pPr algn="l"/>
            <a:r>
              <a:rPr lang="de-DE" sz="3200" dirty="0">
                <a:solidFill>
                  <a:srgbClr val="009193"/>
                </a:solidFill>
                <a:latin typeface="Atkinson Hyperlegible" pitchFamily="2" charset="77"/>
              </a:rPr>
              <a:t>3 Zielperspektive bezüglich der technischen Infrastruktur entwickeln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F750351-7A0C-F994-D627-5640B3C64EA0}"/>
              </a:ext>
            </a:extLst>
          </p:cNvPr>
          <p:cNvSpPr txBox="1"/>
          <p:nvPr/>
        </p:nvSpPr>
        <p:spPr>
          <a:xfrm>
            <a:off x="2035414" y="10321047"/>
            <a:ext cx="5729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5">
                    <a:lumMod val="75000"/>
                  </a:schemeClr>
                </a:solidFill>
                <a:latin typeface="Atkinson Hyperlegible" pitchFamily="2" charset="77"/>
              </a:rPr>
              <a:t>1 Ist-Stand-Analyse bezüglich der technischen Rahmenbedingungen in Absprache mit dem Schulaufwandsträger klären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53809D-84AC-8E27-43D0-7ADAFC0AE7D9}"/>
              </a:ext>
            </a:extLst>
          </p:cNvPr>
          <p:cNvSpPr txBox="1"/>
          <p:nvPr/>
        </p:nvSpPr>
        <p:spPr>
          <a:xfrm>
            <a:off x="10153793" y="2157962"/>
            <a:ext cx="7239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1"/>
                </a:solidFill>
                <a:latin typeface="Atkinson Hyperlegible" pitchFamily="2" charset="77"/>
              </a:rPr>
              <a:t>Prüfung optionaler Angebote</a:t>
            </a:r>
          </a:p>
          <a:p>
            <a:endParaRPr lang="de-DE" sz="4800" dirty="0">
              <a:latin typeface="Atkinson Hyperlegible" pitchFamily="2" charset="77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D29D226-D6D6-E68D-4642-1453630DFDC5}"/>
              </a:ext>
            </a:extLst>
          </p:cNvPr>
          <p:cNvSpPr txBox="1"/>
          <p:nvPr/>
        </p:nvSpPr>
        <p:spPr>
          <a:xfrm>
            <a:off x="16853537" y="8181705"/>
            <a:ext cx="45752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dirty="0">
                <a:solidFill>
                  <a:schemeClr val="accent1"/>
                </a:solidFill>
                <a:latin typeface="Atkinson Hyperlegible" pitchFamily="2" charset="77"/>
              </a:rPr>
              <a:t>Umsetzung Datenschutz</a:t>
            </a:r>
          </a:p>
        </p:txBody>
      </p:sp>
      <p:sp>
        <p:nvSpPr>
          <p:cNvPr id="12" name="Donut 26">
            <a:extLst>
              <a:ext uri="{FF2B5EF4-FFF2-40B4-BE49-F238E27FC236}">
                <a16:creationId xmlns:a16="http://schemas.microsoft.com/office/drawing/2014/main" id="{0D5EAE94-64A5-0A8A-7133-BB5C41276C7E}"/>
              </a:ext>
            </a:extLst>
          </p:cNvPr>
          <p:cNvSpPr/>
          <p:nvPr/>
        </p:nvSpPr>
        <p:spPr>
          <a:xfrm>
            <a:off x="8060141" y="4131849"/>
            <a:ext cx="7632848" cy="7632848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onut 77">
            <a:extLst>
              <a:ext uri="{FF2B5EF4-FFF2-40B4-BE49-F238E27FC236}">
                <a16:creationId xmlns:a16="http://schemas.microsoft.com/office/drawing/2014/main" id="{0C3E36B0-162B-C98B-90EA-76768106FBDD}"/>
              </a:ext>
            </a:extLst>
          </p:cNvPr>
          <p:cNvSpPr/>
          <p:nvPr/>
        </p:nvSpPr>
        <p:spPr>
          <a:xfrm>
            <a:off x="8762501" y="4884155"/>
            <a:ext cx="6228412" cy="6228412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8A13A97-638C-2238-C78C-7E5201B9299A}"/>
              </a:ext>
            </a:extLst>
          </p:cNvPr>
          <p:cNvGrpSpPr/>
          <p:nvPr/>
        </p:nvGrpSpPr>
        <p:grpSpPr>
          <a:xfrm>
            <a:off x="7833047" y="5357810"/>
            <a:ext cx="2016596" cy="2016000"/>
            <a:chOff x="6692657" y="2155891"/>
            <a:chExt cx="1008298" cy="1008000"/>
          </a:xfrm>
        </p:grpSpPr>
        <p:sp>
          <p:nvSpPr>
            <p:cNvPr id="16" name="Oval 84">
              <a:extLst>
                <a:ext uri="{FF2B5EF4-FFF2-40B4-BE49-F238E27FC236}">
                  <a16:creationId xmlns:a16="http://schemas.microsoft.com/office/drawing/2014/main" id="{BAFCB773-3B34-C946-8F6C-CD2DAD9DE321}"/>
                </a:ext>
              </a:extLst>
            </p:cNvPr>
            <p:cNvSpPr/>
            <p:nvPr/>
          </p:nvSpPr>
          <p:spPr>
            <a:xfrm>
              <a:off x="6692657" y="2155891"/>
              <a:ext cx="1008298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>
                <a:latin typeface="+mj-lt"/>
              </a:endParaRPr>
            </a:p>
          </p:txBody>
        </p:sp>
        <p:pic>
          <p:nvPicPr>
            <p:cNvPr id="17" name="Grafik 16" descr="Tablet mit einfarbiger Füllung">
              <a:extLst>
                <a:ext uri="{FF2B5EF4-FFF2-40B4-BE49-F238E27FC236}">
                  <a16:creationId xmlns:a16="http://schemas.microsoft.com/office/drawing/2014/main" id="{8F1DF0AB-1C1E-1508-9E79-69F504CE3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34683" y="2297768"/>
              <a:ext cx="724247" cy="724247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630F5B9-A153-D4D6-D2F5-80096907A051}"/>
              </a:ext>
            </a:extLst>
          </p:cNvPr>
          <p:cNvGrpSpPr/>
          <p:nvPr/>
        </p:nvGrpSpPr>
        <p:grpSpPr>
          <a:xfrm>
            <a:off x="7870390" y="8792240"/>
            <a:ext cx="2016596" cy="2016000"/>
            <a:chOff x="7028307" y="4433976"/>
            <a:chExt cx="1008298" cy="1008000"/>
          </a:xfrm>
        </p:grpSpPr>
        <p:sp>
          <p:nvSpPr>
            <p:cNvPr id="19" name="Oval 84">
              <a:extLst>
                <a:ext uri="{FF2B5EF4-FFF2-40B4-BE49-F238E27FC236}">
                  <a16:creationId xmlns:a16="http://schemas.microsoft.com/office/drawing/2014/main" id="{CE71F273-D86E-84FF-C24C-26A97A3D8DB7}"/>
                </a:ext>
              </a:extLst>
            </p:cNvPr>
            <p:cNvSpPr/>
            <p:nvPr/>
          </p:nvSpPr>
          <p:spPr>
            <a:xfrm>
              <a:off x="7028307" y="4433976"/>
              <a:ext cx="1008298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>
                <a:latin typeface="+mj-lt"/>
              </a:endParaRPr>
            </a:p>
          </p:txBody>
        </p:sp>
        <p:pic>
          <p:nvPicPr>
            <p:cNvPr id="20" name="Grafik 19" descr="Lupe mit einfarbiger Füllung">
              <a:extLst>
                <a:ext uri="{FF2B5EF4-FFF2-40B4-BE49-F238E27FC236}">
                  <a16:creationId xmlns:a16="http://schemas.microsoft.com/office/drawing/2014/main" id="{E6BC8844-723F-29B3-A952-B3D41F64B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72456" y="4577976"/>
              <a:ext cx="720000" cy="720000"/>
            </a:xfrm>
            <a:prstGeom prst="rect">
              <a:avLst/>
            </a:prstGeom>
          </p:spPr>
        </p:pic>
      </p:grpSp>
      <p:sp>
        <p:nvSpPr>
          <p:cNvPr id="22" name="Oval 84">
            <a:extLst>
              <a:ext uri="{FF2B5EF4-FFF2-40B4-BE49-F238E27FC236}">
                <a16:creationId xmlns:a16="http://schemas.microsoft.com/office/drawing/2014/main" id="{D96A5023-52EA-F462-3405-781889D584D7}"/>
              </a:ext>
            </a:extLst>
          </p:cNvPr>
          <p:cNvSpPr/>
          <p:nvPr/>
        </p:nvSpPr>
        <p:spPr>
          <a:xfrm>
            <a:off x="11252631" y="10384445"/>
            <a:ext cx="2016596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latin typeface="+mj-lt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620A9AD-2819-0E5A-6252-E3F19475D418}"/>
              </a:ext>
            </a:extLst>
          </p:cNvPr>
          <p:cNvSpPr txBox="1"/>
          <p:nvPr/>
        </p:nvSpPr>
        <p:spPr>
          <a:xfrm>
            <a:off x="16269643" y="4893106"/>
            <a:ext cx="7239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1"/>
                </a:solidFill>
                <a:latin typeface="Atkinson Hyperlegible" pitchFamily="2" charset="77"/>
              </a:rPr>
              <a:t>Auswahl an Software/Apps, Verwendung digitaler Bücher</a:t>
            </a:r>
            <a:endParaRPr lang="de-DE" altLang="ko-KR" sz="3200" dirty="0">
              <a:solidFill>
                <a:schemeClr val="accent1"/>
              </a:solidFill>
              <a:latin typeface="Atkinson Hyperlegible" pitchFamily="2" charset="77"/>
              <a:cs typeface="Arial" pitchFamily="34" charset="0"/>
            </a:endParaRPr>
          </a:p>
        </p:txBody>
      </p:sp>
      <p:sp>
        <p:nvSpPr>
          <p:cNvPr id="44" name="Rechtwinkliges Dreieck 43">
            <a:extLst>
              <a:ext uri="{FF2B5EF4-FFF2-40B4-BE49-F238E27FC236}">
                <a16:creationId xmlns:a16="http://schemas.microsoft.com/office/drawing/2014/main" id="{FB3B4883-4F46-B5DE-60E1-8B00B1D29608}"/>
              </a:ext>
            </a:extLst>
          </p:cNvPr>
          <p:cNvSpPr/>
          <p:nvPr/>
        </p:nvSpPr>
        <p:spPr>
          <a:xfrm rot="20992511">
            <a:off x="14124068" y="9766515"/>
            <a:ext cx="1000124" cy="1008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BB8CB75-B7B0-B837-7C7B-C1A318503064}"/>
              </a:ext>
            </a:extLst>
          </p:cNvPr>
          <p:cNvGrpSpPr/>
          <p:nvPr/>
        </p:nvGrpSpPr>
        <p:grpSpPr>
          <a:xfrm>
            <a:off x="8526283" y="18004209"/>
            <a:ext cx="2016596" cy="2016000"/>
            <a:chOff x="6692657" y="2155891"/>
            <a:chExt cx="1008298" cy="1008000"/>
          </a:xfrm>
        </p:grpSpPr>
        <p:sp>
          <p:nvSpPr>
            <p:cNvPr id="34" name="Oval 84">
              <a:extLst>
                <a:ext uri="{FF2B5EF4-FFF2-40B4-BE49-F238E27FC236}">
                  <a16:creationId xmlns:a16="http://schemas.microsoft.com/office/drawing/2014/main" id="{9CC92AD0-1CC8-B014-9D2B-F4CDF200E129}"/>
                </a:ext>
              </a:extLst>
            </p:cNvPr>
            <p:cNvSpPr/>
            <p:nvPr/>
          </p:nvSpPr>
          <p:spPr>
            <a:xfrm>
              <a:off x="6692657" y="2155891"/>
              <a:ext cx="1008298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>
                <a:latin typeface="+mj-lt"/>
              </a:endParaRPr>
            </a:p>
          </p:txBody>
        </p:sp>
        <p:pic>
          <p:nvPicPr>
            <p:cNvPr id="35" name="Grafik 34" descr="Tablet mit einfarbiger Füllung">
              <a:extLst>
                <a:ext uri="{FF2B5EF4-FFF2-40B4-BE49-F238E27FC236}">
                  <a16:creationId xmlns:a16="http://schemas.microsoft.com/office/drawing/2014/main" id="{F80C9D8B-F50F-7398-8275-6424342B6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34683" y="2297768"/>
              <a:ext cx="724247" cy="724247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07AC4E6-C86B-3D1E-3E2C-0CE12587E95A}"/>
              </a:ext>
            </a:extLst>
          </p:cNvPr>
          <p:cNvGrpSpPr/>
          <p:nvPr/>
        </p:nvGrpSpPr>
        <p:grpSpPr>
          <a:xfrm>
            <a:off x="15284390" y="15866567"/>
            <a:ext cx="2016596" cy="2016000"/>
            <a:chOff x="6692657" y="2155891"/>
            <a:chExt cx="1008298" cy="1008000"/>
          </a:xfrm>
        </p:grpSpPr>
        <p:sp>
          <p:nvSpPr>
            <p:cNvPr id="38" name="Oval 84">
              <a:extLst>
                <a:ext uri="{FF2B5EF4-FFF2-40B4-BE49-F238E27FC236}">
                  <a16:creationId xmlns:a16="http://schemas.microsoft.com/office/drawing/2014/main" id="{809A2B41-3465-A16E-47CB-A7F317F32ABE}"/>
                </a:ext>
              </a:extLst>
            </p:cNvPr>
            <p:cNvSpPr/>
            <p:nvPr/>
          </p:nvSpPr>
          <p:spPr>
            <a:xfrm>
              <a:off x="6692657" y="2155891"/>
              <a:ext cx="1008298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>
                <a:latin typeface="+mj-lt"/>
              </a:endParaRPr>
            </a:p>
          </p:txBody>
        </p:sp>
        <p:pic>
          <p:nvPicPr>
            <p:cNvPr id="40" name="Grafik 39" descr="Tablet mit einfarbiger Füllung">
              <a:extLst>
                <a:ext uri="{FF2B5EF4-FFF2-40B4-BE49-F238E27FC236}">
                  <a16:creationId xmlns:a16="http://schemas.microsoft.com/office/drawing/2014/main" id="{755CFD28-6F5D-64B4-5A4F-0D6607B85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34683" y="2297768"/>
              <a:ext cx="724247" cy="724247"/>
            </a:xfrm>
            <a:prstGeom prst="rect">
              <a:avLst/>
            </a:prstGeom>
          </p:spPr>
        </p:pic>
      </p:grpSp>
      <p:sp>
        <p:nvSpPr>
          <p:cNvPr id="46" name="Oval 84">
            <a:extLst>
              <a:ext uri="{FF2B5EF4-FFF2-40B4-BE49-F238E27FC236}">
                <a16:creationId xmlns:a16="http://schemas.microsoft.com/office/drawing/2014/main" id="{C656AD7D-09EE-B36B-E3C4-56853A12D935}"/>
              </a:ext>
            </a:extLst>
          </p:cNvPr>
          <p:cNvSpPr/>
          <p:nvPr/>
        </p:nvSpPr>
        <p:spPr>
          <a:xfrm>
            <a:off x="10633163" y="3415715"/>
            <a:ext cx="2016596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latin typeface="+mj-lt"/>
            </a:endParaRPr>
          </a:p>
        </p:txBody>
      </p:sp>
      <p:sp>
        <p:nvSpPr>
          <p:cNvPr id="41" name="Grafik 46" descr="Tablet mit einfarbiger Füllung">
            <a:extLst>
              <a:ext uri="{FF2B5EF4-FFF2-40B4-BE49-F238E27FC236}">
                <a16:creationId xmlns:a16="http://schemas.microsoft.com/office/drawing/2014/main" id="{CA03BDCE-E98D-6EBA-C83B-6B2B4DD0F9FB}"/>
              </a:ext>
            </a:extLst>
          </p:cNvPr>
          <p:cNvSpPr/>
          <p:nvPr/>
        </p:nvSpPr>
        <p:spPr>
          <a:xfrm>
            <a:off x="4884836" y="17443009"/>
            <a:ext cx="1207078" cy="844954"/>
          </a:xfrm>
          <a:custGeom>
            <a:avLst/>
            <a:gdLst>
              <a:gd name="connsiteX0" fmla="*/ 1116548 w 1207078"/>
              <a:gd name="connsiteY0" fmla="*/ 754424 h 844954"/>
              <a:gd name="connsiteX1" fmla="*/ 90531 w 1207078"/>
              <a:gd name="connsiteY1" fmla="*/ 754424 h 844954"/>
              <a:gd name="connsiteX2" fmla="*/ 90531 w 1207078"/>
              <a:gd name="connsiteY2" fmla="*/ 90531 h 844954"/>
              <a:gd name="connsiteX3" fmla="*/ 1116548 w 1207078"/>
              <a:gd name="connsiteY3" fmla="*/ 90531 h 844954"/>
              <a:gd name="connsiteX4" fmla="*/ 1116548 w 1207078"/>
              <a:gd name="connsiteY4" fmla="*/ 754424 h 844954"/>
              <a:gd name="connsiteX5" fmla="*/ 678982 w 1207078"/>
              <a:gd name="connsiteY5" fmla="*/ 814778 h 844954"/>
              <a:gd name="connsiteX6" fmla="*/ 528097 w 1207078"/>
              <a:gd name="connsiteY6" fmla="*/ 814778 h 844954"/>
              <a:gd name="connsiteX7" fmla="*/ 513008 w 1207078"/>
              <a:gd name="connsiteY7" fmla="*/ 799689 h 844954"/>
              <a:gd name="connsiteX8" fmla="*/ 528097 w 1207078"/>
              <a:gd name="connsiteY8" fmla="*/ 784601 h 844954"/>
              <a:gd name="connsiteX9" fmla="*/ 678982 w 1207078"/>
              <a:gd name="connsiteY9" fmla="*/ 784601 h 844954"/>
              <a:gd name="connsiteX10" fmla="*/ 694070 w 1207078"/>
              <a:gd name="connsiteY10" fmla="*/ 799689 h 844954"/>
              <a:gd name="connsiteX11" fmla="*/ 678982 w 1207078"/>
              <a:gd name="connsiteY11" fmla="*/ 814778 h 844954"/>
              <a:gd name="connsiteX12" fmla="*/ 603539 w 1207078"/>
              <a:gd name="connsiteY12" fmla="*/ 30177 h 844954"/>
              <a:gd name="connsiteX13" fmla="*/ 618628 w 1207078"/>
              <a:gd name="connsiteY13" fmla="*/ 45265 h 844954"/>
              <a:gd name="connsiteX14" fmla="*/ 603539 w 1207078"/>
              <a:gd name="connsiteY14" fmla="*/ 60354 h 844954"/>
              <a:gd name="connsiteX15" fmla="*/ 588451 w 1207078"/>
              <a:gd name="connsiteY15" fmla="*/ 45265 h 844954"/>
              <a:gd name="connsiteX16" fmla="*/ 603539 w 1207078"/>
              <a:gd name="connsiteY16" fmla="*/ 30177 h 844954"/>
              <a:gd name="connsiteX17" fmla="*/ 1146724 w 1207078"/>
              <a:gd name="connsiteY17" fmla="*/ 0 h 844954"/>
              <a:gd name="connsiteX18" fmla="*/ 60354 w 1207078"/>
              <a:gd name="connsiteY18" fmla="*/ 0 h 844954"/>
              <a:gd name="connsiteX19" fmla="*/ 0 w 1207078"/>
              <a:gd name="connsiteY19" fmla="*/ 60354 h 844954"/>
              <a:gd name="connsiteX20" fmla="*/ 0 w 1207078"/>
              <a:gd name="connsiteY20" fmla="*/ 784601 h 844954"/>
              <a:gd name="connsiteX21" fmla="*/ 60354 w 1207078"/>
              <a:gd name="connsiteY21" fmla="*/ 844955 h 844954"/>
              <a:gd name="connsiteX22" fmla="*/ 1146724 w 1207078"/>
              <a:gd name="connsiteY22" fmla="*/ 844955 h 844954"/>
              <a:gd name="connsiteX23" fmla="*/ 1207078 w 1207078"/>
              <a:gd name="connsiteY23" fmla="*/ 784601 h 844954"/>
              <a:gd name="connsiteX24" fmla="*/ 1207078 w 1207078"/>
              <a:gd name="connsiteY24" fmla="*/ 60354 h 844954"/>
              <a:gd name="connsiteX25" fmla="*/ 1146724 w 1207078"/>
              <a:gd name="connsiteY25" fmla="*/ 0 h 84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7078" h="844954">
                <a:moveTo>
                  <a:pt x="1116548" y="754424"/>
                </a:moveTo>
                <a:lnTo>
                  <a:pt x="90531" y="754424"/>
                </a:lnTo>
                <a:lnTo>
                  <a:pt x="90531" y="90531"/>
                </a:lnTo>
                <a:lnTo>
                  <a:pt x="1116548" y="90531"/>
                </a:lnTo>
                <a:lnTo>
                  <a:pt x="1116548" y="754424"/>
                </a:lnTo>
                <a:close/>
                <a:moveTo>
                  <a:pt x="678982" y="814778"/>
                </a:moveTo>
                <a:lnTo>
                  <a:pt x="528097" y="814778"/>
                </a:lnTo>
                <a:cubicBezTo>
                  <a:pt x="519044" y="814778"/>
                  <a:pt x="513008" y="808742"/>
                  <a:pt x="513008" y="799689"/>
                </a:cubicBezTo>
                <a:cubicBezTo>
                  <a:pt x="513008" y="790636"/>
                  <a:pt x="519044" y="784601"/>
                  <a:pt x="528097" y="784601"/>
                </a:cubicBezTo>
                <a:lnTo>
                  <a:pt x="678982" y="784601"/>
                </a:lnTo>
                <a:cubicBezTo>
                  <a:pt x="688035" y="784601"/>
                  <a:pt x="694070" y="790636"/>
                  <a:pt x="694070" y="799689"/>
                </a:cubicBezTo>
                <a:cubicBezTo>
                  <a:pt x="694070" y="808742"/>
                  <a:pt x="688035" y="814778"/>
                  <a:pt x="678982" y="814778"/>
                </a:cubicBezTo>
                <a:close/>
                <a:moveTo>
                  <a:pt x="603539" y="30177"/>
                </a:moveTo>
                <a:cubicBezTo>
                  <a:pt x="612592" y="30177"/>
                  <a:pt x="618628" y="36212"/>
                  <a:pt x="618628" y="45265"/>
                </a:cubicBezTo>
                <a:cubicBezTo>
                  <a:pt x="618628" y="54319"/>
                  <a:pt x="612592" y="60354"/>
                  <a:pt x="603539" y="60354"/>
                </a:cubicBezTo>
                <a:cubicBezTo>
                  <a:pt x="594486" y="60354"/>
                  <a:pt x="588451" y="54319"/>
                  <a:pt x="588451" y="45265"/>
                </a:cubicBezTo>
                <a:cubicBezTo>
                  <a:pt x="588451" y="36212"/>
                  <a:pt x="594486" y="30177"/>
                  <a:pt x="603539" y="30177"/>
                </a:cubicBezTo>
                <a:close/>
                <a:moveTo>
                  <a:pt x="1146724" y="0"/>
                </a:moveTo>
                <a:lnTo>
                  <a:pt x="60354" y="0"/>
                </a:lnTo>
                <a:cubicBezTo>
                  <a:pt x="27159" y="0"/>
                  <a:pt x="0" y="27159"/>
                  <a:pt x="0" y="60354"/>
                </a:cubicBezTo>
                <a:lnTo>
                  <a:pt x="0" y="784601"/>
                </a:lnTo>
                <a:cubicBezTo>
                  <a:pt x="0" y="817796"/>
                  <a:pt x="27159" y="844955"/>
                  <a:pt x="60354" y="844955"/>
                </a:cubicBezTo>
                <a:lnTo>
                  <a:pt x="1146724" y="844955"/>
                </a:lnTo>
                <a:cubicBezTo>
                  <a:pt x="1179919" y="844955"/>
                  <a:pt x="1207078" y="817796"/>
                  <a:pt x="1207078" y="784601"/>
                </a:cubicBezTo>
                <a:lnTo>
                  <a:pt x="1207078" y="60354"/>
                </a:lnTo>
                <a:cubicBezTo>
                  <a:pt x="1207078" y="27159"/>
                  <a:pt x="1179919" y="0"/>
                  <a:pt x="1146724" y="0"/>
                </a:cubicBezTo>
                <a:close/>
              </a:path>
            </a:pathLst>
          </a:custGeom>
          <a:solidFill>
            <a:schemeClr val="accent1"/>
          </a:solidFill>
          <a:ln w="1508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" name="Oval 84">
            <a:extLst>
              <a:ext uri="{FF2B5EF4-FFF2-40B4-BE49-F238E27FC236}">
                <a16:creationId xmlns:a16="http://schemas.microsoft.com/office/drawing/2014/main" id="{E8CA4B09-D21D-9538-09B7-4DC262728E28}"/>
              </a:ext>
            </a:extLst>
          </p:cNvPr>
          <p:cNvSpPr/>
          <p:nvPr/>
        </p:nvSpPr>
        <p:spPr>
          <a:xfrm>
            <a:off x="13562269" y="4519580"/>
            <a:ext cx="2016596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latin typeface="+mj-lt"/>
            </a:endParaRPr>
          </a:p>
        </p:txBody>
      </p:sp>
      <p:sp>
        <p:nvSpPr>
          <p:cNvPr id="4" name="Oval 84">
            <a:extLst>
              <a:ext uri="{FF2B5EF4-FFF2-40B4-BE49-F238E27FC236}">
                <a16:creationId xmlns:a16="http://schemas.microsoft.com/office/drawing/2014/main" id="{1511A70C-93AF-8032-74EC-F2BBEFB5145F}"/>
              </a:ext>
            </a:extLst>
          </p:cNvPr>
          <p:cNvSpPr/>
          <p:nvPr/>
        </p:nvSpPr>
        <p:spPr>
          <a:xfrm>
            <a:off x="14289337" y="7113850"/>
            <a:ext cx="2016596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latin typeface="+mj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446045B-B4E2-E83D-A437-CE57148F09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0565" r="9777" b="11167"/>
          <a:stretch/>
        </p:blipFill>
        <p:spPr>
          <a:xfrm>
            <a:off x="9680354" y="6121813"/>
            <a:ext cx="4509181" cy="3414932"/>
          </a:xfrm>
          <a:prstGeom prst="rect">
            <a:avLst/>
          </a:prstGeom>
        </p:spPr>
      </p:pic>
      <p:pic>
        <p:nvPicPr>
          <p:cNvPr id="25" name="Grafik 24" descr="Abzeichen Tick1 Silhouette">
            <a:extLst>
              <a:ext uri="{FF2B5EF4-FFF2-40B4-BE49-F238E27FC236}">
                <a16:creationId xmlns:a16="http://schemas.microsoft.com/office/drawing/2014/main" id="{9F4AC917-D923-8B8D-39DA-DB76D1C198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89153" y="15325292"/>
            <a:ext cx="1549275" cy="1549275"/>
          </a:xfrm>
          <a:prstGeom prst="rect">
            <a:avLst/>
          </a:prstGeom>
        </p:spPr>
      </p:pic>
      <p:pic>
        <p:nvPicPr>
          <p:cNvPr id="27" name="Grafik 26" descr="Volltreffer mit einfarbiger Füllung">
            <a:extLst>
              <a:ext uri="{FF2B5EF4-FFF2-40B4-BE49-F238E27FC236}">
                <a16:creationId xmlns:a16="http://schemas.microsoft.com/office/drawing/2014/main" id="{A238A621-FBF6-C922-40CE-EF9246BBCF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45832" y="10811979"/>
            <a:ext cx="1317293" cy="1317293"/>
          </a:xfrm>
          <a:prstGeom prst="rect">
            <a:avLst/>
          </a:prstGeom>
        </p:spPr>
      </p:pic>
      <p:pic>
        <p:nvPicPr>
          <p:cNvPr id="29" name="Grafik 28" descr="Erhobene Hand Silhouette">
            <a:extLst>
              <a:ext uri="{FF2B5EF4-FFF2-40B4-BE49-F238E27FC236}">
                <a16:creationId xmlns:a16="http://schemas.microsoft.com/office/drawing/2014/main" id="{A2977FD6-E85E-5E85-9829-19AF946982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642226" y="7389588"/>
            <a:ext cx="1401950" cy="1401950"/>
          </a:xfrm>
          <a:prstGeom prst="rect">
            <a:avLst/>
          </a:prstGeom>
        </p:spPr>
      </p:pic>
      <p:pic>
        <p:nvPicPr>
          <p:cNvPr id="33" name="Grafik 32" descr="Prüfliste mit einfarbiger Füllung">
            <a:extLst>
              <a:ext uri="{FF2B5EF4-FFF2-40B4-BE49-F238E27FC236}">
                <a16:creationId xmlns:a16="http://schemas.microsoft.com/office/drawing/2014/main" id="{F92660B1-97A1-EE06-F815-5F33D45BC7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979016" y="4937942"/>
            <a:ext cx="1309835" cy="1309835"/>
          </a:xfrm>
          <a:prstGeom prst="rect">
            <a:avLst/>
          </a:prstGeom>
        </p:spPr>
      </p:pic>
      <p:pic>
        <p:nvPicPr>
          <p:cNvPr id="39" name="Grafik 38" descr="Chat Silhouette">
            <a:extLst>
              <a:ext uri="{FF2B5EF4-FFF2-40B4-BE49-F238E27FC236}">
                <a16:creationId xmlns:a16="http://schemas.microsoft.com/office/drawing/2014/main" id="{F19AE69A-64A4-FE9E-0EB0-126748B010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06714" y="3665294"/>
            <a:ext cx="1751467" cy="1751467"/>
          </a:xfrm>
          <a:prstGeom prst="rect">
            <a:avLst/>
          </a:prstGeom>
        </p:spPr>
      </p:pic>
      <p:pic>
        <p:nvPicPr>
          <p:cNvPr id="43" name="Grafik 42" descr="Hand mit einfarbiger Füllung">
            <a:extLst>
              <a:ext uri="{FF2B5EF4-FFF2-40B4-BE49-F238E27FC236}">
                <a16:creationId xmlns:a16="http://schemas.microsoft.com/office/drawing/2014/main" id="{C31CB964-0AD9-6069-C3D7-21D7B7C64F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258829" y="15091929"/>
            <a:ext cx="1549275" cy="1549275"/>
          </a:xfrm>
          <a:prstGeom prst="rect">
            <a:avLst/>
          </a:prstGeom>
        </p:spPr>
      </p:pic>
      <p:sp>
        <p:nvSpPr>
          <p:cNvPr id="7" name="Rechtwinkliges Dreieck 6">
            <a:extLst>
              <a:ext uri="{FF2B5EF4-FFF2-40B4-BE49-F238E27FC236}">
                <a16:creationId xmlns:a16="http://schemas.microsoft.com/office/drawing/2014/main" id="{35478F76-9AA7-E340-68AD-22550B21969E}"/>
              </a:ext>
            </a:extLst>
          </p:cNvPr>
          <p:cNvSpPr/>
          <p:nvPr/>
        </p:nvSpPr>
        <p:spPr>
          <a:xfrm rot="4458282">
            <a:off x="9961571" y="10831011"/>
            <a:ext cx="1000124" cy="1008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31836899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C75F62AD-9E02-7C3C-5D2F-987EAA4D7E95}"/>
              </a:ext>
            </a:extLst>
          </p:cNvPr>
          <p:cNvSpPr/>
          <p:nvPr/>
        </p:nvSpPr>
        <p:spPr>
          <a:xfrm>
            <a:off x="0" y="-1292384"/>
            <a:ext cx="24384000" cy="1744675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3CD4827-9BD4-6712-A987-EAAC3545051C}"/>
              </a:ext>
            </a:extLst>
          </p:cNvPr>
          <p:cNvSpPr/>
          <p:nvPr/>
        </p:nvSpPr>
        <p:spPr>
          <a:xfrm>
            <a:off x="170121" y="-1292384"/>
            <a:ext cx="24384000" cy="1744675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1" name="Linien"/>
          <p:cNvSpPr/>
          <p:nvPr/>
        </p:nvSpPr>
        <p:spPr>
          <a:xfrm>
            <a:off x="5673999" y="3704940"/>
            <a:ext cx="10666731" cy="1"/>
          </a:xfrm>
          <a:prstGeom prst="line">
            <a:avLst/>
          </a:prstGeom>
          <a:ln w="165100">
            <a:solidFill>
              <a:srgbClr val="0FAFDA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PT Sans" panose="020B0503020203020204" pitchFamily="34" charset="77"/>
            </a:endParaRPr>
          </a:p>
        </p:txBody>
      </p:sp>
      <p:sp>
        <p:nvSpPr>
          <p:cNvPr id="152" name="Workflow I: Lernplattform/Dateienablage"/>
          <p:cNvSpPr txBox="1"/>
          <p:nvPr/>
        </p:nvSpPr>
        <p:spPr>
          <a:xfrm>
            <a:off x="4483776" y="422528"/>
            <a:ext cx="13322558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929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b="1" dirty="0">
                <a:solidFill>
                  <a:schemeClr val="accent1"/>
                </a:solidFill>
                <a:latin typeface="PT Sans" panose="020B0503020203020204" pitchFamily="34" charset="77"/>
              </a:rPr>
              <a:t>Verwendung einer einheitlichen Lernumgebung (</a:t>
            </a:r>
            <a:r>
              <a:rPr b="1" dirty="0" err="1">
                <a:solidFill>
                  <a:schemeClr val="accent1"/>
                </a:solidFill>
                <a:latin typeface="PT Sans" panose="020B0503020203020204" pitchFamily="34" charset="77"/>
              </a:rPr>
              <a:t>Lernplattform</a:t>
            </a:r>
            <a:r>
              <a:rPr b="1" dirty="0">
                <a:solidFill>
                  <a:schemeClr val="accent1"/>
                </a:solidFill>
                <a:latin typeface="PT Sans" panose="020B0503020203020204" pitchFamily="34" charset="77"/>
              </a:rPr>
              <a:t>/</a:t>
            </a:r>
            <a:r>
              <a:rPr b="1" dirty="0" err="1">
                <a:solidFill>
                  <a:schemeClr val="accent1"/>
                </a:solidFill>
                <a:latin typeface="PT Sans" panose="020B0503020203020204" pitchFamily="34" charset="77"/>
              </a:rPr>
              <a:t>Dateiablage</a:t>
            </a:r>
            <a:r>
              <a:rPr lang="de-DE" b="1" dirty="0">
                <a:solidFill>
                  <a:schemeClr val="accent1"/>
                </a:solidFill>
                <a:latin typeface="PT Sans" panose="020B0503020203020204" pitchFamily="34" charset="77"/>
              </a:rPr>
              <a:t> etc.)</a:t>
            </a:r>
            <a:endParaRPr b="1" dirty="0">
              <a:solidFill>
                <a:schemeClr val="accent1"/>
              </a:solidFill>
              <a:latin typeface="PT Sans" panose="020B0503020203020204" pitchFamily="34" charset="77"/>
            </a:endParaRPr>
          </a:p>
        </p:txBody>
      </p:sp>
      <p:sp>
        <p:nvSpPr>
          <p:cNvPr id="153" name="Linien"/>
          <p:cNvSpPr/>
          <p:nvPr/>
        </p:nvSpPr>
        <p:spPr>
          <a:xfrm>
            <a:off x="5673999" y="1623862"/>
            <a:ext cx="10701372" cy="1"/>
          </a:xfrm>
          <a:prstGeom prst="line">
            <a:avLst/>
          </a:prstGeom>
          <a:ln w="1651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PT Sans" panose="020B0503020203020204" pitchFamily="34" charset="77"/>
            </a:endParaRPr>
          </a:p>
        </p:txBody>
      </p:sp>
      <p:sp>
        <p:nvSpPr>
          <p:cNvPr id="154" name="Linien"/>
          <p:cNvSpPr/>
          <p:nvPr/>
        </p:nvSpPr>
        <p:spPr>
          <a:xfrm>
            <a:off x="5673999" y="12846736"/>
            <a:ext cx="10730075" cy="1"/>
          </a:xfrm>
          <a:prstGeom prst="line">
            <a:avLst/>
          </a:prstGeom>
          <a:ln w="165100">
            <a:solidFill>
              <a:schemeClr val="accent6">
                <a:lumMod val="75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PT Sans" panose="020B0503020203020204" pitchFamily="34" charset="77"/>
            </a:endParaRPr>
          </a:p>
        </p:txBody>
      </p:sp>
      <p:sp>
        <p:nvSpPr>
          <p:cNvPr id="155" name="Linien"/>
          <p:cNvSpPr/>
          <p:nvPr/>
        </p:nvSpPr>
        <p:spPr>
          <a:xfrm>
            <a:off x="5673999" y="5935497"/>
            <a:ext cx="10616245" cy="1"/>
          </a:xfrm>
          <a:prstGeom prst="line">
            <a:avLst/>
          </a:prstGeom>
          <a:ln w="165100">
            <a:solidFill>
              <a:schemeClr val="accent3">
                <a:lumMod val="75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PT Sans" panose="020B0503020203020204" pitchFamily="34" charset="77"/>
            </a:endParaRPr>
          </a:p>
        </p:txBody>
      </p:sp>
      <p:sp>
        <p:nvSpPr>
          <p:cNvPr id="156" name="Regeln für den Umgang mit den Endgeräten"/>
          <p:cNvSpPr txBox="1"/>
          <p:nvPr/>
        </p:nvSpPr>
        <p:spPr>
          <a:xfrm>
            <a:off x="7712529" y="7093533"/>
            <a:ext cx="732892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9193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b="1" dirty="0">
                <a:solidFill>
                  <a:schemeClr val="accent4">
                    <a:lumMod val="75000"/>
                  </a:schemeClr>
                </a:solidFill>
                <a:latin typeface="PT Sans" panose="020B0503020203020204" pitchFamily="34" charset="77"/>
              </a:rPr>
              <a:t>Regeln für den Umgang mit den Endgeräten</a:t>
            </a:r>
          </a:p>
        </p:txBody>
      </p:sp>
      <p:sp>
        <p:nvSpPr>
          <p:cNvPr id="157" name="Kommunikation und Erreichbarkeit"/>
          <p:cNvSpPr txBox="1"/>
          <p:nvPr/>
        </p:nvSpPr>
        <p:spPr>
          <a:xfrm>
            <a:off x="6082278" y="4850921"/>
            <a:ext cx="1041471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941751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b="1" dirty="0">
                <a:solidFill>
                  <a:schemeClr val="accent3">
                    <a:lumMod val="75000"/>
                  </a:schemeClr>
                </a:solidFill>
                <a:latin typeface="PT Sans" panose="020B0503020203020204" pitchFamily="34" charset="77"/>
              </a:rPr>
              <a:t>Kommunikation und Erreichbarkeit für Lernende und Lehrende</a:t>
            </a:r>
          </a:p>
        </p:txBody>
      </p:sp>
      <p:sp>
        <p:nvSpPr>
          <p:cNvPr id="158" name="Workflow II: Verwendung eines digitalen Heftes"/>
          <p:cNvSpPr txBox="1"/>
          <p:nvPr/>
        </p:nvSpPr>
        <p:spPr>
          <a:xfrm>
            <a:off x="8444299" y="2556741"/>
            <a:ext cx="5865387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8F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b="1" dirty="0">
                <a:solidFill>
                  <a:srgbClr val="0FAFDA"/>
                </a:solidFill>
                <a:latin typeface="PT Sans" panose="020B0503020203020204" pitchFamily="34" charset="77"/>
              </a:rPr>
              <a:t>Verwendung eines digitalen Heftes</a:t>
            </a:r>
          </a:p>
        </p:txBody>
      </p:sp>
      <p:sp>
        <p:nvSpPr>
          <p:cNvPr id="159" name="Dreieck"/>
          <p:cNvSpPr/>
          <p:nvPr/>
        </p:nvSpPr>
        <p:spPr>
          <a:xfrm rot="18973605">
            <a:off x="10831018" y="2938188"/>
            <a:ext cx="545527" cy="513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4F8F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PT Sans" panose="020B0503020203020204" pitchFamily="34" charset="77"/>
            </a:endParaRPr>
          </a:p>
        </p:txBody>
      </p:sp>
      <p:sp>
        <p:nvSpPr>
          <p:cNvPr id="160" name="Dreieck"/>
          <p:cNvSpPr/>
          <p:nvPr/>
        </p:nvSpPr>
        <p:spPr>
          <a:xfrm rot="18973605">
            <a:off x="10751922" y="878808"/>
            <a:ext cx="545527" cy="513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226E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highlight>
                <a:srgbClr val="226EA9"/>
              </a:highlight>
              <a:latin typeface="PT Sans" panose="020B0503020203020204" pitchFamily="34" charset="77"/>
            </a:endParaRPr>
          </a:p>
        </p:txBody>
      </p:sp>
      <p:sp>
        <p:nvSpPr>
          <p:cNvPr id="161" name="Dreieck"/>
          <p:cNvSpPr/>
          <p:nvPr/>
        </p:nvSpPr>
        <p:spPr>
          <a:xfrm rot="18973605">
            <a:off x="13511721" y="12156832"/>
            <a:ext cx="545527" cy="513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PT Sans" panose="020B0503020203020204" pitchFamily="34" charset="77"/>
            </a:endParaRPr>
          </a:p>
        </p:txBody>
      </p:sp>
      <p:sp>
        <p:nvSpPr>
          <p:cNvPr id="162" name="Dreieck"/>
          <p:cNvSpPr/>
          <p:nvPr/>
        </p:nvSpPr>
        <p:spPr>
          <a:xfrm rot="18973605">
            <a:off x="10834971" y="5171180"/>
            <a:ext cx="545527" cy="513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8F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PT Sans" panose="020B0503020203020204" pitchFamily="34" charset="77"/>
            </a:endParaRPr>
          </a:p>
        </p:txBody>
      </p:sp>
      <p:sp>
        <p:nvSpPr>
          <p:cNvPr id="163" name="offen"/>
          <p:cNvSpPr txBox="1"/>
          <p:nvPr/>
        </p:nvSpPr>
        <p:spPr>
          <a:xfrm>
            <a:off x="3833652" y="1787008"/>
            <a:ext cx="2083905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frei wählbar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164" name="kooperativ gepflegt"/>
          <p:cNvSpPr txBox="1"/>
          <p:nvPr/>
        </p:nvSpPr>
        <p:spPr>
          <a:xfrm>
            <a:off x="16356162" y="1787008"/>
            <a:ext cx="4329711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detailliert vorgeschrieben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165" name="individuell"/>
          <p:cNvSpPr txBox="1"/>
          <p:nvPr/>
        </p:nvSpPr>
        <p:spPr>
          <a:xfrm>
            <a:off x="3968305" y="8373488"/>
            <a:ext cx="194925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r"/>
            <a:r>
              <a:rPr lang="da-DK" dirty="0">
                <a:latin typeface="PT Sans" panose="020B0503020203020204" pitchFamily="34" charset="77"/>
              </a:rPr>
              <a:t>individuell </a:t>
            </a:r>
          </a:p>
        </p:txBody>
      </p:sp>
      <p:sp>
        <p:nvSpPr>
          <p:cNvPr id="166" name="gemeinsam erarbeitet und getragen"/>
          <p:cNvSpPr txBox="1"/>
          <p:nvPr/>
        </p:nvSpPr>
        <p:spPr>
          <a:xfrm>
            <a:off x="9576609" y="8373488"/>
            <a:ext cx="356026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gemeinsam getragen</a:t>
            </a:r>
          </a:p>
        </p:txBody>
      </p:sp>
      <p:sp>
        <p:nvSpPr>
          <p:cNvPr id="167" name="geregelt"/>
          <p:cNvSpPr txBox="1"/>
          <p:nvPr/>
        </p:nvSpPr>
        <p:spPr>
          <a:xfrm>
            <a:off x="8456911" y="6047768"/>
            <a:ext cx="5799665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verlässlicher Orientierungsrahmen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168" name="unbeschränkt"/>
          <p:cNvSpPr txBox="1"/>
          <p:nvPr/>
        </p:nvSpPr>
        <p:spPr>
          <a:xfrm>
            <a:off x="3602821" y="6047768"/>
            <a:ext cx="231473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unbeschränkt</a:t>
            </a:r>
          </a:p>
        </p:txBody>
      </p:sp>
      <p:sp>
        <p:nvSpPr>
          <p:cNvPr id="169" name="keine Verwendung"/>
          <p:cNvSpPr txBox="1"/>
          <p:nvPr/>
        </p:nvSpPr>
        <p:spPr>
          <a:xfrm>
            <a:off x="4955754" y="3848464"/>
            <a:ext cx="9618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offen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171" name="Linien"/>
          <p:cNvSpPr/>
          <p:nvPr/>
        </p:nvSpPr>
        <p:spPr>
          <a:xfrm>
            <a:off x="5673999" y="8231174"/>
            <a:ext cx="10701371" cy="1"/>
          </a:xfrm>
          <a:prstGeom prst="line">
            <a:avLst/>
          </a:prstGeom>
          <a:ln w="165100">
            <a:solidFill>
              <a:schemeClr val="accent4">
                <a:lumMod val="75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PT Sans" panose="020B0503020203020204" pitchFamily="34" charset="77"/>
            </a:endParaRPr>
          </a:p>
        </p:txBody>
      </p:sp>
      <p:sp>
        <p:nvSpPr>
          <p:cNvPr id="172" name="Heranführung der Lernenden an die Arbeitsform"/>
          <p:cNvSpPr txBox="1"/>
          <p:nvPr/>
        </p:nvSpPr>
        <p:spPr>
          <a:xfrm>
            <a:off x="7356668" y="9517642"/>
            <a:ext cx="8015015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5493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77"/>
                <a:sym typeface="Helvetica Neue"/>
              </a:rPr>
              <a:t>Heranführung der Lernenden an die</a:t>
            </a:r>
            <a:r>
              <a:rPr lang="de-DE" b="1" dirty="0">
                <a:solidFill>
                  <a:schemeClr val="accent4">
                    <a:lumMod val="7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77"/>
              </a:rPr>
              <a:t>Arbeitsform</a:t>
            </a:r>
          </a:p>
        </p:txBody>
      </p:sp>
      <p:sp>
        <p:nvSpPr>
          <p:cNvPr id="173" name="Dreieck"/>
          <p:cNvSpPr/>
          <p:nvPr/>
        </p:nvSpPr>
        <p:spPr>
          <a:xfrm rot="18973605">
            <a:off x="10834170" y="7469462"/>
            <a:ext cx="545527" cy="513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PT Sans" panose="020B0503020203020204" pitchFamily="34" charset="77"/>
            </a:endParaRPr>
          </a:p>
        </p:txBody>
      </p:sp>
      <p:sp>
        <p:nvSpPr>
          <p:cNvPr id="174" name="offen"/>
          <p:cNvSpPr txBox="1"/>
          <p:nvPr/>
        </p:nvSpPr>
        <p:spPr>
          <a:xfrm>
            <a:off x="4955755" y="10760726"/>
            <a:ext cx="96180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dirty="0" err="1">
                <a:latin typeface="PT Sans" panose="020B0503020203020204" pitchFamily="34" charset="77"/>
              </a:rPr>
              <a:t>offen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175" name="gemeinsam geplant"/>
          <p:cNvSpPr txBox="1"/>
          <p:nvPr/>
        </p:nvSpPr>
        <p:spPr>
          <a:xfrm>
            <a:off x="16251745" y="10760726"/>
            <a:ext cx="4167808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differenziert vorgegeben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176" name="Linien"/>
          <p:cNvSpPr/>
          <p:nvPr/>
        </p:nvSpPr>
        <p:spPr>
          <a:xfrm>
            <a:off x="5673999" y="10593851"/>
            <a:ext cx="10730075" cy="1"/>
          </a:xfrm>
          <a:prstGeom prst="line">
            <a:avLst/>
          </a:prstGeom>
          <a:ln w="165100">
            <a:solidFill>
              <a:schemeClr val="accent5">
                <a:lumMod val="75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PT Sans" panose="020B0503020203020204" pitchFamily="34" charset="77"/>
            </a:endParaRPr>
          </a:p>
        </p:txBody>
      </p:sp>
      <p:sp>
        <p:nvSpPr>
          <p:cNvPr id="177" name="Strukturen für den Support:…"/>
          <p:cNvSpPr txBox="1"/>
          <p:nvPr/>
        </p:nvSpPr>
        <p:spPr>
          <a:xfrm>
            <a:off x="7026725" y="11666571"/>
            <a:ext cx="8443017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531B93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lang="de-DE" sz="3000" b="1" dirty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77"/>
                <a:ea typeface="Helvetica Neue Bold Condensed"/>
                <a:cs typeface="Helvetica Neue Bold Condensed"/>
                <a:sym typeface="Helvetica Neue Bold Condensed"/>
              </a:rPr>
              <a:t>Etablierung schulinterner</a:t>
            </a:r>
            <a:r>
              <a:rPr sz="3000" b="1" dirty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77"/>
                <a:ea typeface="Helvetica Neue Bold Condensed"/>
                <a:cs typeface="Helvetica Neue Bold Condensed"/>
                <a:sym typeface="Helvetica Neue Bold Condensed"/>
              </a:rPr>
              <a:t> </a:t>
            </a:r>
            <a:r>
              <a:rPr sz="3000" b="1" dirty="0" err="1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77"/>
                <a:ea typeface="Helvetica Neue Bold Condensed"/>
                <a:cs typeface="Helvetica Neue Bold Condensed"/>
                <a:sym typeface="Helvetica Neue Bold Condensed"/>
              </a:rPr>
              <a:t>Unterstützungsangebote</a:t>
            </a:r>
            <a:endParaRPr sz="3000" b="1" dirty="0">
              <a:solidFill>
                <a:schemeClr val="accent6">
                  <a:lumMod val="75000"/>
                </a:schemeClr>
              </a:solidFill>
              <a:latin typeface="PT Sans" panose="020B0503020203020204" pitchFamily="34" charset="77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78" name="differenziert festgelegt und kommuniziert"/>
          <p:cNvSpPr txBox="1"/>
          <p:nvPr/>
        </p:nvSpPr>
        <p:spPr>
          <a:xfrm>
            <a:off x="16251745" y="12968724"/>
            <a:ext cx="416780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dirty="0" err="1">
                <a:latin typeface="PT Sans" panose="020B0503020203020204" pitchFamily="34" charset="77"/>
              </a:rPr>
              <a:t>differenziert</a:t>
            </a:r>
            <a:r>
              <a:rPr dirty="0">
                <a:latin typeface="PT Sans" panose="020B0503020203020204" pitchFamily="34" charset="77"/>
              </a:rPr>
              <a:t> </a:t>
            </a:r>
            <a:r>
              <a:rPr lang="de-DE" dirty="0">
                <a:latin typeface="PT Sans" panose="020B0503020203020204" pitchFamily="34" charset="77"/>
              </a:rPr>
              <a:t>vorgegeben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179" name="formlos"/>
          <p:cNvSpPr txBox="1"/>
          <p:nvPr/>
        </p:nvSpPr>
        <p:spPr>
          <a:xfrm>
            <a:off x="4955755" y="12968724"/>
            <a:ext cx="96180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offen</a:t>
            </a:r>
          </a:p>
        </p:txBody>
      </p:sp>
      <p:sp>
        <p:nvSpPr>
          <p:cNvPr id="180" name="Dreieck"/>
          <p:cNvSpPr/>
          <p:nvPr/>
        </p:nvSpPr>
        <p:spPr>
          <a:xfrm rot="18973605">
            <a:off x="13450921" y="9883807"/>
            <a:ext cx="545526" cy="513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4">
                    <a:hueOff val="348544"/>
                    <a:lumOff val="7139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PT Sans" panose="020B0503020203020204" pitchFamily="34" charset="77"/>
            </a:endParaRPr>
          </a:p>
        </p:txBody>
      </p:sp>
      <p:sp>
        <p:nvSpPr>
          <p:cNvPr id="3" name="kooperativ gepflegt">
            <a:extLst>
              <a:ext uri="{FF2B5EF4-FFF2-40B4-BE49-F238E27FC236}">
                <a16:creationId xmlns:a16="http://schemas.microsoft.com/office/drawing/2014/main" id="{3D426F19-63C9-BCF0-DED2-A47308BF6A6F}"/>
              </a:ext>
            </a:extLst>
          </p:cNvPr>
          <p:cNvSpPr txBox="1"/>
          <p:nvPr/>
        </p:nvSpPr>
        <p:spPr>
          <a:xfrm>
            <a:off x="9506076" y="1787008"/>
            <a:ext cx="3701334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verbindlich festgelegt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4" name="kooperativ gepflegt">
            <a:extLst>
              <a:ext uri="{FF2B5EF4-FFF2-40B4-BE49-F238E27FC236}">
                <a16:creationId xmlns:a16="http://schemas.microsoft.com/office/drawing/2014/main" id="{0953637B-0128-5B00-7790-048A7817BC84}"/>
              </a:ext>
            </a:extLst>
          </p:cNvPr>
          <p:cNvSpPr txBox="1"/>
          <p:nvPr/>
        </p:nvSpPr>
        <p:spPr>
          <a:xfrm>
            <a:off x="9506076" y="3848464"/>
            <a:ext cx="3701334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verbindlich festgelegt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5" name="kooperativ gepflegt">
            <a:extLst>
              <a:ext uri="{FF2B5EF4-FFF2-40B4-BE49-F238E27FC236}">
                <a16:creationId xmlns:a16="http://schemas.microsoft.com/office/drawing/2014/main" id="{21846E88-0A30-8986-724D-E92A8EAF8A72}"/>
              </a:ext>
            </a:extLst>
          </p:cNvPr>
          <p:cNvSpPr txBox="1"/>
          <p:nvPr/>
        </p:nvSpPr>
        <p:spPr>
          <a:xfrm>
            <a:off x="16251745" y="3848464"/>
            <a:ext cx="416780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differenziert vorgegeben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6" name="geregelt">
            <a:extLst>
              <a:ext uri="{FF2B5EF4-FFF2-40B4-BE49-F238E27FC236}">
                <a16:creationId xmlns:a16="http://schemas.microsoft.com/office/drawing/2014/main" id="{FEDDD24F-2E16-C7D4-0252-B520B712FBDB}"/>
              </a:ext>
            </a:extLst>
          </p:cNvPr>
          <p:cNvSpPr txBox="1"/>
          <p:nvPr/>
        </p:nvSpPr>
        <p:spPr>
          <a:xfrm>
            <a:off x="16251745" y="6047768"/>
            <a:ext cx="359874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differenziert </a:t>
            </a:r>
            <a:r>
              <a:rPr dirty="0" err="1">
                <a:latin typeface="PT Sans" panose="020B0503020203020204" pitchFamily="34" charset="77"/>
              </a:rPr>
              <a:t>geregelt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7" name="gemeinsam erarbeitet und getragen">
            <a:extLst>
              <a:ext uri="{FF2B5EF4-FFF2-40B4-BE49-F238E27FC236}">
                <a16:creationId xmlns:a16="http://schemas.microsoft.com/office/drawing/2014/main" id="{B30F50A1-57F0-EDA3-3A30-3ACC00460F59}"/>
              </a:ext>
            </a:extLst>
          </p:cNvPr>
          <p:cNvSpPr txBox="1"/>
          <p:nvPr/>
        </p:nvSpPr>
        <p:spPr>
          <a:xfrm>
            <a:off x="16251745" y="8373488"/>
            <a:ext cx="375743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detailliert vorgegeben</a:t>
            </a:r>
          </a:p>
        </p:txBody>
      </p:sp>
      <p:sp>
        <p:nvSpPr>
          <p:cNvPr id="8" name="differenziert festgelegt und kommuniziert">
            <a:extLst>
              <a:ext uri="{FF2B5EF4-FFF2-40B4-BE49-F238E27FC236}">
                <a16:creationId xmlns:a16="http://schemas.microsoft.com/office/drawing/2014/main" id="{0F0774DF-16CF-7EA3-61A1-0314DCDCC933}"/>
              </a:ext>
            </a:extLst>
          </p:cNvPr>
          <p:cNvSpPr txBox="1"/>
          <p:nvPr/>
        </p:nvSpPr>
        <p:spPr>
          <a:xfrm>
            <a:off x="8928996" y="12968724"/>
            <a:ext cx="4855495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festgelegt</a:t>
            </a:r>
            <a:r>
              <a:rPr dirty="0">
                <a:latin typeface="PT Sans" panose="020B0503020203020204" pitchFamily="34" charset="77"/>
              </a:rPr>
              <a:t> und </a:t>
            </a:r>
            <a:r>
              <a:rPr lang="de-DE" dirty="0">
                <a:latin typeface="PT Sans" panose="020B0503020203020204" pitchFamily="34" charset="77"/>
              </a:rPr>
              <a:t>kommuniziert</a:t>
            </a:r>
          </a:p>
        </p:txBody>
      </p:sp>
      <p:sp>
        <p:nvSpPr>
          <p:cNvPr id="10" name="kooperativ gepflegt">
            <a:extLst>
              <a:ext uri="{FF2B5EF4-FFF2-40B4-BE49-F238E27FC236}">
                <a16:creationId xmlns:a16="http://schemas.microsoft.com/office/drawing/2014/main" id="{C819A5E0-53B3-3FE4-366E-E60781AF8ED8}"/>
              </a:ext>
            </a:extLst>
          </p:cNvPr>
          <p:cNvSpPr txBox="1"/>
          <p:nvPr/>
        </p:nvSpPr>
        <p:spPr>
          <a:xfrm>
            <a:off x="9177461" y="10760726"/>
            <a:ext cx="4358565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festgelegt und organisiert</a:t>
            </a:r>
            <a:endParaRPr dirty="0">
              <a:latin typeface="PT Sans" panose="020B0503020203020204" pitchFamily="34" charset="77"/>
            </a:endParaRPr>
          </a:p>
        </p:txBody>
      </p:sp>
      <p:pic>
        <p:nvPicPr>
          <p:cNvPr id="2" name="Grafik 1" descr="Ein Bild, das Logo enthält.&#10;&#10;Automatisch generierte Beschreibung">
            <a:extLst>
              <a:ext uri="{FF2B5EF4-FFF2-40B4-BE49-F238E27FC236}">
                <a16:creationId xmlns:a16="http://schemas.microsoft.com/office/drawing/2014/main" id="{7190FC92-E9DB-9510-3099-A2C6F186F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224" y="149869"/>
            <a:ext cx="2699729" cy="836916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909CC16-2321-7A3A-6065-F7A4E7F92B98}"/>
              </a:ext>
            </a:extLst>
          </p:cNvPr>
          <p:cNvGrpSpPr/>
          <p:nvPr/>
        </p:nvGrpSpPr>
        <p:grpSpPr>
          <a:xfrm>
            <a:off x="5571295" y="1456146"/>
            <a:ext cx="10873737" cy="325878"/>
            <a:chOff x="5571295" y="1456146"/>
            <a:chExt cx="10873737" cy="325878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9D2067-38E2-B4AB-B87A-2CEA178858A8}"/>
                </a:ext>
              </a:extLst>
            </p:cNvPr>
            <p:cNvSpPr/>
            <p:nvPr/>
          </p:nvSpPr>
          <p:spPr>
            <a:xfrm>
              <a:off x="5571295" y="1456146"/>
              <a:ext cx="318977" cy="32587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437C617-5D2A-7958-E3A2-D61944D4BEA2}"/>
                </a:ext>
              </a:extLst>
            </p:cNvPr>
            <p:cNvSpPr/>
            <p:nvPr/>
          </p:nvSpPr>
          <p:spPr>
            <a:xfrm>
              <a:off x="10848675" y="1456146"/>
              <a:ext cx="318977" cy="32587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E24671F-4392-896D-BCAF-4F0D3F544840}"/>
                </a:ext>
              </a:extLst>
            </p:cNvPr>
            <p:cNvSpPr/>
            <p:nvPr/>
          </p:nvSpPr>
          <p:spPr>
            <a:xfrm>
              <a:off x="16126055" y="1456146"/>
              <a:ext cx="318977" cy="32587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2B73758-E3F3-2A71-662F-BF4CDF1926A9}"/>
              </a:ext>
            </a:extLst>
          </p:cNvPr>
          <p:cNvGrpSpPr/>
          <p:nvPr/>
        </p:nvGrpSpPr>
        <p:grpSpPr>
          <a:xfrm>
            <a:off x="5662735" y="3528786"/>
            <a:ext cx="10873737" cy="325878"/>
            <a:chOff x="5662735" y="3528786"/>
            <a:chExt cx="10873737" cy="325878"/>
          </a:xfrm>
          <a:solidFill>
            <a:schemeClr val="accent2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DE08DCB-60FF-DF76-C447-8F2782B1AA3A}"/>
                </a:ext>
              </a:extLst>
            </p:cNvPr>
            <p:cNvSpPr/>
            <p:nvPr/>
          </p:nvSpPr>
          <p:spPr>
            <a:xfrm>
              <a:off x="5662735" y="3528786"/>
              <a:ext cx="318977" cy="32587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08CF6E-7413-8B37-C4A0-E2ED9C161905}"/>
                </a:ext>
              </a:extLst>
            </p:cNvPr>
            <p:cNvSpPr/>
            <p:nvPr/>
          </p:nvSpPr>
          <p:spPr>
            <a:xfrm>
              <a:off x="10940115" y="3528786"/>
              <a:ext cx="318977" cy="32587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5EEE7A3-0B4D-C043-1830-7A7148BCFF0F}"/>
                </a:ext>
              </a:extLst>
            </p:cNvPr>
            <p:cNvSpPr/>
            <p:nvPr/>
          </p:nvSpPr>
          <p:spPr>
            <a:xfrm>
              <a:off x="16217495" y="3528786"/>
              <a:ext cx="318977" cy="32587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5AB0637-9278-E718-F072-E476632C1D7E}"/>
              </a:ext>
            </a:extLst>
          </p:cNvPr>
          <p:cNvGrpSpPr/>
          <p:nvPr/>
        </p:nvGrpSpPr>
        <p:grpSpPr>
          <a:xfrm>
            <a:off x="5636658" y="5784168"/>
            <a:ext cx="10873737" cy="325878"/>
            <a:chOff x="5662735" y="3528786"/>
            <a:chExt cx="10873737" cy="325878"/>
          </a:xfrm>
          <a:solidFill>
            <a:schemeClr val="accent3">
              <a:lumMod val="75000"/>
            </a:schemeClr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068C6B2-32B6-58A2-B0FE-6BAB03AB4FF2}"/>
                </a:ext>
              </a:extLst>
            </p:cNvPr>
            <p:cNvSpPr/>
            <p:nvPr/>
          </p:nvSpPr>
          <p:spPr>
            <a:xfrm>
              <a:off x="5662735" y="3528786"/>
              <a:ext cx="318977" cy="32587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9A0F02E-27FA-2235-DA74-5E5A12CE6E8A}"/>
                </a:ext>
              </a:extLst>
            </p:cNvPr>
            <p:cNvSpPr/>
            <p:nvPr/>
          </p:nvSpPr>
          <p:spPr>
            <a:xfrm>
              <a:off x="10940115" y="3528786"/>
              <a:ext cx="318977" cy="32587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1F3C71A-A7DE-C91B-D64F-A5D59F9057D0}"/>
                </a:ext>
              </a:extLst>
            </p:cNvPr>
            <p:cNvSpPr/>
            <p:nvPr/>
          </p:nvSpPr>
          <p:spPr>
            <a:xfrm>
              <a:off x="16217495" y="3528786"/>
              <a:ext cx="318977" cy="32587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DA45B9E-1293-EA85-113A-E8A26A58017E}"/>
              </a:ext>
            </a:extLst>
          </p:cNvPr>
          <p:cNvGrpSpPr/>
          <p:nvPr/>
        </p:nvGrpSpPr>
        <p:grpSpPr>
          <a:xfrm>
            <a:off x="5636658" y="8069430"/>
            <a:ext cx="10873737" cy="325878"/>
            <a:chOff x="5662735" y="3528786"/>
            <a:chExt cx="10873737" cy="325878"/>
          </a:xfrm>
          <a:solidFill>
            <a:schemeClr val="accent4">
              <a:lumMod val="75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C88475A-F4E8-D81C-E4C0-1B33290EC3A1}"/>
                </a:ext>
              </a:extLst>
            </p:cNvPr>
            <p:cNvSpPr/>
            <p:nvPr/>
          </p:nvSpPr>
          <p:spPr>
            <a:xfrm>
              <a:off x="5662735" y="3528786"/>
              <a:ext cx="318977" cy="32587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8890D77-F276-723A-1CFC-AD7C030BE407}"/>
                </a:ext>
              </a:extLst>
            </p:cNvPr>
            <p:cNvSpPr/>
            <p:nvPr/>
          </p:nvSpPr>
          <p:spPr>
            <a:xfrm>
              <a:off x="10940115" y="3528786"/>
              <a:ext cx="318977" cy="32587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0EA6286-BFB4-5A13-4298-917E97902D5A}"/>
                </a:ext>
              </a:extLst>
            </p:cNvPr>
            <p:cNvSpPr/>
            <p:nvPr/>
          </p:nvSpPr>
          <p:spPr>
            <a:xfrm>
              <a:off x="16217495" y="3528786"/>
              <a:ext cx="318977" cy="32587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CD0A6B0-108F-04B1-C049-F380657D92C6}"/>
              </a:ext>
            </a:extLst>
          </p:cNvPr>
          <p:cNvGrpSpPr/>
          <p:nvPr/>
        </p:nvGrpSpPr>
        <p:grpSpPr>
          <a:xfrm>
            <a:off x="5669823" y="10443896"/>
            <a:ext cx="10873737" cy="325878"/>
            <a:chOff x="5662735" y="3528786"/>
            <a:chExt cx="10873737" cy="325878"/>
          </a:xfrm>
          <a:solidFill>
            <a:schemeClr val="accent5">
              <a:lumMod val="75000"/>
            </a:schemeClr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11FB5DA-D3A4-29EB-5265-B95ED486704D}"/>
                </a:ext>
              </a:extLst>
            </p:cNvPr>
            <p:cNvSpPr/>
            <p:nvPr/>
          </p:nvSpPr>
          <p:spPr>
            <a:xfrm>
              <a:off x="5662735" y="3528786"/>
              <a:ext cx="318977" cy="32587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ED81EF0-59C4-5074-FB3D-8CD6A769961D}"/>
                </a:ext>
              </a:extLst>
            </p:cNvPr>
            <p:cNvSpPr/>
            <p:nvPr/>
          </p:nvSpPr>
          <p:spPr>
            <a:xfrm>
              <a:off x="10940115" y="3528786"/>
              <a:ext cx="318977" cy="32587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AF0F3E0-AF8C-92DD-9FC5-315C09EB0C0A}"/>
                </a:ext>
              </a:extLst>
            </p:cNvPr>
            <p:cNvSpPr/>
            <p:nvPr/>
          </p:nvSpPr>
          <p:spPr>
            <a:xfrm>
              <a:off x="16217495" y="3528786"/>
              <a:ext cx="318977" cy="32587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A36E4B7-3508-DAD2-7900-84FC27DD5841}"/>
              </a:ext>
            </a:extLst>
          </p:cNvPr>
          <p:cNvGrpSpPr/>
          <p:nvPr/>
        </p:nvGrpSpPr>
        <p:grpSpPr>
          <a:xfrm>
            <a:off x="5634453" y="12673645"/>
            <a:ext cx="10873737" cy="325878"/>
            <a:chOff x="5662735" y="3528786"/>
            <a:chExt cx="10873737" cy="325878"/>
          </a:xfrm>
          <a:solidFill>
            <a:schemeClr val="accent6">
              <a:lumMod val="75000"/>
            </a:schemeClr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C79C40-4685-E164-1CF5-E396C3076ED4}"/>
                </a:ext>
              </a:extLst>
            </p:cNvPr>
            <p:cNvSpPr/>
            <p:nvPr/>
          </p:nvSpPr>
          <p:spPr>
            <a:xfrm>
              <a:off x="5662735" y="3528786"/>
              <a:ext cx="318977" cy="32587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3DD87A8-2724-105E-5884-DA384B8BFC2D}"/>
                </a:ext>
              </a:extLst>
            </p:cNvPr>
            <p:cNvSpPr/>
            <p:nvPr/>
          </p:nvSpPr>
          <p:spPr>
            <a:xfrm>
              <a:off x="10940115" y="3528786"/>
              <a:ext cx="318977" cy="32587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C530D46-B791-D0F4-90C6-9FF5CF4CDA71}"/>
                </a:ext>
              </a:extLst>
            </p:cNvPr>
            <p:cNvSpPr/>
            <p:nvPr/>
          </p:nvSpPr>
          <p:spPr>
            <a:xfrm>
              <a:off x="16217495" y="3528786"/>
              <a:ext cx="318977" cy="32587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5408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Linien"/>
          <p:cNvSpPr/>
          <p:nvPr/>
        </p:nvSpPr>
        <p:spPr>
          <a:xfrm>
            <a:off x="6235894" y="4054692"/>
            <a:ext cx="10656000" cy="2"/>
          </a:xfrm>
          <a:prstGeom prst="line">
            <a:avLst/>
          </a:prstGeom>
          <a:ln w="1651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endParaRPr sz="1800" dirty="0">
              <a:latin typeface="Atkinson Hyperlegible" pitchFamily="2" charset="77"/>
            </a:endParaRPr>
          </a:p>
        </p:txBody>
      </p:sp>
      <p:sp>
        <p:nvSpPr>
          <p:cNvPr id="152" name="Organisation des Beschaffungsprozesses"/>
          <p:cNvSpPr txBox="1"/>
          <p:nvPr/>
        </p:nvSpPr>
        <p:spPr>
          <a:xfrm>
            <a:off x="6738024" y="4172884"/>
            <a:ext cx="986051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>
                <a:solidFill>
                  <a:srgbClr val="929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r>
              <a:rPr lang="de-DE" sz="2400" dirty="0">
                <a:solidFill>
                  <a:schemeClr val="accent1"/>
                </a:solidFill>
                <a:latin typeface="PT Sans" panose="020B0503020203020204" pitchFamily="34" charset="77"/>
              </a:rPr>
              <a:t>Unterstützung im</a:t>
            </a:r>
            <a:r>
              <a:rPr sz="2400" dirty="0">
                <a:solidFill>
                  <a:schemeClr val="accent1"/>
                </a:solidFill>
                <a:latin typeface="PT Sans" panose="020B0503020203020204" pitchFamily="34" charset="77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PT Sans" panose="020B0503020203020204" pitchFamily="34" charset="77"/>
              </a:rPr>
              <a:t>Beschaffungsprozess</a:t>
            </a:r>
            <a:endParaRPr sz="2400" dirty="0">
              <a:solidFill>
                <a:schemeClr val="accent1"/>
              </a:solidFill>
              <a:latin typeface="PT Sans" panose="020B0503020203020204" pitchFamily="34" charset="77"/>
            </a:endParaRPr>
          </a:p>
        </p:txBody>
      </p:sp>
      <p:sp>
        <p:nvSpPr>
          <p:cNvPr id="154" name="Linien"/>
          <p:cNvSpPr/>
          <p:nvPr/>
        </p:nvSpPr>
        <p:spPr>
          <a:xfrm>
            <a:off x="6235894" y="5179797"/>
            <a:ext cx="10656000" cy="2"/>
          </a:xfrm>
          <a:prstGeom prst="line">
            <a:avLst/>
          </a:prstGeom>
          <a:ln w="165100">
            <a:solidFill>
              <a:schemeClr val="accent5">
                <a:lumMod val="75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 sz="1800">
              <a:latin typeface="Atkinson Hyperlegible" pitchFamily="2" charset="77"/>
            </a:endParaRPr>
          </a:p>
        </p:txBody>
      </p:sp>
      <p:sp>
        <p:nvSpPr>
          <p:cNvPr id="155" name="Linien"/>
          <p:cNvSpPr/>
          <p:nvPr/>
        </p:nvSpPr>
        <p:spPr>
          <a:xfrm>
            <a:off x="8815947" y="12978522"/>
            <a:ext cx="5385522" cy="0"/>
          </a:xfrm>
          <a:prstGeom prst="line">
            <a:avLst/>
          </a:prstGeom>
          <a:ln w="165100">
            <a:solidFill>
              <a:schemeClr val="accent2">
                <a:lumMod val="75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 sz="1800" dirty="0">
              <a:latin typeface="Atkinson Hyperlegible" pitchFamily="2" charset="77"/>
            </a:endParaRPr>
          </a:p>
        </p:txBody>
      </p:sp>
      <p:sp>
        <p:nvSpPr>
          <p:cNvPr id="157" name="Support technisch und pädagogisch"/>
          <p:cNvSpPr txBox="1"/>
          <p:nvPr/>
        </p:nvSpPr>
        <p:spPr>
          <a:xfrm>
            <a:off x="7255212" y="5286737"/>
            <a:ext cx="882613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941751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r>
              <a:rPr lang="de-DE" sz="2400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77"/>
              </a:rPr>
              <a:t>Unterstützungsbedarf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de-DE" sz="2400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77"/>
              </a:rPr>
              <a:t>technisch </a:t>
            </a:r>
          </a:p>
          <a:p>
            <a:pPr algn="ctr"/>
            <a:r>
              <a:rPr lang="de-DE" sz="2400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77"/>
              </a:rPr>
              <a:t>(z. B. Erstinstallation, Installation von Anwendungen und Wartung)</a:t>
            </a:r>
            <a:endParaRPr sz="2400" dirty="0">
              <a:latin typeface="PT Sans" panose="020B0503020203020204" pitchFamily="34" charset="77"/>
            </a:endParaRPr>
          </a:p>
        </p:txBody>
      </p:sp>
      <p:sp>
        <p:nvSpPr>
          <p:cNvPr id="158" name="Geräteeinrichtung"/>
          <p:cNvSpPr txBox="1"/>
          <p:nvPr/>
        </p:nvSpPr>
        <p:spPr>
          <a:xfrm>
            <a:off x="10233101" y="13051863"/>
            <a:ext cx="319157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8F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r>
              <a:rPr b="1" dirty="0">
                <a:solidFill>
                  <a:srgbClr val="002060"/>
                </a:solidFill>
                <a:latin typeface="PT Sans" panose="020B0503020203020204" pitchFamily="34" charset="77"/>
              </a:rPr>
              <a:t>Ger</a:t>
            </a:r>
            <a:r>
              <a:rPr lang="de-DE" b="1" dirty="0" err="1">
                <a:solidFill>
                  <a:srgbClr val="002060"/>
                </a:solidFill>
                <a:latin typeface="PT Sans" panose="020B0503020203020204" pitchFamily="34" charset="77"/>
              </a:rPr>
              <a:t>ätebeschaffung</a:t>
            </a:r>
            <a:endParaRPr b="1" dirty="0">
              <a:solidFill>
                <a:srgbClr val="002060"/>
              </a:solidFill>
              <a:latin typeface="PT Sans" panose="020B0503020203020204" pitchFamily="34" charset="77"/>
            </a:endParaRPr>
          </a:p>
        </p:txBody>
      </p:sp>
      <p:sp>
        <p:nvSpPr>
          <p:cNvPr id="159" name="Dreieck"/>
          <p:cNvSpPr/>
          <p:nvPr/>
        </p:nvSpPr>
        <p:spPr>
          <a:xfrm rot="18973605">
            <a:off x="11365613" y="3418038"/>
            <a:ext cx="545528" cy="513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4F8F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>
              <a:latin typeface="Atkinson Hyperlegible" pitchFamily="2" charset="77"/>
            </a:endParaRPr>
          </a:p>
        </p:txBody>
      </p:sp>
      <p:sp>
        <p:nvSpPr>
          <p:cNvPr id="161" name="Dreieck"/>
          <p:cNvSpPr/>
          <p:nvPr/>
        </p:nvSpPr>
        <p:spPr>
          <a:xfrm rot="18973605">
            <a:off x="11365611" y="4507493"/>
            <a:ext cx="545528" cy="513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accent5">
                <a:lumMod val="75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>
              <a:latin typeface="Atkinson Hyperlegible" pitchFamily="2" charset="77"/>
            </a:endParaRPr>
          </a:p>
        </p:txBody>
      </p:sp>
      <p:sp>
        <p:nvSpPr>
          <p:cNvPr id="163" name="Selbstständige Beschaffung"/>
          <p:cNvSpPr txBox="1"/>
          <p:nvPr/>
        </p:nvSpPr>
        <p:spPr>
          <a:xfrm>
            <a:off x="17046556" y="3716480"/>
            <a:ext cx="487313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l"/>
            <a:r>
              <a:rPr lang="de-DE" dirty="0">
                <a:latin typeface="PT Sans" panose="020B0503020203020204" pitchFamily="34" charset="77"/>
              </a:rPr>
              <a:t>Wenig notwendig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164" name="Einhaltung von Angeboten"/>
          <p:cNvSpPr txBox="1"/>
          <p:nvPr/>
        </p:nvSpPr>
        <p:spPr>
          <a:xfrm>
            <a:off x="3833625" y="3723380"/>
            <a:ext cx="227947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Hoher Bedarf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167" name="geregelt"/>
          <p:cNvSpPr txBox="1"/>
          <p:nvPr/>
        </p:nvSpPr>
        <p:spPr>
          <a:xfrm>
            <a:off x="3761490" y="4918231"/>
            <a:ext cx="2351605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Hoher Bedarf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168" name="unbeschränkt"/>
          <p:cNvSpPr txBox="1"/>
          <p:nvPr/>
        </p:nvSpPr>
        <p:spPr>
          <a:xfrm>
            <a:off x="17046556" y="4894284"/>
            <a:ext cx="302647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Wenig notwendig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169" name="keine Verwendung"/>
          <p:cNvSpPr txBox="1"/>
          <p:nvPr/>
        </p:nvSpPr>
        <p:spPr>
          <a:xfrm>
            <a:off x="14627380" y="12465561"/>
            <a:ext cx="581255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l"/>
            <a:r>
              <a:rPr lang="de-DE" dirty="0">
                <a:solidFill>
                  <a:srgbClr val="002060"/>
                </a:solidFill>
                <a:latin typeface="PT Sans" panose="020B0503020203020204" pitchFamily="34" charset="77"/>
              </a:rPr>
              <a:t>Selbstständige Beschaffung durch die Erziehungsberechtigten</a:t>
            </a:r>
            <a:endParaRPr dirty="0">
              <a:solidFill>
                <a:srgbClr val="002060"/>
              </a:solidFill>
              <a:latin typeface="PT Sans" panose="020B0503020203020204" pitchFamily="34" charset="77"/>
            </a:endParaRPr>
          </a:p>
        </p:txBody>
      </p:sp>
      <p:sp>
        <p:nvSpPr>
          <p:cNvPr id="170" name="Verwendung möglich"/>
          <p:cNvSpPr txBox="1"/>
          <p:nvPr/>
        </p:nvSpPr>
        <p:spPr>
          <a:xfrm>
            <a:off x="2002296" y="12378660"/>
            <a:ext cx="6289852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r"/>
            <a:r>
              <a:rPr lang="de-DE" dirty="0">
                <a:solidFill>
                  <a:srgbClr val="002060"/>
                </a:solidFill>
                <a:latin typeface="PT Sans" panose="020B0503020203020204" pitchFamily="34" charset="77"/>
              </a:rPr>
              <a:t>Von einem Dienstleister im Auftrag der Erziehungsberechtigten</a:t>
            </a:r>
          </a:p>
          <a:p>
            <a:pPr algn="r"/>
            <a:endParaRPr dirty="0">
              <a:solidFill>
                <a:srgbClr val="002060"/>
              </a:solidFill>
              <a:latin typeface="PT Sans" panose="020B0503020203020204" pitchFamily="34" charset="77"/>
            </a:endParaRPr>
          </a:p>
        </p:txBody>
      </p:sp>
      <p:sp>
        <p:nvSpPr>
          <p:cNvPr id="171" name="Linien"/>
          <p:cNvSpPr/>
          <p:nvPr/>
        </p:nvSpPr>
        <p:spPr>
          <a:xfrm>
            <a:off x="6235894" y="2807668"/>
            <a:ext cx="10656000" cy="2"/>
          </a:xfrm>
          <a:prstGeom prst="line">
            <a:avLst/>
          </a:prstGeom>
          <a:ln w="165100">
            <a:solidFill>
              <a:schemeClr val="accent2"/>
            </a:solidFill>
            <a:miter lim="400000"/>
          </a:ln>
        </p:spPr>
        <p:txBody>
          <a:bodyPr lIns="50800" tIns="50800" rIns="50800" bIns="50800" anchor="ctr"/>
          <a:lstStyle/>
          <a:p>
            <a:endParaRPr sz="1800">
              <a:latin typeface="Atkinson Hyperlegible" pitchFamily="2" charset="77"/>
            </a:endParaRPr>
          </a:p>
        </p:txBody>
      </p:sp>
      <p:sp>
        <p:nvSpPr>
          <p:cNvPr id="172" name="Trennung privat und schulische Nutzung"/>
          <p:cNvSpPr txBox="1"/>
          <p:nvPr/>
        </p:nvSpPr>
        <p:spPr>
          <a:xfrm>
            <a:off x="4466461" y="2852653"/>
            <a:ext cx="1472485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>
                <a:solidFill>
                  <a:srgbClr val="005493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r>
              <a:rPr lang="de-DE" sz="2400" dirty="0">
                <a:solidFill>
                  <a:schemeClr val="accent2"/>
                </a:solidFill>
                <a:latin typeface="PT Sans" panose="020B0503020203020204" pitchFamily="34" charset="77"/>
              </a:rPr>
              <a:t>Unterstützungsbedarf bei der Regulierung der Gerätenutzung</a:t>
            </a:r>
          </a:p>
          <a:p>
            <a:pPr algn="ctr"/>
            <a:r>
              <a:rPr lang="de-DE" sz="2400" dirty="0">
                <a:solidFill>
                  <a:schemeClr val="accent2"/>
                </a:solidFill>
                <a:latin typeface="PT Sans" panose="020B0503020203020204" pitchFamily="34" charset="77"/>
              </a:rPr>
              <a:t>(z. B. Trennung private und schulische Nutzung)</a:t>
            </a:r>
            <a:endParaRPr sz="2400" dirty="0">
              <a:solidFill>
                <a:schemeClr val="accent2"/>
              </a:solidFill>
              <a:latin typeface="PT Sans" panose="020B0503020203020204" pitchFamily="34" charset="77"/>
            </a:endParaRPr>
          </a:p>
        </p:txBody>
      </p:sp>
      <p:sp>
        <p:nvSpPr>
          <p:cNvPr id="173" name="Dreieck"/>
          <p:cNvSpPr/>
          <p:nvPr/>
        </p:nvSpPr>
        <p:spPr>
          <a:xfrm rot="18973605">
            <a:off x="11365612" y="2128214"/>
            <a:ext cx="545528" cy="513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>
              <a:latin typeface="Atkinson Hyperlegible" pitchFamily="2" charset="77"/>
            </a:endParaRPr>
          </a:p>
        </p:txBody>
      </p:sp>
      <p:sp>
        <p:nvSpPr>
          <p:cNvPr id="174" name="Rein pädagogische Lösung"/>
          <p:cNvSpPr txBox="1"/>
          <p:nvPr/>
        </p:nvSpPr>
        <p:spPr>
          <a:xfrm>
            <a:off x="17016009" y="2625048"/>
            <a:ext cx="449642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dirty="0">
                <a:latin typeface="PT Sans" panose="020B0503020203020204" pitchFamily="34" charset="77"/>
              </a:rPr>
              <a:t>Rein </a:t>
            </a:r>
            <a:r>
              <a:rPr lang="de-DE" dirty="0">
                <a:latin typeface="PT Sans" panose="020B0503020203020204" pitchFamily="34" charset="77"/>
              </a:rPr>
              <a:t>pädagogische</a:t>
            </a:r>
            <a:r>
              <a:rPr dirty="0">
                <a:latin typeface="PT Sans" panose="020B0503020203020204" pitchFamily="34" charset="77"/>
              </a:rPr>
              <a:t> </a:t>
            </a:r>
            <a:r>
              <a:rPr lang="de-DE" dirty="0">
                <a:latin typeface="PT Sans" panose="020B0503020203020204" pitchFamily="34" charset="77"/>
              </a:rPr>
              <a:t>Lösung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175" name="Technische Lösung"/>
          <p:cNvSpPr txBox="1"/>
          <p:nvPr/>
        </p:nvSpPr>
        <p:spPr>
          <a:xfrm>
            <a:off x="2871823" y="2528529"/>
            <a:ext cx="324127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dirty="0" err="1">
                <a:latin typeface="PT Sans" panose="020B0503020203020204" pitchFamily="34" charset="77"/>
              </a:rPr>
              <a:t>Technische</a:t>
            </a:r>
            <a:r>
              <a:rPr dirty="0">
                <a:latin typeface="PT Sans" panose="020B0503020203020204" pitchFamily="34" charset="77"/>
              </a:rPr>
              <a:t> </a:t>
            </a:r>
            <a:r>
              <a:rPr dirty="0" err="1">
                <a:latin typeface="PT Sans" panose="020B0503020203020204" pitchFamily="34" charset="77"/>
              </a:rPr>
              <a:t>Lösung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176" name="Linien"/>
          <p:cNvSpPr/>
          <p:nvPr/>
        </p:nvSpPr>
        <p:spPr>
          <a:xfrm>
            <a:off x="6235894" y="1804484"/>
            <a:ext cx="10656000" cy="2"/>
          </a:xfrm>
          <a:prstGeom prst="line">
            <a:avLst/>
          </a:prstGeom>
          <a:ln w="165100">
            <a:solidFill>
              <a:schemeClr val="accent3">
                <a:lumMod val="75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 sz="1800">
              <a:latin typeface="Atkinson Hyperlegible" pitchFamily="2" charset="77"/>
            </a:endParaRPr>
          </a:p>
        </p:txBody>
      </p:sp>
      <p:sp>
        <p:nvSpPr>
          <p:cNvPr id="177" name="Anwendungen"/>
          <p:cNvSpPr txBox="1"/>
          <p:nvPr/>
        </p:nvSpPr>
        <p:spPr>
          <a:xfrm>
            <a:off x="7988578" y="1902366"/>
            <a:ext cx="703718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531B93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r>
              <a:rPr lang="de-DE" sz="2400" dirty="0">
                <a:solidFill>
                  <a:schemeClr val="accent3">
                    <a:lumMod val="75000"/>
                  </a:schemeClr>
                </a:solidFill>
                <a:latin typeface="PT Sans" panose="020B0503020203020204" pitchFamily="34" charset="77"/>
              </a:rPr>
              <a:t>Anwendungen nach pädagogischen Einsatzszenarien</a:t>
            </a:r>
            <a:endParaRPr sz="2400" dirty="0">
              <a:solidFill>
                <a:schemeClr val="accent3">
                  <a:lumMod val="75000"/>
                </a:schemeClr>
              </a:solidFill>
              <a:latin typeface="PT Sans" panose="020B0503020203020204" pitchFamily="34" charset="77"/>
            </a:endParaRPr>
          </a:p>
        </p:txBody>
      </p:sp>
      <p:sp>
        <p:nvSpPr>
          <p:cNvPr id="178" name="Browserbasiert"/>
          <p:cNvSpPr txBox="1"/>
          <p:nvPr/>
        </p:nvSpPr>
        <p:spPr>
          <a:xfrm>
            <a:off x="17016009" y="1586776"/>
            <a:ext cx="2627321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dirty="0" err="1">
                <a:latin typeface="PT Sans" panose="020B0503020203020204" pitchFamily="34" charset="77"/>
              </a:rPr>
              <a:t>Browserbasiert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179" name="Einheitlich"/>
          <p:cNvSpPr txBox="1"/>
          <p:nvPr/>
        </p:nvSpPr>
        <p:spPr>
          <a:xfrm>
            <a:off x="3423256" y="1532252"/>
            <a:ext cx="268983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Lokal installiert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180" name="Dreieck"/>
          <p:cNvSpPr/>
          <p:nvPr/>
        </p:nvSpPr>
        <p:spPr>
          <a:xfrm rot="18973605">
            <a:off x="11365611" y="1151659"/>
            <a:ext cx="545528" cy="513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4">
                    <a:hueOff val="348544"/>
                    <a:lumOff val="7139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>
              <a:latin typeface="Atkinson Hyperlegible" pitchFamily="2" charset="77"/>
            </a:endParaRPr>
          </a:p>
        </p:txBody>
      </p:sp>
      <p:sp>
        <p:nvSpPr>
          <p:cNvPr id="8" name="Support technisch und pädagogisch">
            <a:extLst>
              <a:ext uri="{FF2B5EF4-FFF2-40B4-BE49-F238E27FC236}">
                <a16:creationId xmlns:a16="http://schemas.microsoft.com/office/drawing/2014/main" id="{524DFDE3-AD18-55FB-05C9-4163C2856E6F}"/>
              </a:ext>
            </a:extLst>
          </p:cNvPr>
          <p:cNvSpPr txBox="1"/>
          <p:nvPr/>
        </p:nvSpPr>
        <p:spPr>
          <a:xfrm>
            <a:off x="8374048" y="7416694"/>
            <a:ext cx="6530634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941751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r>
              <a:rPr lang="de-DE" b="1" dirty="0">
                <a:solidFill>
                  <a:srgbClr val="002060"/>
                </a:solidFill>
                <a:latin typeface="PT Sans" panose="020B0503020203020204" pitchFamily="34" charset="77"/>
              </a:rPr>
              <a:t>einheitliches Betriebssystem/Gerätetyp</a:t>
            </a:r>
            <a:endParaRPr b="1" dirty="0">
              <a:solidFill>
                <a:srgbClr val="002060"/>
              </a:solidFill>
              <a:latin typeface="PT Sans" panose="020B0503020203020204" pitchFamily="34" charset="77"/>
            </a:endParaRPr>
          </a:p>
        </p:txBody>
      </p:sp>
      <p:sp>
        <p:nvSpPr>
          <p:cNvPr id="13" name="Support technisch und pädagogisch">
            <a:extLst>
              <a:ext uri="{FF2B5EF4-FFF2-40B4-BE49-F238E27FC236}">
                <a16:creationId xmlns:a16="http://schemas.microsoft.com/office/drawing/2014/main" id="{8870A38D-B9D3-03B8-A473-69E118F21EB7}"/>
              </a:ext>
            </a:extLst>
          </p:cNvPr>
          <p:cNvSpPr txBox="1"/>
          <p:nvPr/>
        </p:nvSpPr>
        <p:spPr>
          <a:xfrm>
            <a:off x="9656451" y="10670339"/>
            <a:ext cx="396582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941751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r>
              <a:rPr lang="de-DE" b="1" dirty="0">
                <a:solidFill>
                  <a:srgbClr val="002060"/>
                </a:solidFill>
                <a:latin typeface="PT Sans" panose="020B0503020203020204" pitchFamily="34" charset="77"/>
              </a:rPr>
              <a:t>Anbindung an ein MDM</a:t>
            </a:r>
            <a:endParaRPr b="1" dirty="0">
              <a:solidFill>
                <a:srgbClr val="002060"/>
              </a:solidFill>
              <a:latin typeface="PT Sans" panose="020B0503020203020204" pitchFamily="34" charset="77"/>
            </a:endParaRPr>
          </a:p>
        </p:txBody>
      </p:sp>
      <p:sp>
        <p:nvSpPr>
          <p:cNvPr id="14" name="Pfeil nach unten 13">
            <a:extLst>
              <a:ext uri="{FF2B5EF4-FFF2-40B4-BE49-F238E27FC236}">
                <a16:creationId xmlns:a16="http://schemas.microsoft.com/office/drawing/2014/main" id="{F0D114C6-1DA7-F427-E3A3-5D4C2291AA57}"/>
              </a:ext>
            </a:extLst>
          </p:cNvPr>
          <p:cNvSpPr/>
          <p:nvPr/>
        </p:nvSpPr>
        <p:spPr>
          <a:xfrm>
            <a:off x="10834184" y="6409061"/>
            <a:ext cx="1668190" cy="90626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>
              <a:latin typeface="Atkinson Hyperlegible" pitchFamily="2" charset="77"/>
            </a:endParaRPr>
          </a:p>
        </p:txBody>
      </p:sp>
      <p:sp>
        <p:nvSpPr>
          <p:cNvPr id="17" name="Support technisch und pädagogisch">
            <a:extLst>
              <a:ext uri="{FF2B5EF4-FFF2-40B4-BE49-F238E27FC236}">
                <a16:creationId xmlns:a16="http://schemas.microsoft.com/office/drawing/2014/main" id="{BF8C8301-96EC-EBF8-1215-0E487CFF9B48}"/>
              </a:ext>
            </a:extLst>
          </p:cNvPr>
          <p:cNvSpPr txBox="1"/>
          <p:nvPr/>
        </p:nvSpPr>
        <p:spPr>
          <a:xfrm>
            <a:off x="8745944" y="9519871"/>
            <a:ext cx="578684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941751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r>
              <a:rPr lang="de-DE" b="1" dirty="0">
                <a:solidFill>
                  <a:srgbClr val="002060"/>
                </a:solidFill>
                <a:latin typeface="PT Sans" panose="020B0503020203020204" pitchFamily="34" charset="77"/>
              </a:rPr>
              <a:t>Ausstattungskomponente</a:t>
            </a:r>
            <a:r>
              <a:rPr lang="de-DE" dirty="0">
                <a:solidFill>
                  <a:srgbClr val="002060"/>
                </a:solidFill>
                <a:latin typeface="PT Sans" panose="020B0503020203020204" pitchFamily="34" charset="77"/>
              </a:rPr>
              <a:t> </a:t>
            </a:r>
            <a:r>
              <a:rPr lang="de-DE" b="1" dirty="0">
                <a:solidFill>
                  <a:srgbClr val="002060"/>
                </a:solidFill>
                <a:latin typeface="PT Sans" panose="020B0503020203020204" pitchFamily="34" charset="77"/>
              </a:rPr>
              <a:t>Tastatur</a:t>
            </a:r>
          </a:p>
        </p:txBody>
      </p:sp>
      <p:sp>
        <p:nvSpPr>
          <p:cNvPr id="2" name="Linien">
            <a:extLst>
              <a:ext uri="{FF2B5EF4-FFF2-40B4-BE49-F238E27FC236}">
                <a16:creationId xmlns:a16="http://schemas.microsoft.com/office/drawing/2014/main" id="{54679810-C014-DBD9-0BA4-DC157104B875}"/>
              </a:ext>
            </a:extLst>
          </p:cNvPr>
          <p:cNvSpPr/>
          <p:nvPr/>
        </p:nvSpPr>
        <p:spPr>
          <a:xfrm>
            <a:off x="6235894" y="679380"/>
            <a:ext cx="10656000" cy="2"/>
          </a:xfrm>
          <a:prstGeom prst="line">
            <a:avLst/>
          </a:prstGeom>
          <a:ln w="165100">
            <a:solidFill>
              <a:schemeClr val="accent3"/>
            </a:solidFill>
            <a:miter lim="400000"/>
          </a:ln>
        </p:spPr>
        <p:txBody>
          <a:bodyPr lIns="50800" tIns="50800" rIns="50800" bIns="50800" anchor="ctr"/>
          <a:lstStyle/>
          <a:p>
            <a:endParaRPr sz="1800">
              <a:latin typeface="Atkinson Hyperlegible" pitchFamily="2" charset="77"/>
            </a:endParaRPr>
          </a:p>
        </p:txBody>
      </p:sp>
      <p:sp>
        <p:nvSpPr>
          <p:cNvPr id="19" name="Anwendungen">
            <a:extLst>
              <a:ext uri="{FF2B5EF4-FFF2-40B4-BE49-F238E27FC236}">
                <a16:creationId xmlns:a16="http://schemas.microsoft.com/office/drawing/2014/main" id="{A6BB1D69-1817-91F5-74D1-5157CC7B5A5C}"/>
              </a:ext>
            </a:extLst>
          </p:cNvPr>
          <p:cNvSpPr txBox="1"/>
          <p:nvPr/>
        </p:nvSpPr>
        <p:spPr>
          <a:xfrm>
            <a:off x="9759203" y="823173"/>
            <a:ext cx="345928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531B93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r>
              <a:rPr lang="de-DE" sz="2400" dirty="0">
                <a:solidFill>
                  <a:schemeClr val="accent3">
                    <a:lumMod val="75000"/>
                  </a:schemeClr>
                </a:solidFill>
                <a:latin typeface="PT Sans" panose="020B0503020203020204" pitchFamily="34" charset="77"/>
              </a:rPr>
              <a:t>Geplante IT-Infrastruktur </a:t>
            </a:r>
            <a:endParaRPr sz="2400" dirty="0">
              <a:solidFill>
                <a:schemeClr val="accent3">
                  <a:lumMod val="75000"/>
                </a:schemeClr>
              </a:solidFill>
              <a:latin typeface="PT Sans" panose="020B0503020203020204" pitchFamily="34" charset="77"/>
            </a:endParaRPr>
          </a:p>
        </p:txBody>
      </p:sp>
      <p:sp>
        <p:nvSpPr>
          <p:cNvPr id="29" name="Dreieck">
            <a:extLst>
              <a:ext uri="{FF2B5EF4-FFF2-40B4-BE49-F238E27FC236}">
                <a16:creationId xmlns:a16="http://schemas.microsoft.com/office/drawing/2014/main" id="{47338A36-4C0B-8C86-4341-E1998EF88727}"/>
              </a:ext>
            </a:extLst>
          </p:cNvPr>
          <p:cNvSpPr/>
          <p:nvPr/>
        </p:nvSpPr>
        <p:spPr>
          <a:xfrm rot="18973605">
            <a:off x="11365613" y="-34704"/>
            <a:ext cx="545528" cy="513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chemeClr val="accent3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4">
                    <a:hueOff val="348544"/>
                    <a:lumOff val="7139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>
              <a:latin typeface="Atkinson Hyperlegible" pitchFamily="2" charset="77"/>
            </a:endParaRPr>
          </a:p>
        </p:txBody>
      </p:sp>
      <p:sp>
        <p:nvSpPr>
          <p:cNvPr id="30" name="Einheitlich">
            <a:extLst>
              <a:ext uri="{FF2B5EF4-FFF2-40B4-BE49-F238E27FC236}">
                <a16:creationId xmlns:a16="http://schemas.microsoft.com/office/drawing/2014/main" id="{BDCEAF7C-CC77-EFF6-0ECA-D48925D34B31}"/>
              </a:ext>
            </a:extLst>
          </p:cNvPr>
          <p:cNvSpPr txBox="1"/>
          <p:nvPr/>
        </p:nvSpPr>
        <p:spPr>
          <a:xfrm>
            <a:off x="4255214" y="361135"/>
            <a:ext cx="1857881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Einheitlich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31" name="Einheitlich">
            <a:extLst>
              <a:ext uri="{FF2B5EF4-FFF2-40B4-BE49-F238E27FC236}">
                <a16:creationId xmlns:a16="http://schemas.microsoft.com/office/drawing/2014/main" id="{47008F21-621E-F67B-A51F-E230C6BB0C5F}"/>
              </a:ext>
            </a:extLst>
          </p:cNvPr>
          <p:cNvSpPr txBox="1"/>
          <p:nvPr/>
        </p:nvSpPr>
        <p:spPr>
          <a:xfrm>
            <a:off x="16891894" y="461059"/>
            <a:ext cx="589264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de-DE" dirty="0">
                <a:latin typeface="PT Sans" panose="020B0503020203020204" pitchFamily="34" charset="77"/>
              </a:rPr>
              <a:t>Kompatibel, aber nicht einheitlich</a:t>
            </a:r>
            <a:endParaRPr dirty="0">
              <a:latin typeface="PT Sans" panose="020B0503020203020204" pitchFamily="34" charset="77"/>
            </a:endParaRPr>
          </a:p>
        </p:txBody>
      </p:sp>
      <p:sp>
        <p:nvSpPr>
          <p:cNvPr id="32" name="Pfeil nach unten 31">
            <a:extLst>
              <a:ext uri="{FF2B5EF4-FFF2-40B4-BE49-F238E27FC236}">
                <a16:creationId xmlns:a16="http://schemas.microsoft.com/office/drawing/2014/main" id="{6B417720-CF64-BB23-6564-557850ED3B10}"/>
              </a:ext>
            </a:extLst>
          </p:cNvPr>
          <p:cNvSpPr/>
          <p:nvPr/>
        </p:nvSpPr>
        <p:spPr>
          <a:xfrm>
            <a:off x="10743157" y="11893159"/>
            <a:ext cx="1668190" cy="90626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>
              <a:latin typeface="Atkinson Hyperlegible" pitchFamily="2" charset="77"/>
            </a:endParaRPr>
          </a:p>
        </p:txBody>
      </p:sp>
      <p:sp>
        <p:nvSpPr>
          <p:cNvPr id="33" name="Support technisch und pädagogisch">
            <a:extLst>
              <a:ext uri="{FF2B5EF4-FFF2-40B4-BE49-F238E27FC236}">
                <a16:creationId xmlns:a16="http://schemas.microsoft.com/office/drawing/2014/main" id="{B0E90F5B-654F-4AEA-E875-6D333720D0CF}"/>
              </a:ext>
            </a:extLst>
          </p:cNvPr>
          <p:cNvSpPr txBox="1"/>
          <p:nvPr/>
        </p:nvSpPr>
        <p:spPr>
          <a:xfrm>
            <a:off x="8733087" y="8451176"/>
            <a:ext cx="581255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>
                <a:solidFill>
                  <a:srgbClr val="941751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r>
              <a:rPr lang="de-DE" b="1" dirty="0">
                <a:solidFill>
                  <a:srgbClr val="002060"/>
                </a:solidFill>
                <a:latin typeface="PT Sans" panose="020B0503020203020204" pitchFamily="34" charset="77"/>
              </a:rPr>
              <a:t>Ausstattungskomponente Stift</a:t>
            </a:r>
            <a:endParaRPr b="1" dirty="0">
              <a:solidFill>
                <a:srgbClr val="002060"/>
              </a:solidFill>
              <a:latin typeface="PT Sans" panose="020B0503020203020204" pitchFamily="34" charset="77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D6FE243-252F-40B7-C4EB-E54A298DCDED}"/>
              </a:ext>
            </a:extLst>
          </p:cNvPr>
          <p:cNvGrpSpPr/>
          <p:nvPr/>
        </p:nvGrpSpPr>
        <p:grpSpPr>
          <a:xfrm>
            <a:off x="7578814" y="7889243"/>
            <a:ext cx="7996874" cy="564257"/>
            <a:chOff x="583369" y="8042230"/>
            <a:chExt cx="7996874" cy="564257"/>
          </a:xfrm>
        </p:grpSpPr>
        <p:sp>
          <p:nvSpPr>
            <p:cNvPr id="49" name="geregelt">
              <a:extLst>
                <a:ext uri="{FF2B5EF4-FFF2-40B4-BE49-F238E27FC236}">
                  <a16:creationId xmlns:a16="http://schemas.microsoft.com/office/drawing/2014/main" id="{37D37722-9E14-B5CF-3D09-858D23400308}"/>
                </a:ext>
              </a:extLst>
            </p:cNvPr>
            <p:cNvSpPr txBox="1"/>
            <p:nvPr/>
          </p:nvSpPr>
          <p:spPr>
            <a:xfrm>
              <a:off x="5629114" y="8042230"/>
              <a:ext cx="2951129" cy="5642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00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 algn="l"/>
              <a:r>
                <a:rPr lang="de-DE" dirty="0">
                  <a:solidFill>
                    <a:srgbClr val="002060"/>
                  </a:solidFill>
                  <a:latin typeface="PT Sans" panose="020B0503020203020204" pitchFamily="34" charset="77"/>
                </a:rPr>
                <a:t>nicht erforderlich</a:t>
              </a:r>
              <a:endParaRPr dirty="0">
                <a:solidFill>
                  <a:srgbClr val="002060"/>
                </a:solidFill>
                <a:latin typeface="PT Sans" panose="020B0503020203020204" pitchFamily="34" charset="77"/>
              </a:endParaRPr>
            </a:p>
          </p:txBody>
        </p:sp>
        <p:sp>
          <p:nvSpPr>
            <p:cNvPr id="50" name="unbeschränkt">
              <a:extLst>
                <a:ext uri="{FF2B5EF4-FFF2-40B4-BE49-F238E27FC236}">
                  <a16:creationId xmlns:a16="http://schemas.microsoft.com/office/drawing/2014/main" id="{3ED9E2A3-5D40-6811-5117-6086CC128541}"/>
                </a:ext>
              </a:extLst>
            </p:cNvPr>
            <p:cNvSpPr txBox="1"/>
            <p:nvPr/>
          </p:nvSpPr>
          <p:spPr>
            <a:xfrm>
              <a:off x="583369" y="8042230"/>
              <a:ext cx="4123914" cy="5642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300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 algn="r"/>
              <a:r>
                <a:rPr lang="de-DE" dirty="0">
                  <a:solidFill>
                    <a:srgbClr val="002060"/>
                  </a:solidFill>
                  <a:latin typeface="PT Sans" panose="020B0503020203020204" pitchFamily="34" charset="77"/>
                </a:rPr>
                <a:t>erforderlich</a:t>
              </a:r>
              <a:endParaRPr dirty="0">
                <a:solidFill>
                  <a:srgbClr val="002060"/>
                </a:solidFill>
                <a:latin typeface="PT Sans" panose="020B0503020203020204" pitchFamily="34" charset="77"/>
              </a:endParaRPr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53E65EC3-54B8-B415-C704-968A946C751E}"/>
                </a:ext>
              </a:extLst>
            </p:cNvPr>
            <p:cNvSpPr/>
            <p:nvPr/>
          </p:nvSpPr>
          <p:spPr>
            <a:xfrm>
              <a:off x="2143827" y="8183226"/>
              <a:ext cx="324000" cy="324000"/>
            </a:xfrm>
            <a:prstGeom prst="rect">
              <a:avLst/>
            </a:prstGeom>
            <a:noFill/>
            <a:ln w="73025" cap="flat">
              <a:solidFill>
                <a:schemeClr val="accent2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8617D8AD-50EB-A0CC-254F-81BB6FAB4E5C}"/>
                </a:ext>
              </a:extLst>
            </p:cNvPr>
            <p:cNvSpPr/>
            <p:nvPr/>
          </p:nvSpPr>
          <p:spPr>
            <a:xfrm>
              <a:off x="4985222" y="8162358"/>
              <a:ext cx="324000" cy="324000"/>
            </a:xfrm>
            <a:prstGeom prst="rect">
              <a:avLst/>
            </a:prstGeom>
            <a:noFill/>
            <a:ln w="73025" cap="flat">
              <a:solidFill>
                <a:schemeClr val="accent2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26EC565-6180-8967-A9AC-D7090F97D5A2}"/>
              </a:ext>
            </a:extLst>
          </p:cNvPr>
          <p:cNvGrpSpPr/>
          <p:nvPr/>
        </p:nvGrpSpPr>
        <p:grpSpPr>
          <a:xfrm>
            <a:off x="7578814" y="10082123"/>
            <a:ext cx="7996874" cy="564257"/>
            <a:chOff x="583369" y="8042230"/>
            <a:chExt cx="7996874" cy="564257"/>
          </a:xfrm>
        </p:grpSpPr>
        <p:sp>
          <p:nvSpPr>
            <p:cNvPr id="11" name="geregelt">
              <a:extLst>
                <a:ext uri="{FF2B5EF4-FFF2-40B4-BE49-F238E27FC236}">
                  <a16:creationId xmlns:a16="http://schemas.microsoft.com/office/drawing/2014/main" id="{8DB948C0-C255-9FF8-19EB-70D0C259DF93}"/>
                </a:ext>
              </a:extLst>
            </p:cNvPr>
            <p:cNvSpPr txBox="1"/>
            <p:nvPr/>
          </p:nvSpPr>
          <p:spPr>
            <a:xfrm>
              <a:off x="5629114" y="8042230"/>
              <a:ext cx="2951129" cy="5642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00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 algn="l"/>
              <a:r>
                <a:rPr lang="de-DE" dirty="0">
                  <a:solidFill>
                    <a:srgbClr val="002060"/>
                  </a:solidFill>
                  <a:latin typeface="PT Sans" panose="020B0503020203020204" pitchFamily="34" charset="77"/>
                </a:rPr>
                <a:t>nicht erforderlich</a:t>
              </a:r>
              <a:endParaRPr dirty="0">
                <a:solidFill>
                  <a:srgbClr val="002060"/>
                </a:solidFill>
                <a:latin typeface="PT Sans" panose="020B0503020203020204" pitchFamily="34" charset="77"/>
              </a:endParaRPr>
            </a:p>
          </p:txBody>
        </p:sp>
        <p:sp>
          <p:nvSpPr>
            <p:cNvPr id="12" name="unbeschränkt">
              <a:extLst>
                <a:ext uri="{FF2B5EF4-FFF2-40B4-BE49-F238E27FC236}">
                  <a16:creationId xmlns:a16="http://schemas.microsoft.com/office/drawing/2014/main" id="{6543F1F1-7FA7-34A6-FADA-862805A2874F}"/>
                </a:ext>
              </a:extLst>
            </p:cNvPr>
            <p:cNvSpPr txBox="1"/>
            <p:nvPr/>
          </p:nvSpPr>
          <p:spPr>
            <a:xfrm>
              <a:off x="583369" y="8042230"/>
              <a:ext cx="4123914" cy="5642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300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 algn="r"/>
              <a:r>
                <a:rPr lang="de-DE" dirty="0">
                  <a:solidFill>
                    <a:srgbClr val="002060"/>
                  </a:solidFill>
                  <a:latin typeface="PT Sans" panose="020B0503020203020204" pitchFamily="34" charset="77"/>
                </a:rPr>
                <a:t>erforderlich</a:t>
              </a:r>
              <a:endParaRPr dirty="0">
                <a:solidFill>
                  <a:srgbClr val="002060"/>
                </a:solidFill>
                <a:latin typeface="PT Sans" panose="020B0503020203020204" pitchFamily="34" charset="77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211BDB32-809E-9715-D21D-724F69C1722D}"/>
                </a:ext>
              </a:extLst>
            </p:cNvPr>
            <p:cNvSpPr/>
            <p:nvPr/>
          </p:nvSpPr>
          <p:spPr>
            <a:xfrm>
              <a:off x="2143827" y="8183226"/>
              <a:ext cx="324000" cy="324000"/>
            </a:xfrm>
            <a:prstGeom prst="rect">
              <a:avLst/>
            </a:prstGeom>
            <a:noFill/>
            <a:ln w="73025" cap="flat">
              <a:solidFill>
                <a:schemeClr val="accent2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114A4DA-C352-933F-78F3-FB82A9296C07}"/>
                </a:ext>
              </a:extLst>
            </p:cNvPr>
            <p:cNvSpPr/>
            <p:nvPr/>
          </p:nvSpPr>
          <p:spPr>
            <a:xfrm>
              <a:off x="4985222" y="8162358"/>
              <a:ext cx="324000" cy="324000"/>
            </a:xfrm>
            <a:prstGeom prst="rect">
              <a:avLst/>
            </a:prstGeom>
            <a:noFill/>
            <a:ln w="73025" cap="flat">
              <a:solidFill>
                <a:schemeClr val="accent2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88D391D-6512-8E8D-3DFA-FA2D5BAEC637}"/>
              </a:ext>
            </a:extLst>
          </p:cNvPr>
          <p:cNvGrpSpPr/>
          <p:nvPr/>
        </p:nvGrpSpPr>
        <p:grpSpPr>
          <a:xfrm>
            <a:off x="7578814" y="11151138"/>
            <a:ext cx="7996874" cy="564257"/>
            <a:chOff x="583369" y="8042230"/>
            <a:chExt cx="7996874" cy="564257"/>
          </a:xfrm>
        </p:grpSpPr>
        <p:sp>
          <p:nvSpPr>
            <p:cNvPr id="20" name="geregelt">
              <a:extLst>
                <a:ext uri="{FF2B5EF4-FFF2-40B4-BE49-F238E27FC236}">
                  <a16:creationId xmlns:a16="http://schemas.microsoft.com/office/drawing/2014/main" id="{35543360-9562-AF2C-481D-750B148049B3}"/>
                </a:ext>
              </a:extLst>
            </p:cNvPr>
            <p:cNvSpPr txBox="1"/>
            <p:nvPr/>
          </p:nvSpPr>
          <p:spPr>
            <a:xfrm>
              <a:off x="5629114" y="8042230"/>
              <a:ext cx="2951129" cy="5642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00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 algn="l"/>
              <a:r>
                <a:rPr lang="de-DE" dirty="0">
                  <a:solidFill>
                    <a:srgbClr val="002060"/>
                  </a:solidFill>
                  <a:latin typeface="PT Sans" panose="020B0503020203020204" pitchFamily="34" charset="77"/>
                </a:rPr>
                <a:t>nicht erforderlich</a:t>
              </a:r>
              <a:endParaRPr dirty="0">
                <a:solidFill>
                  <a:srgbClr val="002060"/>
                </a:solidFill>
                <a:latin typeface="PT Sans" panose="020B0503020203020204" pitchFamily="34" charset="77"/>
              </a:endParaRPr>
            </a:p>
          </p:txBody>
        </p:sp>
        <p:sp>
          <p:nvSpPr>
            <p:cNvPr id="21" name="unbeschränkt">
              <a:extLst>
                <a:ext uri="{FF2B5EF4-FFF2-40B4-BE49-F238E27FC236}">
                  <a16:creationId xmlns:a16="http://schemas.microsoft.com/office/drawing/2014/main" id="{B9E5DA56-74BE-E693-16E2-ABC00FC89376}"/>
                </a:ext>
              </a:extLst>
            </p:cNvPr>
            <p:cNvSpPr txBox="1"/>
            <p:nvPr/>
          </p:nvSpPr>
          <p:spPr>
            <a:xfrm>
              <a:off x="583369" y="8042230"/>
              <a:ext cx="4123914" cy="5642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300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 algn="r"/>
              <a:r>
                <a:rPr lang="de-DE" dirty="0">
                  <a:solidFill>
                    <a:srgbClr val="002060"/>
                  </a:solidFill>
                  <a:latin typeface="PT Sans" panose="020B0503020203020204" pitchFamily="34" charset="77"/>
                </a:rPr>
                <a:t>erforderlich</a:t>
              </a:r>
              <a:endParaRPr dirty="0">
                <a:solidFill>
                  <a:srgbClr val="002060"/>
                </a:solidFill>
                <a:latin typeface="PT Sans" panose="020B0503020203020204" pitchFamily="34" charset="77"/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0EAA0F6C-DE2E-EA1F-F682-4F9676ADDB60}"/>
                </a:ext>
              </a:extLst>
            </p:cNvPr>
            <p:cNvSpPr/>
            <p:nvPr/>
          </p:nvSpPr>
          <p:spPr>
            <a:xfrm>
              <a:off x="2143827" y="8183226"/>
              <a:ext cx="324000" cy="324000"/>
            </a:xfrm>
            <a:prstGeom prst="rect">
              <a:avLst/>
            </a:prstGeom>
            <a:noFill/>
            <a:ln w="73025" cap="flat">
              <a:solidFill>
                <a:schemeClr val="accent2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026EDFAB-A659-3C16-D93C-578941925834}"/>
                </a:ext>
              </a:extLst>
            </p:cNvPr>
            <p:cNvSpPr/>
            <p:nvPr/>
          </p:nvSpPr>
          <p:spPr>
            <a:xfrm>
              <a:off x="4985222" y="8162358"/>
              <a:ext cx="324000" cy="324000"/>
            </a:xfrm>
            <a:prstGeom prst="rect">
              <a:avLst/>
            </a:prstGeom>
            <a:noFill/>
            <a:ln w="73025" cap="flat">
              <a:solidFill>
                <a:schemeClr val="accent2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F51AFEE-0864-23BC-60F6-0CE74BA217C9}"/>
              </a:ext>
            </a:extLst>
          </p:cNvPr>
          <p:cNvGrpSpPr/>
          <p:nvPr/>
        </p:nvGrpSpPr>
        <p:grpSpPr>
          <a:xfrm>
            <a:off x="7578814" y="9018904"/>
            <a:ext cx="7996874" cy="564257"/>
            <a:chOff x="583369" y="8042230"/>
            <a:chExt cx="7996874" cy="564257"/>
          </a:xfrm>
        </p:grpSpPr>
        <p:sp>
          <p:nvSpPr>
            <p:cNvPr id="25" name="geregelt">
              <a:extLst>
                <a:ext uri="{FF2B5EF4-FFF2-40B4-BE49-F238E27FC236}">
                  <a16:creationId xmlns:a16="http://schemas.microsoft.com/office/drawing/2014/main" id="{9F9CA888-22C7-B48E-B60E-65CA9F93D9E1}"/>
                </a:ext>
              </a:extLst>
            </p:cNvPr>
            <p:cNvSpPr txBox="1"/>
            <p:nvPr/>
          </p:nvSpPr>
          <p:spPr>
            <a:xfrm>
              <a:off x="5629114" y="8042230"/>
              <a:ext cx="2951129" cy="5642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00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 algn="l"/>
              <a:r>
                <a:rPr lang="de-DE" dirty="0">
                  <a:solidFill>
                    <a:srgbClr val="002060"/>
                  </a:solidFill>
                  <a:latin typeface="PT Sans" panose="020B0503020203020204" pitchFamily="34" charset="77"/>
                </a:rPr>
                <a:t>nicht erforderlich</a:t>
              </a:r>
              <a:endParaRPr dirty="0">
                <a:solidFill>
                  <a:srgbClr val="002060"/>
                </a:solidFill>
                <a:latin typeface="PT Sans" panose="020B0503020203020204" pitchFamily="34" charset="77"/>
              </a:endParaRPr>
            </a:p>
          </p:txBody>
        </p:sp>
        <p:sp>
          <p:nvSpPr>
            <p:cNvPr id="26" name="unbeschränkt">
              <a:extLst>
                <a:ext uri="{FF2B5EF4-FFF2-40B4-BE49-F238E27FC236}">
                  <a16:creationId xmlns:a16="http://schemas.microsoft.com/office/drawing/2014/main" id="{3AE50F5C-97F5-3D57-5263-00E3286C827F}"/>
                </a:ext>
              </a:extLst>
            </p:cNvPr>
            <p:cNvSpPr txBox="1"/>
            <p:nvPr/>
          </p:nvSpPr>
          <p:spPr>
            <a:xfrm>
              <a:off x="583369" y="8042230"/>
              <a:ext cx="4123914" cy="5642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300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 algn="r"/>
              <a:r>
                <a:rPr lang="de-DE" dirty="0">
                  <a:solidFill>
                    <a:srgbClr val="002060"/>
                  </a:solidFill>
                  <a:latin typeface="PT Sans" panose="020B0503020203020204" pitchFamily="34" charset="77"/>
                </a:rPr>
                <a:t>erforderlich</a:t>
              </a:r>
              <a:endParaRPr dirty="0">
                <a:solidFill>
                  <a:srgbClr val="002060"/>
                </a:solidFill>
                <a:latin typeface="PT Sans" panose="020B0503020203020204" pitchFamily="34" charset="77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BD806636-AE59-70EE-9A1F-D9D7F94646F9}"/>
                </a:ext>
              </a:extLst>
            </p:cNvPr>
            <p:cNvSpPr/>
            <p:nvPr/>
          </p:nvSpPr>
          <p:spPr>
            <a:xfrm>
              <a:off x="2143827" y="8183226"/>
              <a:ext cx="324000" cy="324000"/>
            </a:xfrm>
            <a:prstGeom prst="rect">
              <a:avLst/>
            </a:prstGeom>
            <a:noFill/>
            <a:ln w="73025" cap="flat">
              <a:solidFill>
                <a:schemeClr val="accent2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1681A97F-CE35-8AA2-26D5-A21F1FFEEA0B}"/>
                </a:ext>
              </a:extLst>
            </p:cNvPr>
            <p:cNvSpPr/>
            <p:nvPr/>
          </p:nvSpPr>
          <p:spPr>
            <a:xfrm>
              <a:off x="4985222" y="8162358"/>
              <a:ext cx="324000" cy="324000"/>
            </a:xfrm>
            <a:prstGeom prst="rect">
              <a:avLst/>
            </a:prstGeom>
            <a:noFill/>
            <a:ln w="73025" cap="flat">
              <a:solidFill>
                <a:schemeClr val="accent2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0293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3F72395-FAC8-117C-7E35-0E7D1DCD1DC2}"/>
              </a:ext>
            </a:extLst>
          </p:cNvPr>
          <p:cNvSpPr txBox="1"/>
          <p:nvPr/>
        </p:nvSpPr>
        <p:spPr>
          <a:xfrm>
            <a:off x="2344926" y="4226995"/>
            <a:ext cx="56010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1"/>
                </a:solidFill>
                <a:latin typeface="Atkinson Hyperlegible" pitchFamily="2" charset="77"/>
              </a:rPr>
              <a:t>2 Festlegung der Mindestkriterien für mobile Endgeräte unter Berücksichtigung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B2CDB5C-4F72-FD21-78D8-0222FC0353AB}"/>
              </a:ext>
            </a:extLst>
          </p:cNvPr>
          <p:cNvSpPr txBox="1"/>
          <p:nvPr/>
        </p:nvSpPr>
        <p:spPr>
          <a:xfrm>
            <a:off x="15220663" y="10280864"/>
            <a:ext cx="51508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>
              <a:latin typeface="Atkinson Hyperlegible" pitchFamily="2" charset="77"/>
            </a:endParaRPr>
          </a:p>
          <a:p>
            <a:pPr algn="l"/>
            <a:r>
              <a:rPr lang="de-DE" sz="3200" dirty="0">
                <a:solidFill>
                  <a:srgbClr val="009193"/>
                </a:solidFill>
                <a:latin typeface="Atkinson Hyperlegible" pitchFamily="2" charset="77"/>
              </a:rPr>
              <a:t>3 Beschaffungsprozess vorbereiten und durchführen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F750351-7A0C-F994-D627-5640B3C64EA0}"/>
              </a:ext>
            </a:extLst>
          </p:cNvPr>
          <p:cNvSpPr txBox="1"/>
          <p:nvPr/>
        </p:nvSpPr>
        <p:spPr>
          <a:xfrm>
            <a:off x="2262988" y="7315144"/>
            <a:ext cx="4724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5">
                    <a:lumMod val="75000"/>
                  </a:schemeClr>
                </a:solidFill>
                <a:latin typeface="Atkinson Hyperlegible" pitchFamily="2" charset="77"/>
              </a:rPr>
              <a:t>1 Ist-Stand-Analyse bezüglich der technischen Rahmenbedingungen klären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53809D-84AC-8E27-43D0-7ADAFC0AE7D9}"/>
              </a:ext>
            </a:extLst>
          </p:cNvPr>
          <p:cNvSpPr txBox="1"/>
          <p:nvPr/>
        </p:nvSpPr>
        <p:spPr>
          <a:xfrm>
            <a:off x="9243479" y="2671937"/>
            <a:ext cx="7239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1"/>
                </a:solidFill>
                <a:latin typeface="Atkinson Hyperlegible" pitchFamily="2" charset="77"/>
              </a:rPr>
              <a:t>Prüfung optionaler Angebote</a:t>
            </a:r>
          </a:p>
          <a:p>
            <a:endParaRPr lang="de-DE" sz="4800" dirty="0">
              <a:latin typeface="Atkinson Hyperlegible" pitchFamily="2" charset="77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D29D226-D6D6-E68D-4642-1453630DFDC5}"/>
              </a:ext>
            </a:extLst>
          </p:cNvPr>
          <p:cNvSpPr txBox="1"/>
          <p:nvPr/>
        </p:nvSpPr>
        <p:spPr>
          <a:xfrm>
            <a:off x="16658822" y="7545062"/>
            <a:ext cx="45752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dirty="0">
                <a:solidFill>
                  <a:schemeClr val="accent1"/>
                </a:solidFill>
                <a:latin typeface="Atkinson Hyperlegible" pitchFamily="2" charset="77"/>
              </a:rPr>
              <a:t>Umsetzung Datenschutz</a:t>
            </a:r>
          </a:p>
        </p:txBody>
      </p:sp>
      <p:sp>
        <p:nvSpPr>
          <p:cNvPr id="12" name="Donut 26">
            <a:extLst>
              <a:ext uri="{FF2B5EF4-FFF2-40B4-BE49-F238E27FC236}">
                <a16:creationId xmlns:a16="http://schemas.microsoft.com/office/drawing/2014/main" id="{0D5EAE94-64A5-0A8A-7133-BB5C41276C7E}"/>
              </a:ext>
            </a:extLst>
          </p:cNvPr>
          <p:cNvSpPr/>
          <p:nvPr/>
        </p:nvSpPr>
        <p:spPr>
          <a:xfrm>
            <a:off x="8060141" y="4131849"/>
            <a:ext cx="7632848" cy="7632848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onut 77">
            <a:extLst>
              <a:ext uri="{FF2B5EF4-FFF2-40B4-BE49-F238E27FC236}">
                <a16:creationId xmlns:a16="http://schemas.microsoft.com/office/drawing/2014/main" id="{0C3E36B0-162B-C98B-90EA-76768106FBDD}"/>
              </a:ext>
            </a:extLst>
          </p:cNvPr>
          <p:cNvSpPr/>
          <p:nvPr/>
        </p:nvSpPr>
        <p:spPr>
          <a:xfrm>
            <a:off x="8762501" y="4884155"/>
            <a:ext cx="6228412" cy="6228412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8A13A97-638C-2238-C78C-7E5201B9299A}"/>
              </a:ext>
            </a:extLst>
          </p:cNvPr>
          <p:cNvGrpSpPr/>
          <p:nvPr/>
        </p:nvGrpSpPr>
        <p:grpSpPr>
          <a:xfrm>
            <a:off x="7833047" y="5357810"/>
            <a:ext cx="2016596" cy="2016000"/>
            <a:chOff x="6692657" y="2155891"/>
            <a:chExt cx="1008298" cy="1008000"/>
          </a:xfrm>
        </p:grpSpPr>
        <p:sp>
          <p:nvSpPr>
            <p:cNvPr id="16" name="Oval 84">
              <a:extLst>
                <a:ext uri="{FF2B5EF4-FFF2-40B4-BE49-F238E27FC236}">
                  <a16:creationId xmlns:a16="http://schemas.microsoft.com/office/drawing/2014/main" id="{BAFCB773-3B34-C946-8F6C-CD2DAD9DE321}"/>
                </a:ext>
              </a:extLst>
            </p:cNvPr>
            <p:cNvSpPr/>
            <p:nvPr/>
          </p:nvSpPr>
          <p:spPr>
            <a:xfrm>
              <a:off x="6692657" y="2155891"/>
              <a:ext cx="1008298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>
                <a:latin typeface="+mj-lt"/>
              </a:endParaRPr>
            </a:p>
          </p:txBody>
        </p:sp>
        <p:pic>
          <p:nvPicPr>
            <p:cNvPr id="17" name="Grafik 16" descr="Tablet mit einfarbiger Füllung">
              <a:extLst>
                <a:ext uri="{FF2B5EF4-FFF2-40B4-BE49-F238E27FC236}">
                  <a16:creationId xmlns:a16="http://schemas.microsoft.com/office/drawing/2014/main" id="{8F1DF0AB-1C1E-1508-9E79-69F504CE3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34683" y="2297768"/>
              <a:ext cx="724247" cy="724247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630F5B9-A153-D4D6-D2F5-80096907A051}"/>
              </a:ext>
            </a:extLst>
          </p:cNvPr>
          <p:cNvGrpSpPr/>
          <p:nvPr/>
        </p:nvGrpSpPr>
        <p:grpSpPr>
          <a:xfrm>
            <a:off x="7870390" y="8792240"/>
            <a:ext cx="2016596" cy="2016000"/>
            <a:chOff x="7028307" y="4433976"/>
            <a:chExt cx="1008298" cy="1008000"/>
          </a:xfrm>
        </p:grpSpPr>
        <p:sp>
          <p:nvSpPr>
            <p:cNvPr id="19" name="Oval 84">
              <a:extLst>
                <a:ext uri="{FF2B5EF4-FFF2-40B4-BE49-F238E27FC236}">
                  <a16:creationId xmlns:a16="http://schemas.microsoft.com/office/drawing/2014/main" id="{CE71F273-D86E-84FF-C24C-26A97A3D8DB7}"/>
                </a:ext>
              </a:extLst>
            </p:cNvPr>
            <p:cNvSpPr/>
            <p:nvPr/>
          </p:nvSpPr>
          <p:spPr>
            <a:xfrm>
              <a:off x="7028307" y="4433976"/>
              <a:ext cx="1008298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>
                <a:latin typeface="+mj-lt"/>
              </a:endParaRPr>
            </a:p>
          </p:txBody>
        </p:sp>
        <p:pic>
          <p:nvPicPr>
            <p:cNvPr id="20" name="Grafik 19" descr="Lupe mit einfarbiger Füllung">
              <a:extLst>
                <a:ext uri="{FF2B5EF4-FFF2-40B4-BE49-F238E27FC236}">
                  <a16:creationId xmlns:a16="http://schemas.microsoft.com/office/drawing/2014/main" id="{E6BC8844-723F-29B3-A952-B3D41F64B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72456" y="4577976"/>
              <a:ext cx="720000" cy="720000"/>
            </a:xfrm>
            <a:prstGeom prst="rect">
              <a:avLst/>
            </a:prstGeom>
          </p:spPr>
        </p:pic>
      </p:grpSp>
      <p:sp>
        <p:nvSpPr>
          <p:cNvPr id="22" name="Oval 84">
            <a:extLst>
              <a:ext uri="{FF2B5EF4-FFF2-40B4-BE49-F238E27FC236}">
                <a16:creationId xmlns:a16="http://schemas.microsoft.com/office/drawing/2014/main" id="{D96A5023-52EA-F462-3405-781889D584D7}"/>
              </a:ext>
            </a:extLst>
          </p:cNvPr>
          <p:cNvSpPr/>
          <p:nvPr/>
        </p:nvSpPr>
        <p:spPr>
          <a:xfrm>
            <a:off x="11252631" y="10384445"/>
            <a:ext cx="2016596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latin typeface="+mj-lt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620A9AD-2819-0E5A-6252-E3F19475D418}"/>
              </a:ext>
            </a:extLst>
          </p:cNvPr>
          <p:cNvSpPr txBox="1"/>
          <p:nvPr/>
        </p:nvSpPr>
        <p:spPr>
          <a:xfrm>
            <a:off x="16305933" y="4269175"/>
            <a:ext cx="5150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1"/>
                </a:solidFill>
                <a:latin typeface="Atkinson Hyperlegible" pitchFamily="2" charset="77"/>
              </a:rPr>
              <a:t>Auswahl an Software/Apps, Verwendung digitaler Bücher</a:t>
            </a:r>
            <a:endParaRPr lang="de-DE" altLang="ko-KR" sz="3200" dirty="0">
              <a:solidFill>
                <a:schemeClr val="accent1"/>
              </a:solidFill>
              <a:latin typeface="Atkinson Hyperlegible" pitchFamily="2" charset="77"/>
              <a:cs typeface="Arial" pitchFamily="34" charset="0"/>
            </a:endParaRPr>
          </a:p>
        </p:txBody>
      </p:sp>
      <p:sp>
        <p:nvSpPr>
          <p:cNvPr id="44" name="Rechtwinkliges Dreieck 43">
            <a:extLst>
              <a:ext uri="{FF2B5EF4-FFF2-40B4-BE49-F238E27FC236}">
                <a16:creationId xmlns:a16="http://schemas.microsoft.com/office/drawing/2014/main" id="{FB3B4883-4F46-B5DE-60E1-8B00B1D29608}"/>
              </a:ext>
            </a:extLst>
          </p:cNvPr>
          <p:cNvSpPr/>
          <p:nvPr/>
        </p:nvSpPr>
        <p:spPr>
          <a:xfrm rot="20992511">
            <a:off x="14124068" y="9766515"/>
            <a:ext cx="1000124" cy="1008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BB8CB75-B7B0-B837-7C7B-C1A318503064}"/>
              </a:ext>
            </a:extLst>
          </p:cNvPr>
          <p:cNvGrpSpPr/>
          <p:nvPr/>
        </p:nvGrpSpPr>
        <p:grpSpPr>
          <a:xfrm>
            <a:off x="8526283" y="18004209"/>
            <a:ext cx="2016596" cy="2016000"/>
            <a:chOff x="6692657" y="2155891"/>
            <a:chExt cx="1008298" cy="1008000"/>
          </a:xfrm>
        </p:grpSpPr>
        <p:sp>
          <p:nvSpPr>
            <p:cNvPr id="34" name="Oval 84">
              <a:extLst>
                <a:ext uri="{FF2B5EF4-FFF2-40B4-BE49-F238E27FC236}">
                  <a16:creationId xmlns:a16="http://schemas.microsoft.com/office/drawing/2014/main" id="{9CC92AD0-1CC8-B014-9D2B-F4CDF200E129}"/>
                </a:ext>
              </a:extLst>
            </p:cNvPr>
            <p:cNvSpPr/>
            <p:nvPr/>
          </p:nvSpPr>
          <p:spPr>
            <a:xfrm>
              <a:off x="6692657" y="2155891"/>
              <a:ext cx="1008298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>
                <a:latin typeface="+mj-lt"/>
              </a:endParaRPr>
            </a:p>
          </p:txBody>
        </p:sp>
        <p:pic>
          <p:nvPicPr>
            <p:cNvPr id="35" name="Grafik 34" descr="Tablet mit einfarbiger Füllung">
              <a:extLst>
                <a:ext uri="{FF2B5EF4-FFF2-40B4-BE49-F238E27FC236}">
                  <a16:creationId xmlns:a16="http://schemas.microsoft.com/office/drawing/2014/main" id="{F80C9D8B-F50F-7398-8275-6424342B6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34683" y="2297768"/>
              <a:ext cx="724247" cy="724247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07AC4E6-C86B-3D1E-3E2C-0CE12587E95A}"/>
              </a:ext>
            </a:extLst>
          </p:cNvPr>
          <p:cNvGrpSpPr/>
          <p:nvPr/>
        </p:nvGrpSpPr>
        <p:grpSpPr>
          <a:xfrm>
            <a:off x="15284390" y="15866567"/>
            <a:ext cx="2016596" cy="2016000"/>
            <a:chOff x="6692657" y="2155891"/>
            <a:chExt cx="1008298" cy="1008000"/>
          </a:xfrm>
        </p:grpSpPr>
        <p:sp>
          <p:nvSpPr>
            <p:cNvPr id="38" name="Oval 84">
              <a:extLst>
                <a:ext uri="{FF2B5EF4-FFF2-40B4-BE49-F238E27FC236}">
                  <a16:creationId xmlns:a16="http://schemas.microsoft.com/office/drawing/2014/main" id="{809A2B41-3465-A16E-47CB-A7F317F32ABE}"/>
                </a:ext>
              </a:extLst>
            </p:cNvPr>
            <p:cNvSpPr/>
            <p:nvPr/>
          </p:nvSpPr>
          <p:spPr>
            <a:xfrm>
              <a:off x="6692657" y="2155891"/>
              <a:ext cx="1008298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>
                <a:latin typeface="+mj-lt"/>
              </a:endParaRPr>
            </a:p>
          </p:txBody>
        </p:sp>
        <p:pic>
          <p:nvPicPr>
            <p:cNvPr id="40" name="Grafik 39" descr="Tablet mit einfarbiger Füllung">
              <a:extLst>
                <a:ext uri="{FF2B5EF4-FFF2-40B4-BE49-F238E27FC236}">
                  <a16:creationId xmlns:a16="http://schemas.microsoft.com/office/drawing/2014/main" id="{755CFD28-6F5D-64B4-5A4F-0D6607B85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34683" y="2297768"/>
              <a:ext cx="724247" cy="724247"/>
            </a:xfrm>
            <a:prstGeom prst="rect">
              <a:avLst/>
            </a:prstGeom>
          </p:spPr>
        </p:pic>
      </p:grpSp>
      <p:sp>
        <p:nvSpPr>
          <p:cNvPr id="46" name="Oval 84">
            <a:extLst>
              <a:ext uri="{FF2B5EF4-FFF2-40B4-BE49-F238E27FC236}">
                <a16:creationId xmlns:a16="http://schemas.microsoft.com/office/drawing/2014/main" id="{C656AD7D-09EE-B36B-E3C4-56853A12D935}"/>
              </a:ext>
            </a:extLst>
          </p:cNvPr>
          <p:cNvSpPr/>
          <p:nvPr/>
        </p:nvSpPr>
        <p:spPr>
          <a:xfrm>
            <a:off x="10633163" y="3415715"/>
            <a:ext cx="2016596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latin typeface="+mj-lt"/>
            </a:endParaRPr>
          </a:p>
        </p:txBody>
      </p:sp>
      <p:sp>
        <p:nvSpPr>
          <p:cNvPr id="41" name="Grafik 46" descr="Tablet mit einfarbiger Füllung">
            <a:extLst>
              <a:ext uri="{FF2B5EF4-FFF2-40B4-BE49-F238E27FC236}">
                <a16:creationId xmlns:a16="http://schemas.microsoft.com/office/drawing/2014/main" id="{CA03BDCE-E98D-6EBA-C83B-6B2B4DD0F9FB}"/>
              </a:ext>
            </a:extLst>
          </p:cNvPr>
          <p:cNvSpPr/>
          <p:nvPr/>
        </p:nvSpPr>
        <p:spPr>
          <a:xfrm>
            <a:off x="4884836" y="17443009"/>
            <a:ext cx="1207078" cy="844954"/>
          </a:xfrm>
          <a:custGeom>
            <a:avLst/>
            <a:gdLst>
              <a:gd name="connsiteX0" fmla="*/ 1116548 w 1207078"/>
              <a:gd name="connsiteY0" fmla="*/ 754424 h 844954"/>
              <a:gd name="connsiteX1" fmla="*/ 90531 w 1207078"/>
              <a:gd name="connsiteY1" fmla="*/ 754424 h 844954"/>
              <a:gd name="connsiteX2" fmla="*/ 90531 w 1207078"/>
              <a:gd name="connsiteY2" fmla="*/ 90531 h 844954"/>
              <a:gd name="connsiteX3" fmla="*/ 1116548 w 1207078"/>
              <a:gd name="connsiteY3" fmla="*/ 90531 h 844954"/>
              <a:gd name="connsiteX4" fmla="*/ 1116548 w 1207078"/>
              <a:gd name="connsiteY4" fmla="*/ 754424 h 844954"/>
              <a:gd name="connsiteX5" fmla="*/ 678982 w 1207078"/>
              <a:gd name="connsiteY5" fmla="*/ 814778 h 844954"/>
              <a:gd name="connsiteX6" fmla="*/ 528097 w 1207078"/>
              <a:gd name="connsiteY6" fmla="*/ 814778 h 844954"/>
              <a:gd name="connsiteX7" fmla="*/ 513008 w 1207078"/>
              <a:gd name="connsiteY7" fmla="*/ 799689 h 844954"/>
              <a:gd name="connsiteX8" fmla="*/ 528097 w 1207078"/>
              <a:gd name="connsiteY8" fmla="*/ 784601 h 844954"/>
              <a:gd name="connsiteX9" fmla="*/ 678982 w 1207078"/>
              <a:gd name="connsiteY9" fmla="*/ 784601 h 844954"/>
              <a:gd name="connsiteX10" fmla="*/ 694070 w 1207078"/>
              <a:gd name="connsiteY10" fmla="*/ 799689 h 844954"/>
              <a:gd name="connsiteX11" fmla="*/ 678982 w 1207078"/>
              <a:gd name="connsiteY11" fmla="*/ 814778 h 844954"/>
              <a:gd name="connsiteX12" fmla="*/ 603539 w 1207078"/>
              <a:gd name="connsiteY12" fmla="*/ 30177 h 844954"/>
              <a:gd name="connsiteX13" fmla="*/ 618628 w 1207078"/>
              <a:gd name="connsiteY13" fmla="*/ 45265 h 844954"/>
              <a:gd name="connsiteX14" fmla="*/ 603539 w 1207078"/>
              <a:gd name="connsiteY14" fmla="*/ 60354 h 844954"/>
              <a:gd name="connsiteX15" fmla="*/ 588451 w 1207078"/>
              <a:gd name="connsiteY15" fmla="*/ 45265 h 844954"/>
              <a:gd name="connsiteX16" fmla="*/ 603539 w 1207078"/>
              <a:gd name="connsiteY16" fmla="*/ 30177 h 844954"/>
              <a:gd name="connsiteX17" fmla="*/ 1146724 w 1207078"/>
              <a:gd name="connsiteY17" fmla="*/ 0 h 844954"/>
              <a:gd name="connsiteX18" fmla="*/ 60354 w 1207078"/>
              <a:gd name="connsiteY18" fmla="*/ 0 h 844954"/>
              <a:gd name="connsiteX19" fmla="*/ 0 w 1207078"/>
              <a:gd name="connsiteY19" fmla="*/ 60354 h 844954"/>
              <a:gd name="connsiteX20" fmla="*/ 0 w 1207078"/>
              <a:gd name="connsiteY20" fmla="*/ 784601 h 844954"/>
              <a:gd name="connsiteX21" fmla="*/ 60354 w 1207078"/>
              <a:gd name="connsiteY21" fmla="*/ 844955 h 844954"/>
              <a:gd name="connsiteX22" fmla="*/ 1146724 w 1207078"/>
              <a:gd name="connsiteY22" fmla="*/ 844955 h 844954"/>
              <a:gd name="connsiteX23" fmla="*/ 1207078 w 1207078"/>
              <a:gd name="connsiteY23" fmla="*/ 784601 h 844954"/>
              <a:gd name="connsiteX24" fmla="*/ 1207078 w 1207078"/>
              <a:gd name="connsiteY24" fmla="*/ 60354 h 844954"/>
              <a:gd name="connsiteX25" fmla="*/ 1146724 w 1207078"/>
              <a:gd name="connsiteY25" fmla="*/ 0 h 84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7078" h="844954">
                <a:moveTo>
                  <a:pt x="1116548" y="754424"/>
                </a:moveTo>
                <a:lnTo>
                  <a:pt x="90531" y="754424"/>
                </a:lnTo>
                <a:lnTo>
                  <a:pt x="90531" y="90531"/>
                </a:lnTo>
                <a:lnTo>
                  <a:pt x="1116548" y="90531"/>
                </a:lnTo>
                <a:lnTo>
                  <a:pt x="1116548" y="754424"/>
                </a:lnTo>
                <a:close/>
                <a:moveTo>
                  <a:pt x="678982" y="814778"/>
                </a:moveTo>
                <a:lnTo>
                  <a:pt x="528097" y="814778"/>
                </a:lnTo>
                <a:cubicBezTo>
                  <a:pt x="519044" y="814778"/>
                  <a:pt x="513008" y="808742"/>
                  <a:pt x="513008" y="799689"/>
                </a:cubicBezTo>
                <a:cubicBezTo>
                  <a:pt x="513008" y="790636"/>
                  <a:pt x="519044" y="784601"/>
                  <a:pt x="528097" y="784601"/>
                </a:cubicBezTo>
                <a:lnTo>
                  <a:pt x="678982" y="784601"/>
                </a:lnTo>
                <a:cubicBezTo>
                  <a:pt x="688035" y="784601"/>
                  <a:pt x="694070" y="790636"/>
                  <a:pt x="694070" y="799689"/>
                </a:cubicBezTo>
                <a:cubicBezTo>
                  <a:pt x="694070" y="808742"/>
                  <a:pt x="688035" y="814778"/>
                  <a:pt x="678982" y="814778"/>
                </a:cubicBezTo>
                <a:close/>
                <a:moveTo>
                  <a:pt x="603539" y="30177"/>
                </a:moveTo>
                <a:cubicBezTo>
                  <a:pt x="612592" y="30177"/>
                  <a:pt x="618628" y="36212"/>
                  <a:pt x="618628" y="45265"/>
                </a:cubicBezTo>
                <a:cubicBezTo>
                  <a:pt x="618628" y="54319"/>
                  <a:pt x="612592" y="60354"/>
                  <a:pt x="603539" y="60354"/>
                </a:cubicBezTo>
                <a:cubicBezTo>
                  <a:pt x="594486" y="60354"/>
                  <a:pt x="588451" y="54319"/>
                  <a:pt x="588451" y="45265"/>
                </a:cubicBezTo>
                <a:cubicBezTo>
                  <a:pt x="588451" y="36212"/>
                  <a:pt x="594486" y="30177"/>
                  <a:pt x="603539" y="30177"/>
                </a:cubicBezTo>
                <a:close/>
                <a:moveTo>
                  <a:pt x="1146724" y="0"/>
                </a:moveTo>
                <a:lnTo>
                  <a:pt x="60354" y="0"/>
                </a:lnTo>
                <a:cubicBezTo>
                  <a:pt x="27159" y="0"/>
                  <a:pt x="0" y="27159"/>
                  <a:pt x="0" y="60354"/>
                </a:cubicBezTo>
                <a:lnTo>
                  <a:pt x="0" y="784601"/>
                </a:lnTo>
                <a:cubicBezTo>
                  <a:pt x="0" y="817796"/>
                  <a:pt x="27159" y="844955"/>
                  <a:pt x="60354" y="844955"/>
                </a:cubicBezTo>
                <a:lnTo>
                  <a:pt x="1146724" y="844955"/>
                </a:lnTo>
                <a:cubicBezTo>
                  <a:pt x="1179919" y="844955"/>
                  <a:pt x="1207078" y="817796"/>
                  <a:pt x="1207078" y="784601"/>
                </a:cubicBezTo>
                <a:lnTo>
                  <a:pt x="1207078" y="60354"/>
                </a:lnTo>
                <a:cubicBezTo>
                  <a:pt x="1207078" y="27159"/>
                  <a:pt x="1179919" y="0"/>
                  <a:pt x="1146724" y="0"/>
                </a:cubicBezTo>
                <a:close/>
              </a:path>
            </a:pathLst>
          </a:custGeom>
          <a:solidFill>
            <a:schemeClr val="accent1"/>
          </a:solidFill>
          <a:ln w="1508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" name="Oval 84">
            <a:extLst>
              <a:ext uri="{FF2B5EF4-FFF2-40B4-BE49-F238E27FC236}">
                <a16:creationId xmlns:a16="http://schemas.microsoft.com/office/drawing/2014/main" id="{E8CA4B09-D21D-9538-09B7-4DC262728E28}"/>
              </a:ext>
            </a:extLst>
          </p:cNvPr>
          <p:cNvSpPr/>
          <p:nvPr/>
        </p:nvSpPr>
        <p:spPr>
          <a:xfrm>
            <a:off x="13562269" y="4519580"/>
            <a:ext cx="2016596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latin typeface="+mj-lt"/>
            </a:endParaRPr>
          </a:p>
        </p:txBody>
      </p:sp>
      <p:sp>
        <p:nvSpPr>
          <p:cNvPr id="4" name="Oval 84">
            <a:extLst>
              <a:ext uri="{FF2B5EF4-FFF2-40B4-BE49-F238E27FC236}">
                <a16:creationId xmlns:a16="http://schemas.microsoft.com/office/drawing/2014/main" id="{1511A70C-93AF-8032-74EC-F2BBEFB5145F}"/>
              </a:ext>
            </a:extLst>
          </p:cNvPr>
          <p:cNvSpPr/>
          <p:nvPr/>
        </p:nvSpPr>
        <p:spPr>
          <a:xfrm>
            <a:off x="14289337" y="7113850"/>
            <a:ext cx="2016596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latin typeface="+mj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446045B-B4E2-E83D-A437-CE57148F09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0565" r="9777" b="11167"/>
          <a:stretch/>
        </p:blipFill>
        <p:spPr>
          <a:xfrm>
            <a:off x="9680354" y="6121813"/>
            <a:ext cx="4509181" cy="3414932"/>
          </a:xfrm>
          <a:prstGeom prst="rect">
            <a:avLst/>
          </a:prstGeom>
        </p:spPr>
      </p:pic>
      <p:pic>
        <p:nvPicPr>
          <p:cNvPr id="25" name="Grafik 24" descr="Abzeichen Tick1 Silhouette">
            <a:extLst>
              <a:ext uri="{FF2B5EF4-FFF2-40B4-BE49-F238E27FC236}">
                <a16:creationId xmlns:a16="http://schemas.microsoft.com/office/drawing/2014/main" id="{9F4AC917-D923-8B8D-39DA-DB76D1C198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89153" y="15325292"/>
            <a:ext cx="1549275" cy="1549275"/>
          </a:xfrm>
          <a:prstGeom prst="rect">
            <a:avLst/>
          </a:prstGeom>
        </p:spPr>
      </p:pic>
      <p:pic>
        <p:nvPicPr>
          <p:cNvPr id="27" name="Grafik 26" descr="Volltreffer mit einfarbiger Füllung">
            <a:extLst>
              <a:ext uri="{FF2B5EF4-FFF2-40B4-BE49-F238E27FC236}">
                <a16:creationId xmlns:a16="http://schemas.microsoft.com/office/drawing/2014/main" id="{A238A621-FBF6-C922-40CE-EF9246BBCF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45832" y="10811979"/>
            <a:ext cx="1317293" cy="1317293"/>
          </a:xfrm>
          <a:prstGeom prst="rect">
            <a:avLst/>
          </a:prstGeom>
        </p:spPr>
      </p:pic>
      <p:pic>
        <p:nvPicPr>
          <p:cNvPr id="29" name="Grafik 28" descr="Erhobene Hand Silhouette">
            <a:extLst>
              <a:ext uri="{FF2B5EF4-FFF2-40B4-BE49-F238E27FC236}">
                <a16:creationId xmlns:a16="http://schemas.microsoft.com/office/drawing/2014/main" id="{A2977FD6-E85E-5E85-9829-19AF946982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642226" y="7389588"/>
            <a:ext cx="1401950" cy="1401950"/>
          </a:xfrm>
          <a:prstGeom prst="rect">
            <a:avLst/>
          </a:prstGeom>
        </p:spPr>
      </p:pic>
      <p:pic>
        <p:nvPicPr>
          <p:cNvPr id="33" name="Grafik 32" descr="Prüfliste mit einfarbiger Füllung">
            <a:extLst>
              <a:ext uri="{FF2B5EF4-FFF2-40B4-BE49-F238E27FC236}">
                <a16:creationId xmlns:a16="http://schemas.microsoft.com/office/drawing/2014/main" id="{F92660B1-97A1-EE06-F815-5F33D45BC7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979016" y="4937942"/>
            <a:ext cx="1309835" cy="1309835"/>
          </a:xfrm>
          <a:prstGeom prst="rect">
            <a:avLst/>
          </a:prstGeom>
        </p:spPr>
      </p:pic>
      <p:pic>
        <p:nvPicPr>
          <p:cNvPr id="39" name="Grafik 38" descr="Chat Silhouette">
            <a:extLst>
              <a:ext uri="{FF2B5EF4-FFF2-40B4-BE49-F238E27FC236}">
                <a16:creationId xmlns:a16="http://schemas.microsoft.com/office/drawing/2014/main" id="{F19AE69A-64A4-FE9E-0EB0-126748B010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06714" y="3665294"/>
            <a:ext cx="1751467" cy="1751467"/>
          </a:xfrm>
          <a:prstGeom prst="rect">
            <a:avLst/>
          </a:prstGeom>
        </p:spPr>
      </p:pic>
      <p:pic>
        <p:nvPicPr>
          <p:cNvPr id="43" name="Grafik 42" descr="Hand mit einfarbiger Füllung">
            <a:extLst>
              <a:ext uri="{FF2B5EF4-FFF2-40B4-BE49-F238E27FC236}">
                <a16:creationId xmlns:a16="http://schemas.microsoft.com/office/drawing/2014/main" id="{C31CB964-0AD9-6069-C3D7-21D7B7C64F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258829" y="15091929"/>
            <a:ext cx="1549275" cy="1549275"/>
          </a:xfrm>
          <a:prstGeom prst="rect">
            <a:avLst/>
          </a:prstGeom>
        </p:spPr>
      </p:pic>
      <p:sp>
        <p:nvSpPr>
          <p:cNvPr id="7" name="Rechtwinkliges Dreieck 6">
            <a:extLst>
              <a:ext uri="{FF2B5EF4-FFF2-40B4-BE49-F238E27FC236}">
                <a16:creationId xmlns:a16="http://schemas.microsoft.com/office/drawing/2014/main" id="{35478F76-9AA7-E340-68AD-22550B21969E}"/>
              </a:ext>
            </a:extLst>
          </p:cNvPr>
          <p:cNvSpPr/>
          <p:nvPr/>
        </p:nvSpPr>
        <p:spPr>
          <a:xfrm rot="4458282">
            <a:off x="9961571" y="10831011"/>
            <a:ext cx="1000124" cy="1008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7896F3D-0714-9D75-1D02-52AD870977C5}"/>
              </a:ext>
            </a:extLst>
          </p:cNvPr>
          <p:cNvSpPr txBox="1"/>
          <p:nvPr/>
        </p:nvSpPr>
        <p:spPr>
          <a:xfrm>
            <a:off x="2645331" y="10698111"/>
            <a:ext cx="792447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>
              <a:latin typeface="Atkinson Hyperlegible" pitchFamily="2" charset="77"/>
            </a:endParaRPr>
          </a:p>
          <a:p>
            <a:pPr algn="l"/>
            <a:r>
              <a:rPr lang="de-DE" sz="3200" dirty="0">
                <a:solidFill>
                  <a:srgbClr val="009193"/>
                </a:solidFill>
                <a:latin typeface="Atkinson Hyperlegible" pitchFamily="2" charset="77"/>
              </a:rPr>
              <a:t>4 störungsfreien Betrieb sicherstellen</a:t>
            </a:r>
          </a:p>
          <a:p>
            <a:pPr algn="l"/>
            <a:endParaRPr lang="de-DE" sz="3200" dirty="0">
              <a:solidFill>
                <a:srgbClr val="009193"/>
              </a:solidFill>
              <a:latin typeface="Atkinson Hyperlegible" pitchFamily="2" charset="77"/>
            </a:endParaRPr>
          </a:p>
          <a:p>
            <a:pPr algn="l"/>
            <a:endParaRPr lang="de-DE" sz="2800" dirty="0"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55146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3F72395-FAC8-117C-7E35-0E7D1DCD1DC2}"/>
              </a:ext>
            </a:extLst>
          </p:cNvPr>
          <p:cNvSpPr txBox="1"/>
          <p:nvPr/>
        </p:nvSpPr>
        <p:spPr>
          <a:xfrm>
            <a:off x="4375991" y="255575"/>
            <a:ext cx="76617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1"/>
                </a:solidFill>
                <a:latin typeface="Atkinson Hyperlegible" pitchFamily="2" charset="77"/>
              </a:rPr>
              <a:t>2 Festlegung der Mindestkriterien für mobile Endgeräte unter Berücksichtigung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der gewählten Jahrgangsstufe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des pädagogischem Einsatzzwecks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der Kompatibilität zur vorhandenen IT-Infrastruktur (z. B. Lehrergeräte)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des Unterstützungsbedarfes der Erziehungsberechtigten (z. B. bei Installation von Anwendungen)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B2CDB5C-4F72-FD21-78D8-0222FC0353AB}"/>
              </a:ext>
            </a:extLst>
          </p:cNvPr>
          <p:cNvSpPr txBox="1"/>
          <p:nvPr/>
        </p:nvSpPr>
        <p:spPr>
          <a:xfrm>
            <a:off x="15979033" y="8658192"/>
            <a:ext cx="792447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>
              <a:latin typeface="Atkinson Hyperlegible" pitchFamily="2" charset="77"/>
            </a:endParaRPr>
          </a:p>
          <a:p>
            <a:pPr algn="l"/>
            <a:r>
              <a:rPr lang="de-DE" sz="3200" dirty="0">
                <a:solidFill>
                  <a:srgbClr val="009193"/>
                </a:solidFill>
                <a:latin typeface="Atkinson Hyperlegible" pitchFamily="2" charset="77"/>
              </a:rPr>
              <a:t>3 Beschaffungsprozess vorbereiten und durchführen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passende Organisationsform wählen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weitere Unterstützungsangebote festlegen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Ablaufplan für den Beschaffungsprozess entwickeln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Konzept der Inbetriebnahme und Wartung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F750351-7A0C-F994-D627-5640B3C64EA0}"/>
              </a:ext>
            </a:extLst>
          </p:cNvPr>
          <p:cNvSpPr txBox="1"/>
          <p:nvPr/>
        </p:nvSpPr>
        <p:spPr>
          <a:xfrm>
            <a:off x="517267" y="5152814"/>
            <a:ext cx="659277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5">
                    <a:lumMod val="75000"/>
                  </a:schemeClr>
                </a:solidFill>
                <a:latin typeface="Atkinson Hyperlegible" pitchFamily="2" charset="77"/>
              </a:rPr>
              <a:t>1 Ist-Stand-Analyse bezüglich der technischen Rahmenbedingungen in Absprache mit dem Schulaufwandsträger klären: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Schulische Netzwerkstruktur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Vorhandene schulische Endgeräte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Ausstattung im digitalen Klassenzimmer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Einsatz pädagogischer Apps im Unterricht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53809D-84AC-8E27-43D0-7ADAFC0AE7D9}"/>
              </a:ext>
            </a:extLst>
          </p:cNvPr>
          <p:cNvSpPr txBox="1"/>
          <p:nvPr/>
        </p:nvSpPr>
        <p:spPr>
          <a:xfrm>
            <a:off x="14189535" y="329094"/>
            <a:ext cx="72392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1"/>
                </a:solidFill>
                <a:latin typeface="Atkinson Hyperlegible" pitchFamily="2" charset="77"/>
              </a:rPr>
              <a:t>Prüfung optionaler Angebote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ko-KR" sz="2800" dirty="0">
                <a:latin typeface="Atkinson Hyperlegible" pitchFamily="2" charset="77"/>
                <a:cs typeface="Arial" pitchFamily="34" charset="0"/>
              </a:rPr>
              <a:t>Versicherung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ko-KR" sz="2800" dirty="0">
                <a:latin typeface="Atkinson Hyperlegible" pitchFamily="2" charset="77"/>
                <a:cs typeface="Arial" pitchFamily="34" charset="0"/>
              </a:rPr>
              <a:t>Folien, stoßfeste Hülle </a:t>
            </a:r>
          </a:p>
          <a:p>
            <a:endParaRPr lang="de-DE" sz="4800" dirty="0">
              <a:latin typeface="Atkinson Hyperlegible" pitchFamily="2" charset="77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D29D226-D6D6-E68D-4642-1453630DFDC5}"/>
              </a:ext>
            </a:extLst>
          </p:cNvPr>
          <p:cNvSpPr txBox="1"/>
          <p:nvPr/>
        </p:nvSpPr>
        <p:spPr>
          <a:xfrm>
            <a:off x="17300986" y="5190015"/>
            <a:ext cx="45752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dirty="0">
                <a:solidFill>
                  <a:schemeClr val="accent1"/>
                </a:solidFill>
                <a:latin typeface="Atkinson Hyperlegible" pitchFamily="2" charset="77"/>
              </a:rPr>
              <a:t>Umsetzung Datenschutz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401690-F4A3-5554-C0E3-84C75F011A51}"/>
              </a:ext>
            </a:extLst>
          </p:cNvPr>
          <p:cNvSpPr txBox="1"/>
          <p:nvPr/>
        </p:nvSpPr>
        <p:spPr>
          <a:xfrm>
            <a:off x="17359196" y="5774791"/>
            <a:ext cx="6343640" cy="2246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Prüfung Datenschutz bei Anwendungen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Umsetzung der Vorgaben, </a:t>
            </a:r>
            <a:br>
              <a:rPr lang="de-DE" sz="2800" dirty="0">
                <a:latin typeface="Atkinson Hyperlegible" pitchFamily="2" charset="77"/>
              </a:rPr>
            </a:br>
            <a:r>
              <a:rPr lang="de-DE" sz="2800" dirty="0">
                <a:latin typeface="Atkinson Hyperlegible" pitchFamily="2" charset="77"/>
              </a:rPr>
              <a:t>z. B. Erstellung grundlegender Dokumente</a:t>
            </a:r>
          </a:p>
        </p:txBody>
      </p:sp>
      <p:sp>
        <p:nvSpPr>
          <p:cNvPr id="12" name="Donut 26">
            <a:extLst>
              <a:ext uri="{FF2B5EF4-FFF2-40B4-BE49-F238E27FC236}">
                <a16:creationId xmlns:a16="http://schemas.microsoft.com/office/drawing/2014/main" id="{0D5EAE94-64A5-0A8A-7133-BB5C41276C7E}"/>
              </a:ext>
            </a:extLst>
          </p:cNvPr>
          <p:cNvSpPr/>
          <p:nvPr/>
        </p:nvSpPr>
        <p:spPr>
          <a:xfrm>
            <a:off x="8060141" y="4131849"/>
            <a:ext cx="7632848" cy="7632848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onut 77">
            <a:extLst>
              <a:ext uri="{FF2B5EF4-FFF2-40B4-BE49-F238E27FC236}">
                <a16:creationId xmlns:a16="http://schemas.microsoft.com/office/drawing/2014/main" id="{0C3E36B0-162B-C98B-90EA-76768106FBDD}"/>
              </a:ext>
            </a:extLst>
          </p:cNvPr>
          <p:cNvSpPr/>
          <p:nvPr/>
        </p:nvSpPr>
        <p:spPr>
          <a:xfrm>
            <a:off x="8762501" y="4884155"/>
            <a:ext cx="6228412" cy="6228412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8A13A97-638C-2238-C78C-7E5201B9299A}"/>
              </a:ext>
            </a:extLst>
          </p:cNvPr>
          <p:cNvGrpSpPr/>
          <p:nvPr/>
        </p:nvGrpSpPr>
        <p:grpSpPr>
          <a:xfrm>
            <a:off x="7833047" y="5357810"/>
            <a:ext cx="2016596" cy="2016000"/>
            <a:chOff x="6692657" y="2155891"/>
            <a:chExt cx="1008298" cy="1008000"/>
          </a:xfrm>
        </p:grpSpPr>
        <p:sp>
          <p:nvSpPr>
            <p:cNvPr id="16" name="Oval 84">
              <a:extLst>
                <a:ext uri="{FF2B5EF4-FFF2-40B4-BE49-F238E27FC236}">
                  <a16:creationId xmlns:a16="http://schemas.microsoft.com/office/drawing/2014/main" id="{BAFCB773-3B34-C946-8F6C-CD2DAD9DE321}"/>
                </a:ext>
              </a:extLst>
            </p:cNvPr>
            <p:cNvSpPr/>
            <p:nvPr/>
          </p:nvSpPr>
          <p:spPr>
            <a:xfrm>
              <a:off x="6692657" y="2155891"/>
              <a:ext cx="1008298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>
                <a:latin typeface="+mj-lt"/>
              </a:endParaRPr>
            </a:p>
          </p:txBody>
        </p:sp>
        <p:pic>
          <p:nvPicPr>
            <p:cNvPr id="17" name="Grafik 16" descr="Tablet mit einfarbiger Füllung">
              <a:extLst>
                <a:ext uri="{FF2B5EF4-FFF2-40B4-BE49-F238E27FC236}">
                  <a16:creationId xmlns:a16="http://schemas.microsoft.com/office/drawing/2014/main" id="{8F1DF0AB-1C1E-1508-9E79-69F504CE3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34683" y="2297768"/>
              <a:ext cx="724247" cy="724247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630F5B9-A153-D4D6-D2F5-80096907A051}"/>
              </a:ext>
            </a:extLst>
          </p:cNvPr>
          <p:cNvGrpSpPr/>
          <p:nvPr/>
        </p:nvGrpSpPr>
        <p:grpSpPr>
          <a:xfrm>
            <a:off x="7870390" y="8792240"/>
            <a:ext cx="2016596" cy="2016000"/>
            <a:chOff x="7028307" y="4433976"/>
            <a:chExt cx="1008298" cy="1008000"/>
          </a:xfrm>
        </p:grpSpPr>
        <p:sp>
          <p:nvSpPr>
            <p:cNvPr id="19" name="Oval 84">
              <a:extLst>
                <a:ext uri="{FF2B5EF4-FFF2-40B4-BE49-F238E27FC236}">
                  <a16:creationId xmlns:a16="http://schemas.microsoft.com/office/drawing/2014/main" id="{CE71F273-D86E-84FF-C24C-26A97A3D8DB7}"/>
                </a:ext>
              </a:extLst>
            </p:cNvPr>
            <p:cNvSpPr/>
            <p:nvPr/>
          </p:nvSpPr>
          <p:spPr>
            <a:xfrm>
              <a:off x="7028307" y="4433976"/>
              <a:ext cx="1008298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>
                <a:latin typeface="+mj-lt"/>
              </a:endParaRPr>
            </a:p>
          </p:txBody>
        </p:sp>
        <p:pic>
          <p:nvPicPr>
            <p:cNvPr id="20" name="Grafik 19" descr="Lupe mit einfarbiger Füllung">
              <a:extLst>
                <a:ext uri="{FF2B5EF4-FFF2-40B4-BE49-F238E27FC236}">
                  <a16:creationId xmlns:a16="http://schemas.microsoft.com/office/drawing/2014/main" id="{E6BC8844-723F-29B3-A952-B3D41F64B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72456" y="4577976"/>
              <a:ext cx="720000" cy="720000"/>
            </a:xfrm>
            <a:prstGeom prst="rect">
              <a:avLst/>
            </a:prstGeom>
          </p:spPr>
        </p:pic>
      </p:grpSp>
      <p:sp>
        <p:nvSpPr>
          <p:cNvPr id="22" name="Oval 84">
            <a:extLst>
              <a:ext uri="{FF2B5EF4-FFF2-40B4-BE49-F238E27FC236}">
                <a16:creationId xmlns:a16="http://schemas.microsoft.com/office/drawing/2014/main" id="{D96A5023-52EA-F462-3405-781889D584D7}"/>
              </a:ext>
            </a:extLst>
          </p:cNvPr>
          <p:cNvSpPr/>
          <p:nvPr/>
        </p:nvSpPr>
        <p:spPr>
          <a:xfrm>
            <a:off x="11252631" y="10384445"/>
            <a:ext cx="2016596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latin typeface="+mj-lt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620A9AD-2819-0E5A-6252-E3F19475D418}"/>
              </a:ext>
            </a:extLst>
          </p:cNvPr>
          <p:cNvSpPr txBox="1"/>
          <p:nvPr/>
        </p:nvSpPr>
        <p:spPr>
          <a:xfrm>
            <a:off x="15908752" y="1780794"/>
            <a:ext cx="72392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1"/>
                </a:solidFill>
                <a:latin typeface="Atkinson Hyperlegible" pitchFamily="2" charset="77"/>
              </a:rPr>
              <a:t>Auswahl an Software/Apps, Verwendung digitaler Bücher</a:t>
            </a:r>
            <a:endParaRPr lang="de-DE" altLang="ko-KR" sz="3200" dirty="0">
              <a:solidFill>
                <a:schemeClr val="accent1"/>
              </a:solidFill>
              <a:latin typeface="Atkinson Hyperlegible" pitchFamily="2" charset="77"/>
              <a:cs typeface="Arial" pitchFamily="34" charset="0"/>
            </a:endParaRPr>
          </a:p>
          <a:p>
            <a:pPr algn="l"/>
            <a:r>
              <a:rPr lang="de-DE" sz="2800" dirty="0">
                <a:latin typeface="Atkinson Hyperlegible" pitchFamily="2" charset="77"/>
              </a:rPr>
              <a:t>unter Beachtung rechtlicher Rahmenbedingungen (z. B. Datenschutz, Lizenzierung)</a:t>
            </a:r>
          </a:p>
        </p:txBody>
      </p:sp>
      <p:sp>
        <p:nvSpPr>
          <p:cNvPr id="44" name="Rechtwinkliges Dreieck 43">
            <a:extLst>
              <a:ext uri="{FF2B5EF4-FFF2-40B4-BE49-F238E27FC236}">
                <a16:creationId xmlns:a16="http://schemas.microsoft.com/office/drawing/2014/main" id="{FB3B4883-4F46-B5DE-60E1-8B00B1D29608}"/>
              </a:ext>
            </a:extLst>
          </p:cNvPr>
          <p:cNvSpPr/>
          <p:nvPr/>
        </p:nvSpPr>
        <p:spPr>
          <a:xfrm rot="20992511">
            <a:off x="14124068" y="9766515"/>
            <a:ext cx="1000124" cy="1008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BB8CB75-B7B0-B837-7C7B-C1A318503064}"/>
              </a:ext>
            </a:extLst>
          </p:cNvPr>
          <p:cNvGrpSpPr/>
          <p:nvPr/>
        </p:nvGrpSpPr>
        <p:grpSpPr>
          <a:xfrm>
            <a:off x="8526283" y="18004209"/>
            <a:ext cx="2016596" cy="2016000"/>
            <a:chOff x="6692657" y="2155891"/>
            <a:chExt cx="1008298" cy="1008000"/>
          </a:xfrm>
        </p:grpSpPr>
        <p:sp>
          <p:nvSpPr>
            <p:cNvPr id="34" name="Oval 84">
              <a:extLst>
                <a:ext uri="{FF2B5EF4-FFF2-40B4-BE49-F238E27FC236}">
                  <a16:creationId xmlns:a16="http://schemas.microsoft.com/office/drawing/2014/main" id="{9CC92AD0-1CC8-B014-9D2B-F4CDF200E129}"/>
                </a:ext>
              </a:extLst>
            </p:cNvPr>
            <p:cNvSpPr/>
            <p:nvPr/>
          </p:nvSpPr>
          <p:spPr>
            <a:xfrm>
              <a:off x="6692657" y="2155891"/>
              <a:ext cx="1008298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>
                <a:latin typeface="+mj-lt"/>
              </a:endParaRPr>
            </a:p>
          </p:txBody>
        </p:sp>
        <p:pic>
          <p:nvPicPr>
            <p:cNvPr id="35" name="Grafik 34" descr="Tablet mit einfarbiger Füllung">
              <a:extLst>
                <a:ext uri="{FF2B5EF4-FFF2-40B4-BE49-F238E27FC236}">
                  <a16:creationId xmlns:a16="http://schemas.microsoft.com/office/drawing/2014/main" id="{F80C9D8B-F50F-7398-8275-6424342B6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34683" y="2297768"/>
              <a:ext cx="724247" cy="724247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07AC4E6-C86B-3D1E-3E2C-0CE12587E95A}"/>
              </a:ext>
            </a:extLst>
          </p:cNvPr>
          <p:cNvGrpSpPr/>
          <p:nvPr/>
        </p:nvGrpSpPr>
        <p:grpSpPr>
          <a:xfrm>
            <a:off x="15284390" y="15866567"/>
            <a:ext cx="2016596" cy="2016000"/>
            <a:chOff x="6692657" y="2155891"/>
            <a:chExt cx="1008298" cy="1008000"/>
          </a:xfrm>
        </p:grpSpPr>
        <p:sp>
          <p:nvSpPr>
            <p:cNvPr id="38" name="Oval 84">
              <a:extLst>
                <a:ext uri="{FF2B5EF4-FFF2-40B4-BE49-F238E27FC236}">
                  <a16:creationId xmlns:a16="http://schemas.microsoft.com/office/drawing/2014/main" id="{809A2B41-3465-A16E-47CB-A7F317F32ABE}"/>
                </a:ext>
              </a:extLst>
            </p:cNvPr>
            <p:cNvSpPr/>
            <p:nvPr/>
          </p:nvSpPr>
          <p:spPr>
            <a:xfrm>
              <a:off x="6692657" y="2155891"/>
              <a:ext cx="1008298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>
                <a:latin typeface="+mj-lt"/>
              </a:endParaRPr>
            </a:p>
          </p:txBody>
        </p:sp>
        <p:pic>
          <p:nvPicPr>
            <p:cNvPr id="40" name="Grafik 39" descr="Tablet mit einfarbiger Füllung">
              <a:extLst>
                <a:ext uri="{FF2B5EF4-FFF2-40B4-BE49-F238E27FC236}">
                  <a16:creationId xmlns:a16="http://schemas.microsoft.com/office/drawing/2014/main" id="{755CFD28-6F5D-64B4-5A4F-0D6607B85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34683" y="2297768"/>
              <a:ext cx="724247" cy="724247"/>
            </a:xfrm>
            <a:prstGeom prst="rect">
              <a:avLst/>
            </a:prstGeom>
          </p:spPr>
        </p:pic>
      </p:grpSp>
      <p:sp>
        <p:nvSpPr>
          <p:cNvPr id="46" name="Oval 84">
            <a:extLst>
              <a:ext uri="{FF2B5EF4-FFF2-40B4-BE49-F238E27FC236}">
                <a16:creationId xmlns:a16="http://schemas.microsoft.com/office/drawing/2014/main" id="{C656AD7D-09EE-B36B-E3C4-56853A12D935}"/>
              </a:ext>
            </a:extLst>
          </p:cNvPr>
          <p:cNvSpPr/>
          <p:nvPr/>
        </p:nvSpPr>
        <p:spPr>
          <a:xfrm>
            <a:off x="10633163" y="3415715"/>
            <a:ext cx="2016596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latin typeface="+mj-lt"/>
            </a:endParaRPr>
          </a:p>
        </p:txBody>
      </p:sp>
      <p:sp>
        <p:nvSpPr>
          <p:cNvPr id="41" name="Grafik 46" descr="Tablet mit einfarbiger Füllung">
            <a:extLst>
              <a:ext uri="{FF2B5EF4-FFF2-40B4-BE49-F238E27FC236}">
                <a16:creationId xmlns:a16="http://schemas.microsoft.com/office/drawing/2014/main" id="{CA03BDCE-E98D-6EBA-C83B-6B2B4DD0F9FB}"/>
              </a:ext>
            </a:extLst>
          </p:cNvPr>
          <p:cNvSpPr/>
          <p:nvPr/>
        </p:nvSpPr>
        <p:spPr>
          <a:xfrm>
            <a:off x="4884836" y="17443009"/>
            <a:ext cx="1207078" cy="844954"/>
          </a:xfrm>
          <a:custGeom>
            <a:avLst/>
            <a:gdLst>
              <a:gd name="connsiteX0" fmla="*/ 1116548 w 1207078"/>
              <a:gd name="connsiteY0" fmla="*/ 754424 h 844954"/>
              <a:gd name="connsiteX1" fmla="*/ 90531 w 1207078"/>
              <a:gd name="connsiteY1" fmla="*/ 754424 h 844954"/>
              <a:gd name="connsiteX2" fmla="*/ 90531 w 1207078"/>
              <a:gd name="connsiteY2" fmla="*/ 90531 h 844954"/>
              <a:gd name="connsiteX3" fmla="*/ 1116548 w 1207078"/>
              <a:gd name="connsiteY3" fmla="*/ 90531 h 844954"/>
              <a:gd name="connsiteX4" fmla="*/ 1116548 w 1207078"/>
              <a:gd name="connsiteY4" fmla="*/ 754424 h 844954"/>
              <a:gd name="connsiteX5" fmla="*/ 678982 w 1207078"/>
              <a:gd name="connsiteY5" fmla="*/ 814778 h 844954"/>
              <a:gd name="connsiteX6" fmla="*/ 528097 w 1207078"/>
              <a:gd name="connsiteY6" fmla="*/ 814778 h 844954"/>
              <a:gd name="connsiteX7" fmla="*/ 513008 w 1207078"/>
              <a:gd name="connsiteY7" fmla="*/ 799689 h 844954"/>
              <a:gd name="connsiteX8" fmla="*/ 528097 w 1207078"/>
              <a:gd name="connsiteY8" fmla="*/ 784601 h 844954"/>
              <a:gd name="connsiteX9" fmla="*/ 678982 w 1207078"/>
              <a:gd name="connsiteY9" fmla="*/ 784601 h 844954"/>
              <a:gd name="connsiteX10" fmla="*/ 694070 w 1207078"/>
              <a:gd name="connsiteY10" fmla="*/ 799689 h 844954"/>
              <a:gd name="connsiteX11" fmla="*/ 678982 w 1207078"/>
              <a:gd name="connsiteY11" fmla="*/ 814778 h 844954"/>
              <a:gd name="connsiteX12" fmla="*/ 603539 w 1207078"/>
              <a:gd name="connsiteY12" fmla="*/ 30177 h 844954"/>
              <a:gd name="connsiteX13" fmla="*/ 618628 w 1207078"/>
              <a:gd name="connsiteY13" fmla="*/ 45265 h 844954"/>
              <a:gd name="connsiteX14" fmla="*/ 603539 w 1207078"/>
              <a:gd name="connsiteY14" fmla="*/ 60354 h 844954"/>
              <a:gd name="connsiteX15" fmla="*/ 588451 w 1207078"/>
              <a:gd name="connsiteY15" fmla="*/ 45265 h 844954"/>
              <a:gd name="connsiteX16" fmla="*/ 603539 w 1207078"/>
              <a:gd name="connsiteY16" fmla="*/ 30177 h 844954"/>
              <a:gd name="connsiteX17" fmla="*/ 1146724 w 1207078"/>
              <a:gd name="connsiteY17" fmla="*/ 0 h 844954"/>
              <a:gd name="connsiteX18" fmla="*/ 60354 w 1207078"/>
              <a:gd name="connsiteY18" fmla="*/ 0 h 844954"/>
              <a:gd name="connsiteX19" fmla="*/ 0 w 1207078"/>
              <a:gd name="connsiteY19" fmla="*/ 60354 h 844954"/>
              <a:gd name="connsiteX20" fmla="*/ 0 w 1207078"/>
              <a:gd name="connsiteY20" fmla="*/ 784601 h 844954"/>
              <a:gd name="connsiteX21" fmla="*/ 60354 w 1207078"/>
              <a:gd name="connsiteY21" fmla="*/ 844955 h 844954"/>
              <a:gd name="connsiteX22" fmla="*/ 1146724 w 1207078"/>
              <a:gd name="connsiteY22" fmla="*/ 844955 h 844954"/>
              <a:gd name="connsiteX23" fmla="*/ 1207078 w 1207078"/>
              <a:gd name="connsiteY23" fmla="*/ 784601 h 844954"/>
              <a:gd name="connsiteX24" fmla="*/ 1207078 w 1207078"/>
              <a:gd name="connsiteY24" fmla="*/ 60354 h 844954"/>
              <a:gd name="connsiteX25" fmla="*/ 1146724 w 1207078"/>
              <a:gd name="connsiteY25" fmla="*/ 0 h 84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7078" h="844954">
                <a:moveTo>
                  <a:pt x="1116548" y="754424"/>
                </a:moveTo>
                <a:lnTo>
                  <a:pt x="90531" y="754424"/>
                </a:lnTo>
                <a:lnTo>
                  <a:pt x="90531" y="90531"/>
                </a:lnTo>
                <a:lnTo>
                  <a:pt x="1116548" y="90531"/>
                </a:lnTo>
                <a:lnTo>
                  <a:pt x="1116548" y="754424"/>
                </a:lnTo>
                <a:close/>
                <a:moveTo>
                  <a:pt x="678982" y="814778"/>
                </a:moveTo>
                <a:lnTo>
                  <a:pt x="528097" y="814778"/>
                </a:lnTo>
                <a:cubicBezTo>
                  <a:pt x="519044" y="814778"/>
                  <a:pt x="513008" y="808742"/>
                  <a:pt x="513008" y="799689"/>
                </a:cubicBezTo>
                <a:cubicBezTo>
                  <a:pt x="513008" y="790636"/>
                  <a:pt x="519044" y="784601"/>
                  <a:pt x="528097" y="784601"/>
                </a:cubicBezTo>
                <a:lnTo>
                  <a:pt x="678982" y="784601"/>
                </a:lnTo>
                <a:cubicBezTo>
                  <a:pt x="688035" y="784601"/>
                  <a:pt x="694070" y="790636"/>
                  <a:pt x="694070" y="799689"/>
                </a:cubicBezTo>
                <a:cubicBezTo>
                  <a:pt x="694070" y="808742"/>
                  <a:pt x="688035" y="814778"/>
                  <a:pt x="678982" y="814778"/>
                </a:cubicBezTo>
                <a:close/>
                <a:moveTo>
                  <a:pt x="603539" y="30177"/>
                </a:moveTo>
                <a:cubicBezTo>
                  <a:pt x="612592" y="30177"/>
                  <a:pt x="618628" y="36212"/>
                  <a:pt x="618628" y="45265"/>
                </a:cubicBezTo>
                <a:cubicBezTo>
                  <a:pt x="618628" y="54319"/>
                  <a:pt x="612592" y="60354"/>
                  <a:pt x="603539" y="60354"/>
                </a:cubicBezTo>
                <a:cubicBezTo>
                  <a:pt x="594486" y="60354"/>
                  <a:pt x="588451" y="54319"/>
                  <a:pt x="588451" y="45265"/>
                </a:cubicBezTo>
                <a:cubicBezTo>
                  <a:pt x="588451" y="36212"/>
                  <a:pt x="594486" y="30177"/>
                  <a:pt x="603539" y="30177"/>
                </a:cubicBezTo>
                <a:close/>
                <a:moveTo>
                  <a:pt x="1146724" y="0"/>
                </a:moveTo>
                <a:lnTo>
                  <a:pt x="60354" y="0"/>
                </a:lnTo>
                <a:cubicBezTo>
                  <a:pt x="27159" y="0"/>
                  <a:pt x="0" y="27159"/>
                  <a:pt x="0" y="60354"/>
                </a:cubicBezTo>
                <a:lnTo>
                  <a:pt x="0" y="784601"/>
                </a:lnTo>
                <a:cubicBezTo>
                  <a:pt x="0" y="817796"/>
                  <a:pt x="27159" y="844955"/>
                  <a:pt x="60354" y="844955"/>
                </a:cubicBezTo>
                <a:lnTo>
                  <a:pt x="1146724" y="844955"/>
                </a:lnTo>
                <a:cubicBezTo>
                  <a:pt x="1179919" y="844955"/>
                  <a:pt x="1207078" y="817796"/>
                  <a:pt x="1207078" y="784601"/>
                </a:cubicBezTo>
                <a:lnTo>
                  <a:pt x="1207078" y="60354"/>
                </a:lnTo>
                <a:cubicBezTo>
                  <a:pt x="1207078" y="27159"/>
                  <a:pt x="1179919" y="0"/>
                  <a:pt x="1146724" y="0"/>
                </a:cubicBezTo>
                <a:close/>
              </a:path>
            </a:pathLst>
          </a:custGeom>
          <a:solidFill>
            <a:schemeClr val="accent1"/>
          </a:solidFill>
          <a:ln w="1508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" name="Oval 84">
            <a:extLst>
              <a:ext uri="{FF2B5EF4-FFF2-40B4-BE49-F238E27FC236}">
                <a16:creationId xmlns:a16="http://schemas.microsoft.com/office/drawing/2014/main" id="{E8CA4B09-D21D-9538-09B7-4DC262728E28}"/>
              </a:ext>
            </a:extLst>
          </p:cNvPr>
          <p:cNvSpPr/>
          <p:nvPr/>
        </p:nvSpPr>
        <p:spPr>
          <a:xfrm>
            <a:off x="13562269" y="4519580"/>
            <a:ext cx="2016596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latin typeface="+mj-lt"/>
            </a:endParaRPr>
          </a:p>
        </p:txBody>
      </p:sp>
      <p:sp>
        <p:nvSpPr>
          <p:cNvPr id="4" name="Oval 84">
            <a:extLst>
              <a:ext uri="{FF2B5EF4-FFF2-40B4-BE49-F238E27FC236}">
                <a16:creationId xmlns:a16="http://schemas.microsoft.com/office/drawing/2014/main" id="{1511A70C-93AF-8032-74EC-F2BBEFB5145F}"/>
              </a:ext>
            </a:extLst>
          </p:cNvPr>
          <p:cNvSpPr/>
          <p:nvPr/>
        </p:nvSpPr>
        <p:spPr>
          <a:xfrm>
            <a:off x="14289337" y="7113850"/>
            <a:ext cx="2016596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>
              <a:latin typeface="+mj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446045B-B4E2-E83D-A437-CE57148F09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0565" r="9777" b="11167"/>
          <a:stretch/>
        </p:blipFill>
        <p:spPr>
          <a:xfrm>
            <a:off x="9680354" y="6121813"/>
            <a:ext cx="4509181" cy="3414932"/>
          </a:xfrm>
          <a:prstGeom prst="rect">
            <a:avLst/>
          </a:prstGeom>
        </p:spPr>
      </p:pic>
      <p:pic>
        <p:nvPicPr>
          <p:cNvPr id="25" name="Grafik 24" descr="Abzeichen Tick1 Silhouette">
            <a:extLst>
              <a:ext uri="{FF2B5EF4-FFF2-40B4-BE49-F238E27FC236}">
                <a16:creationId xmlns:a16="http://schemas.microsoft.com/office/drawing/2014/main" id="{9F4AC917-D923-8B8D-39DA-DB76D1C198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89153" y="15325292"/>
            <a:ext cx="1549275" cy="1549275"/>
          </a:xfrm>
          <a:prstGeom prst="rect">
            <a:avLst/>
          </a:prstGeom>
        </p:spPr>
      </p:pic>
      <p:pic>
        <p:nvPicPr>
          <p:cNvPr id="27" name="Grafik 26" descr="Volltreffer mit einfarbiger Füllung">
            <a:extLst>
              <a:ext uri="{FF2B5EF4-FFF2-40B4-BE49-F238E27FC236}">
                <a16:creationId xmlns:a16="http://schemas.microsoft.com/office/drawing/2014/main" id="{A238A621-FBF6-C922-40CE-EF9246BBCF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45832" y="10811979"/>
            <a:ext cx="1317293" cy="1317293"/>
          </a:xfrm>
          <a:prstGeom prst="rect">
            <a:avLst/>
          </a:prstGeom>
        </p:spPr>
      </p:pic>
      <p:pic>
        <p:nvPicPr>
          <p:cNvPr id="29" name="Grafik 28" descr="Erhobene Hand Silhouette">
            <a:extLst>
              <a:ext uri="{FF2B5EF4-FFF2-40B4-BE49-F238E27FC236}">
                <a16:creationId xmlns:a16="http://schemas.microsoft.com/office/drawing/2014/main" id="{A2977FD6-E85E-5E85-9829-19AF946982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642226" y="7389588"/>
            <a:ext cx="1401950" cy="1401950"/>
          </a:xfrm>
          <a:prstGeom prst="rect">
            <a:avLst/>
          </a:prstGeom>
        </p:spPr>
      </p:pic>
      <p:pic>
        <p:nvPicPr>
          <p:cNvPr id="33" name="Grafik 32" descr="Prüfliste mit einfarbiger Füllung">
            <a:extLst>
              <a:ext uri="{FF2B5EF4-FFF2-40B4-BE49-F238E27FC236}">
                <a16:creationId xmlns:a16="http://schemas.microsoft.com/office/drawing/2014/main" id="{F92660B1-97A1-EE06-F815-5F33D45BC7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979016" y="4937942"/>
            <a:ext cx="1309835" cy="1309835"/>
          </a:xfrm>
          <a:prstGeom prst="rect">
            <a:avLst/>
          </a:prstGeom>
        </p:spPr>
      </p:pic>
      <p:pic>
        <p:nvPicPr>
          <p:cNvPr id="39" name="Grafik 38" descr="Chat Silhouette">
            <a:extLst>
              <a:ext uri="{FF2B5EF4-FFF2-40B4-BE49-F238E27FC236}">
                <a16:creationId xmlns:a16="http://schemas.microsoft.com/office/drawing/2014/main" id="{F19AE69A-64A4-FE9E-0EB0-126748B010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06714" y="3665294"/>
            <a:ext cx="1751467" cy="1751467"/>
          </a:xfrm>
          <a:prstGeom prst="rect">
            <a:avLst/>
          </a:prstGeom>
        </p:spPr>
      </p:pic>
      <p:pic>
        <p:nvPicPr>
          <p:cNvPr id="43" name="Grafik 42" descr="Hand mit einfarbiger Füllung">
            <a:extLst>
              <a:ext uri="{FF2B5EF4-FFF2-40B4-BE49-F238E27FC236}">
                <a16:creationId xmlns:a16="http://schemas.microsoft.com/office/drawing/2014/main" id="{C31CB964-0AD9-6069-C3D7-21D7B7C64F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258829" y="15091929"/>
            <a:ext cx="1549275" cy="1549275"/>
          </a:xfrm>
          <a:prstGeom prst="rect">
            <a:avLst/>
          </a:prstGeom>
        </p:spPr>
      </p:pic>
      <p:sp>
        <p:nvSpPr>
          <p:cNvPr id="7" name="Rechtwinkliges Dreieck 6">
            <a:extLst>
              <a:ext uri="{FF2B5EF4-FFF2-40B4-BE49-F238E27FC236}">
                <a16:creationId xmlns:a16="http://schemas.microsoft.com/office/drawing/2014/main" id="{35478F76-9AA7-E340-68AD-22550B21969E}"/>
              </a:ext>
            </a:extLst>
          </p:cNvPr>
          <p:cNvSpPr/>
          <p:nvPr/>
        </p:nvSpPr>
        <p:spPr>
          <a:xfrm rot="4458282">
            <a:off x="9961571" y="10831011"/>
            <a:ext cx="1000124" cy="1008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7896F3D-0714-9D75-1D02-52AD870977C5}"/>
              </a:ext>
            </a:extLst>
          </p:cNvPr>
          <p:cNvSpPr txBox="1"/>
          <p:nvPr/>
        </p:nvSpPr>
        <p:spPr>
          <a:xfrm>
            <a:off x="2645331" y="10698111"/>
            <a:ext cx="792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>
              <a:latin typeface="Atkinson Hyperlegible" pitchFamily="2" charset="77"/>
            </a:endParaRPr>
          </a:p>
          <a:p>
            <a:pPr algn="l"/>
            <a:r>
              <a:rPr lang="de-DE" sz="3200" dirty="0">
                <a:solidFill>
                  <a:srgbClr val="009193"/>
                </a:solidFill>
                <a:latin typeface="Atkinson Hyperlegible" pitchFamily="2" charset="77"/>
              </a:rPr>
              <a:t>4 störungsfreien Betrieb sicherstellen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Zuständige benennen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>
                <a:latin typeface="Atkinson Hyperlegible" pitchFamily="2" charset="77"/>
              </a:rPr>
              <a:t>Löschroutinen entwickeln</a:t>
            </a:r>
          </a:p>
          <a:p>
            <a:pPr algn="l"/>
            <a:endParaRPr lang="de-DE" sz="3200" dirty="0">
              <a:solidFill>
                <a:srgbClr val="009193"/>
              </a:solidFill>
              <a:latin typeface="Atkinson Hyperlegible" pitchFamily="2" charset="77"/>
            </a:endParaRPr>
          </a:p>
          <a:p>
            <a:pPr algn="l"/>
            <a:endParaRPr lang="de-DE" sz="2800" dirty="0"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92150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D2BC8B29-0CCA-1FB4-871D-81772C2854CC}"/>
              </a:ext>
            </a:extLst>
          </p:cNvPr>
          <p:cNvSpPr txBox="1"/>
          <p:nvPr/>
        </p:nvSpPr>
        <p:spPr>
          <a:xfrm>
            <a:off x="10627981" y="8462455"/>
            <a:ext cx="1092337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Lehrkräfte…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/>
              <a:t>tauschen Unterrichtsmaterialien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/>
              <a:t>informieren sich gegenseitig über Neuerungen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/>
              <a:t>berichten über Erfahrungen aus der Unterrichtspraxis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/>
              <a:t>helfen sich gegenseitig bei technischen Problemen</a:t>
            </a:r>
          </a:p>
          <a:p>
            <a:endParaRPr lang="de-DE" sz="4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77B9CF7-CEB2-DD1D-0E3D-9F0A313B7392}"/>
              </a:ext>
            </a:extLst>
          </p:cNvPr>
          <p:cNvSpPr txBox="1"/>
          <p:nvPr/>
        </p:nvSpPr>
        <p:spPr>
          <a:xfrm>
            <a:off x="10627983" y="6061798"/>
            <a:ext cx="10923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Lehrkräfte…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/>
              <a:t>bereiten gemeinsam Unterricht auch arbeitsteilig vor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/>
              <a:t>erstellen gemeinsame Prüfungen</a:t>
            </a:r>
          </a:p>
          <a:p>
            <a:endParaRPr lang="de-DE" sz="4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C88A193-62DE-AD70-5DA5-1C644C909E8E}"/>
              </a:ext>
            </a:extLst>
          </p:cNvPr>
          <p:cNvSpPr txBox="1"/>
          <p:nvPr/>
        </p:nvSpPr>
        <p:spPr>
          <a:xfrm>
            <a:off x="10627985" y="2553146"/>
            <a:ext cx="109233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Lehrkräfte…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/>
              <a:t>tauschen sich intensiv zum Thema Unterrichten mit digitalen Medien aus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/>
              <a:t>bringen dabei ihre individuellen Stärken so ein, dass jeder von der Erfahrung der anderen profitiert und gemeinsam Unterrichtskonzepte verbessert werden</a:t>
            </a:r>
          </a:p>
          <a:p>
            <a:endParaRPr lang="de-DE" sz="4800" dirty="0"/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F6291737-45B8-0D36-17E8-38E963EA92DF}"/>
              </a:ext>
            </a:extLst>
          </p:cNvPr>
          <p:cNvGraphicFramePr/>
          <p:nvPr/>
        </p:nvGraphicFramePr>
        <p:xfrm>
          <a:off x="2832642" y="3484968"/>
          <a:ext cx="7144736" cy="7369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3477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7531D4F-D963-44FE-7D5D-CF87F42ADF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4" y="728535"/>
            <a:ext cx="14717484" cy="129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972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Benutzerdefiniert 3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226EA8"/>
      </a:accent1>
      <a:accent2>
        <a:srgbClr val="0FAE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4C4C4B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Macintosh PowerPoint</Application>
  <PresentationFormat>Benutzerdefiniert</PresentationFormat>
  <Paragraphs>187</Paragraphs>
  <Slides>12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Atkinson Hyperlegible</vt:lpstr>
      <vt:lpstr>Helvetica Neue</vt:lpstr>
      <vt:lpstr>Helvetica Neue Medium</vt:lpstr>
      <vt:lpstr>PT Sans</vt:lpstr>
      <vt:lpstr>Verdana</vt:lpstr>
      <vt:lpstr>21_BasicWhite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Checkliste für Unterstützungsstrukturen Schulentwicklung unter den Bedingungen der Digitalisierung gestalten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Viola Bauer</cp:lastModifiedBy>
  <cp:revision>67</cp:revision>
  <cp:lastPrinted>2023-05-09T19:42:32Z</cp:lastPrinted>
  <dcterms:modified xsi:type="dcterms:W3CDTF">2024-04-24T19:12:22Z</dcterms:modified>
</cp:coreProperties>
</file>