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83"/>
    <p:restoredTop sz="94658"/>
  </p:normalViewPr>
  <p:slideViewPr>
    <p:cSldViewPr snapToGrid="0">
      <p:cViewPr varScale="1">
        <p:scale>
          <a:sx n="79" d="100"/>
          <a:sy n="79" d="100"/>
        </p:scale>
        <p:origin x="232" y="8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5F222B-02C6-FBBC-A832-8D5202F642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1BC58A8-CD40-B16D-A077-852B1F460F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30C5EC6-6840-7430-0D74-558C7FF64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BC0FD-A4A5-5845-95DE-14D66BD7A304}" type="datetimeFigureOut">
              <a:rPr lang="de-DE" smtClean="0"/>
              <a:t>26.11.23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9CFEFC-AE8B-F04F-9B02-F3C9F7A58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3ACD381-E722-5F59-314D-6CF81843E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B309-75D4-5446-B042-440E399E90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600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C25CE4-EE58-7C03-1D9F-81D55C736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FBF6B32-2489-2B28-C1EF-950B07B06E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6F6B4DC-7684-2F80-19EF-E0B218387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BC0FD-A4A5-5845-95DE-14D66BD7A304}" type="datetimeFigureOut">
              <a:rPr lang="de-DE" smtClean="0"/>
              <a:t>26.11.23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0CCB34C-DC78-497B-A072-B5E8764FE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24A6F8D-BBB2-6116-E74C-8A9A5A3F3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B309-75D4-5446-B042-440E399E90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462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848C613-9B1F-6107-E013-42F06566D5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9AF1D03-2693-DD0F-5602-895A19C96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2A990BC-777A-D936-C612-AE390779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BC0FD-A4A5-5845-95DE-14D66BD7A304}" type="datetimeFigureOut">
              <a:rPr lang="de-DE" smtClean="0"/>
              <a:t>26.11.23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418ADFB-171E-2BB3-8F61-3CABFFA16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9852B63-E8F8-02E4-0FBD-E1E934782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B309-75D4-5446-B042-440E399E90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5767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F56FDD-2754-4D39-43A6-382A3ADE9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D1F76F-7691-979B-93AD-2C900C4DC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CFA30C-7FF4-F6FC-AEB7-985BEB094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BC0FD-A4A5-5845-95DE-14D66BD7A304}" type="datetimeFigureOut">
              <a:rPr lang="de-DE" smtClean="0"/>
              <a:t>26.11.23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7E7B89-55A0-82EA-8207-681416033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B7F4F6-7ED3-5272-8242-A648D7764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B309-75D4-5446-B042-440E399E90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7762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142009-33E9-9958-4E1F-5582FF0B6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44E4156-13BC-3AE5-9DD7-7E76A5125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BC8F2-850B-2F0E-1032-A708D79EE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BC0FD-A4A5-5845-95DE-14D66BD7A304}" type="datetimeFigureOut">
              <a:rPr lang="de-DE" smtClean="0"/>
              <a:t>26.11.23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E8D51FA-42BE-9E44-E333-CAAC84FEF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17C815-5773-BCE3-825B-52BB49B79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B309-75D4-5446-B042-440E399E90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2098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1F304D-AB26-1249-4A25-CA9B9B737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989DE3-478F-82AC-EC42-01F53333BB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D2D4CEB-A80A-C959-B897-CE45833B67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F3FD86-3590-8965-F048-185A24335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BC0FD-A4A5-5845-95DE-14D66BD7A304}" type="datetimeFigureOut">
              <a:rPr lang="de-DE" smtClean="0"/>
              <a:t>26.11.23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4A62540-242E-EB69-25AC-CF6F480A4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26260E3-DAEF-B117-746A-9104CC1F5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B309-75D4-5446-B042-440E399E90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2845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1B912D-3A06-7EEB-C29E-EB9C18850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B9621E4-7634-8977-A398-D4B4E1E24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9F58ED7-3388-110B-C577-66B9150D3B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D5F1CAA-96C3-9878-1C17-7212D66BF9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B4101B0-EB45-20DD-7CA1-63481515D9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07FB46A-EF87-01AA-832F-98607D71F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BC0FD-A4A5-5845-95DE-14D66BD7A304}" type="datetimeFigureOut">
              <a:rPr lang="de-DE" smtClean="0"/>
              <a:t>26.11.23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219CF64-4AA7-EB84-59A0-49B6237C9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CECFAAE-BFB6-1674-853D-D830C402F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B309-75D4-5446-B042-440E399E90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75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A42919-31B3-A709-F084-AB889D5AC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6F26DE3-475C-F86A-A546-79B71DCC9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BC0FD-A4A5-5845-95DE-14D66BD7A304}" type="datetimeFigureOut">
              <a:rPr lang="de-DE" smtClean="0"/>
              <a:t>26.11.23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A9EDCBE-0B6D-A831-B811-96D1FAE24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D38B6AB-30C7-ABB6-8642-0BEB677F9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B309-75D4-5446-B042-440E399E90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2271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12FAB86-4BB4-582C-79B5-06D82AA08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BC0FD-A4A5-5845-95DE-14D66BD7A304}" type="datetimeFigureOut">
              <a:rPr lang="de-DE" smtClean="0"/>
              <a:t>26.11.23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2CF184D-2BF5-E098-D65B-F5AF54790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F517995-2ABB-9E11-111F-074C4C6E9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B309-75D4-5446-B042-440E399E90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0149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FB6714-4738-2FB2-9AD0-82110C3E0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A51884-7D1C-21AD-927B-220C1B9D4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682EA56-3708-B7EB-6942-CC9FB0F9BA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7F79E85-5E0D-2F3D-3616-4B1B1FC0D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BC0FD-A4A5-5845-95DE-14D66BD7A304}" type="datetimeFigureOut">
              <a:rPr lang="de-DE" smtClean="0"/>
              <a:t>26.11.23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99D4F0D-A8F8-674C-011E-CA274736D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1C30C04-B374-B6A9-8BE6-94C080C98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B309-75D4-5446-B042-440E399E90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228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474E4E-82C2-28B8-928E-BF07FB4E5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B55BDDD-5085-8BD2-AB74-81E9D4A073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4FA6922-7B64-B828-C07B-DF649D33D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E44A51E-F004-8DCA-4573-76F67A8DD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BC0FD-A4A5-5845-95DE-14D66BD7A304}" type="datetimeFigureOut">
              <a:rPr lang="de-DE" smtClean="0"/>
              <a:t>26.11.23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784D38D-A6F0-ED21-9109-EBBF24509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F6A4D74-F66E-442C-B91C-A02176455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B309-75D4-5446-B042-440E399E90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787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8439AC0-B5E9-078E-F66E-EFF3B4CC2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F5F7A1A-69A9-A4B2-1047-DE02C8318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B4F052-18E6-D5E3-1542-935ADAF9C9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BC0FD-A4A5-5845-95DE-14D66BD7A304}" type="datetimeFigureOut">
              <a:rPr lang="de-DE" smtClean="0"/>
              <a:t>26.11.23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8ADEB76-C305-A80F-C958-974A2699CA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F631E7-4FF3-D438-A7B3-F2E3A0EA03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BB309-75D4-5446-B042-440E399E90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3387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FFD5C346-6C27-925D-5808-24DD6808F307}"/>
              </a:ext>
            </a:extLst>
          </p:cNvPr>
          <p:cNvSpPr txBox="1"/>
          <p:nvPr/>
        </p:nvSpPr>
        <p:spPr>
          <a:xfrm>
            <a:off x="949124" y="1305341"/>
            <a:ext cx="998895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e-DE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Kenntnisse zu unterrichtlichen Vereinbarungen in einer 1:1-Ausstattung (z. B. verbindliche Vorgaben zur Nutzung einer einheitlichen Lernumgebung, Verwendung digitale Hefte, Heranführung an der Lernenden an die Arbeitsform …)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Wissen über die sichere Bedienung der Grundfunktionen des mobilen Endgerätes (Dienstgerätes) und der Technik im Klassenzimmer</a:t>
            </a:r>
            <a:endParaRPr lang="de-DE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de-DE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Fertigkeit zur Anpassung des Workflows in einer 1:1-Ausstattung (Dateien bereitstellen, einsammeln …)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Fähigkeit des reflektierten und lernförderlichen Einsatzes einer </a:t>
            </a:r>
            <a:r>
              <a:rPr lang="de-DE" sz="1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Notizapp</a:t>
            </a:r>
            <a:r>
              <a:rPr lang="de-DE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als Tafelbildersatz und/oder als digitales Heft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Fähigkeit der Anpassung und digitalen Erweiterung bestehender Materialien in der Unterrichtsvorbereitung an die 1:1-Ausstattung der Lernenden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Nutzung von kommunikativen Tools zur Lernbegleitung sowie der kollegialen Zusammenarbeit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Kenntnis der Strukturen zur kollegialen Zusammenarbeit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Fähigkeit zur Anpassung der Klassenführung an die 1:1-Ausstattung</a:t>
            </a:r>
          </a:p>
          <a:p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47273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Macintosh PowerPoint</Application>
  <PresentationFormat>Breitbild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Viola Bauer</dc:creator>
  <cp:lastModifiedBy>Viola Bauer</cp:lastModifiedBy>
  <cp:revision>2</cp:revision>
  <dcterms:created xsi:type="dcterms:W3CDTF">2023-09-11T18:51:23Z</dcterms:created>
  <dcterms:modified xsi:type="dcterms:W3CDTF">2023-11-26T09:24:06Z</dcterms:modified>
</cp:coreProperties>
</file>