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80" r:id="rId3"/>
    <p:sldMasterId id="2147483664" r:id="rId4"/>
    <p:sldMasterId id="2147483668" r:id="rId5"/>
    <p:sldMasterId id="2147483672" r:id="rId6"/>
    <p:sldMasterId id="2147483676" r:id="rId7"/>
  </p:sldMasterIdLst>
  <p:notesMasterIdLst>
    <p:notesMasterId r:id="rId30"/>
  </p:notesMasterIdLst>
  <p:sldIdLst>
    <p:sldId id="301" r:id="rId8"/>
    <p:sldId id="300" r:id="rId9"/>
    <p:sldId id="298" r:id="rId10"/>
    <p:sldId id="313" r:id="rId11"/>
    <p:sldId id="402" r:id="rId12"/>
    <p:sldId id="400" r:id="rId13"/>
    <p:sldId id="401" r:id="rId14"/>
    <p:sldId id="262" r:id="rId15"/>
    <p:sldId id="263" r:id="rId16"/>
    <p:sldId id="403" r:id="rId17"/>
    <p:sldId id="264" r:id="rId18"/>
    <p:sldId id="265" r:id="rId19"/>
    <p:sldId id="404" r:id="rId20"/>
    <p:sldId id="268" r:id="rId21"/>
    <p:sldId id="269" r:id="rId22"/>
    <p:sldId id="405" r:id="rId23"/>
    <p:sldId id="373" r:id="rId24"/>
    <p:sldId id="280" r:id="rId25"/>
    <p:sldId id="406" r:id="rId26"/>
    <p:sldId id="289" r:id="rId27"/>
    <p:sldId id="290" r:id="rId28"/>
    <p:sldId id="40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4FC51D-ED4B-EA81-D801-825FB789972E}" name="Porzky, Lisa" initials="PL" userId="Porzky, Lisa" providerId="None"/>
  <p188:author id="{F42197B2-7003-480F-026C-3E4944B7F0AF}" name="Viola Bauer" initials="VB" userId="Viola Bauer" providerId="None"/>
  <p188:author id="{ABE085E6-E0CF-6CB6-A96D-39EB521F47D0}" name="Lisa Porzky" initials="LP" userId="05fa271e395aca1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CA348"/>
    <a:srgbClr val="FF7C80"/>
    <a:srgbClr val="2F61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19" autoAdjust="0"/>
    <p:restoredTop sz="94589"/>
  </p:normalViewPr>
  <p:slideViewPr>
    <p:cSldViewPr snapToGrid="0">
      <p:cViewPr varScale="1">
        <p:scale>
          <a:sx n="109" d="100"/>
          <a:sy n="109" d="100"/>
        </p:scale>
        <p:origin x="640" y="184"/>
      </p:cViewPr>
      <p:guideLst/>
    </p:cSldViewPr>
  </p:slideViewPr>
  <p:notesTextViewPr>
    <p:cViewPr>
      <p:scale>
        <a:sx n="75" d="100"/>
        <a:sy n="75" d="100"/>
      </p:scale>
      <p:origin x="0" y="0"/>
    </p:cViewPr>
  </p:notesTextViewPr>
  <p:notesViewPr>
    <p:cSldViewPr snapToGrid="0">
      <p:cViewPr varScale="1">
        <p:scale>
          <a:sx n="91" d="100"/>
          <a:sy n="91"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7BECA-E745-214A-A7CD-A3FEF299CDC1}" type="datetimeFigureOut">
              <a:rPr lang="de-DE" smtClean="0"/>
              <a:t>03.04.26</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618A7-DDA1-5C4B-9FB8-7483B4C178A9}" type="slidenum">
              <a:rPr lang="de-DE" smtClean="0"/>
              <a:t>‹Nr.›</a:t>
            </a:fld>
            <a:endParaRPr lang="de-DE"/>
          </a:p>
        </p:txBody>
      </p:sp>
    </p:spTree>
    <p:extLst>
      <p:ext uri="{BB962C8B-B14F-4D97-AF65-F5344CB8AC3E}">
        <p14:creationId xmlns:p14="http://schemas.microsoft.com/office/powerpoint/2010/main" val="417057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A491A-0610-EDE6-B8E5-6A8A22DA61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2575E7-DC44-4268-8A1A-B095FB659562}"/>
              </a:ext>
            </a:extLst>
          </p:cNvPr>
          <p:cNvSpPr>
            <a:spLocks noGrp="1" noRot="1" noChangeAspect="1"/>
          </p:cNvSpPr>
          <p:nvPr>
            <p:ph type="sldImg"/>
          </p:nvPr>
        </p:nvSpPr>
        <p:spPr/>
        <p:txBody>
          <a:bodyPr/>
          <a:lstStyle/>
          <a:p>
            <a:endParaRPr lang="de-DE" dirty="0"/>
          </a:p>
        </p:txBody>
      </p:sp>
      <p:sp>
        <p:nvSpPr>
          <p:cNvPr id="3" name="Notizenplatzhalter 2">
            <a:extLst>
              <a:ext uri="{FF2B5EF4-FFF2-40B4-BE49-F238E27FC236}">
                <a16:creationId xmlns:a16="http://schemas.microsoft.com/office/drawing/2014/main" id="{FBA98235-66A5-2EE4-C01C-79C871BAFC0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DC5F1D6-5522-DBA9-9A00-543BD138272A}"/>
              </a:ext>
            </a:extLst>
          </p:cNvPr>
          <p:cNvSpPr>
            <a:spLocks noGrp="1"/>
          </p:cNvSpPr>
          <p:nvPr>
            <p:ph type="sldNum" sz="quarter" idx="5"/>
          </p:nvPr>
        </p:nvSpPr>
        <p:spPr/>
        <p:txBody>
          <a:bodyPr/>
          <a:lstStyle/>
          <a:p>
            <a:fld id="{FD0618A7-DDA1-5C4B-9FB8-7483B4C178A9}" type="slidenum">
              <a:rPr lang="de-DE" smtClean="0"/>
              <a:t>7</a:t>
            </a:fld>
            <a:endParaRPr lang="de-DE" dirty="0"/>
          </a:p>
        </p:txBody>
      </p:sp>
    </p:spTree>
    <p:extLst>
      <p:ext uri="{BB962C8B-B14F-4D97-AF65-F5344CB8AC3E}">
        <p14:creationId xmlns:p14="http://schemas.microsoft.com/office/powerpoint/2010/main" val="250590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86DFF65-A588-AC24-F51C-86B4F97167AB}"/>
              </a:ext>
            </a:extLst>
          </p:cNvPr>
          <p:cNvSpPr/>
          <p:nvPr userDrawn="1"/>
        </p:nvSpPr>
        <p:spPr>
          <a:xfrm>
            <a:off x="-1" y="0"/>
            <a:ext cx="40005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Textplatzhalter 16">
            <a:extLst>
              <a:ext uri="{FF2B5EF4-FFF2-40B4-BE49-F238E27FC236}">
                <a16:creationId xmlns:a16="http://schemas.microsoft.com/office/drawing/2014/main" id="{C97DDE66-B11B-F8AE-08EC-F5973C62E842}"/>
              </a:ext>
            </a:extLst>
          </p:cNvPr>
          <p:cNvSpPr>
            <a:spLocks noGrp="1"/>
          </p:cNvSpPr>
          <p:nvPr>
            <p:ph type="body" sz="quarter" idx="10"/>
          </p:nvPr>
        </p:nvSpPr>
        <p:spPr>
          <a:xfrm>
            <a:off x="681215" y="166759"/>
            <a:ext cx="8209497" cy="544513"/>
          </a:xfrm>
          <a:prstGeom prst="rect">
            <a:avLst/>
          </a:prstGeom>
        </p:spPr>
        <p:txBody>
          <a:bodyPr>
            <a:noAutofit/>
          </a:bodyPr>
          <a:lstStyle>
            <a:lvl1pPr marL="0" indent="0">
              <a:buNone/>
              <a:defRPr sz="3000" b="1" i="0">
                <a:latin typeface="Cambria" panose="02040503050406030204" pitchFamily="18" charset="0"/>
                <a:ea typeface="Verdana" panose="020B0604030504040204" pitchFamily="34" charset="0"/>
                <a:cs typeface="Georgia Pro Cond Black" panose="020F0502020204030204" pitchFamily="34" charset="0"/>
              </a:defRPr>
            </a:lvl1pPr>
          </a:lstStyle>
          <a:p>
            <a:pPr lvl="0"/>
            <a:r>
              <a:rPr lang="de-DE" dirty="0"/>
              <a:t>Mastertextformat bearbeiten</a:t>
            </a:r>
          </a:p>
        </p:txBody>
      </p:sp>
      <p:sp>
        <p:nvSpPr>
          <p:cNvPr id="9" name="Textfeld 8">
            <a:extLst>
              <a:ext uri="{FF2B5EF4-FFF2-40B4-BE49-F238E27FC236}">
                <a16:creationId xmlns:a16="http://schemas.microsoft.com/office/drawing/2014/main" id="{FB9858DA-F9A6-03AA-DA4F-AF10051EAC15}"/>
              </a:ext>
            </a:extLst>
          </p:cNvPr>
          <p:cNvSpPr txBox="1"/>
          <p:nvPr userDrawn="1"/>
        </p:nvSpPr>
        <p:spPr>
          <a:xfrm rot="16200000">
            <a:off x="-3235568" y="3099106"/>
            <a:ext cx="6986875" cy="53091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Veranschaulichung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platzhalter 22">
            <a:extLst>
              <a:ext uri="{FF2B5EF4-FFF2-40B4-BE49-F238E27FC236}">
                <a16:creationId xmlns:a16="http://schemas.microsoft.com/office/drawing/2014/main" id="{A420FF06-113F-28F1-C27A-1B05DC94C0AD}"/>
              </a:ext>
            </a:extLst>
          </p:cNvPr>
          <p:cNvSpPr>
            <a:spLocks noGrp="1"/>
          </p:cNvSpPr>
          <p:nvPr>
            <p:ph type="body" sz="quarter" idx="15"/>
          </p:nvPr>
        </p:nvSpPr>
        <p:spPr>
          <a:xfrm>
            <a:off x="681215" y="1007170"/>
            <a:ext cx="8209498" cy="1427270"/>
          </a:xfrm>
          <a:prstGeom prst="rect">
            <a:avLst/>
          </a:prstGeom>
        </p:spPr>
        <p:txBody>
          <a:bodyPr anchor="b" anchorCtr="0">
            <a:noAutofit/>
          </a:bodyPr>
          <a:lstStyle>
            <a:lvl1pPr marL="0" indent="0">
              <a:buNone/>
              <a:defRPr sz="16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11" name="Textplatzhalter 22">
            <a:extLst>
              <a:ext uri="{FF2B5EF4-FFF2-40B4-BE49-F238E27FC236}">
                <a16:creationId xmlns:a16="http://schemas.microsoft.com/office/drawing/2014/main" id="{6E82813E-C31C-A51B-2BEA-B83D088096DD}"/>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accent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cxnSp>
        <p:nvCxnSpPr>
          <p:cNvPr id="12" name="Gerade Verbindung 11">
            <a:extLst>
              <a:ext uri="{FF2B5EF4-FFF2-40B4-BE49-F238E27FC236}">
                <a16:creationId xmlns:a16="http://schemas.microsoft.com/office/drawing/2014/main" id="{52439A8F-360E-0BE1-24E5-EAE948931CF2}"/>
              </a:ext>
            </a:extLst>
          </p:cNvPr>
          <p:cNvCxnSpPr>
            <a:cxnSpLocks/>
          </p:cNvCxnSpPr>
          <p:nvPr userDrawn="1"/>
        </p:nvCxnSpPr>
        <p:spPr>
          <a:xfrm>
            <a:off x="765958" y="2434441"/>
            <a:ext cx="7910790" cy="0"/>
          </a:xfrm>
          <a:prstGeom prst="line">
            <a:avLst/>
          </a:prstGeom>
          <a:ln w="508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Textplatzhalter 22">
            <a:extLst>
              <a:ext uri="{FF2B5EF4-FFF2-40B4-BE49-F238E27FC236}">
                <a16:creationId xmlns:a16="http://schemas.microsoft.com/office/drawing/2014/main" id="{9B9784D2-BC5F-A5EA-2B42-54E2042D1E3C}"/>
              </a:ext>
            </a:extLst>
          </p:cNvPr>
          <p:cNvSpPr>
            <a:spLocks noGrp="1"/>
          </p:cNvSpPr>
          <p:nvPr>
            <p:ph type="body" sz="quarter" idx="17"/>
          </p:nvPr>
        </p:nvSpPr>
        <p:spPr>
          <a:xfrm>
            <a:off x="681215" y="2677229"/>
            <a:ext cx="4228242" cy="3647365"/>
          </a:xfrm>
          <a:prstGeom prst="rect">
            <a:avLst/>
          </a:prstGeom>
        </p:spPr>
        <p:txBody>
          <a:bodyPr>
            <a:normAutofit/>
          </a:bodyPr>
          <a:lstStyle>
            <a:lvl1pPr marL="0" indent="0">
              <a:buNone/>
              <a:defRPr sz="1400" b="0" i="0">
                <a:latin typeface="Calibri" panose="020F0502020204030204" pitchFamily="34" charset="0"/>
                <a:cs typeface="Calibri" panose="020F0502020204030204" pitchFamily="34" charset="0"/>
              </a:defRPr>
            </a:lvl1pPr>
          </a:lstStyle>
          <a:p>
            <a:pPr lvl="0"/>
            <a:r>
              <a:rPr lang="de-DE" dirty="0"/>
              <a:t>Mastertextformat bearbeiten</a:t>
            </a:r>
          </a:p>
        </p:txBody>
      </p:sp>
    </p:spTree>
    <p:extLst>
      <p:ext uri="{BB962C8B-B14F-4D97-AF65-F5344CB8AC3E}">
        <p14:creationId xmlns:p14="http://schemas.microsoft.com/office/powerpoint/2010/main" val="400476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accent2"/>
        </a:solidFill>
        <a:effectLst/>
      </p:bgPr>
    </p:bg>
    <p:spTree>
      <p:nvGrpSpPr>
        <p:cNvPr id="1" name=""/>
        <p:cNvGrpSpPr/>
        <p:nvPr/>
      </p:nvGrpSpPr>
      <p:grpSpPr>
        <a:xfrm>
          <a:off x="0" y="0"/>
          <a:ext cx="0" cy="0"/>
          <a:chOff x="0" y="0"/>
          <a:chExt cx="0" cy="0"/>
        </a:xfrm>
      </p:grpSpPr>
      <p:sp>
        <p:nvSpPr>
          <p:cNvPr id="7" name="Rechteck: abgerundete Ecken 1">
            <a:extLst>
              <a:ext uri="{FF2B5EF4-FFF2-40B4-BE49-F238E27FC236}">
                <a16:creationId xmlns:a16="http://schemas.microsoft.com/office/drawing/2014/main" id="{FC84420D-6F5E-D1AD-1A5E-9834769EC000}"/>
              </a:ext>
            </a:extLst>
          </p:cNvPr>
          <p:cNvSpPr/>
          <p:nvPr userDrawn="1"/>
        </p:nvSpPr>
        <p:spPr>
          <a:xfrm>
            <a:off x="403965" y="-523899"/>
            <a:ext cx="9175769" cy="6915955"/>
          </a:xfrm>
          <a:prstGeom prst="roundRect">
            <a:avLst>
              <a:gd name="adj" fmla="val 31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16">
            <a:extLst>
              <a:ext uri="{FF2B5EF4-FFF2-40B4-BE49-F238E27FC236}">
                <a16:creationId xmlns:a16="http://schemas.microsoft.com/office/drawing/2014/main" id="{769A9064-1621-083F-D1B4-770CF6DB47E9}"/>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2550" b="1" i="0">
                <a:latin typeface="Cambria" panose="02040503050406030204" pitchFamily="18" charset="0"/>
                <a:ea typeface="Verdana" panose="020B0604030504040204" pitchFamily="34" charset="0"/>
              </a:defRPr>
            </a:lvl1pPr>
          </a:lstStyle>
          <a:p>
            <a:pPr lvl="0"/>
            <a:r>
              <a:rPr lang="de-DE" dirty="0"/>
              <a:t>Mastertextformat bearbeiten</a:t>
            </a:r>
          </a:p>
        </p:txBody>
      </p:sp>
      <p:sp>
        <p:nvSpPr>
          <p:cNvPr id="4" name="Textplatzhalter 22">
            <a:extLst>
              <a:ext uri="{FF2B5EF4-FFF2-40B4-BE49-F238E27FC236}">
                <a16:creationId xmlns:a16="http://schemas.microsoft.com/office/drawing/2014/main" id="{5ADBE168-859C-2AEC-FB95-8AF8075BFFE9}"/>
              </a:ext>
            </a:extLst>
          </p:cNvPr>
          <p:cNvSpPr>
            <a:spLocks noGrp="1"/>
          </p:cNvSpPr>
          <p:nvPr>
            <p:ph type="body" sz="quarter" idx="15"/>
          </p:nvPr>
        </p:nvSpPr>
        <p:spPr>
          <a:xfrm>
            <a:off x="681215" y="1007170"/>
            <a:ext cx="8209498" cy="1245793"/>
          </a:xfrm>
          <a:prstGeom prst="rect">
            <a:avLst/>
          </a:prstGeom>
        </p:spPr>
        <p:txBody>
          <a:bodyPr>
            <a:normAutofit/>
          </a:bodyPr>
          <a:lstStyle>
            <a:lvl1pPr marL="0" indent="0">
              <a:buNone/>
              <a:defRPr sz="135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D22BFE8B-670E-28A4-2EFA-92D3D5AB49BA}"/>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bg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sp>
        <p:nvSpPr>
          <p:cNvPr id="6" name="Textfeld 5">
            <a:extLst>
              <a:ext uri="{FF2B5EF4-FFF2-40B4-BE49-F238E27FC236}">
                <a16:creationId xmlns:a16="http://schemas.microsoft.com/office/drawing/2014/main" id="{12EAD0AD-6696-AAAA-0C92-F62FD12F4042}"/>
              </a:ext>
            </a:extLst>
          </p:cNvPr>
          <p:cNvSpPr txBox="1"/>
          <p:nvPr userDrawn="1"/>
        </p:nvSpPr>
        <p:spPr>
          <a:xfrm rot="16200000">
            <a:off x="-3235568" y="3099106"/>
            <a:ext cx="6986875"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Lebensweltbezug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3813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accent2"/>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DBD824-FF51-FB9A-DF7A-48DDAA702CFB}"/>
              </a:ext>
            </a:extLst>
          </p:cNvPr>
          <p:cNvSpPr txBox="1"/>
          <p:nvPr userDrawn="1"/>
        </p:nvSpPr>
        <p:spPr>
          <a:xfrm rot="16200000">
            <a:off x="-3175712" y="3138102"/>
            <a:ext cx="6858000"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Lebensweltbezug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Textplatzhalter 16">
            <a:extLst>
              <a:ext uri="{FF2B5EF4-FFF2-40B4-BE49-F238E27FC236}">
                <a16:creationId xmlns:a16="http://schemas.microsoft.com/office/drawing/2014/main" id="{510E1AB7-DC5B-0451-C1B8-C0FC576E728C}"/>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3000" b="1" i="0">
                <a:solidFill>
                  <a:schemeClr val="bg1"/>
                </a:solidFill>
                <a:latin typeface="Cambria" panose="02040503050406030204" pitchFamily="18" charset="0"/>
                <a:ea typeface="Verdana" panose="020B060403050404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1BF4A2AE-DF58-856F-C56A-754D5D3BB116}"/>
              </a:ext>
            </a:extLst>
          </p:cNvPr>
          <p:cNvSpPr>
            <a:spLocks noGrp="1"/>
          </p:cNvSpPr>
          <p:nvPr>
            <p:ph type="body" sz="quarter" idx="15"/>
          </p:nvPr>
        </p:nvSpPr>
        <p:spPr>
          <a:xfrm>
            <a:off x="681215" y="1386187"/>
            <a:ext cx="8209498" cy="4960184"/>
          </a:xfrm>
          <a:prstGeom prst="rect">
            <a:avLst/>
          </a:prstGeom>
        </p:spPr>
        <p:txBody>
          <a:bodyPr>
            <a:normAutofit/>
          </a:bodyPr>
          <a:lstStyle>
            <a:lvl1pPr marL="0" indent="0">
              <a:buNone/>
              <a:defRPr sz="1600" b="0" i="0">
                <a:solidFill>
                  <a:schemeClr val="bg1"/>
                </a:solidFill>
                <a:latin typeface="Calibri" panose="020F0502020204030204" pitchFamily="34" charset="0"/>
                <a:cs typeface="Calibri" panose="020F0502020204030204" pitchFamily="34" charset="0"/>
              </a:defRPr>
            </a:lvl1pPr>
          </a:lstStyle>
          <a:p>
            <a:pPr lvl="0"/>
            <a:endParaRPr lang="de-DE" dirty="0"/>
          </a:p>
        </p:txBody>
      </p:sp>
      <p:pic>
        <p:nvPicPr>
          <p:cNvPr id="8" name="Grafik 7" descr="Ein Bild, das Text, Screenshot enthält.&#10;&#10;KI-generierte Inhalte können fehlerhaft sein.">
            <a:extLst>
              <a:ext uri="{FF2B5EF4-FFF2-40B4-BE49-F238E27FC236}">
                <a16:creationId xmlns:a16="http://schemas.microsoft.com/office/drawing/2014/main" id="{6DF6DBA8-4CFE-592E-A66A-5FFD0B518CB8}"/>
              </a:ext>
            </a:extLst>
          </p:cNvPr>
          <p:cNvPicPr>
            <a:picLocks noChangeAspect="1"/>
          </p:cNvPicPr>
          <p:nvPr userDrawn="1"/>
        </p:nvPicPr>
        <p:blipFill>
          <a:blip r:embed="rId2"/>
          <a:stretch>
            <a:fillRect/>
          </a:stretch>
        </p:blipFill>
        <p:spPr>
          <a:xfrm>
            <a:off x="7128164" y="146494"/>
            <a:ext cx="1841890" cy="1220395"/>
          </a:xfrm>
          <a:prstGeom prst="rect">
            <a:avLst/>
          </a:prstGeom>
        </p:spPr>
      </p:pic>
    </p:spTree>
    <p:extLst>
      <p:ext uri="{BB962C8B-B14F-4D97-AF65-F5344CB8AC3E}">
        <p14:creationId xmlns:p14="http://schemas.microsoft.com/office/powerpoint/2010/main" val="231222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86DFF65-A588-AC24-F51C-86B4F97167AB}"/>
              </a:ext>
            </a:extLst>
          </p:cNvPr>
          <p:cNvSpPr/>
          <p:nvPr userDrawn="1"/>
        </p:nvSpPr>
        <p:spPr>
          <a:xfrm>
            <a:off x="-1" y="0"/>
            <a:ext cx="40005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Textplatzhalter 16">
            <a:extLst>
              <a:ext uri="{FF2B5EF4-FFF2-40B4-BE49-F238E27FC236}">
                <a16:creationId xmlns:a16="http://schemas.microsoft.com/office/drawing/2014/main" id="{C97DDE66-B11B-F8AE-08EC-F5973C62E842}"/>
              </a:ext>
            </a:extLst>
          </p:cNvPr>
          <p:cNvSpPr>
            <a:spLocks noGrp="1"/>
          </p:cNvSpPr>
          <p:nvPr>
            <p:ph type="body" sz="quarter" idx="10"/>
          </p:nvPr>
        </p:nvSpPr>
        <p:spPr>
          <a:xfrm>
            <a:off x="681215" y="166759"/>
            <a:ext cx="8209497" cy="544513"/>
          </a:xfrm>
          <a:prstGeom prst="rect">
            <a:avLst/>
          </a:prstGeom>
        </p:spPr>
        <p:txBody>
          <a:bodyPr>
            <a:noAutofit/>
          </a:bodyPr>
          <a:lstStyle>
            <a:lvl1pPr marL="0" indent="0">
              <a:buNone/>
              <a:defRPr sz="3000" b="1" i="0">
                <a:latin typeface="Cambria" panose="02040503050406030204" pitchFamily="18" charset="0"/>
                <a:ea typeface="Verdana" panose="020B0604030504040204" pitchFamily="34" charset="0"/>
                <a:cs typeface="Georgia Pro Cond Black" panose="020F0502020204030204" pitchFamily="34" charset="0"/>
              </a:defRPr>
            </a:lvl1pPr>
          </a:lstStyle>
          <a:p>
            <a:pPr lvl="0"/>
            <a:r>
              <a:rPr lang="de-DE" dirty="0"/>
              <a:t>Mastertextformat bearbeiten</a:t>
            </a:r>
          </a:p>
        </p:txBody>
      </p:sp>
      <p:sp>
        <p:nvSpPr>
          <p:cNvPr id="9" name="Textfeld 8">
            <a:extLst>
              <a:ext uri="{FF2B5EF4-FFF2-40B4-BE49-F238E27FC236}">
                <a16:creationId xmlns:a16="http://schemas.microsoft.com/office/drawing/2014/main" id="{FB9858DA-F9A6-03AA-DA4F-AF10051EAC15}"/>
              </a:ext>
            </a:extLst>
          </p:cNvPr>
          <p:cNvSpPr txBox="1"/>
          <p:nvPr userDrawn="1"/>
        </p:nvSpPr>
        <p:spPr>
          <a:xfrm rot="16200000">
            <a:off x="-2958860" y="3375813"/>
            <a:ext cx="6433459"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Methodenvielfalt</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platzhalter 22">
            <a:extLst>
              <a:ext uri="{FF2B5EF4-FFF2-40B4-BE49-F238E27FC236}">
                <a16:creationId xmlns:a16="http://schemas.microsoft.com/office/drawing/2014/main" id="{A420FF06-113F-28F1-C27A-1B05DC94C0AD}"/>
              </a:ext>
            </a:extLst>
          </p:cNvPr>
          <p:cNvSpPr>
            <a:spLocks noGrp="1"/>
          </p:cNvSpPr>
          <p:nvPr>
            <p:ph type="body" sz="quarter" idx="15"/>
          </p:nvPr>
        </p:nvSpPr>
        <p:spPr>
          <a:xfrm>
            <a:off x="681215" y="1007170"/>
            <a:ext cx="8209498" cy="1427270"/>
          </a:xfrm>
          <a:prstGeom prst="rect">
            <a:avLst/>
          </a:prstGeom>
        </p:spPr>
        <p:txBody>
          <a:bodyPr anchor="b" anchorCtr="0">
            <a:noAutofit/>
          </a:bodyPr>
          <a:lstStyle>
            <a:lvl1pPr marL="0" indent="0">
              <a:buNone/>
              <a:defRPr sz="16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11" name="Textplatzhalter 22">
            <a:extLst>
              <a:ext uri="{FF2B5EF4-FFF2-40B4-BE49-F238E27FC236}">
                <a16:creationId xmlns:a16="http://schemas.microsoft.com/office/drawing/2014/main" id="{6E82813E-C31C-A51B-2BEA-B83D088096DD}"/>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accent3"/>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cxnSp>
        <p:nvCxnSpPr>
          <p:cNvPr id="12" name="Gerade Verbindung 11">
            <a:extLst>
              <a:ext uri="{FF2B5EF4-FFF2-40B4-BE49-F238E27FC236}">
                <a16:creationId xmlns:a16="http://schemas.microsoft.com/office/drawing/2014/main" id="{52439A8F-360E-0BE1-24E5-EAE948931CF2}"/>
              </a:ext>
            </a:extLst>
          </p:cNvPr>
          <p:cNvCxnSpPr>
            <a:cxnSpLocks/>
          </p:cNvCxnSpPr>
          <p:nvPr userDrawn="1"/>
        </p:nvCxnSpPr>
        <p:spPr>
          <a:xfrm>
            <a:off x="765958" y="2434441"/>
            <a:ext cx="7910790" cy="0"/>
          </a:xfrm>
          <a:prstGeom prst="line">
            <a:avLst/>
          </a:prstGeom>
          <a:ln w="50800">
            <a:solidFill>
              <a:schemeClr val="accent3"/>
            </a:solidFill>
          </a:ln>
        </p:spPr>
        <p:style>
          <a:lnRef idx="2">
            <a:schemeClr val="accent1"/>
          </a:lnRef>
          <a:fillRef idx="0">
            <a:schemeClr val="accent1"/>
          </a:fillRef>
          <a:effectRef idx="1">
            <a:schemeClr val="accent1"/>
          </a:effectRef>
          <a:fontRef idx="minor">
            <a:schemeClr val="tx1"/>
          </a:fontRef>
        </p:style>
      </p:cxnSp>
      <p:sp>
        <p:nvSpPr>
          <p:cNvPr id="13" name="Textplatzhalter 22">
            <a:extLst>
              <a:ext uri="{FF2B5EF4-FFF2-40B4-BE49-F238E27FC236}">
                <a16:creationId xmlns:a16="http://schemas.microsoft.com/office/drawing/2014/main" id="{9B9784D2-BC5F-A5EA-2B42-54E2042D1E3C}"/>
              </a:ext>
            </a:extLst>
          </p:cNvPr>
          <p:cNvSpPr>
            <a:spLocks noGrp="1"/>
          </p:cNvSpPr>
          <p:nvPr>
            <p:ph type="body" sz="quarter" idx="17"/>
          </p:nvPr>
        </p:nvSpPr>
        <p:spPr>
          <a:xfrm>
            <a:off x="681215" y="2677229"/>
            <a:ext cx="4228242" cy="3647365"/>
          </a:xfrm>
          <a:prstGeom prst="rect">
            <a:avLst/>
          </a:prstGeom>
        </p:spPr>
        <p:txBody>
          <a:bodyPr>
            <a:normAutofit/>
          </a:bodyPr>
          <a:lstStyle>
            <a:lvl1pPr marL="0" indent="0">
              <a:buNone/>
              <a:defRPr sz="1400" b="0" i="0">
                <a:latin typeface="Calibri" panose="020F0502020204030204" pitchFamily="34" charset="0"/>
                <a:cs typeface="Calibri" panose="020F0502020204030204" pitchFamily="34" charset="0"/>
              </a:defRPr>
            </a:lvl1pPr>
          </a:lstStyle>
          <a:p>
            <a:pPr lvl="0"/>
            <a:r>
              <a:rPr lang="de-DE" dirty="0"/>
              <a:t>Mastertextformat bearbeiten</a:t>
            </a:r>
          </a:p>
        </p:txBody>
      </p:sp>
    </p:spTree>
    <p:extLst>
      <p:ext uri="{BB962C8B-B14F-4D97-AF65-F5344CB8AC3E}">
        <p14:creationId xmlns:p14="http://schemas.microsoft.com/office/powerpoint/2010/main" val="116757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accent3"/>
        </a:solidFill>
        <a:effectLst/>
      </p:bgPr>
    </p:bg>
    <p:spTree>
      <p:nvGrpSpPr>
        <p:cNvPr id="1" name=""/>
        <p:cNvGrpSpPr/>
        <p:nvPr/>
      </p:nvGrpSpPr>
      <p:grpSpPr>
        <a:xfrm>
          <a:off x="0" y="0"/>
          <a:ext cx="0" cy="0"/>
          <a:chOff x="0" y="0"/>
          <a:chExt cx="0" cy="0"/>
        </a:xfrm>
      </p:grpSpPr>
      <p:sp>
        <p:nvSpPr>
          <p:cNvPr id="7" name="Rechteck: abgerundete Ecken 1">
            <a:extLst>
              <a:ext uri="{FF2B5EF4-FFF2-40B4-BE49-F238E27FC236}">
                <a16:creationId xmlns:a16="http://schemas.microsoft.com/office/drawing/2014/main" id="{FC84420D-6F5E-D1AD-1A5E-9834769EC000}"/>
              </a:ext>
            </a:extLst>
          </p:cNvPr>
          <p:cNvSpPr/>
          <p:nvPr userDrawn="1"/>
        </p:nvSpPr>
        <p:spPr>
          <a:xfrm>
            <a:off x="403965" y="-523899"/>
            <a:ext cx="9175769" cy="6915955"/>
          </a:xfrm>
          <a:prstGeom prst="roundRect">
            <a:avLst>
              <a:gd name="adj" fmla="val 31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16">
            <a:extLst>
              <a:ext uri="{FF2B5EF4-FFF2-40B4-BE49-F238E27FC236}">
                <a16:creationId xmlns:a16="http://schemas.microsoft.com/office/drawing/2014/main" id="{769A9064-1621-083F-D1B4-770CF6DB47E9}"/>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2550" b="1" i="0">
                <a:latin typeface="Cambria" panose="02040503050406030204" pitchFamily="18" charset="0"/>
                <a:ea typeface="Verdana" panose="020B0604030504040204" pitchFamily="34" charset="0"/>
              </a:defRPr>
            </a:lvl1pPr>
          </a:lstStyle>
          <a:p>
            <a:pPr lvl="0"/>
            <a:r>
              <a:rPr lang="de-DE" dirty="0"/>
              <a:t>Mastertextformat bearbeiten</a:t>
            </a:r>
          </a:p>
        </p:txBody>
      </p:sp>
      <p:sp>
        <p:nvSpPr>
          <p:cNvPr id="4" name="Textplatzhalter 22">
            <a:extLst>
              <a:ext uri="{FF2B5EF4-FFF2-40B4-BE49-F238E27FC236}">
                <a16:creationId xmlns:a16="http://schemas.microsoft.com/office/drawing/2014/main" id="{5ADBE168-859C-2AEC-FB95-8AF8075BFFE9}"/>
              </a:ext>
            </a:extLst>
          </p:cNvPr>
          <p:cNvSpPr>
            <a:spLocks noGrp="1"/>
          </p:cNvSpPr>
          <p:nvPr>
            <p:ph type="body" sz="quarter" idx="15"/>
          </p:nvPr>
        </p:nvSpPr>
        <p:spPr>
          <a:xfrm>
            <a:off x="681215" y="1007170"/>
            <a:ext cx="8209498" cy="1245793"/>
          </a:xfrm>
          <a:prstGeom prst="rect">
            <a:avLst/>
          </a:prstGeom>
        </p:spPr>
        <p:txBody>
          <a:bodyPr>
            <a:normAutofit/>
          </a:bodyPr>
          <a:lstStyle>
            <a:lvl1pPr marL="0" indent="0">
              <a:buNone/>
              <a:defRPr sz="135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D22BFE8B-670E-28A4-2EFA-92D3D5AB49BA}"/>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bg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sp>
        <p:nvSpPr>
          <p:cNvPr id="6" name="Textfeld 5">
            <a:extLst>
              <a:ext uri="{FF2B5EF4-FFF2-40B4-BE49-F238E27FC236}">
                <a16:creationId xmlns:a16="http://schemas.microsoft.com/office/drawing/2014/main" id="{12EAD0AD-6696-AAAA-0C92-F62FD12F4042}"/>
              </a:ext>
            </a:extLst>
          </p:cNvPr>
          <p:cNvSpPr txBox="1"/>
          <p:nvPr userDrawn="1"/>
        </p:nvSpPr>
        <p:spPr>
          <a:xfrm rot="16200000">
            <a:off x="-3235568" y="3099106"/>
            <a:ext cx="6986875"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Methodenvielfalt</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8805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accent3"/>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DBD824-FF51-FB9A-DF7A-48DDAA702CFB}"/>
              </a:ext>
            </a:extLst>
          </p:cNvPr>
          <p:cNvSpPr txBox="1"/>
          <p:nvPr userDrawn="1"/>
        </p:nvSpPr>
        <p:spPr>
          <a:xfrm rot="16200000">
            <a:off x="-3175712" y="3138102"/>
            <a:ext cx="6858000"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Methodenvielfalt</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Textplatzhalter 16">
            <a:extLst>
              <a:ext uri="{FF2B5EF4-FFF2-40B4-BE49-F238E27FC236}">
                <a16:creationId xmlns:a16="http://schemas.microsoft.com/office/drawing/2014/main" id="{510E1AB7-DC5B-0451-C1B8-C0FC576E728C}"/>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3000" b="1" i="0">
                <a:solidFill>
                  <a:schemeClr val="bg1"/>
                </a:solidFill>
                <a:latin typeface="Cambria" panose="02040503050406030204" pitchFamily="18" charset="0"/>
                <a:ea typeface="Verdana" panose="020B060403050404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1BF4A2AE-DF58-856F-C56A-754D5D3BB116}"/>
              </a:ext>
            </a:extLst>
          </p:cNvPr>
          <p:cNvSpPr>
            <a:spLocks noGrp="1"/>
          </p:cNvSpPr>
          <p:nvPr>
            <p:ph type="body" sz="quarter" idx="15"/>
          </p:nvPr>
        </p:nvSpPr>
        <p:spPr>
          <a:xfrm>
            <a:off x="681215" y="1386187"/>
            <a:ext cx="8209498" cy="4960184"/>
          </a:xfrm>
          <a:prstGeom prst="rect">
            <a:avLst/>
          </a:prstGeom>
        </p:spPr>
        <p:txBody>
          <a:bodyPr>
            <a:normAutofit/>
          </a:bodyPr>
          <a:lstStyle>
            <a:lvl1pPr marL="0" indent="0">
              <a:buNone/>
              <a:defRPr sz="1600" b="0" i="0">
                <a:solidFill>
                  <a:schemeClr val="bg1"/>
                </a:solidFill>
                <a:latin typeface="Calibri" panose="020F0502020204030204" pitchFamily="34" charset="0"/>
                <a:cs typeface="Calibri" panose="020F0502020204030204" pitchFamily="34" charset="0"/>
              </a:defRPr>
            </a:lvl1pPr>
          </a:lstStyle>
          <a:p>
            <a:pPr lvl="0"/>
            <a:endParaRPr lang="de-DE" dirty="0"/>
          </a:p>
        </p:txBody>
      </p:sp>
      <p:pic>
        <p:nvPicPr>
          <p:cNvPr id="8" name="Grafik 7" descr="Ein Bild, das Text, Screenshot enthält.&#10;&#10;KI-generierte Inhalte können fehlerhaft sein.">
            <a:extLst>
              <a:ext uri="{FF2B5EF4-FFF2-40B4-BE49-F238E27FC236}">
                <a16:creationId xmlns:a16="http://schemas.microsoft.com/office/drawing/2014/main" id="{821FB396-9202-9C8F-2ADC-94E62981FF08}"/>
              </a:ext>
            </a:extLst>
          </p:cNvPr>
          <p:cNvPicPr>
            <a:picLocks noChangeAspect="1"/>
          </p:cNvPicPr>
          <p:nvPr userDrawn="1"/>
        </p:nvPicPr>
        <p:blipFill>
          <a:blip r:embed="rId2"/>
          <a:stretch>
            <a:fillRect/>
          </a:stretch>
        </p:blipFill>
        <p:spPr>
          <a:xfrm>
            <a:off x="7128164" y="146494"/>
            <a:ext cx="1841890" cy="1220395"/>
          </a:xfrm>
          <a:prstGeom prst="rect">
            <a:avLst/>
          </a:prstGeom>
        </p:spPr>
      </p:pic>
    </p:spTree>
    <p:extLst>
      <p:ext uri="{BB962C8B-B14F-4D97-AF65-F5344CB8AC3E}">
        <p14:creationId xmlns:p14="http://schemas.microsoft.com/office/powerpoint/2010/main" val="340308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86DFF65-A588-AC24-F51C-86B4F97167AB}"/>
              </a:ext>
            </a:extLst>
          </p:cNvPr>
          <p:cNvSpPr/>
          <p:nvPr userDrawn="1"/>
        </p:nvSpPr>
        <p:spPr>
          <a:xfrm>
            <a:off x="-1" y="0"/>
            <a:ext cx="400051"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Textplatzhalter 16">
            <a:extLst>
              <a:ext uri="{FF2B5EF4-FFF2-40B4-BE49-F238E27FC236}">
                <a16:creationId xmlns:a16="http://schemas.microsoft.com/office/drawing/2014/main" id="{C97DDE66-B11B-F8AE-08EC-F5973C62E842}"/>
              </a:ext>
            </a:extLst>
          </p:cNvPr>
          <p:cNvSpPr>
            <a:spLocks noGrp="1"/>
          </p:cNvSpPr>
          <p:nvPr>
            <p:ph type="body" sz="quarter" idx="10"/>
          </p:nvPr>
        </p:nvSpPr>
        <p:spPr>
          <a:xfrm>
            <a:off x="681215" y="166759"/>
            <a:ext cx="8209497" cy="544513"/>
          </a:xfrm>
          <a:prstGeom prst="rect">
            <a:avLst/>
          </a:prstGeom>
        </p:spPr>
        <p:txBody>
          <a:bodyPr>
            <a:noAutofit/>
          </a:bodyPr>
          <a:lstStyle>
            <a:lvl1pPr marL="0" indent="0">
              <a:buNone/>
              <a:defRPr sz="3000" b="1" i="0">
                <a:latin typeface="Cambria" panose="02040503050406030204" pitchFamily="18" charset="0"/>
                <a:ea typeface="Verdana" panose="020B0604030504040204" pitchFamily="34" charset="0"/>
                <a:cs typeface="Georgia Pro Cond Black" panose="020F0502020204030204" pitchFamily="34" charset="0"/>
              </a:defRPr>
            </a:lvl1pPr>
          </a:lstStyle>
          <a:p>
            <a:pPr lvl="0"/>
            <a:r>
              <a:rPr lang="de-DE" dirty="0"/>
              <a:t>Mastertextformat bearbeiten</a:t>
            </a:r>
          </a:p>
        </p:txBody>
      </p:sp>
      <p:sp>
        <p:nvSpPr>
          <p:cNvPr id="9" name="Textfeld 8">
            <a:extLst>
              <a:ext uri="{FF2B5EF4-FFF2-40B4-BE49-F238E27FC236}">
                <a16:creationId xmlns:a16="http://schemas.microsoft.com/office/drawing/2014/main" id="{FB9858DA-F9A6-03AA-DA4F-AF10051EAC15}"/>
              </a:ext>
            </a:extLst>
          </p:cNvPr>
          <p:cNvSpPr txBox="1"/>
          <p:nvPr userDrawn="1"/>
        </p:nvSpPr>
        <p:spPr>
          <a:xfrm rot="16200000">
            <a:off x="-2958860" y="3375813"/>
            <a:ext cx="6433459"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Individualisiertes Lernen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platzhalter 22">
            <a:extLst>
              <a:ext uri="{FF2B5EF4-FFF2-40B4-BE49-F238E27FC236}">
                <a16:creationId xmlns:a16="http://schemas.microsoft.com/office/drawing/2014/main" id="{A420FF06-113F-28F1-C27A-1B05DC94C0AD}"/>
              </a:ext>
            </a:extLst>
          </p:cNvPr>
          <p:cNvSpPr>
            <a:spLocks noGrp="1"/>
          </p:cNvSpPr>
          <p:nvPr>
            <p:ph type="body" sz="quarter" idx="15"/>
          </p:nvPr>
        </p:nvSpPr>
        <p:spPr>
          <a:xfrm>
            <a:off x="681215" y="1007170"/>
            <a:ext cx="8209498" cy="1427270"/>
          </a:xfrm>
          <a:prstGeom prst="rect">
            <a:avLst/>
          </a:prstGeom>
        </p:spPr>
        <p:txBody>
          <a:bodyPr anchor="b" anchorCtr="0">
            <a:noAutofit/>
          </a:bodyPr>
          <a:lstStyle>
            <a:lvl1pPr marL="0" indent="0">
              <a:buNone/>
              <a:defRPr sz="16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11" name="Textplatzhalter 22">
            <a:extLst>
              <a:ext uri="{FF2B5EF4-FFF2-40B4-BE49-F238E27FC236}">
                <a16:creationId xmlns:a16="http://schemas.microsoft.com/office/drawing/2014/main" id="{6E82813E-C31C-A51B-2BEA-B83D088096DD}"/>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accent4"/>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cxnSp>
        <p:nvCxnSpPr>
          <p:cNvPr id="12" name="Gerade Verbindung 11">
            <a:extLst>
              <a:ext uri="{FF2B5EF4-FFF2-40B4-BE49-F238E27FC236}">
                <a16:creationId xmlns:a16="http://schemas.microsoft.com/office/drawing/2014/main" id="{52439A8F-360E-0BE1-24E5-EAE948931CF2}"/>
              </a:ext>
            </a:extLst>
          </p:cNvPr>
          <p:cNvCxnSpPr>
            <a:cxnSpLocks/>
          </p:cNvCxnSpPr>
          <p:nvPr userDrawn="1"/>
        </p:nvCxnSpPr>
        <p:spPr>
          <a:xfrm>
            <a:off x="765958" y="2434441"/>
            <a:ext cx="7910790" cy="0"/>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3" name="Textplatzhalter 22">
            <a:extLst>
              <a:ext uri="{FF2B5EF4-FFF2-40B4-BE49-F238E27FC236}">
                <a16:creationId xmlns:a16="http://schemas.microsoft.com/office/drawing/2014/main" id="{9B9784D2-BC5F-A5EA-2B42-54E2042D1E3C}"/>
              </a:ext>
            </a:extLst>
          </p:cNvPr>
          <p:cNvSpPr>
            <a:spLocks noGrp="1"/>
          </p:cNvSpPr>
          <p:nvPr>
            <p:ph type="body" sz="quarter" idx="17"/>
          </p:nvPr>
        </p:nvSpPr>
        <p:spPr>
          <a:xfrm>
            <a:off x="681215" y="2677229"/>
            <a:ext cx="4228242" cy="3647365"/>
          </a:xfrm>
          <a:prstGeom prst="rect">
            <a:avLst/>
          </a:prstGeom>
        </p:spPr>
        <p:txBody>
          <a:bodyPr>
            <a:normAutofit/>
          </a:bodyPr>
          <a:lstStyle>
            <a:lvl1pPr marL="0" indent="0">
              <a:buNone/>
              <a:defRPr sz="1400" b="0" i="0">
                <a:latin typeface="Calibri" panose="020F0502020204030204" pitchFamily="34" charset="0"/>
                <a:cs typeface="Calibri" panose="020F0502020204030204" pitchFamily="34" charset="0"/>
              </a:defRPr>
            </a:lvl1pPr>
          </a:lstStyle>
          <a:p>
            <a:pPr lvl="0"/>
            <a:r>
              <a:rPr lang="de-DE" dirty="0"/>
              <a:t>Mastertextformat bearbeiten</a:t>
            </a:r>
          </a:p>
        </p:txBody>
      </p:sp>
    </p:spTree>
    <p:extLst>
      <p:ext uri="{BB962C8B-B14F-4D97-AF65-F5344CB8AC3E}">
        <p14:creationId xmlns:p14="http://schemas.microsoft.com/office/powerpoint/2010/main" val="154748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accent4"/>
        </a:solidFill>
        <a:effectLst/>
      </p:bgPr>
    </p:bg>
    <p:spTree>
      <p:nvGrpSpPr>
        <p:cNvPr id="1" name=""/>
        <p:cNvGrpSpPr/>
        <p:nvPr/>
      </p:nvGrpSpPr>
      <p:grpSpPr>
        <a:xfrm>
          <a:off x="0" y="0"/>
          <a:ext cx="0" cy="0"/>
          <a:chOff x="0" y="0"/>
          <a:chExt cx="0" cy="0"/>
        </a:xfrm>
      </p:grpSpPr>
      <p:sp>
        <p:nvSpPr>
          <p:cNvPr id="7" name="Rechteck: abgerundete Ecken 1">
            <a:extLst>
              <a:ext uri="{FF2B5EF4-FFF2-40B4-BE49-F238E27FC236}">
                <a16:creationId xmlns:a16="http://schemas.microsoft.com/office/drawing/2014/main" id="{FC84420D-6F5E-D1AD-1A5E-9834769EC000}"/>
              </a:ext>
            </a:extLst>
          </p:cNvPr>
          <p:cNvSpPr/>
          <p:nvPr userDrawn="1"/>
        </p:nvSpPr>
        <p:spPr>
          <a:xfrm>
            <a:off x="403965" y="-523899"/>
            <a:ext cx="9175769" cy="6915955"/>
          </a:xfrm>
          <a:prstGeom prst="roundRect">
            <a:avLst>
              <a:gd name="adj" fmla="val 31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16">
            <a:extLst>
              <a:ext uri="{FF2B5EF4-FFF2-40B4-BE49-F238E27FC236}">
                <a16:creationId xmlns:a16="http://schemas.microsoft.com/office/drawing/2014/main" id="{769A9064-1621-083F-D1B4-770CF6DB47E9}"/>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2550" b="1" i="0">
                <a:latin typeface="Cambria" panose="02040503050406030204" pitchFamily="18" charset="0"/>
                <a:ea typeface="Verdana" panose="020B0604030504040204" pitchFamily="34" charset="0"/>
              </a:defRPr>
            </a:lvl1pPr>
          </a:lstStyle>
          <a:p>
            <a:pPr lvl="0"/>
            <a:r>
              <a:rPr lang="de-DE" dirty="0"/>
              <a:t>Mastertextformat bearbeiten</a:t>
            </a:r>
          </a:p>
        </p:txBody>
      </p:sp>
      <p:sp>
        <p:nvSpPr>
          <p:cNvPr id="4" name="Textplatzhalter 22">
            <a:extLst>
              <a:ext uri="{FF2B5EF4-FFF2-40B4-BE49-F238E27FC236}">
                <a16:creationId xmlns:a16="http://schemas.microsoft.com/office/drawing/2014/main" id="{5ADBE168-859C-2AEC-FB95-8AF8075BFFE9}"/>
              </a:ext>
            </a:extLst>
          </p:cNvPr>
          <p:cNvSpPr>
            <a:spLocks noGrp="1"/>
          </p:cNvSpPr>
          <p:nvPr>
            <p:ph type="body" sz="quarter" idx="15"/>
          </p:nvPr>
        </p:nvSpPr>
        <p:spPr>
          <a:xfrm>
            <a:off x="681215" y="1007170"/>
            <a:ext cx="8209498" cy="1245793"/>
          </a:xfrm>
          <a:prstGeom prst="rect">
            <a:avLst/>
          </a:prstGeom>
        </p:spPr>
        <p:txBody>
          <a:bodyPr>
            <a:normAutofit/>
          </a:bodyPr>
          <a:lstStyle>
            <a:lvl1pPr marL="0" indent="0">
              <a:buNone/>
              <a:defRPr sz="135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D22BFE8B-670E-28A4-2EFA-92D3D5AB49BA}"/>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bg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sp>
        <p:nvSpPr>
          <p:cNvPr id="6" name="Textfeld 5">
            <a:extLst>
              <a:ext uri="{FF2B5EF4-FFF2-40B4-BE49-F238E27FC236}">
                <a16:creationId xmlns:a16="http://schemas.microsoft.com/office/drawing/2014/main" id="{12EAD0AD-6696-AAAA-0C92-F62FD12F4042}"/>
              </a:ext>
            </a:extLst>
          </p:cNvPr>
          <p:cNvSpPr txBox="1"/>
          <p:nvPr userDrawn="1"/>
        </p:nvSpPr>
        <p:spPr>
          <a:xfrm rot="16200000">
            <a:off x="-3235568" y="3099106"/>
            <a:ext cx="6986875"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Individualisiertes Lernen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6666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accent4"/>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DBD824-FF51-FB9A-DF7A-48DDAA702CFB}"/>
              </a:ext>
            </a:extLst>
          </p:cNvPr>
          <p:cNvSpPr txBox="1"/>
          <p:nvPr userDrawn="1"/>
        </p:nvSpPr>
        <p:spPr>
          <a:xfrm rot="16200000">
            <a:off x="-3175712" y="3138102"/>
            <a:ext cx="6858000"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Individualisiertes Lernen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Textplatzhalter 16">
            <a:extLst>
              <a:ext uri="{FF2B5EF4-FFF2-40B4-BE49-F238E27FC236}">
                <a16:creationId xmlns:a16="http://schemas.microsoft.com/office/drawing/2014/main" id="{510E1AB7-DC5B-0451-C1B8-C0FC576E728C}"/>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3000" b="1" i="0">
                <a:solidFill>
                  <a:schemeClr val="bg1"/>
                </a:solidFill>
                <a:latin typeface="Cambria" panose="02040503050406030204" pitchFamily="18" charset="0"/>
                <a:ea typeface="Verdana" panose="020B060403050404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1BF4A2AE-DF58-856F-C56A-754D5D3BB116}"/>
              </a:ext>
            </a:extLst>
          </p:cNvPr>
          <p:cNvSpPr>
            <a:spLocks noGrp="1"/>
          </p:cNvSpPr>
          <p:nvPr>
            <p:ph type="body" sz="quarter" idx="15"/>
          </p:nvPr>
        </p:nvSpPr>
        <p:spPr>
          <a:xfrm>
            <a:off x="681215" y="1386187"/>
            <a:ext cx="8209498" cy="4960184"/>
          </a:xfrm>
          <a:prstGeom prst="rect">
            <a:avLst/>
          </a:prstGeom>
        </p:spPr>
        <p:txBody>
          <a:bodyPr>
            <a:normAutofit/>
          </a:bodyPr>
          <a:lstStyle>
            <a:lvl1pPr marL="0" indent="0">
              <a:buNone/>
              <a:defRPr sz="1600" b="0" i="0">
                <a:solidFill>
                  <a:schemeClr val="bg1"/>
                </a:solidFill>
                <a:latin typeface="Calibri" panose="020F0502020204030204" pitchFamily="34" charset="0"/>
                <a:cs typeface="Calibri" panose="020F0502020204030204" pitchFamily="34" charset="0"/>
              </a:defRPr>
            </a:lvl1pPr>
          </a:lstStyle>
          <a:p>
            <a:pPr lvl="0"/>
            <a:endParaRPr lang="de-DE" dirty="0"/>
          </a:p>
        </p:txBody>
      </p:sp>
      <p:pic>
        <p:nvPicPr>
          <p:cNvPr id="8" name="Grafik 7" descr="Ein Bild, das Text, Screenshot enthält.&#10;&#10;KI-generierte Inhalte können fehlerhaft sein.">
            <a:extLst>
              <a:ext uri="{FF2B5EF4-FFF2-40B4-BE49-F238E27FC236}">
                <a16:creationId xmlns:a16="http://schemas.microsoft.com/office/drawing/2014/main" id="{81332B48-7951-672B-7EB0-144511F96D9A}"/>
              </a:ext>
            </a:extLst>
          </p:cNvPr>
          <p:cNvPicPr>
            <a:picLocks noChangeAspect="1"/>
          </p:cNvPicPr>
          <p:nvPr userDrawn="1"/>
        </p:nvPicPr>
        <p:blipFill>
          <a:blip r:embed="rId2"/>
          <a:stretch>
            <a:fillRect/>
          </a:stretch>
        </p:blipFill>
        <p:spPr>
          <a:xfrm>
            <a:off x="7128164" y="146494"/>
            <a:ext cx="1841890" cy="1220395"/>
          </a:xfrm>
          <a:prstGeom prst="rect">
            <a:avLst/>
          </a:prstGeom>
        </p:spPr>
      </p:pic>
    </p:spTree>
    <p:extLst>
      <p:ext uri="{BB962C8B-B14F-4D97-AF65-F5344CB8AC3E}">
        <p14:creationId xmlns:p14="http://schemas.microsoft.com/office/powerpoint/2010/main" val="262459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86DFF65-A588-AC24-F51C-86B4F97167AB}"/>
              </a:ext>
            </a:extLst>
          </p:cNvPr>
          <p:cNvSpPr/>
          <p:nvPr userDrawn="1"/>
        </p:nvSpPr>
        <p:spPr>
          <a:xfrm>
            <a:off x="-1" y="0"/>
            <a:ext cx="40005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Textplatzhalter 16">
            <a:extLst>
              <a:ext uri="{FF2B5EF4-FFF2-40B4-BE49-F238E27FC236}">
                <a16:creationId xmlns:a16="http://schemas.microsoft.com/office/drawing/2014/main" id="{C97DDE66-B11B-F8AE-08EC-F5973C62E842}"/>
              </a:ext>
            </a:extLst>
          </p:cNvPr>
          <p:cNvSpPr>
            <a:spLocks noGrp="1"/>
          </p:cNvSpPr>
          <p:nvPr>
            <p:ph type="body" sz="quarter" idx="10"/>
          </p:nvPr>
        </p:nvSpPr>
        <p:spPr>
          <a:xfrm>
            <a:off x="681215" y="166759"/>
            <a:ext cx="8209497" cy="544513"/>
          </a:xfrm>
          <a:prstGeom prst="rect">
            <a:avLst/>
          </a:prstGeom>
        </p:spPr>
        <p:txBody>
          <a:bodyPr>
            <a:noAutofit/>
          </a:bodyPr>
          <a:lstStyle>
            <a:lvl1pPr marL="0" indent="0">
              <a:buNone/>
              <a:defRPr sz="3000" b="1" i="0">
                <a:latin typeface="Cambria" panose="02040503050406030204" pitchFamily="18" charset="0"/>
                <a:ea typeface="Verdana" panose="020B0604030504040204" pitchFamily="34" charset="0"/>
                <a:cs typeface="Georgia Pro Cond Black" panose="020F0502020204030204" pitchFamily="34" charset="0"/>
              </a:defRPr>
            </a:lvl1pPr>
          </a:lstStyle>
          <a:p>
            <a:pPr lvl="0"/>
            <a:r>
              <a:rPr lang="de-DE" dirty="0"/>
              <a:t>Mastertextformat bearbeiten</a:t>
            </a:r>
          </a:p>
        </p:txBody>
      </p:sp>
      <p:sp>
        <p:nvSpPr>
          <p:cNvPr id="9" name="Textfeld 8">
            <a:extLst>
              <a:ext uri="{FF2B5EF4-FFF2-40B4-BE49-F238E27FC236}">
                <a16:creationId xmlns:a16="http://schemas.microsoft.com/office/drawing/2014/main" id="{FB9858DA-F9A6-03AA-DA4F-AF10051EAC15}"/>
              </a:ext>
            </a:extLst>
          </p:cNvPr>
          <p:cNvSpPr txBox="1"/>
          <p:nvPr userDrawn="1"/>
        </p:nvSpPr>
        <p:spPr>
          <a:xfrm rot="16200000">
            <a:off x="-2958860" y="3375813"/>
            <a:ext cx="6433459"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Kompetenzorientierte Aufgabenformate &amp; intelligentes Üben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platzhalter 22">
            <a:extLst>
              <a:ext uri="{FF2B5EF4-FFF2-40B4-BE49-F238E27FC236}">
                <a16:creationId xmlns:a16="http://schemas.microsoft.com/office/drawing/2014/main" id="{A420FF06-113F-28F1-C27A-1B05DC94C0AD}"/>
              </a:ext>
            </a:extLst>
          </p:cNvPr>
          <p:cNvSpPr>
            <a:spLocks noGrp="1"/>
          </p:cNvSpPr>
          <p:nvPr>
            <p:ph type="body" sz="quarter" idx="15"/>
          </p:nvPr>
        </p:nvSpPr>
        <p:spPr>
          <a:xfrm>
            <a:off x="681215" y="1007170"/>
            <a:ext cx="8209498" cy="1427270"/>
          </a:xfrm>
          <a:prstGeom prst="rect">
            <a:avLst/>
          </a:prstGeom>
        </p:spPr>
        <p:txBody>
          <a:bodyPr anchor="b" anchorCtr="0">
            <a:noAutofit/>
          </a:bodyPr>
          <a:lstStyle>
            <a:lvl1pPr marL="0" indent="0">
              <a:buNone/>
              <a:defRPr sz="16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11" name="Textplatzhalter 22">
            <a:extLst>
              <a:ext uri="{FF2B5EF4-FFF2-40B4-BE49-F238E27FC236}">
                <a16:creationId xmlns:a16="http://schemas.microsoft.com/office/drawing/2014/main" id="{6E82813E-C31C-A51B-2BEA-B83D088096DD}"/>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accent5"/>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cxnSp>
        <p:nvCxnSpPr>
          <p:cNvPr id="12" name="Gerade Verbindung 11">
            <a:extLst>
              <a:ext uri="{FF2B5EF4-FFF2-40B4-BE49-F238E27FC236}">
                <a16:creationId xmlns:a16="http://schemas.microsoft.com/office/drawing/2014/main" id="{52439A8F-360E-0BE1-24E5-EAE948931CF2}"/>
              </a:ext>
            </a:extLst>
          </p:cNvPr>
          <p:cNvCxnSpPr>
            <a:cxnSpLocks/>
          </p:cNvCxnSpPr>
          <p:nvPr userDrawn="1"/>
        </p:nvCxnSpPr>
        <p:spPr>
          <a:xfrm>
            <a:off x="765958" y="2434441"/>
            <a:ext cx="7910790" cy="0"/>
          </a:xfrm>
          <a:prstGeom prst="line">
            <a:avLst/>
          </a:prstGeom>
          <a:ln w="50800">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platzhalter 22">
            <a:extLst>
              <a:ext uri="{FF2B5EF4-FFF2-40B4-BE49-F238E27FC236}">
                <a16:creationId xmlns:a16="http://schemas.microsoft.com/office/drawing/2014/main" id="{9B9784D2-BC5F-A5EA-2B42-54E2042D1E3C}"/>
              </a:ext>
            </a:extLst>
          </p:cNvPr>
          <p:cNvSpPr>
            <a:spLocks noGrp="1"/>
          </p:cNvSpPr>
          <p:nvPr>
            <p:ph type="body" sz="quarter" idx="17"/>
          </p:nvPr>
        </p:nvSpPr>
        <p:spPr>
          <a:xfrm>
            <a:off x="681215" y="2677229"/>
            <a:ext cx="4228242" cy="3647365"/>
          </a:xfrm>
          <a:prstGeom prst="rect">
            <a:avLst/>
          </a:prstGeom>
        </p:spPr>
        <p:txBody>
          <a:bodyPr>
            <a:normAutofit/>
          </a:bodyPr>
          <a:lstStyle>
            <a:lvl1pPr marL="0" indent="0">
              <a:buNone/>
              <a:defRPr sz="1400" b="0" i="0">
                <a:latin typeface="Calibri" panose="020F0502020204030204" pitchFamily="34" charset="0"/>
                <a:cs typeface="Calibri" panose="020F0502020204030204" pitchFamily="34" charset="0"/>
              </a:defRPr>
            </a:lvl1pPr>
          </a:lstStyle>
          <a:p>
            <a:pPr lvl="0"/>
            <a:r>
              <a:rPr lang="de-DE" dirty="0"/>
              <a:t>Mastertextformat bearbeiten</a:t>
            </a:r>
          </a:p>
        </p:txBody>
      </p:sp>
    </p:spTree>
    <p:extLst>
      <p:ext uri="{BB962C8B-B14F-4D97-AF65-F5344CB8AC3E}">
        <p14:creationId xmlns:p14="http://schemas.microsoft.com/office/powerpoint/2010/main" val="1456038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accent5"/>
        </a:solidFill>
        <a:effectLst/>
      </p:bgPr>
    </p:bg>
    <p:spTree>
      <p:nvGrpSpPr>
        <p:cNvPr id="1" name=""/>
        <p:cNvGrpSpPr/>
        <p:nvPr/>
      </p:nvGrpSpPr>
      <p:grpSpPr>
        <a:xfrm>
          <a:off x="0" y="0"/>
          <a:ext cx="0" cy="0"/>
          <a:chOff x="0" y="0"/>
          <a:chExt cx="0" cy="0"/>
        </a:xfrm>
      </p:grpSpPr>
      <p:sp>
        <p:nvSpPr>
          <p:cNvPr id="7" name="Rechteck: abgerundete Ecken 1">
            <a:extLst>
              <a:ext uri="{FF2B5EF4-FFF2-40B4-BE49-F238E27FC236}">
                <a16:creationId xmlns:a16="http://schemas.microsoft.com/office/drawing/2014/main" id="{FC84420D-6F5E-D1AD-1A5E-9834769EC000}"/>
              </a:ext>
            </a:extLst>
          </p:cNvPr>
          <p:cNvSpPr/>
          <p:nvPr userDrawn="1"/>
        </p:nvSpPr>
        <p:spPr>
          <a:xfrm>
            <a:off x="403965" y="-523899"/>
            <a:ext cx="9175769" cy="6915955"/>
          </a:xfrm>
          <a:prstGeom prst="roundRect">
            <a:avLst>
              <a:gd name="adj" fmla="val 31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16">
            <a:extLst>
              <a:ext uri="{FF2B5EF4-FFF2-40B4-BE49-F238E27FC236}">
                <a16:creationId xmlns:a16="http://schemas.microsoft.com/office/drawing/2014/main" id="{769A9064-1621-083F-D1B4-770CF6DB47E9}"/>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2550" b="1" i="0">
                <a:latin typeface="Cambria" panose="02040503050406030204" pitchFamily="18" charset="0"/>
                <a:ea typeface="Verdana" panose="020B0604030504040204" pitchFamily="34" charset="0"/>
              </a:defRPr>
            </a:lvl1pPr>
          </a:lstStyle>
          <a:p>
            <a:pPr lvl="0"/>
            <a:r>
              <a:rPr lang="de-DE" dirty="0"/>
              <a:t>Mastertextformat bearbeiten</a:t>
            </a:r>
          </a:p>
        </p:txBody>
      </p:sp>
      <p:sp>
        <p:nvSpPr>
          <p:cNvPr id="4" name="Textplatzhalter 22">
            <a:extLst>
              <a:ext uri="{FF2B5EF4-FFF2-40B4-BE49-F238E27FC236}">
                <a16:creationId xmlns:a16="http://schemas.microsoft.com/office/drawing/2014/main" id="{5ADBE168-859C-2AEC-FB95-8AF8075BFFE9}"/>
              </a:ext>
            </a:extLst>
          </p:cNvPr>
          <p:cNvSpPr>
            <a:spLocks noGrp="1"/>
          </p:cNvSpPr>
          <p:nvPr>
            <p:ph type="body" sz="quarter" idx="15"/>
          </p:nvPr>
        </p:nvSpPr>
        <p:spPr>
          <a:xfrm>
            <a:off x="681215" y="1007170"/>
            <a:ext cx="8209498" cy="1245793"/>
          </a:xfrm>
          <a:prstGeom prst="rect">
            <a:avLst/>
          </a:prstGeom>
        </p:spPr>
        <p:txBody>
          <a:bodyPr>
            <a:normAutofit/>
          </a:bodyPr>
          <a:lstStyle>
            <a:lvl1pPr marL="0" indent="0">
              <a:buNone/>
              <a:defRPr sz="135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D22BFE8B-670E-28A4-2EFA-92D3D5AB49BA}"/>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bg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sp>
        <p:nvSpPr>
          <p:cNvPr id="6" name="Textfeld 5">
            <a:extLst>
              <a:ext uri="{FF2B5EF4-FFF2-40B4-BE49-F238E27FC236}">
                <a16:creationId xmlns:a16="http://schemas.microsoft.com/office/drawing/2014/main" id="{12EAD0AD-6696-AAAA-0C92-F62FD12F4042}"/>
              </a:ext>
            </a:extLst>
          </p:cNvPr>
          <p:cNvSpPr txBox="1"/>
          <p:nvPr userDrawn="1"/>
        </p:nvSpPr>
        <p:spPr>
          <a:xfrm rot="16200000">
            <a:off x="-3235568" y="3099106"/>
            <a:ext cx="6986875"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Kompetenzorientierte Aufgabenformate &amp; intelligentes Üben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1735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accent1"/>
        </a:solidFill>
        <a:effectLst/>
      </p:bgPr>
    </p:bg>
    <p:spTree>
      <p:nvGrpSpPr>
        <p:cNvPr id="1" name=""/>
        <p:cNvGrpSpPr/>
        <p:nvPr/>
      </p:nvGrpSpPr>
      <p:grpSpPr>
        <a:xfrm>
          <a:off x="0" y="0"/>
          <a:ext cx="0" cy="0"/>
          <a:chOff x="0" y="0"/>
          <a:chExt cx="0" cy="0"/>
        </a:xfrm>
      </p:grpSpPr>
      <p:sp>
        <p:nvSpPr>
          <p:cNvPr id="7" name="Rechteck: abgerundete Ecken 1">
            <a:extLst>
              <a:ext uri="{FF2B5EF4-FFF2-40B4-BE49-F238E27FC236}">
                <a16:creationId xmlns:a16="http://schemas.microsoft.com/office/drawing/2014/main" id="{FC84420D-6F5E-D1AD-1A5E-9834769EC000}"/>
              </a:ext>
            </a:extLst>
          </p:cNvPr>
          <p:cNvSpPr/>
          <p:nvPr userDrawn="1"/>
        </p:nvSpPr>
        <p:spPr>
          <a:xfrm>
            <a:off x="403965" y="-523899"/>
            <a:ext cx="9175769" cy="6915955"/>
          </a:xfrm>
          <a:prstGeom prst="roundRect">
            <a:avLst>
              <a:gd name="adj" fmla="val 31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16">
            <a:extLst>
              <a:ext uri="{FF2B5EF4-FFF2-40B4-BE49-F238E27FC236}">
                <a16:creationId xmlns:a16="http://schemas.microsoft.com/office/drawing/2014/main" id="{769A9064-1621-083F-D1B4-770CF6DB47E9}"/>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2550" b="1" i="0">
                <a:latin typeface="Cambria" panose="02040503050406030204" pitchFamily="18" charset="0"/>
                <a:ea typeface="Verdana" panose="020B0604030504040204" pitchFamily="34" charset="0"/>
              </a:defRPr>
            </a:lvl1pPr>
          </a:lstStyle>
          <a:p>
            <a:pPr lvl="0"/>
            <a:r>
              <a:rPr lang="de-DE" dirty="0"/>
              <a:t>Mastertextformat bearbeiten</a:t>
            </a:r>
          </a:p>
        </p:txBody>
      </p:sp>
      <p:sp>
        <p:nvSpPr>
          <p:cNvPr id="4" name="Textplatzhalter 22">
            <a:extLst>
              <a:ext uri="{FF2B5EF4-FFF2-40B4-BE49-F238E27FC236}">
                <a16:creationId xmlns:a16="http://schemas.microsoft.com/office/drawing/2014/main" id="{5ADBE168-859C-2AEC-FB95-8AF8075BFFE9}"/>
              </a:ext>
            </a:extLst>
          </p:cNvPr>
          <p:cNvSpPr>
            <a:spLocks noGrp="1"/>
          </p:cNvSpPr>
          <p:nvPr>
            <p:ph type="body" sz="quarter" idx="15"/>
          </p:nvPr>
        </p:nvSpPr>
        <p:spPr>
          <a:xfrm>
            <a:off x="681215" y="1007170"/>
            <a:ext cx="8209498" cy="1245793"/>
          </a:xfrm>
          <a:prstGeom prst="rect">
            <a:avLst/>
          </a:prstGeom>
        </p:spPr>
        <p:txBody>
          <a:bodyPr>
            <a:normAutofit/>
          </a:bodyPr>
          <a:lstStyle>
            <a:lvl1pPr marL="0" indent="0">
              <a:buNone/>
              <a:defRPr sz="135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D22BFE8B-670E-28A4-2EFA-92D3D5AB49BA}"/>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bg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sp>
        <p:nvSpPr>
          <p:cNvPr id="6" name="Textfeld 5">
            <a:extLst>
              <a:ext uri="{FF2B5EF4-FFF2-40B4-BE49-F238E27FC236}">
                <a16:creationId xmlns:a16="http://schemas.microsoft.com/office/drawing/2014/main" id="{12EAD0AD-6696-AAAA-0C92-F62FD12F4042}"/>
              </a:ext>
            </a:extLst>
          </p:cNvPr>
          <p:cNvSpPr txBox="1"/>
          <p:nvPr userDrawn="1"/>
        </p:nvSpPr>
        <p:spPr>
          <a:xfrm rot="16200000">
            <a:off x="-3235567" y="3099105"/>
            <a:ext cx="6986874"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Veranschaulichung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73259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accent5"/>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DBD824-FF51-FB9A-DF7A-48DDAA702CFB}"/>
              </a:ext>
            </a:extLst>
          </p:cNvPr>
          <p:cNvSpPr txBox="1"/>
          <p:nvPr userDrawn="1"/>
        </p:nvSpPr>
        <p:spPr>
          <a:xfrm rot="16200000">
            <a:off x="-3175712" y="3138102"/>
            <a:ext cx="6858000"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Kompetenzorientierte Aufgabenformate &amp; intelligentes Üben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Textplatzhalter 16">
            <a:extLst>
              <a:ext uri="{FF2B5EF4-FFF2-40B4-BE49-F238E27FC236}">
                <a16:creationId xmlns:a16="http://schemas.microsoft.com/office/drawing/2014/main" id="{510E1AB7-DC5B-0451-C1B8-C0FC576E728C}"/>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3000" b="1" i="0">
                <a:solidFill>
                  <a:schemeClr val="bg1"/>
                </a:solidFill>
                <a:latin typeface="Cambria" panose="02040503050406030204" pitchFamily="18" charset="0"/>
                <a:ea typeface="Verdana" panose="020B060403050404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1BF4A2AE-DF58-856F-C56A-754D5D3BB116}"/>
              </a:ext>
            </a:extLst>
          </p:cNvPr>
          <p:cNvSpPr>
            <a:spLocks noGrp="1"/>
          </p:cNvSpPr>
          <p:nvPr>
            <p:ph type="body" sz="quarter" idx="15"/>
          </p:nvPr>
        </p:nvSpPr>
        <p:spPr>
          <a:xfrm>
            <a:off x="681215" y="1386187"/>
            <a:ext cx="8209498" cy="4960184"/>
          </a:xfrm>
          <a:prstGeom prst="rect">
            <a:avLst/>
          </a:prstGeom>
        </p:spPr>
        <p:txBody>
          <a:bodyPr>
            <a:normAutofit/>
          </a:bodyPr>
          <a:lstStyle>
            <a:lvl1pPr marL="0" indent="0">
              <a:buNone/>
              <a:defRPr sz="1600" b="0" i="0">
                <a:solidFill>
                  <a:schemeClr val="bg1"/>
                </a:solidFill>
                <a:latin typeface="Calibri" panose="020F0502020204030204" pitchFamily="34" charset="0"/>
                <a:cs typeface="Calibri" panose="020F0502020204030204" pitchFamily="34" charset="0"/>
              </a:defRPr>
            </a:lvl1pPr>
          </a:lstStyle>
          <a:p>
            <a:pPr lvl="0"/>
            <a:endParaRPr lang="de-DE" dirty="0"/>
          </a:p>
        </p:txBody>
      </p:sp>
      <p:pic>
        <p:nvPicPr>
          <p:cNvPr id="8" name="Grafik 7" descr="Ein Bild, das Text, Screenshot enthält.&#10;&#10;KI-generierte Inhalte können fehlerhaft sein.">
            <a:extLst>
              <a:ext uri="{FF2B5EF4-FFF2-40B4-BE49-F238E27FC236}">
                <a16:creationId xmlns:a16="http://schemas.microsoft.com/office/drawing/2014/main" id="{30621860-4AB3-0F0F-BB4C-7B0B30C6C336}"/>
              </a:ext>
            </a:extLst>
          </p:cNvPr>
          <p:cNvPicPr>
            <a:picLocks noChangeAspect="1"/>
          </p:cNvPicPr>
          <p:nvPr userDrawn="1"/>
        </p:nvPicPr>
        <p:blipFill>
          <a:blip r:embed="rId2"/>
          <a:stretch>
            <a:fillRect/>
          </a:stretch>
        </p:blipFill>
        <p:spPr>
          <a:xfrm>
            <a:off x="7128164" y="146494"/>
            <a:ext cx="1841890" cy="1220395"/>
          </a:xfrm>
          <a:prstGeom prst="rect">
            <a:avLst/>
          </a:prstGeom>
        </p:spPr>
      </p:pic>
    </p:spTree>
    <p:extLst>
      <p:ext uri="{BB962C8B-B14F-4D97-AF65-F5344CB8AC3E}">
        <p14:creationId xmlns:p14="http://schemas.microsoft.com/office/powerpoint/2010/main" val="37828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accent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DBD824-FF51-FB9A-DF7A-48DDAA702CFB}"/>
              </a:ext>
            </a:extLst>
          </p:cNvPr>
          <p:cNvSpPr txBox="1"/>
          <p:nvPr userDrawn="1"/>
        </p:nvSpPr>
        <p:spPr>
          <a:xfrm rot="16200000">
            <a:off x="-3175712" y="3138102"/>
            <a:ext cx="6858000"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Veranschaulichung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Textplatzhalter 16">
            <a:extLst>
              <a:ext uri="{FF2B5EF4-FFF2-40B4-BE49-F238E27FC236}">
                <a16:creationId xmlns:a16="http://schemas.microsoft.com/office/drawing/2014/main" id="{510E1AB7-DC5B-0451-C1B8-C0FC576E728C}"/>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3000" b="1" i="0">
                <a:solidFill>
                  <a:schemeClr val="bg1"/>
                </a:solidFill>
                <a:latin typeface="Cambria" panose="02040503050406030204" pitchFamily="18" charset="0"/>
                <a:ea typeface="Verdana" panose="020B060403050404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1BF4A2AE-DF58-856F-C56A-754D5D3BB116}"/>
              </a:ext>
            </a:extLst>
          </p:cNvPr>
          <p:cNvSpPr>
            <a:spLocks noGrp="1"/>
          </p:cNvSpPr>
          <p:nvPr>
            <p:ph type="body" sz="quarter" idx="15"/>
          </p:nvPr>
        </p:nvSpPr>
        <p:spPr>
          <a:xfrm>
            <a:off x="681215" y="1386187"/>
            <a:ext cx="8209498" cy="4960184"/>
          </a:xfrm>
          <a:prstGeom prst="rect">
            <a:avLst/>
          </a:prstGeom>
        </p:spPr>
        <p:txBody>
          <a:bodyPr>
            <a:normAutofit/>
          </a:bodyPr>
          <a:lstStyle>
            <a:lvl1pPr marL="0" indent="0">
              <a:buNone/>
              <a:defRPr sz="1600" b="0" i="0">
                <a:solidFill>
                  <a:schemeClr val="bg1"/>
                </a:solidFill>
                <a:latin typeface="Calibri" panose="020F0502020204030204" pitchFamily="34" charset="0"/>
                <a:cs typeface="Calibri" panose="020F0502020204030204" pitchFamily="34" charset="0"/>
              </a:defRPr>
            </a:lvl1pPr>
          </a:lstStyle>
          <a:p>
            <a:pPr lvl="0"/>
            <a:endParaRPr lang="de-DE" dirty="0"/>
          </a:p>
        </p:txBody>
      </p:sp>
      <p:pic>
        <p:nvPicPr>
          <p:cNvPr id="7" name="Grafik 6" descr="Ein Bild, das Text, Screenshot enthält.&#10;&#10;KI-generierte Inhalte können fehlerhaft sein.">
            <a:extLst>
              <a:ext uri="{FF2B5EF4-FFF2-40B4-BE49-F238E27FC236}">
                <a16:creationId xmlns:a16="http://schemas.microsoft.com/office/drawing/2014/main" id="{F42E3290-73DC-8D1A-508F-09E01784909F}"/>
              </a:ext>
            </a:extLst>
          </p:cNvPr>
          <p:cNvPicPr>
            <a:picLocks noChangeAspect="1"/>
          </p:cNvPicPr>
          <p:nvPr userDrawn="1"/>
        </p:nvPicPr>
        <p:blipFill>
          <a:blip r:embed="rId2"/>
          <a:stretch>
            <a:fillRect/>
          </a:stretch>
        </p:blipFill>
        <p:spPr>
          <a:xfrm>
            <a:off x="7128164" y="146494"/>
            <a:ext cx="1841890" cy="1220395"/>
          </a:xfrm>
          <a:prstGeom prst="rect">
            <a:avLst/>
          </a:prstGeom>
        </p:spPr>
      </p:pic>
    </p:spTree>
    <p:extLst>
      <p:ext uri="{BB962C8B-B14F-4D97-AF65-F5344CB8AC3E}">
        <p14:creationId xmlns:p14="http://schemas.microsoft.com/office/powerpoint/2010/main" val="34941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86DFF65-A588-AC24-F51C-86B4F97167AB}"/>
              </a:ext>
            </a:extLst>
          </p:cNvPr>
          <p:cNvSpPr/>
          <p:nvPr userDrawn="1"/>
        </p:nvSpPr>
        <p:spPr>
          <a:xfrm>
            <a:off x="0" y="5720400"/>
            <a:ext cx="376552" cy="1137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Textplatzhalter 16">
            <a:extLst>
              <a:ext uri="{FF2B5EF4-FFF2-40B4-BE49-F238E27FC236}">
                <a16:creationId xmlns:a16="http://schemas.microsoft.com/office/drawing/2014/main" id="{C97DDE66-B11B-F8AE-08EC-F5973C62E842}"/>
              </a:ext>
            </a:extLst>
          </p:cNvPr>
          <p:cNvSpPr>
            <a:spLocks noGrp="1"/>
          </p:cNvSpPr>
          <p:nvPr>
            <p:ph type="body" sz="quarter" idx="10"/>
          </p:nvPr>
        </p:nvSpPr>
        <p:spPr>
          <a:xfrm>
            <a:off x="681215" y="166759"/>
            <a:ext cx="8209497" cy="544513"/>
          </a:xfrm>
          <a:prstGeom prst="rect">
            <a:avLst/>
          </a:prstGeom>
        </p:spPr>
        <p:txBody>
          <a:bodyPr>
            <a:noAutofit/>
          </a:bodyPr>
          <a:lstStyle>
            <a:lvl1pPr marL="0" indent="0">
              <a:buNone/>
              <a:defRPr sz="3000" b="1" i="0">
                <a:latin typeface="Cambria" panose="02040503050406030204" pitchFamily="18" charset="0"/>
                <a:ea typeface="Verdana" panose="020B0604030504040204" pitchFamily="34" charset="0"/>
                <a:cs typeface="Georgia Pro Cond Black" panose="020F0502020204030204" pitchFamily="34" charset="0"/>
              </a:defRPr>
            </a:lvl1pPr>
          </a:lstStyle>
          <a:p>
            <a:pPr lvl="0"/>
            <a:r>
              <a:rPr lang="de-DE" dirty="0"/>
              <a:t>Mastertextformat bearbeiten</a:t>
            </a:r>
          </a:p>
        </p:txBody>
      </p:sp>
      <p:sp>
        <p:nvSpPr>
          <p:cNvPr id="10" name="Textplatzhalter 22">
            <a:extLst>
              <a:ext uri="{FF2B5EF4-FFF2-40B4-BE49-F238E27FC236}">
                <a16:creationId xmlns:a16="http://schemas.microsoft.com/office/drawing/2014/main" id="{A420FF06-113F-28F1-C27A-1B05DC94C0AD}"/>
              </a:ext>
            </a:extLst>
          </p:cNvPr>
          <p:cNvSpPr>
            <a:spLocks noGrp="1"/>
          </p:cNvSpPr>
          <p:nvPr>
            <p:ph type="body" sz="quarter" idx="15"/>
          </p:nvPr>
        </p:nvSpPr>
        <p:spPr>
          <a:xfrm>
            <a:off x="681215" y="1007170"/>
            <a:ext cx="8209498" cy="1427270"/>
          </a:xfrm>
          <a:prstGeom prst="rect">
            <a:avLst/>
          </a:prstGeom>
        </p:spPr>
        <p:txBody>
          <a:bodyPr anchor="b" anchorCtr="0">
            <a:noAutofit/>
          </a:bodyPr>
          <a:lstStyle>
            <a:lvl1pPr marL="0" indent="0">
              <a:buNone/>
              <a:defRPr sz="16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13" name="Textplatzhalter 22">
            <a:extLst>
              <a:ext uri="{FF2B5EF4-FFF2-40B4-BE49-F238E27FC236}">
                <a16:creationId xmlns:a16="http://schemas.microsoft.com/office/drawing/2014/main" id="{9B9784D2-BC5F-A5EA-2B42-54E2042D1E3C}"/>
              </a:ext>
            </a:extLst>
          </p:cNvPr>
          <p:cNvSpPr>
            <a:spLocks noGrp="1"/>
          </p:cNvSpPr>
          <p:nvPr>
            <p:ph type="body" sz="quarter" idx="17"/>
          </p:nvPr>
        </p:nvSpPr>
        <p:spPr>
          <a:xfrm>
            <a:off x="681215" y="2677229"/>
            <a:ext cx="4228242" cy="3647365"/>
          </a:xfrm>
          <a:prstGeom prst="rect">
            <a:avLst/>
          </a:prstGeom>
        </p:spPr>
        <p:txBody>
          <a:bodyPr>
            <a:normAutofit/>
          </a:bodyPr>
          <a:lstStyle>
            <a:lvl1pPr marL="0" indent="0">
              <a:buNone/>
              <a:defRPr sz="14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2" name="Rechteck 1">
            <a:extLst>
              <a:ext uri="{FF2B5EF4-FFF2-40B4-BE49-F238E27FC236}">
                <a16:creationId xmlns:a16="http://schemas.microsoft.com/office/drawing/2014/main" id="{15EE8BD0-9426-212A-6822-16F1FB4EA9A4}"/>
              </a:ext>
            </a:extLst>
          </p:cNvPr>
          <p:cNvSpPr/>
          <p:nvPr userDrawn="1"/>
        </p:nvSpPr>
        <p:spPr>
          <a:xfrm>
            <a:off x="0" y="4582800"/>
            <a:ext cx="376552" cy="113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Rechteck 2">
            <a:extLst>
              <a:ext uri="{FF2B5EF4-FFF2-40B4-BE49-F238E27FC236}">
                <a16:creationId xmlns:a16="http://schemas.microsoft.com/office/drawing/2014/main" id="{870122A1-2BC3-F00A-7C9D-E97677A8F95B}"/>
              </a:ext>
            </a:extLst>
          </p:cNvPr>
          <p:cNvSpPr/>
          <p:nvPr userDrawn="1"/>
        </p:nvSpPr>
        <p:spPr>
          <a:xfrm>
            <a:off x="0" y="3445200"/>
            <a:ext cx="376552" cy="1137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Rechteck 3">
            <a:extLst>
              <a:ext uri="{FF2B5EF4-FFF2-40B4-BE49-F238E27FC236}">
                <a16:creationId xmlns:a16="http://schemas.microsoft.com/office/drawing/2014/main" id="{22F20BDF-4DC3-3DA4-A28E-C069BB0D8CC1}"/>
              </a:ext>
            </a:extLst>
          </p:cNvPr>
          <p:cNvSpPr/>
          <p:nvPr userDrawn="1"/>
        </p:nvSpPr>
        <p:spPr>
          <a:xfrm>
            <a:off x="0" y="2307600"/>
            <a:ext cx="376551" cy="1137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Rechteck 4">
            <a:extLst>
              <a:ext uri="{FF2B5EF4-FFF2-40B4-BE49-F238E27FC236}">
                <a16:creationId xmlns:a16="http://schemas.microsoft.com/office/drawing/2014/main" id="{EB74C13D-033D-287B-F505-01D01754B243}"/>
              </a:ext>
            </a:extLst>
          </p:cNvPr>
          <p:cNvSpPr/>
          <p:nvPr userDrawn="1"/>
        </p:nvSpPr>
        <p:spPr>
          <a:xfrm>
            <a:off x="-1" y="1170000"/>
            <a:ext cx="376552" cy="113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Rechteck 5">
            <a:extLst>
              <a:ext uri="{FF2B5EF4-FFF2-40B4-BE49-F238E27FC236}">
                <a16:creationId xmlns:a16="http://schemas.microsoft.com/office/drawing/2014/main" id="{3F15B4CA-B861-B230-DB96-5C568E0AC711}"/>
              </a:ext>
            </a:extLst>
          </p:cNvPr>
          <p:cNvSpPr/>
          <p:nvPr userDrawn="1"/>
        </p:nvSpPr>
        <p:spPr>
          <a:xfrm>
            <a:off x="0" y="0"/>
            <a:ext cx="376552" cy="117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89143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accent1"/>
        </a:solidFill>
        <a:effectLst/>
      </p:bgPr>
    </p:bg>
    <p:spTree>
      <p:nvGrpSpPr>
        <p:cNvPr id="1" name=""/>
        <p:cNvGrpSpPr/>
        <p:nvPr/>
      </p:nvGrpSpPr>
      <p:grpSpPr>
        <a:xfrm>
          <a:off x="0" y="0"/>
          <a:ext cx="0" cy="0"/>
          <a:chOff x="0" y="0"/>
          <a:chExt cx="0" cy="0"/>
        </a:xfrm>
      </p:grpSpPr>
      <p:sp>
        <p:nvSpPr>
          <p:cNvPr id="7" name="Rechteck: abgerundete Ecken 1">
            <a:extLst>
              <a:ext uri="{FF2B5EF4-FFF2-40B4-BE49-F238E27FC236}">
                <a16:creationId xmlns:a16="http://schemas.microsoft.com/office/drawing/2014/main" id="{FC84420D-6F5E-D1AD-1A5E-9834769EC000}"/>
              </a:ext>
            </a:extLst>
          </p:cNvPr>
          <p:cNvSpPr/>
          <p:nvPr userDrawn="1"/>
        </p:nvSpPr>
        <p:spPr>
          <a:xfrm>
            <a:off x="403965" y="-523899"/>
            <a:ext cx="9175769" cy="6915955"/>
          </a:xfrm>
          <a:prstGeom prst="roundRect">
            <a:avLst>
              <a:gd name="adj" fmla="val 31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16">
            <a:extLst>
              <a:ext uri="{FF2B5EF4-FFF2-40B4-BE49-F238E27FC236}">
                <a16:creationId xmlns:a16="http://schemas.microsoft.com/office/drawing/2014/main" id="{769A9064-1621-083F-D1B4-770CF6DB47E9}"/>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2550" b="1" i="0">
                <a:latin typeface="Cambria" panose="02040503050406030204" pitchFamily="18" charset="0"/>
                <a:ea typeface="Verdana" panose="020B0604030504040204" pitchFamily="34" charset="0"/>
              </a:defRPr>
            </a:lvl1pPr>
          </a:lstStyle>
          <a:p>
            <a:pPr lvl="0"/>
            <a:r>
              <a:rPr lang="de-DE" dirty="0"/>
              <a:t>Mastertextformat bearbeiten</a:t>
            </a:r>
          </a:p>
        </p:txBody>
      </p:sp>
      <p:sp>
        <p:nvSpPr>
          <p:cNvPr id="4" name="Textplatzhalter 22">
            <a:extLst>
              <a:ext uri="{FF2B5EF4-FFF2-40B4-BE49-F238E27FC236}">
                <a16:creationId xmlns:a16="http://schemas.microsoft.com/office/drawing/2014/main" id="{5ADBE168-859C-2AEC-FB95-8AF8075BFFE9}"/>
              </a:ext>
            </a:extLst>
          </p:cNvPr>
          <p:cNvSpPr>
            <a:spLocks noGrp="1"/>
          </p:cNvSpPr>
          <p:nvPr>
            <p:ph type="body" sz="quarter" idx="15"/>
          </p:nvPr>
        </p:nvSpPr>
        <p:spPr>
          <a:xfrm>
            <a:off x="681215" y="1007170"/>
            <a:ext cx="8209498" cy="1245793"/>
          </a:xfrm>
          <a:prstGeom prst="rect">
            <a:avLst/>
          </a:prstGeom>
        </p:spPr>
        <p:txBody>
          <a:bodyPr>
            <a:normAutofit/>
          </a:bodyPr>
          <a:lstStyle>
            <a:lvl1pPr marL="0" indent="0">
              <a:buNone/>
              <a:defRPr sz="135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D22BFE8B-670E-28A4-2EFA-92D3D5AB49BA}"/>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bg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sp>
        <p:nvSpPr>
          <p:cNvPr id="6" name="Textfeld 5">
            <a:extLst>
              <a:ext uri="{FF2B5EF4-FFF2-40B4-BE49-F238E27FC236}">
                <a16:creationId xmlns:a16="http://schemas.microsoft.com/office/drawing/2014/main" id="{12EAD0AD-6696-AAAA-0C92-F62FD12F4042}"/>
              </a:ext>
            </a:extLst>
          </p:cNvPr>
          <p:cNvSpPr txBox="1"/>
          <p:nvPr userDrawn="1"/>
        </p:nvSpPr>
        <p:spPr>
          <a:xfrm rot="16200000">
            <a:off x="-3235567" y="3099105"/>
            <a:ext cx="6986874"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Veranschaulichung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4183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86DFF65-A588-AC24-F51C-86B4F97167AB}"/>
              </a:ext>
            </a:extLst>
          </p:cNvPr>
          <p:cNvSpPr/>
          <p:nvPr userDrawn="1"/>
        </p:nvSpPr>
        <p:spPr>
          <a:xfrm>
            <a:off x="-1" y="0"/>
            <a:ext cx="400051"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Textplatzhalter 16">
            <a:extLst>
              <a:ext uri="{FF2B5EF4-FFF2-40B4-BE49-F238E27FC236}">
                <a16:creationId xmlns:a16="http://schemas.microsoft.com/office/drawing/2014/main" id="{C97DDE66-B11B-F8AE-08EC-F5973C62E842}"/>
              </a:ext>
            </a:extLst>
          </p:cNvPr>
          <p:cNvSpPr>
            <a:spLocks noGrp="1"/>
          </p:cNvSpPr>
          <p:nvPr>
            <p:ph type="body" sz="quarter" idx="10"/>
          </p:nvPr>
        </p:nvSpPr>
        <p:spPr>
          <a:xfrm>
            <a:off x="681215" y="166759"/>
            <a:ext cx="8209497" cy="544513"/>
          </a:xfrm>
          <a:prstGeom prst="rect">
            <a:avLst/>
          </a:prstGeom>
        </p:spPr>
        <p:txBody>
          <a:bodyPr>
            <a:noAutofit/>
          </a:bodyPr>
          <a:lstStyle>
            <a:lvl1pPr marL="0" indent="0">
              <a:buNone/>
              <a:defRPr sz="3000" b="1" i="0">
                <a:latin typeface="Cambria" panose="02040503050406030204" pitchFamily="18" charset="0"/>
                <a:ea typeface="Verdana" panose="020B0604030504040204" pitchFamily="34" charset="0"/>
                <a:cs typeface="Georgia Pro Cond Black" panose="020F0502020204030204" pitchFamily="34" charset="0"/>
              </a:defRPr>
            </a:lvl1pPr>
          </a:lstStyle>
          <a:p>
            <a:pPr lvl="0"/>
            <a:r>
              <a:rPr lang="de-DE" dirty="0"/>
              <a:t>Mastertextformat bearbeiten</a:t>
            </a:r>
          </a:p>
        </p:txBody>
      </p:sp>
      <p:sp>
        <p:nvSpPr>
          <p:cNvPr id="9" name="Textfeld 8">
            <a:extLst>
              <a:ext uri="{FF2B5EF4-FFF2-40B4-BE49-F238E27FC236}">
                <a16:creationId xmlns:a16="http://schemas.microsoft.com/office/drawing/2014/main" id="{FB9858DA-F9A6-03AA-DA4F-AF10051EAC15}"/>
              </a:ext>
            </a:extLst>
          </p:cNvPr>
          <p:cNvSpPr txBox="1"/>
          <p:nvPr userDrawn="1"/>
        </p:nvSpPr>
        <p:spPr>
          <a:xfrm rot="16200000">
            <a:off x="-3045945" y="3288727"/>
            <a:ext cx="6607630"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Klassenführung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platzhalter 22">
            <a:extLst>
              <a:ext uri="{FF2B5EF4-FFF2-40B4-BE49-F238E27FC236}">
                <a16:creationId xmlns:a16="http://schemas.microsoft.com/office/drawing/2014/main" id="{A420FF06-113F-28F1-C27A-1B05DC94C0AD}"/>
              </a:ext>
            </a:extLst>
          </p:cNvPr>
          <p:cNvSpPr>
            <a:spLocks noGrp="1"/>
          </p:cNvSpPr>
          <p:nvPr>
            <p:ph type="body" sz="quarter" idx="15"/>
          </p:nvPr>
        </p:nvSpPr>
        <p:spPr>
          <a:xfrm>
            <a:off x="681215" y="1007170"/>
            <a:ext cx="8209498" cy="1427270"/>
          </a:xfrm>
          <a:prstGeom prst="rect">
            <a:avLst/>
          </a:prstGeom>
        </p:spPr>
        <p:txBody>
          <a:bodyPr anchor="b" anchorCtr="0">
            <a:noAutofit/>
          </a:bodyPr>
          <a:lstStyle>
            <a:lvl1pPr marL="0" indent="0">
              <a:buNone/>
              <a:defRPr sz="16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11" name="Textplatzhalter 22">
            <a:extLst>
              <a:ext uri="{FF2B5EF4-FFF2-40B4-BE49-F238E27FC236}">
                <a16:creationId xmlns:a16="http://schemas.microsoft.com/office/drawing/2014/main" id="{6E82813E-C31C-A51B-2BEA-B83D088096DD}"/>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accent6"/>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cxnSp>
        <p:nvCxnSpPr>
          <p:cNvPr id="12" name="Gerade Verbindung 11">
            <a:extLst>
              <a:ext uri="{FF2B5EF4-FFF2-40B4-BE49-F238E27FC236}">
                <a16:creationId xmlns:a16="http://schemas.microsoft.com/office/drawing/2014/main" id="{52439A8F-360E-0BE1-24E5-EAE948931CF2}"/>
              </a:ext>
            </a:extLst>
          </p:cNvPr>
          <p:cNvCxnSpPr>
            <a:cxnSpLocks/>
          </p:cNvCxnSpPr>
          <p:nvPr userDrawn="1"/>
        </p:nvCxnSpPr>
        <p:spPr>
          <a:xfrm>
            <a:off x="765958" y="2434441"/>
            <a:ext cx="7910790" cy="0"/>
          </a:xfrm>
          <a:prstGeom prst="line">
            <a:avLst/>
          </a:prstGeom>
          <a:ln w="508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3" name="Textplatzhalter 22">
            <a:extLst>
              <a:ext uri="{FF2B5EF4-FFF2-40B4-BE49-F238E27FC236}">
                <a16:creationId xmlns:a16="http://schemas.microsoft.com/office/drawing/2014/main" id="{9B9784D2-BC5F-A5EA-2B42-54E2042D1E3C}"/>
              </a:ext>
            </a:extLst>
          </p:cNvPr>
          <p:cNvSpPr>
            <a:spLocks noGrp="1"/>
          </p:cNvSpPr>
          <p:nvPr>
            <p:ph type="body" sz="quarter" idx="17"/>
          </p:nvPr>
        </p:nvSpPr>
        <p:spPr>
          <a:xfrm>
            <a:off x="681215" y="2677229"/>
            <a:ext cx="4228242" cy="3647365"/>
          </a:xfrm>
          <a:prstGeom prst="rect">
            <a:avLst/>
          </a:prstGeom>
        </p:spPr>
        <p:txBody>
          <a:bodyPr>
            <a:normAutofit/>
          </a:bodyPr>
          <a:lstStyle>
            <a:lvl1pPr marL="0" indent="0">
              <a:buNone/>
              <a:defRPr sz="1400" b="0" i="0">
                <a:latin typeface="Calibri" panose="020F0502020204030204" pitchFamily="34" charset="0"/>
                <a:cs typeface="Calibri" panose="020F0502020204030204" pitchFamily="34" charset="0"/>
              </a:defRPr>
            </a:lvl1pPr>
          </a:lstStyle>
          <a:p>
            <a:pPr lvl="0"/>
            <a:r>
              <a:rPr lang="de-DE" dirty="0"/>
              <a:t>Mastertextformat bearbeiten</a:t>
            </a:r>
          </a:p>
        </p:txBody>
      </p:sp>
    </p:spTree>
    <p:extLst>
      <p:ext uri="{BB962C8B-B14F-4D97-AF65-F5344CB8AC3E}">
        <p14:creationId xmlns:p14="http://schemas.microsoft.com/office/powerpoint/2010/main" val="29032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accent6"/>
        </a:solidFill>
        <a:effectLst/>
      </p:bgPr>
    </p:bg>
    <p:spTree>
      <p:nvGrpSpPr>
        <p:cNvPr id="1" name=""/>
        <p:cNvGrpSpPr/>
        <p:nvPr/>
      </p:nvGrpSpPr>
      <p:grpSpPr>
        <a:xfrm>
          <a:off x="0" y="0"/>
          <a:ext cx="0" cy="0"/>
          <a:chOff x="0" y="0"/>
          <a:chExt cx="0" cy="0"/>
        </a:xfrm>
      </p:grpSpPr>
      <p:sp>
        <p:nvSpPr>
          <p:cNvPr id="7" name="Rechteck: abgerundete Ecken 1">
            <a:extLst>
              <a:ext uri="{FF2B5EF4-FFF2-40B4-BE49-F238E27FC236}">
                <a16:creationId xmlns:a16="http://schemas.microsoft.com/office/drawing/2014/main" id="{FC84420D-6F5E-D1AD-1A5E-9834769EC000}"/>
              </a:ext>
            </a:extLst>
          </p:cNvPr>
          <p:cNvSpPr/>
          <p:nvPr userDrawn="1"/>
        </p:nvSpPr>
        <p:spPr>
          <a:xfrm>
            <a:off x="403965" y="-523899"/>
            <a:ext cx="9175769" cy="6915955"/>
          </a:xfrm>
          <a:prstGeom prst="roundRect">
            <a:avLst>
              <a:gd name="adj" fmla="val 31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16">
            <a:extLst>
              <a:ext uri="{FF2B5EF4-FFF2-40B4-BE49-F238E27FC236}">
                <a16:creationId xmlns:a16="http://schemas.microsoft.com/office/drawing/2014/main" id="{769A9064-1621-083F-D1B4-770CF6DB47E9}"/>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2550" b="1" i="0">
                <a:latin typeface="Cambria" panose="02040503050406030204" pitchFamily="18" charset="0"/>
                <a:ea typeface="Verdana" panose="020B0604030504040204" pitchFamily="34" charset="0"/>
              </a:defRPr>
            </a:lvl1pPr>
          </a:lstStyle>
          <a:p>
            <a:pPr lvl="0"/>
            <a:r>
              <a:rPr lang="de-DE" dirty="0"/>
              <a:t>Mastertextformat bearbeiten</a:t>
            </a:r>
          </a:p>
        </p:txBody>
      </p:sp>
      <p:sp>
        <p:nvSpPr>
          <p:cNvPr id="4" name="Textplatzhalter 22">
            <a:extLst>
              <a:ext uri="{FF2B5EF4-FFF2-40B4-BE49-F238E27FC236}">
                <a16:creationId xmlns:a16="http://schemas.microsoft.com/office/drawing/2014/main" id="{5ADBE168-859C-2AEC-FB95-8AF8075BFFE9}"/>
              </a:ext>
            </a:extLst>
          </p:cNvPr>
          <p:cNvSpPr>
            <a:spLocks noGrp="1"/>
          </p:cNvSpPr>
          <p:nvPr>
            <p:ph type="body" sz="quarter" idx="15"/>
          </p:nvPr>
        </p:nvSpPr>
        <p:spPr>
          <a:xfrm>
            <a:off x="681215" y="1007170"/>
            <a:ext cx="8209498" cy="1245793"/>
          </a:xfrm>
          <a:prstGeom prst="rect">
            <a:avLst/>
          </a:prstGeom>
        </p:spPr>
        <p:txBody>
          <a:bodyPr>
            <a:normAutofit/>
          </a:bodyPr>
          <a:lstStyle>
            <a:lvl1pPr marL="0" indent="0">
              <a:buNone/>
              <a:defRPr sz="135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D22BFE8B-670E-28A4-2EFA-92D3D5AB49BA}"/>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bg1"/>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sp>
        <p:nvSpPr>
          <p:cNvPr id="6" name="Textfeld 5">
            <a:extLst>
              <a:ext uri="{FF2B5EF4-FFF2-40B4-BE49-F238E27FC236}">
                <a16:creationId xmlns:a16="http://schemas.microsoft.com/office/drawing/2014/main" id="{12EAD0AD-6696-AAAA-0C92-F62FD12F4042}"/>
              </a:ext>
            </a:extLst>
          </p:cNvPr>
          <p:cNvSpPr txBox="1"/>
          <p:nvPr userDrawn="1"/>
        </p:nvSpPr>
        <p:spPr>
          <a:xfrm rot="16200000">
            <a:off x="-3235567" y="3099105"/>
            <a:ext cx="6986874"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Klassenführung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840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accent6"/>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DBD824-FF51-FB9A-DF7A-48DDAA702CFB}"/>
              </a:ext>
            </a:extLst>
          </p:cNvPr>
          <p:cNvSpPr txBox="1"/>
          <p:nvPr userDrawn="1"/>
        </p:nvSpPr>
        <p:spPr>
          <a:xfrm rot="16200000">
            <a:off x="-3175712" y="3138102"/>
            <a:ext cx="6858000"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Klassenführung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Textplatzhalter 16">
            <a:extLst>
              <a:ext uri="{FF2B5EF4-FFF2-40B4-BE49-F238E27FC236}">
                <a16:creationId xmlns:a16="http://schemas.microsoft.com/office/drawing/2014/main" id="{510E1AB7-DC5B-0451-C1B8-C0FC576E728C}"/>
              </a:ext>
            </a:extLst>
          </p:cNvPr>
          <p:cNvSpPr>
            <a:spLocks noGrp="1"/>
          </p:cNvSpPr>
          <p:nvPr>
            <p:ph type="body" sz="quarter" idx="10"/>
          </p:nvPr>
        </p:nvSpPr>
        <p:spPr>
          <a:xfrm>
            <a:off x="681215" y="362703"/>
            <a:ext cx="8209497" cy="544513"/>
          </a:xfrm>
          <a:prstGeom prst="rect">
            <a:avLst/>
          </a:prstGeom>
        </p:spPr>
        <p:txBody>
          <a:bodyPr>
            <a:noAutofit/>
          </a:bodyPr>
          <a:lstStyle>
            <a:lvl1pPr marL="0" indent="0">
              <a:buNone/>
              <a:defRPr sz="3000" b="1" i="0">
                <a:solidFill>
                  <a:schemeClr val="bg1"/>
                </a:solidFill>
                <a:latin typeface="Cambria" panose="02040503050406030204" pitchFamily="18" charset="0"/>
                <a:ea typeface="Verdana" panose="020B0604030504040204" pitchFamily="34" charset="0"/>
              </a:defRPr>
            </a:lvl1pPr>
          </a:lstStyle>
          <a:p>
            <a:pPr lvl="0"/>
            <a:r>
              <a:rPr lang="de-DE" dirty="0"/>
              <a:t>Mastertextformat bearbeiten</a:t>
            </a:r>
          </a:p>
        </p:txBody>
      </p:sp>
      <p:sp>
        <p:nvSpPr>
          <p:cNvPr id="5" name="Textplatzhalter 22">
            <a:extLst>
              <a:ext uri="{FF2B5EF4-FFF2-40B4-BE49-F238E27FC236}">
                <a16:creationId xmlns:a16="http://schemas.microsoft.com/office/drawing/2014/main" id="{1BF4A2AE-DF58-856F-C56A-754D5D3BB116}"/>
              </a:ext>
            </a:extLst>
          </p:cNvPr>
          <p:cNvSpPr>
            <a:spLocks noGrp="1"/>
          </p:cNvSpPr>
          <p:nvPr>
            <p:ph type="body" sz="quarter" idx="15"/>
          </p:nvPr>
        </p:nvSpPr>
        <p:spPr>
          <a:xfrm>
            <a:off x="681215" y="1386187"/>
            <a:ext cx="8209498" cy="4960184"/>
          </a:xfrm>
          <a:prstGeom prst="rect">
            <a:avLst/>
          </a:prstGeom>
        </p:spPr>
        <p:txBody>
          <a:bodyPr>
            <a:normAutofit/>
          </a:bodyPr>
          <a:lstStyle>
            <a:lvl1pPr marL="0" indent="0">
              <a:buNone/>
              <a:defRPr sz="1600" b="0" i="0">
                <a:solidFill>
                  <a:schemeClr val="bg1"/>
                </a:solidFill>
                <a:latin typeface="Calibri" panose="020F0502020204030204" pitchFamily="34" charset="0"/>
                <a:cs typeface="Calibri" panose="020F0502020204030204" pitchFamily="34" charset="0"/>
              </a:defRPr>
            </a:lvl1pPr>
          </a:lstStyle>
          <a:p>
            <a:pPr lvl="0"/>
            <a:endParaRPr lang="de-DE" dirty="0"/>
          </a:p>
        </p:txBody>
      </p:sp>
      <p:pic>
        <p:nvPicPr>
          <p:cNvPr id="9" name="Grafik 8" descr="Ein Bild, das Text, Screenshot enthält.&#10;&#10;KI-generierte Inhalte können fehlerhaft sein.">
            <a:extLst>
              <a:ext uri="{FF2B5EF4-FFF2-40B4-BE49-F238E27FC236}">
                <a16:creationId xmlns:a16="http://schemas.microsoft.com/office/drawing/2014/main" id="{657B7066-88DB-8B71-5C39-3016D04FA96B}"/>
              </a:ext>
            </a:extLst>
          </p:cNvPr>
          <p:cNvPicPr>
            <a:picLocks noChangeAspect="1"/>
          </p:cNvPicPr>
          <p:nvPr userDrawn="1"/>
        </p:nvPicPr>
        <p:blipFill>
          <a:blip r:embed="rId2"/>
          <a:stretch>
            <a:fillRect/>
          </a:stretch>
        </p:blipFill>
        <p:spPr>
          <a:xfrm>
            <a:off x="7128164" y="146494"/>
            <a:ext cx="1841890" cy="1220395"/>
          </a:xfrm>
          <a:prstGeom prst="rect">
            <a:avLst/>
          </a:prstGeom>
        </p:spPr>
      </p:pic>
    </p:spTree>
    <p:extLst>
      <p:ext uri="{BB962C8B-B14F-4D97-AF65-F5344CB8AC3E}">
        <p14:creationId xmlns:p14="http://schemas.microsoft.com/office/powerpoint/2010/main" val="140008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86DFF65-A588-AC24-F51C-86B4F97167AB}"/>
              </a:ext>
            </a:extLst>
          </p:cNvPr>
          <p:cNvSpPr/>
          <p:nvPr userDrawn="1"/>
        </p:nvSpPr>
        <p:spPr>
          <a:xfrm>
            <a:off x="-1" y="0"/>
            <a:ext cx="400051"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Textplatzhalter 16">
            <a:extLst>
              <a:ext uri="{FF2B5EF4-FFF2-40B4-BE49-F238E27FC236}">
                <a16:creationId xmlns:a16="http://schemas.microsoft.com/office/drawing/2014/main" id="{C97DDE66-B11B-F8AE-08EC-F5973C62E842}"/>
              </a:ext>
            </a:extLst>
          </p:cNvPr>
          <p:cNvSpPr>
            <a:spLocks noGrp="1"/>
          </p:cNvSpPr>
          <p:nvPr>
            <p:ph type="body" sz="quarter" idx="10"/>
          </p:nvPr>
        </p:nvSpPr>
        <p:spPr>
          <a:xfrm>
            <a:off x="681215" y="166759"/>
            <a:ext cx="8209497" cy="544513"/>
          </a:xfrm>
          <a:prstGeom prst="rect">
            <a:avLst/>
          </a:prstGeom>
        </p:spPr>
        <p:txBody>
          <a:bodyPr>
            <a:noAutofit/>
          </a:bodyPr>
          <a:lstStyle>
            <a:lvl1pPr marL="0" indent="0">
              <a:buNone/>
              <a:defRPr sz="3000" b="1" i="0">
                <a:latin typeface="Cambria" panose="02040503050406030204" pitchFamily="18" charset="0"/>
                <a:ea typeface="Verdana" panose="020B0604030504040204" pitchFamily="34" charset="0"/>
                <a:cs typeface="Georgia Pro Cond Black" panose="020F0502020204030204" pitchFamily="34" charset="0"/>
              </a:defRPr>
            </a:lvl1pPr>
          </a:lstStyle>
          <a:p>
            <a:pPr lvl="0"/>
            <a:r>
              <a:rPr lang="de-DE" dirty="0"/>
              <a:t>Mastertextformat bearbeiten</a:t>
            </a:r>
          </a:p>
        </p:txBody>
      </p:sp>
      <p:sp>
        <p:nvSpPr>
          <p:cNvPr id="9" name="Textfeld 8">
            <a:extLst>
              <a:ext uri="{FF2B5EF4-FFF2-40B4-BE49-F238E27FC236}">
                <a16:creationId xmlns:a16="http://schemas.microsoft.com/office/drawing/2014/main" id="{FB9858DA-F9A6-03AA-DA4F-AF10051EAC15}"/>
              </a:ext>
            </a:extLst>
          </p:cNvPr>
          <p:cNvSpPr txBox="1"/>
          <p:nvPr userDrawn="1"/>
        </p:nvSpPr>
        <p:spPr>
          <a:xfrm rot="16200000">
            <a:off x="-2196275" y="4138398"/>
            <a:ext cx="4908289" cy="53091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800" b="0" i="0">
                <a:solidFill>
                  <a:schemeClr val="bg1"/>
                </a:solidFill>
                <a:effectLst/>
                <a:latin typeface="Calibri" panose="020F0502020204030204" pitchFamily="34" charset="0"/>
                <a:ea typeface="Verdana" panose="020B0604030504040204" pitchFamily="34" charset="0"/>
                <a:cs typeface="Calibri" panose="020F0502020204030204" pitchFamily="34" charset="0"/>
              </a:rPr>
              <a:t>Lebensweltbezug</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105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platzhalter 22">
            <a:extLst>
              <a:ext uri="{FF2B5EF4-FFF2-40B4-BE49-F238E27FC236}">
                <a16:creationId xmlns:a16="http://schemas.microsoft.com/office/drawing/2014/main" id="{A420FF06-113F-28F1-C27A-1B05DC94C0AD}"/>
              </a:ext>
            </a:extLst>
          </p:cNvPr>
          <p:cNvSpPr>
            <a:spLocks noGrp="1"/>
          </p:cNvSpPr>
          <p:nvPr>
            <p:ph type="body" sz="quarter" idx="15"/>
          </p:nvPr>
        </p:nvSpPr>
        <p:spPr>
          <a:xfrm>
            <a:off x="681215" y="1007170"/>
            <a:ext cx="8209498" cy="1427270"/>
          </a:xfrm>
          <a:prstGeom prst="rect">
            <a:avLst/>
          </a:prstGeom>
        </p:spPr>
        <p:txBody>
          <a:bodyPr anchor="b" anchorCtr="0">
            <a:noAutofit/>
          </a:bodyPr>
          <a:lstStyle>
            <a:lvl1pPr marL="0" indent="0">
              <a:buNone/>
              <a:defRPr sz="1600" b="0" i="0">
                <a:latin typeface="Calibri" panose="020F0502020204030204" pitchFamily="34" charset="0"/>
                <a:cs typeface="Calibri" panose="020F0502020204030204" pitchFamily="34" charset="0"/>
              </a:defRPr>
            </a:lvl1pPr>
          </a:lstStyle>
          <a:p>
            <a:pPr lvl="0"/>
            <a:r>
              <a:rPr lang="de-DE" dirty="0"/>
              <a:t>Mastertextformat bearbeiten</a:t>
            </a:r>
          </a:p>
        </p:txBody>
      </p:sp>
      <p:sp>
        <p:nvSpPr>
          <p:cNvPr id="11" name="Textplatzhalter 22">
            <a:extLst>
              <a:ext uri="{FF2B5EF4-FFF2-40B4-BE49-F238E27FC236}">
                <a16:creationId xmlns:a16="http://schemas.microsoft.com/office/drawing/2014/main" id="{6E82813E-C31C-A51B-2BEA-B83D088096DD}"/>
              </a:ext>
            </a:extLst>
          </p:cNvPr>
          <p:cNvSpPr>
            <a:spLocks noGrp="1"/>
          </p:cNvSpPr>
          <p:nvPr>
            <p:ph type="body" sz="quarter" idx="16"/>
          </p:nvPr>
        </p:nvSpPr>
        <p:spPr>
          <a:xfrm>
            <a:off x="557952" y="6495298"/>
            <a:ext cx="8209497" cy="412400"/>
          </a:xfrm>
          <a:prstGeom prst="rect">
            <a:avLst/>
          </a:prstGeom>
        </p:spPr>
        <p:txBody>
          <a:bodyPr>
            <a:noAutofit/>
          </a:bodyPr>
          <a:lstStyle>
            <a:lvl1pPr marL="0" indent="0" algn="r">
              <a:buNone/>
              <a:defRPr sz="1050" b="0" i="0">
                <a:solidFill>
                  <a:schemeClr val="accent2"/>
                </a:solidFill>
                <a:latin typeface="Calibri" panose="020F0502020204030204" pitchFamily="34" charset="0"/>
                <a:ea typeface="Verdana" panose="020B0604030504040204" pitchFamily="34" charset="0"/>
                <a:cs typeface="Calibri" panose="020F0502020204030204" pitchFamily="34" charset="0"/>
              </a:defRPr>
            </a:lvl1pPr>
          </a:lstStyle>
          <a:p>
            <a:pPr lvl="0"/>
            <a:r>
              <a:rPr lang="de-DE" dirty="0"/>
              <a:t>Mastertextformat bearbeiten</a:t>
            </a:r>
          </a:p>
        </p:txBody>
      </p:sp>
      <p:cxnSp>
        <p:nvCxnSpPr>
          <p:cNvPr id="12" name="Gerade Verbindung 11">
            <a:extLst>
              <a:ext uri="{FF2B5EF4-FFF2-40B4-BE49-F238E27FC236}">
                <a16:creationId xmlns:a16="http://schemas.microsoft.com/office/drawing/2014/main" id="{52439A8F-360E-0BE1-24E5-EAE948931CF2}"/>
              </a:ext>
            </a:extLst>
          </p:cNvPr>
          <p:cNvCxnSpPr>
            <a:cxnSpLocks/>
          </p:cNvCxnSpPr>
          <p:nvPr userDrawn="1"/>
        </p:nvCxnSpPr>
        <p:spPr>
          <a:xfrm>
            <a:off x="765958" y="2434441"/>
            <a:ext cx="7910790" cy="0"/>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Textplatzhalter 22">
            <a:extLst>
              <a:ext uri="{FF2B5EF4-FFF2-40B4-BE49-F238E27FC236}">
                <a16:creationId xmlns:a16="http://schemas.microsoft.com/office/drawing/2014/main" id="{9B9784D2-BC5F-A5EA-2B42-54E2042D1E3C}"/>
              </a:ext>
            </a:extLst>
          </p:cNvPr>
          <p:cNvSpPr>
            <a:spLocks noGrp="1"/>
          </p:cNvSpPr>
          <p:nvPr>
            <p:ph type="body" sz="quarter" idx="17"/>
          </p:nvPr>
        </p:nvSpPr>
        <p:spPr>
          <a:xfrm>
            <a:off x="681215" y="2677229"/>
            <a:ext cx="4228242" cy="3647365"/>
          </a:xfrm>
          <a:prstGeom prst="rect">
            <a:avLst/>
          </a:prstGeom>
        </p:spPr>
        <p:txBody>
          <a:bodyPr>
            <a:normAutofit/>
          </a:bodyPr>
          <a:lstStyle>
            <a:lvl1pPr marL="0" indent="0">
              <a:buNone/>
              <a:defRPr sz="1400" b="0" i="0">
                <a:latin typeface="Calibri" panose="020F0502020204030204" pitchFamily="34" charset="0"/>
                <a:cs typeface="Calibri" panose="020F0502020204030204" pitchFamily="34" charset="0"/>
              </a:defRPr>
            </a:lvl1pPr>
          </a:lstStyle>
          <a:p>
            <a:pPr lvl="0"/>
            <a:r>
              <a:rPr lang="de-DE" dirty="0"/>
              <a:t>Mastertextformat bearbeiten</a:t>
            </a:r>
          </a:p>
        </p:txBody>
      </p:sp>
    </p:spTree>
    <p:extLst>
      <p:ext uri="{BB962C8B-B14F-4D97-AF65-F5344CB8AC3E}">
        <p14:creationId xmlns:p14="http://schemas.microsoft.com/office/powerpoint/2010/main" val="2073759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839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158279"/>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1287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5595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4764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25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9051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BFEE5E-666B-6B39-DDEF-6A5CAD94A7AB}"/>
              </a:ext>
            </a:extLst>
          </p:cNvPr>
          <p:cNvSpPr>
            <a:spLocks noGrp="1"/>
          </p:cNvSpPr>
          <p:nvPr>
            <p:ph type="body" sz="quarter" idx="10"/>
          </p:nvPr>
        </p:nvSpPr>
        <p:spPr>
          <a:xfrm>
            <a:off x="561108" y="858580"/>
            <a:ext cx="8638309" cy="628868"/>
          </a:xfrm>
        </p:spPr>
        <p:txBody>
          <a:bodyPr/>
          <a:lstStyle/>
          <a:p>
            <a:r>
              <a:rPr lang="de-DE" sz="3600" dirty="0"/>
              <a:t>Digitale Medien lernwirksam einsetzen</a:t>
            </a:r>
          </a:p>
        </p:txBody>
      </p:sp>
      <p:pic>
        <p:nvPicPr>
          <p:cNvPr id="11" name="Grafik 10" descr="Ein Bild, das Text, Screenshot enthält.&#10;&#10;KI-generierte Inhalte können fehlerhaft sein.">
            <a:extLst>
              <a:ext uri="{FF2B5EF4-FFF2-40B4-BE49-F238E27FC236}">
                <a16:creationId xmlns:a16="http://schemas.microsoft.com/office/drawing/2014/main" id="{C56AFE84-3C3F-1032-DB09-2A64F6CB286F}"/>
              </a:ext>
            </a:extLst>
          </p:cNvPr>
          <p:cNvPicPr>
            <a:picLocks noChangeAspect="1"/>
          </p:cNvPicPr>
          <p:nvPr/>
        </p:nvPicPr>
        <p:blipFill>
          <a:blip r:embed="rId2"/>
          <a:srcRect l="6343" r="10275"/>
          <a:stretch>
            <a:fillRect/>
          </a:stretch>
        </p:blipFill>
        <p:spPr>
          <a:xfrm>
            <a:off x="1903697" y="1921398"/>
            <a:ext cx="5336605" cy="3560521"/>
          </a:xfrm>
          <a:prstGeom prst="rect">
            <a:avLst/>
          </a:prstGeom>
        </p:spPr>
      </p:pic>
      <p:sp>
        <p:nvSpPr>
          <p:cNvPr id="3" name="Textplatzhalter 2">
            <a:extLst>
              <a:ext uri="{FF2B5EF4-FFF2-40B4-BE49-F238E27FC236}">
                <a16:creationId xmlns:a16="http://schemas.microsoft.com/office/drawing/2014/main" id="{6634BA85-1E61-A64B-E0AE-C4DF659CF896}"/>
              </a:ext>
            </a:extLst>
          </p:cNvPr>
          <p:cNvSpPr>
            <a:spLocks noGrp="1"/>
          </p:cNvSpPr>
          <p:nvPr>
            <p:ph type="body" sz="quarter" idx="15"/>
          </p:nvPr>
        </p:nvSpPr>
        <p:spPr>
          <a:xfrm>
            <a:off x="765059" y="5777603"/>
            <a:ext cx="7952559" cy="443633"/>
          </a:xfrm>
        </p:spPr>
        <p:txBody>
          <a:bodyPr/>
          <a:lstStyle/>
          <a:p>
            <a:r>
              <a:rPr lang="de-DE" sz="2400" b="1" dirty="0">
                <a:solidFill>
                  <a:schemeClr val="accent5"/>
                </a:solidFill>
              </a:rPr>
              <a:t>Kartendeck zum gemeinsamen Qualitätsverständnis K+5</a:t>
            </a:r>
          </a:p>
        </p:txBody>
      </p:sp>
      <p:sp>
        <p:nvSpPr>
          <p:cNvPr id="4" name="Textplatzhalter 3">
            <a:extLst>
              <a:ext uri="{FF2B5EF4-FFF2-40B4-BE49-F238E27FC236}">
                <a16:creationId xmlns:a16="http://schemas.microsoft.com/office/drawing/2014/main" id="{0D29CFAD-7568-7102-C624-D605191E6585}"/>
              </a:ext>
            </a:extLst>
          </p:cNvPr>
          <p:cNvSpPr>
            <a:spLocks noGrp="1"/>
          </p:cNvSpPr>
          <p:nvPr>
            <p:ph type="body" sz="quarter" idx="17"/>
          </p:nvPr>
        </p:nvSpPr>
        <p:spPr>
          <a:xfrm>
            <a:off x="6978421" y="6144220"/>
            <a:ext cx="1149217" cy="372700"/>
          </a:xfrm>
        </p:spPr>
        <p:txBody>
          <a:bodyPr/>
          <a:lstStyle/>
          <a:p>
            <a:r>
              <a:rPr lang="de-DE" dirty="0">
                <a:solidFill>
                  <a:schemeClr val="accent5"/>
                </a:solidFill>
              </a:rPr>
              <a:t>Stand 24.11.</a:t>
            </a:r>
          </a:p>
        </p:txBody>
      </p:sp>
    </p:spTree>
    <p:extLst>
      <p:ext uri="{BB962C8B-B14F-4D97-AF65-F5344CB8AC3E}">
        <p14:creationId xmlns:p14="http://schemas.microsoft.com/office/powerpoint/2010/main" val="312448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F56090F-A697-D2BF-6508-C493E83871CD}"/>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2EFAC0DC-B869-8CFE-510C-CFC528B32D89}"/>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EA5BC481-DAE1-1035-E75E-20BFF1359ECC}"/>
              </a:ext>
            </a:extLst>
          </p:cNvPr>
          <p:cNvSpPr>
            <a:spLocks noGrp="1"/>
          </p:cNvSpPr>
          <p:nvPr>
            <p:ph type="body" sz="quarter" idx="16"/>
          </p:nvPr>
        </p:nvSpPr>
        <p:spPr/>
        <p:txBody>
          <a:bodyPr/>
          <a:lstStyle/>
          <a:p>
            <a:endParaRPr lang="de-DE"/>
          </a:p>
        </p:txBody>
      </p:sp>
      <p:sp>
        <p:nvSpPr>
          <p:cNvPr id="5" name="Textplatzhalter 4">
            <a:extLst>
              <a:ext uri="{FF2B5EF4-FFF2-40B4-BE49-F238E27FC236}">
                <a16:creationId xmlns:a16="http://schemas.microsoft.com/office/drawing/2014/main" id="{2A4E1048-0D48-6A6D-C313-4ECA138F5DCB}"/>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356929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9C1F925-98EC-578E-C290-4891A8198C48}"/>
              </a:ext>
            </a:extLst>
          </p:cNvPr>
          <p:cNvSpPr>
            <a:spLocks noGrp="1"/>
          </p:cNvSpPr>
          <p:nvPr>
            <p:ph type="body" sz="quarter" idx="10"/>
          </p:nvPr>
        </p:nvSpPr>
        <p:spPr/>
        <p:txBody>
          <a:bodyPr/>
          <a:lstStyle/>
          <a:p>
            <a:r>
              <a:rPr lang="de-DE"/>
              <a:t>Lebensweltbezug </a:t>
            </a:r>
          </a:p>
          <a:p>
            <a:r>
              <a:rPr lang="de-DE" sz="1800"/>
              <a:t>zur Schülerorientierung</a:t>
            </a:r>
          </a:p>
        </p:txBody>
      </p:sp>
      <p:sp>
        <p:nvSpPr>
          <p:cNvPr id="3" name="Textplatzhalter 2">
            <a:extLst>
              <a:ext uri="{FF2B5EF4-FFF2-40B4-BE49-F238E27FC236}">
                <a16:creationId xmlns:a16="http://schemas.microsoft.com/office/drawing/2014/main" id="{E467AC0C-5CC5-485F-41E1-14EB328851CD}"/>
              </a:ext>
            </a:extLst>
          </p:cNvPr>
          <p:cNvSpPr>
            <a:spLocks noGrp="1"/>
          </p:cNvSpPr>
          <p:nvPr>
            <p:ph type="body" sz="quarter" idx="15"/>
          </p:nvPr>
        </p:nvSpPr>
        <p:spPr>
          <a:xfrm>
            <a:off x="681215" y="2335599"/>
            <a:ext cx="8074619" cy="2863634"/>
          </a:xfrm>
        </p:spPr>
        <p:txBody>
          <a:bodyPr>
            <a:noAutofit/>
          </a:bodyPr>
          <a:lstStyle/>
          <a:p>
            <a:pPr algn="just">
              <a:lnSpc>
                <a:spcPct val="100000"/>
              </a:lnSpc>
            </a:pPr>
            <a:r>
              <a:rPr lang="de-DE"/>
              <a:t>Im Sinne der Schülerorientierung werden (Medien-)Inhalte der Lebenswelt, Medienerfahrungen und Nutzungsgewohnheiten der Schülerinnen und Schüler berücksichtigt und im Unterricht thematisiert.</a:t>
            </a:r>
          </a:p>
          <a:p>
            <a:pPr algn="just">
              <a:lnSpc>
                <a:spcPct val="100000"/>
              </a:lnSpc>
            </a:pPr>
            <a:r>
              <a:rPr lang="de-DE"/>
              <a:t>Eine Vielzahl digitaler Materialien ermöglicht es, aktuelle und relevante Themen aufzugreifen und das Lernen an realitätsnahen Kontexten auszurichten. Dies weckt das Interesse der Lernenden und kann die Lernmotivation steigern. Gleichzeitig kann der Einsatz digitaler Medien an die Nutzungsgewohnheiten der Schülerinnen und Schüler anknüpfen. Dies eröffnet nicht nur Spielräume für die Reflexion des alltäglichen Medienhandelns der Lernenden, sondern ermöglicht auch die gezielte Thematisierung von Herausforderungen der digitalen Welt. Damit wird der Unterricht praxisnah und relevant für die Lebenswirklichkeit der Lernenden.</a:t>
            </a:r>
          </a:p>
        </p:txBody>
      </p:sp>
    </p:spTree>
    <p:extLst>
      <p:ext uri="{BB962C8B-B14F-4D97-AF65-F5344CB8AC3E}">
        <p14:creationId xmlns:p14="http://schemas.microsoft.com/office/powerpoint/2010/main" val="313536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BCD51F-F372-5D42-777C-B0544DF837F2}"/>
              </a:ext>
            </a:extLst>
          </p:cNvPr>
          <p:cNvSpPr>
            <a:spLocks noGrp="1"/>
          </p:cNvSpPr>
          <p:nvPr>
            <p:ph type="body" sz="quarter" idx="10"/>
          </p:nvPr>
        </p:nvSpPr>
        <p:spPr/>
        <p:txBody>
          <a:bodyPr/>
          <a:lstStyle/>
          <a:p>
            <a:r>
              <a:rPr lang="de-DE"/>
              <a:t>Lebensweltbezug</a:t>
            </a:r>
          </a:p>
          <a:p>
            <a:endParaRPr lang="de-DE"/>
          </a:p>
        </p:txBody>
      </p:sp>
      <p:sp>
        <p:nvSpPr>
          <p:cNvPr id="3" name="Textplatzhalter 2">
            <a:extLst>
              <a:ext uri="{FF2B5EF4-FFF2-40B4-BE49-F238E27FC236}">
                <a16:creationId xmlns:a16="http://schemas.microsoft.com/office/drawing/2014/main" id="{63169BB7-B5B3-2055-B0BE-BCF7135CAA56}"/>
              </a:ext>
            </a:extLst>
          </p:cNvPr>
          <p:cNvSpPr>
            <a:spLocks noGrp="1"/>
          </p:cNvSpPr>
          <p:nvPr>
            <p:ph type="body" sz="quarter" idx="15"/>
          </p:nvPr>
        </p:nvSpPr>
        <p:spPr>
          <a:xfrm>
            <a:off x="681215" y="2194597"/>
            <a:ext cx="8074619" cy="3254017"/>
          </a:xfrm>
        </p:spPr>
        <p:txBody>
          <a:bodyPr>
            <a:noAutofit/>
          </a:bodyPr>
          <a:lstStyle/>
          <a:p>
            <a:pPr algn="just">
              <a:lnSpc>
                <a:spcPct val="100000"/>
              </a:lnSpc>
            </a:pPr>
            <a:r>
              <a:rPr lang="de-DE" b="1" i="1" dirty="0"/>
              <a:t>Aufgreifen des Mediennutzungsverhaltens </a:t>
            </a:r>
            <a:endParaRPr lang="de-DE" i="1" dirty="0"/>
          </a:p>
          <a:p>
            <a:pPr algn="just">
              <a:lnSpc>
                <a:spcPct val="100000"/>
              </a:lnSpc>
            </a:pPr>
            <a:r>
              <a:rPr lang="de-DE" dirty="0"/>
              <a:t>Digitale Medien können dazu beitragen, den Unterricht an das Nutzungsverhalten der Lernenden und die Vorteile, die sie durch die Nutzung erfahren (wie Vernetztheit, Kooperation, Unmittelbarkeit…), anzupassen und eröffnen Raum für Reflexion und Thematisierung von Herausforderungen im Medienumgang.</a:t>
            </a:r>
          </a:p>
          <a:p>
            <a:pPr algn="just">
              <a:lnSpc>
                <a:spcPct val="100000"/>
              </a:lnSpc>
            </a:pPr>
            <a:endParaRPr lang="de-DE" dirty="0"/>
          </a:p>
          <a:p>
            <a:pPr algn="just">
              <a:lnSpc>
                <a:spcPct val="100000"/>
              </a:lnSpc>
            </a:pPr>
            <a:r>
              <a:rPr lang="de-DE" b="1" i="1" dirty="0"/>
              <a:t>Alltags- und Anwendungsbezug</a:t>
            </a:r>
          </a:p>
          <a:p>
            <a:pPr algn="just">
              <a:lnSpc>
                <a:spcPct val="100000"/>
              </a:lnSpc>
            </a:pPr>
            <a:r>
              <a:rPr lang="de-DE" dirty="0"/>
              <a:t>Eine Vielzahl von authentischen Materialien ermöglicht, aktuelle und relevante Themen abzudecken und das Lernen an realen Kontexten auszurichten. </a:t>
            </a:r>
          </a:p>
        </p:txBody>
      </p:sp>
    </p:spTree>
    <p:extLst>
      <p:ext uri="{BB962C8B-B14F-4D97-AF65-F5344CB8AC3E}">
        <p14:creationId xmlns:p14="http://schemas.microsoft.com/office/powerpoint/2010/main" val="170177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EB0A06-7C0B-8FD1-1378-DB6051C9E56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C14E30D7-ACD7-9828-5FEE-9C0519BE7C01}"/>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53441C4D-B648-1F24-4300-7259441602B5}"/>
              </a:ext>
            </a:extLst>
          </p:cNvPr>
          <p:cNvSpPr>
            <a:spLocks noGrp="1"/>
          </p:cNvSpPr>
          <p:nvPr>
            <p:ph type="body" sz="quarter" idx="16"/>
          </p:nvPr>
        </p:nvSpPr>
        <p:spPr/>
        <p:txBody>
          <a:bodyPr/>
          <a:lstStyle/>
          <a:p>
            <a:endParaRPr lang="de-DE"/>
          </a:p>
        </p:txBody>
      </p:sp>
      <p:sp>
        <p:nvSpPr>
          <p:cNvPr id="5" name="Textplatzhalter 4">
            <a:extLst>
              <a:ext uri="{FF2B5EF4-FFF2-40B4-BE49-F238E27FC236}">
                <a16:creationId xmlns:a16="http://schemas.microsoft.com/office/drawing/2014/main" id="{092F6D8E-4ED9-E296-31A4-A2B864AEFFE3}"/>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342645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16289D6-9CCE-5307-4FD0-FDDFAC69C371}"/>
              </a:ext>
            </a:extLst>
          </p:cNvPr>
          <p:cNvSpPr>
            <a:spLocks noGrp="1"/>
          </p:cNvSpPr>
          <p:nvPr>
            <p:ph type="body" sz="quarter" idx="15"/>
          </p:nvPr>
        </p:nvSpPr>
        <p:spPr>
          <a:xfrm>
            <a:off x="681215" y="2109272"/>
            <a:ext cx="8074618" cy="3626510"/>
          </a:xfrm>
        </p:spPr>
        <p:txBody>
          <a:bodyPr>
            <a:noAutofit/>
          </a:bodyPr>
          <a:lstStyle/>
          <a:p>
            <a:pPr algn="just">
              <a:lnSpc>
                <a:spcPct val="100000"/>
              </a:lnSpc>
            </a:pPr>
            <a:r>
              <a:rPr lang="de-DE"/>
              <a:t>Eine angemessene Variation der Lehr- und Lernmethoden ermöglicht den Schülerinnen und Schülern unterschiedliche Zugänge zu den Lerninhalten, hält die Konzentration aufrecht und motiviert. Die Methodenvielfalt ist in diesem Sinne weniger als umfangreiche Repertoiresammlung, sondern vielmehr als Werkzeug zur Rhythmisierung des Unterrichtsgeschehens zu verstehen.</a:t>
            </a:r>
          </a:p>
          <a:p>
            <a:pPr algn="just">
              <a:lnSpc>
                <a:spcPct val="100000"/>
              </a:lnSpc>
            </a:pPr>
            <a:r>
              <a:rPr lang="de-DE"/>
              <a:t>Insbesondere durch die Vielzahl an digitalen Lernmaterialien und deren unterschiedliche Einsatzszenarien kann der Unterricht durch eine Verschränkung von analogen und digitalen Lernsettings lernförderlich und abwechslungsreich gestaltet werden. Dabei können sowohl lehrerzentrierte Unterrichtsformen als auch solche, die die Selbstorganisation oder Kooperation der Schülerinnen und Schüler fördern, zum Einsatz kommen. Die Variation der Lernaktivitäten durch den Einsatz digitaler Medien, verbunden mit einer häufig höheren Akzeptanz bei den Schülerinnen und Schülern, kann so zu einer Steigerung der Motivation führen. Gleichzeitig helfen geeignete Unterstützungsangebote, Über- und Unterforderung zu vermeiden, wodurch ein dauerhaftes Interesse und ein erhöhtes Durchhaltevermögen gewährleistet werden können.</a:t>
            </a:r>
          </a:p>
        </p:txBody>
      </p:sp>
      <p:sp>
        <p:nvSpPr>
          <p:cNvPr id="2" name="Textplatzhalter 1">
            <a:extLst>
              <a:ext uri="{FF2B5EF4-FFF2-40B4-BE49-F238E27FC236}">
                <a16:creationId xmlns:a16="http://schemas.microsoft.com/office/drawing/2014/main" id="{E65092A1-6429-C23B-619C-AF9336FECFA4}"/>
              </a:ext>
            </a:extLst>
          </p:cNvPr>
          <p:cNvSpPr>
            <a:spLocks noGrp="1"/>
          </p:cNvSpPr>
          <p:nvPr>
            <p:ph type="body" sz="quarter" idx="10"/>
          </p:nvPr>
        </p:nvSpPr>
        <p:spPr>
          <a:xfrm>
            <a:off x="681215" y="362703"/>
            <a:ext cx="8209497" cy="1027790"/>
          </a:xfrm>
        </p:spPr>
        <p:txBody>
          <a:bodyPr/>
          <a:lstStyle/>
          <a:p>
            <a:r>
              <a:rPr lang="de-DE" noProof="0">
                <a:ea typeface="Arial"/>
                <a:cs typeface="Calibri" panose="020F0502020204030204" pitchFamily="34" charset="0"/>
              </a:rPr>
              <a:t>Methodenvielfalt </a:t>
            </a:r>
          </a:p>
          <a:p>
            <a:r>
              <a:rPr lang="de-DE" sz="1800" noProof="0">
                <a:ea typeface="Arial"/>
                <a:cs typeface="Calibri" panose="020F0502020204030204" pitchFamily="34" charset="0"/>
              </a:rPr>
              <a:t>zur angemessenen Variation der Lehr- und Lernmethode</a:t>
            </a:r>
            <a:endParaRPr lang="de-DE" noProof="0">
              <a:ea typeface="Arial"/>
              <a:cs typeface="Calibri" panose="020F0502020204030204" pitchFamily="34" charset="0"/>
            </a:endParaRPr>
          </a:p>
          <a:p>
            <a:endParaRPr lang="de-DE"/>
          </a:p>
        </p:txBody>
      </p:sp>
    </p:spTree>
    <p:extLst>
      <p:ext uri="{BB962C8B-B14F-4D97-AF65-F5344CB8AC3E}">
        <p14:creationId xmlns:p14="http://schemas.microsoft.com/office/powerpoint/2010/main" val="145034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92B5F4B-4DF1-361A-4756-648CFAFE8163}"/>
              </a:ext>
            </a:extLst>
          </p:cNvPr>
          <p:cNvSpPr>
            <a:spLocks noGrp="1"/>
          </p:cNvSpPr>
          <p:nvPr>
            <p:ph type="body" sz="quarter" idx="10"/>
          </p:nvPr>
        </p:nvSpPr>
        <p:spPr/>
        <p:txBody>
          <a:bodyPr/>
          <a:lstStyle/>
          <a:p>
            <a:r>
              <a:rPr lang="en-US">
                <a:ea typeface="Arial"/>
                <a:cs typeface="Calibri" panose="020F0502020204030204" pitchFamily="34" charset="0"/>
              </a:rPr>
              <a:t>Methodenvielfalt</a:t>
            </a:r>
          </a:p>
          <a:p>
            <a:endParaRPr lang="de-DE"/>
          </a:p>
        </p:txBody>
      </p:sp>
      <p:sp>
        <p:nvSpPr>
          <p:cNvPr id="3" name="Textplatzhalter 2">
            <a:extLst>
              <a:ext uri="{FF2B5EF4-FFF2-40B4-BE49-F238E27FC236}">
                <a16:creationId xmlns:a16="http://schemas.microsoft.com/office/drawing/2014/main" id="{C292A398-675B-4999-4DBC-10D8E15D8FF0}"/>
              </a:ext>
            </a:extLst>
          </p:cNvPr>
          <p:cNvSpPr>
            <a:spLocks noGrp="1"/>
          </p:cNvSpPr>
          <p:nvPr>
            <p:ph type="body" sz="quarter" idx="15"/>
          </p:nvPr>
        </p:nvSpPr>
        <p:spPr>
          <a:xfrm>
            <a:off x="681215" y="2174989"/>
            <a:ext cx="8074618" cy="3326527"/>
          </a:xfrm>
        </p:spPr>
        <p:txBody>
          <a:bodyPr>
            <a:noAutofit/>
          </a:bodyPr>
          <a:lstStyle/>
          <a:p>
            <a:pPr algn="just">
              <a:lnSpc>
                <a:spcPct val="100000"/>
              </a:lnSpc>
            </a:pPr>
            <a:r>
              <a:rPr lang="de-DE" b="1" i="1"/>
              <a:t>Angemessene Variation der Lehr- und Lernmethode </a:t>
            </a:r>
          </a:p>
          <a:p>
            <a:pPr algn="just">
              <a:lnSpc>
                <a:spcPct val="100000"/>
              </a:lnSpc>
            </a:pPr>
            <a:r>
              <a:rPr lang="de-DE"/>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a:p>
            <a:pPr algn="just">
              <a:lnSpc>
                <a:spcPct val="100000"/>
              </a:lnSpc>
            </a:pPr>
            <a:endParaRPr lang="de-DE"/>
          </a:p>
          <a:p>
            <a:pPr algn="just">
              <a:lnSpc>
                <a:spcPct val="100000"/>
              </a:lnSpc>
            </a:pPr>
            <a:r>
              <a:rPr lang="de-DE" b="1" i="1"/>
              <a:t>Verschränkung analoger und digitaler Lernsettings</a:t>
            </a:r>
          </a:p>
          <a:p>
            <a:pPr algn="just">
              <a:lnSpc>
                <a:spcPct val="100000"/>
              </a:lnSpc>
            </a:pPr>
            <a:r>
              <a:rPr lang="de-DE"/>
              <a:t>Analoge und digitale Lehr- und Lernsettings greifen bei der Unterrichtsplanung gelingend ineinander, um bestmögliche Lernergebnisse zu erzielen. </a:t>
            </a:r>
          </a:p>
        </p:txBody>
      </p:sp>
    </p:spTree>
    <p:extLst>
      <p:ext uri="{BB962C8B-B14F-4D97-AF65-F5344CB8AC3E}">
        <p14:creationId xmlns:p14="http://schemas.microsoft.com/office/powerpoint/2010/main" val="140647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F4A179-16D2-6EAE-6DD5-F2BB92E5AD6F}"/>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DB29DC0A-3CD4-73AA-A035-6D33B0058A18}"/>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EB93A08B-1099-DC53-DD4F-2C0256FD19C0}"/>
              </a:ext>
            </a:extLst>
          </p:cNvPr>
          <p:cNvSpPr>
            <a:spLocks noGrp="1"/>
          </p:cNvSpPr>
          <p:nvPr>
            <p:ph type="body" sz="quarter" idx="16"/>
          </p:nvPr>
        </p:nvSpPr>
        <p:spPr/>
        <p:txBody>
          <a:bodyPr/>
          <a:lstStyle/>
          <a:p>
            <a:endParaRPr lang="de-DE"/>
          </a:p>
        </p:txBody>
      </p:sp>
      <p:sp>
        <p:nvSpPr>
          <p:cNvPr id="5" name="Textplatzhalter 4">
            <a:extLst>
              <a:ext uri="{FF2B5EF4-FFF2-40B4-BE49-F238E27FC236}">
                <a16:creationId xmlns:a16="http://schemas.microsoft.com/office/drawing/2014/main" id="{03F00231-D598-7CEE-9A41-C3E20D1CB950}"/>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167336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A88BE9-7F69-72FD-1C5C-1D8751AC2406}"/>
              </a:ext>
            </a:extLst>
          </p:cNvPr>
          <p:cNvSpPr>
            <a:spLocks noGrp="1"/>
          </p:cNvSpPr>
          <p:nvPr>
            <p:ph type="body" sz="quarter" idx="10"/>
          </p:nvPr>
        </p:nvSpPr>
        <p:spPr/>
        <p:txBody>
          <a:bodyPr/>
          <a:lstStyle/>
          <a:p>
            <a:r>
              <a:rPr lang="de-DE"/>
              <a:t>Individualisiertes Lernen </a:t>
            </a:r>
          </a:p>
          <a:p>
            <a:r>
              <a:rPr lang="de-DE" sz="1800"/>
              <a:t>zur Berücksichtigung unterschiedlicher Lernvoraussetzungen</a:t>
            </a:r>
          </a:p>
          <a:p>
            <a:endParaRPr lang="de-DE"/>
          </a:p>
        </p:txBody>
      </p:sp>
      <p:sp>
        <p:nvSpPr>
          <p:cNvPr id="3" name="Textplatzhalter 2">
            <a:extLst>
              <a:ext uri="{FF2B5EF4-FFF2-40B4-BE49-F238E27FC236}">
                <a16:creationId xmlns:a16="http://schemas.microsoft.com/office/drawing/2014/main" id="{E562AF79-C756-E7E1-F16B-241DF71B8045}"/>
              </a:ext>
            </a:extLst>
          </p:cNvPr>
          <p:cNvSpPr>
            <a:spLocks noGrp="1"/>
          </p:cNvSpPr>
          <p:nvPr>
            <p:ph type="body" sz="quarter" idx="15"/>
          </p:nvPr>
        </p:nvSpPr>
        <p:spPr>
          <a:xfrm>
            <a:off x="681215" y="2440681"/>
            <a:ext cx="8074618" cy="2948738"/>
          </a:xfrm>
        </p:spPr>
        <p:txBody>
          <a:bodyPr>
            <a:noAutofit/>
          </a:bodyPr>
          <a:lstStyle/>
          <a:p>
            <a:pPr algn="just">
              <a:lnSpc>
                <a:spcPct val="100000"/>
              </a:lnSpc>
            </a:pPr>
            <a:r>
              <a:rPr lang="de-DE"/>
              <a:t>Die Berücksichtigung unterschiedlicher Lernvoraussetzungen als Grundlage des individualisierten Lernens bedeutet, jede Schülerin und jeden Schüler so zu fordern und zu fördern, dass jeweils das ganze Potential entfaltet werden kann. Im digital gestützten Unterricht können digitale Medien eingesetzt werden, um den individuellen Lernstand der Schülerinnen und Schüler zu erfassen und Lernprozesse zu beobachten, um anschließend das Lernangebot durch differenzierte Aufgabenstellungen an die Voraussetzungen der Lernenden anzupassen. Darüber hinaus werden die Schülerinnen und Schüler durch lernförderliche, ggf. automatisierte Rückmeldungen zu Lernfortschritten und Lernergebnissen sowie durch weitere Unterstützungsangebote in ihrem individuellen Lernprozess begleitet und angeleitet, so dass sie lernen, diesen Prozess zunehmend selbstständig zu steuern.</a:t>
            </a:r>
          </a:p>
        </p:txBody>
      </p:sp>
    </p:spTree>
    <p:extLst>
      <p:ext uri="{BB962C8B-B14F-4D97-AF65-F5344CB8AC3E}">
        <p14:creationId xmlns:p14="http://schemas.microsoft.com/office/powerpoint/2010/main" val="403787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0A8EFFB-B6BB-3001-407A-A8C4E34195E1}"/>
              </a:ext>
            </a:extLst>
          </p:cNvPr>
          <p:cNvSpPr>
            <a:spLocks noGrp="1"/>
          </p:cNvSpPr>
          <p:nvPr>
            <p:ph type="body" sz="quarter" idx="15"/>
          </p:nvPr>
        </p:nvSpPr>
        <p:spPr>
          <a:xfrm>
            <a:off x="681215" y="1586345"/>
            <a:ext cx="8074618" cy="4711535"/>
          </a:xfrm>
        </p:spPr>
        <p:txBody>
          <a:bodyPr>
            <a:noAutofit/>
          </a:bodyPr>
          <a:lstStyle/>
          <a:p>
            <a:pPr algn="just">
              <a:lnSpc>
                <a:spcPct val="100000"/>
              </a:lnSpc>
            </a:pPr>
            <a:r>
              <a:rPr lang="de-DE" b="1" i="1" err="1"/>
              <a:t>Lernstandserfassung</a:t>
            </a:r>
            <a:r>
              <a:rPr lang="de-DE" b="1" i="1"/>
              <a:t> und Anpassung des Lernangebotes</a:t>
            </a:r>
          </a:p>
          <a:p>
            <a:pPr algn="just">
              <a:lnSpc>
                <a:spcPct val="100000"/>
              </a:lnSpc>
            </a:pPr>
            <a:r>
              <a:rPr lang="de-DE"/>
              <a:t>Der Einsatz digitaler Medien ermöglicht die Erfassung des individuellen Lernstandes sowie die Beobachtung des Lernprozesses, um eine effiziente Anpassung des Lernangebotes an spezifische Voraussetzungen der Lernenden zu ermöglichen.</a:t>
            </a:r>
          </a:p>
          <a:p>
            <a:pPr algn="just">
              <a:lnSpc>
                <a:spcPct val="100000"/>
              </a:lnSpc>
            </a:pPr>
            <a:endParaRPr lang="de-DE"/>
          </a:p>
          <a:p>
            <a:pPr algn="just">
              <a:lnSpc>
                <a:spcPct val="100000"/>
              </a:lnSpc>
            </a:pPr>
            <a:r>
              <a:rPr lang="de-DE" b="1" i="1"/>
              <a:t>Lernförderliches Feedback und Unterstützung</a:t>
            </a:r>
          </a:p>
          <a:p>
            <a:pPr algn="just">
              <a:lnSpc>
                <a:spcPct val="100000"/>
              </a:lnSpc>
            </a:pPr>
            <a:r>
              <a:rPr lang="de-DE"/>
              <a:t>Der Einsatz digitaler Medien ermöglicht es, den individuellen Lernprozess durch lernförderliches Feedback sowie ein vielfältiges Unterstützungsangebot auch über die Unterrichtszeit hinaus zu begleiten.</a:t>
            </a:r>
          </a:p>
          <a:p>
            <a:pPr algn="just">
              <a:lnSpc>
                <a:spcPct val="100000"/>
              </a:lnSpc>
            </a:pPr>
            <a:endParaRPr lang="de-DE"/>
          </a:p>
          <a:p>
            <a:pPr algn="just">
              <a:lnSpc>
                <a:spcPct val="100000"/>
              </a:lnSpc>
            </a:pPr>
            <a:r>
              <a:rPr lang="de-DE" b="1" i="1"/>
              <a:t>Unterstützung des selbstgesteuerten Lernens</a:t>
            </a:r>
          </a:p>
          <a:p>
            <a:pPr algn="just">
              <a:lnSpc>
                <a:spcPct val="100000"/>
              </a:lnSpc>
            </a:pPr>
            <a:r>
              <a:rPr lang="de-DE"/>
              <a:t>Digitale Medien fördern durch die selbstorganisierte Bearbeitung von Inhalten und Aufgaben die Autonomie der Schülerinnen und Schüler und damit auch deren Fähigkeiten, den Lernprozess zunehmend selbständig zu steuern.</a:t>
            </a:r>
          </a:p>
          <a:p>
            <a:endParaRPr lang="de-DE"/>
          </a:p>
        </p:txBody>
      </p:sp>
      <p:sp>
        <p:nvSpPr>
          <p:cNvPr id="2" name="Textplatzhalter 1">
            <a:extLst>
              <a:ext uri="{FF2B5EF4-FFF2-40B4-BE49-F238E27FC236}">
                <a16:creationId xmlns:a16="http://schemas.microsoft.com/office/drawing/2014/main" id="{3E03DBDD-C9A6-BF0B-543C-FC16E29D2630}"/>
              </a:ext>
            </a:extLst>
          </p:cNvPr>
          <p:cNvSpPr>
            <a:spLocks noGrp="1"/>
          </p:cNvSpPr>
          <p:nvPr>
            <p:ph type="body" sz="quarter" idx="10"/>
          </p:nvPr>
        </p:nvSpPr>
        <p:spPr/>
        <p:txBody>
          <a:bodyPr/>
          <a:lstStyle/>
          <a:p>
            <a:r>
              <a:rPr lang="de-DE"/>
              <a:t>Individualisiertes Lernen</a:t>
            </a:r>
          </a:p>
        </p:txBody>
      </p:sp>
    </p:spTree>
    <p:extLst>
      <p:ext uri="{BB962C8B-B14F-4D97-AF65-F5344CB8AC3E}">
        <p14:creationId xmlns:p14="http://schemas.microsoft.com/office/powerpoint/2010/main" val="145134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CEEBC1F-AE3B-9DC9-6E56-A024E1301937}"/>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C629326-3582-33A8-147E-695C0F043E3A}"/>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722DE168-B130-30E5-547B-5299FEB23925}"/>
              </a:ext>
            </a:extLst>
          </p:cNvPr>
          <p:cNvSpPr>
            <a:spLocks noGrp="1"/>
          </p:cNvSpPr>
          <p:nvPr>
            <p:ph type="body" sz="quarter" idx="16"/>
          </p:nvPr>
        </p:nvSpPr>
        <p:spPr/>
        <p:txBody>
          <a:bodyPr/>
          <a:lstStyle/>
          <a:p>
            <a:endParaRPr lang="de-DE"/>
          </a:p>
        </p:txBody>
      </p:sp>
      <p:sp>
        <p:nvSpPr>
          <p:cNvPr id="5" name="Textplatzhalter 4">
            <a:extLst>
              <a:ext uri="{FF2B5EF4-FFF2-40B4-BE49-F238E27FC236}">
                <a16:creationId xmlns:a16="http://schemas.microsoft.com/office/drawing/2014/main" id="{AD556A72-26A8-B964-949E-BA6EAB35E0FF}"/>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186767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D987BC0-ED1A-7BF9-9713-29940426B547}"/>
              </a:ext>
            </a:extLst>
          </p:cNvPr>
          <p:cNvSpPr>
            <a:spLocks noGrp="1"/>
          </p:cNvSpPr>
          <p:nvPr>
            <p:ph type="body" sz="quarter" idx="15"/>
          </p:nvPr>
        </p:nvSpPr>
        <p:spPr>
          <a:xfrm>
            <a:off x="495941" y="2704373"/>
            <a:ext cx="8209498" cy="381614"/>
          </a:xfrm>
        </p:spPr>
        <p:txBody>
          <a:bodyPr/>
          <a:lstStyle/>
          <a:p>
            <a:r>
              <a:rPr lang="de-AT" sz="1800" b="1" dirty="0">
                <a:solidFill>
                  <a:srgbClr val="499AD3"/>
                </a:solidFill>
                <a:ea typeface="League Spartan"/>
                <a:sym typeface="League Spartan"/>
              </a:rPr>
              <a:t>Lebensweltbezug zur Schülerorientierung</a:t>
            </a:r>
          </a:p>
        </p:txBody>
      </p:sp>
      <p:sp>
        <p:nvSpPr>
          <p:cNvPr id="5" name="Textplatzhalter 2">
            <a:extLst>
              <a:ext uri="{FF2B5EF4-FFF2-40B4-BE49-F238E27FC236}">
                <a16:creationId xmlns:a16="http://schemas.microsoft.com/office/drawing/2014/main" id="{538998F5-2C17-3630-BE5E-C650D73A4341}"/>
              </a:ext>
            </a:extLst>
          </p:cNvPr>
          <p:cNvSpPr txBox="1">
            <a:spLocks/>
          </p:cNvSpPr>
          <p:nvPr/>
        </p:nvSpPr>
        <p:spPr>
          <a:xfrm>
            <a:off x="495941" y="1505989"/>
            <a:ext cx="8209498" cy="394811"/>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39"/>
              </a:lnSpc>
            </a:pPr>
            <a:r>
              <a:rPr lang="de-DE" sz="1800" b="1" dirty="0">
                <a:solidFill>
                  <a:srgbClr val="336FC0"/>
                </a:solidFill>
                <a:ea typeface="League Spartan"/>
                <a:sym typeface="League Spartan"/>
              </a:rPr>
              <a:t>Veranschaulichung zur Nachvollziehbarkeit des Lernangebots</a:t>
            </a:r>
          </a:p>
        </p:txBody>
      </p:sp>
      <p:sp>
        <p:nvSpPr>
          <p:cNvPr id="6" name="Textplatzhalter 2">
            <a:extLst>
              <a:ext uri="{FF2B5EF4-FFF2-40B4-BE49-F238E27FC236}">
                <a16:creationId xmlns:a16="http://schemas.microsoft.com/office/drawing/2014/main" id="{64A3EEB5-B5CB-5BA9-2B7B-6215D6A24524}"/>
              </a:ext>
            </a:extLst>
          </p:cNvPr>
          <p:cNvSpPr txBox="1">
            <a:spLocks/>
          </p:cNvSpPr>
          <p:nvPr/>
        </p:nvSpPr>
        <p:spPr>
          <a:xfrm>
            <a:off x="495941" y="3747537"/>
            <a:ext cx="8209498" cy="460563"/>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39"/>
              </a:lnSpc>
            </a:pPr>
            <a:r>
              <a:rPr lang="de-DE" sz="1800" b="1" dirty="0">
                <a:solidFill>
                  <a:srgbClr val="48979E"/>
                </a:solidFill>
                <a:ea typeface="League Spartan"/>
                <a:sym typeface="League Spartan"/>
              </a:rPr>
              <a:t>Methodenvielfalt zur Variation der Lehr- und Lernmethode</a:t>
            </a:r>
          </a:p>
        </p:txBody>
      </p:sp>
      <p:sp>
        <p:nvSpPr>
          <p:cNvPr id="7" name="Textplatzhalter 2">
            <a:extLst>
              <a:ext uri="{FF2B5EF4-FFF2-40B4-BE49-F238E27FC236}">
                <a16:creationId xmlns:a16="http://schemas.microsoft.com/office/drawing/2014/main" id="{BCC1CB91-55E5-16C4-1877-54F9FC714796}"/>
              </a:ext>
            </a:extLst>
          </p:cNvPr>
          <p:cNvSpPr txBox="1">
            <a:spLocks/>
          </p:cNvSpPr>
          <p:nvPr/>
        </p:nvSpPr>
        <p:spPr>
          <a:xfrm>
            <a:off x="495941" y="4968075"/>
            <a:ext cx="8708515" cy="394810"/>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39"/>
              </a:lnSpc>
            </a:pPr>
            <a:r>
              <a:rPr lang="de-DE" sz="1800" b="1" dirty="0">
                <a:solidFill>
                  <a:srgbClr val="4A9776"/>
                </a:solidFill>
                <a:ea typeface="League Spartan"/>
                <a:sym typeface="League Spartan"/>
              </a:rPr>
              <a:t>Individualisiertes Lernen zur Berücksichtigung unterschiedlicher Lernvoraussetzungen</a:t>
            </a:r>
          </a:p>
        </p:txBody>
      </p:sp>
      <p:sp>
        <p:nvSpPr>
          <p:cNvPr id="8" name="Textplatzhalter 2">
            <a:extLst>
              <a:ext uri="{FF2B5EF4-FFF2-40B4-BE49-F238E27FC236}">
                <a16:creationId xmlns:a16="http://schemas.microsoft.com/office/drawing/2014/main" id="{0047A751-8803-7A27-CD98-2BE760FB1316}"/>
              </a:ext>
            </a:extLst>
          </p:cNvPr>
          <p:cNvSpPr txBox="1">
            <a:spLocks/>
          </p:cNvSpPr>
          <p:nvPr/>
        </p:nvSpPr>
        <p:spPr>
          <a:xfrm>
            <a:off x="495940" y="6019434"/>
            <a:ext cx="8648059" cy="449604"/>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39"/>
              </a:lnSpc>
            </a:pPr>
            <a:r>
              <a:rPr lang="de-DE" sz="1800" b="1" dirty="0">
                <a:solidFill>
                  <a:srgbClr val="6CA448"/>
                </a:solidFill>
                <a:ea typeface="League Spartan"/>
                <a:sym typeface="League Spartan"/>
              </a:rPr>
              <a:t>Kompetenzorientierte Aufgabenformate &amp; Intelligentes Üben zum nachhaltigen Lernen</a:t>
            </a:r>
          </a:p>
        </p:txBody>
      </p:sp>
      <p:sp>
        <p:nvSpPr>
          <p:cNvPr id="4" name="Textplatzhalter 2">
            <a:extLst>
              <a:ext uri="{FF2B5EF4-FFF2-40B4-BE49-F238E27FC236}">
                <a16:creationId xmlns:a16="http://schemas.microsoft.com/office/drawing/2014/main" id="{9DBD9AB3-B55E-C73C-AE23-F632ECA3BB5D}"/>
              </a:ext>
            </a:extLst>
          </p:cNvPr>
          <p:cNvSpPr txBox="1">
            <a:spLocks/>
          </p:cNvSpPr>
          <p:nvPr/>
        </p:nvSpPr>
        <p:spPr>
          <a:xfrm>
            <a:off x="495941" y="351204"/>
            <a:ext cx="8209498" cy="394810"/>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39"/>
              </a:lnSpc>
            </a:pPr>
            <a:r>
              <a:rPr lang="de-DE" sz="1800" b="1" dirty="0">
                <a:solidFill>
                  <a:srgbClr val="2F619B"/>
                </a:solidFill>
                <a:ea typeface="League Spartan"/>
                <a:sym typeface="League Spartan"/>
              </a:rPr>
              <a:t>Effektive Klassenführung als Fundament lernwirksamen Unterrichts</a:t>
            </a:r>
          </a:p>
        </p:txBody>
      </p:sp>
    </p:spTree>
    <p:extLst>
      <p:ext uri="{BB962C8B-B14F-4D97-AF65-F5344CB8AC3E}">
        <p14:creationId xmlns:p14="http://schemas.microsoft.com/office/powerpoint/2010/main" val="706944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8D25CCF-BCDF-1D66-2D26-435D800934D3}"/>
              </a:ext>
            </a:extLst>
          </p:cNvPr>
          <p:cNvSpPr>
            <a:spLocks noGrp="1"/>
          </p:cNvSpPr>
          <p:nvPr>
            <p:ph type="body" sz="quarter" idx="15"/>
          </p:nvPr>
        </p:nvSpPr>
        <p:spPr>
          <a:xfrm>
            <a:off x="681215" y="2430685"/>
            <a:ext cx="8074618" cy="3915686"/>
          </a:xfrm>
        </p:spPr>
        <p:txBody>
          <a:bodyPr>
            <a:noAutofit/>
          </a:bodyPr>
          <a:lstStyle/>
          <a:p>
            <a:pPr algn="just">
              <a:lnSpc>
                <a:spcPct val="100000"/>
              </a:lnSpc>
            </a:pPr>
            <a:r>
              <a:rPr lang="de-DE"/>
              <a:t>Kompetentes Handeln und Problemlösung setzen tief verarbeitetes Wissen voraus, das dauerhaft zur Verfügung steht und in vielen unterschiedlichen Situationen angewendet werden kann. Um nachhaltiges Lernen zu ermöglichen, werden neue Inhalte in bereits bestehende Wissensstrukturen eingebaut, vielfältig über unterschiedliche Kontexte vernetzt, angewendet und geübt.</a:t>
            </a:r>
          </a:p>
          <a:p>
            <a:pPr algn="just">
              <a:lnSpc>
                <a:spcPct val="100000"/>
              </a:lnSpc>
            </a:pPr>
            <a:r>
              <a:rPr lang="de-DE"/>
              <a:t>Medienproduktive Aufgabenformate, die sowohl auf den Erwerb grundlegender als auch fachlicher und überfachlicher Kompetenzen abzielen, eröffnen unterschiedliche Lernwege und schaffen Möglichkeiten zur kreativen Auseinandersetzung mit dem Lerngegenstand sowie einen langfristigen Kompetenzaufbau. Lernstrategien sind dabei sowohl Lerninhalt als auch Lernmethode. Für die konkrete Unterrichtspraxis lässt sich daraus ableiten, dass die Lernenden angeregt werden sollen, eigene Lösungswege zu finden, eigene Lernprodukte zu erstellen und den Entstehungsprozess dieser Lernprodukte zu reflektieren. Mit Hilfe digitaler Medien können zudem vielfältige und differenzierte Übungsmöglichkeiten eröffnet werden, um das Erlernte gezielt zu wiederholen und nachhaltig zu verankern.</a:t>
            </a:r>
          </a:p>
        </p:txBody>
      </p:sp>
      <p:sp>
        <p:nvSpPr>
          <p:cNvPr id="2" name="Textplatzhalter 1">
            <a:extLst>
              <a:ext uri="{FF2B5EF4-FFF2-40B4-BE49-F238E27FC236}">
                <a16:creationId xmlns:a16="http://schemas.microsoft.com/office/drawing/2014/main" id="{EA24BE5F-57D4-452E-14FC-77C71F5838F3}"/>
              </a:ext>
            </a:extLst>
          </p:cNvPr>
          <p:cNvSpPr>
            <a:spLocks noGrp="1"/>
          </p:cNvSpPr>
          <p:nvPr>
            <p:ph type="body" sz="quarter" idx="10"/>
          </p:nvPr>
        </p:nvSpPr>
        <p:spPr>
          <a:xfrm>
            <a:off x="681215" y="511629"/>
            <a:ext cx="8209497" cy="1154370"/>
          </a:xfrm>
        </p:spPr>
        <p:txBody>
          <a:bodyPr/>
          <a:lstStyle/>
          <a:p>
            <a:pPr>
              <a:lnSpc>
                <a:spcPct val="50000"/>
              </a:lnSpc>
            </a:pPr>
            <a:r>
              <a:rPr lang="de-DE">
                <a:ea typeface="Arial"/>
                <a:cs typeface="Calibri" panose="020F0502020204030204" pitchFamily="34" charset="0"/>
              </a:rPr>
              <a:t>Kompetenzorientierte Aufgaben-</a:t>
            </a:r>
          </a:p>
          <a:p>
            <a:pPr>
              <a:lnSpc>
                <a:spcPct val="50000"/>
              </a:lnSpc>
            </a:pPr>
            <a:r>
              <a:rPr lang="de-DE" err="1">
                <a:ea typeface="Arial"/>
                <a:cs typeface="Calibri" panose="020F0502020204030204" pitchFamily="34" charset="0"/>
              </a:rPr>
              <a:t>formate</a:t>
            </a:r>
            <a:r>
              <a:rPr lang="de-DE">
                <a:ea typeface="Arial"/>
                <a:cs typeface="Calibri" panose="020F0502020204030204" pitchFamily="34" charset="0"/>
              </a:rPr>
              <a:t> &amp; intelligentes Üben  </a:t>
            </a:r>
          </a:p>
          <a:p>
            <a:r>
              <a:rPr lang="de-DE" sz="1800">
                <a:ea typeface="Arial"/>
                <a:cs typeface="Calibri" panose="020F0502020204030204" pitchFamily="34" charset="0"/>
              </a:rPr>
              <a:t>zum nachhaltigen Lernen</a:t>
            </a:r>
          </a:p>
          <a:p>
            <a:endParaRPr lang="de-DE"/>
          </a:p>
        </p:txBody>
      </p:sp>
    </p:spTree>
    <p:extLst>
      <p:ext uri="{BB962C8B-B14F-4D97-AF65-F5344CB8AC3E}">
        <p14:creationId xmlns:p14="http://schemas.microsoft.com/office/powerpoint/2010/main" val="188750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0402543-8A91-23FD-47AA-9C7E617D631D}"/>
              </a:ext>
            </a:extLst>
          </p:cNvPr>
          <p:cNvSpPr>
            <a:spLocks noGrp="1"/>
          </p:cNvSpPr>
          <p:nvPr>
            <p:ph type="body" sz="quarter" idx="15"/>
          </p:nvPr>
        </p:nvSpPr>
        <p:spPr>
          <a:xfrm>
            <a:off x="681215" y="1863260"/>
            <a:ext cx="8074618" cy="4385140"/>
          </a:xfrm>
        </p:spPr>
        <p:txBody>
          <a:bodyPr>
            <a:noAutofit/>
          </a:bodyPr>
          <a:lstStyle/>
          <a:p>
            <a:pPr algn="just"/>
            <a:r>
              <a:rPr lang="de-DE" b="1" i="1"/>
              <a:t>Medienproduktive und kollaborative Aufgabenformate</a:t>
            </a:r>
          </a:p>
          <a:p>
            <a:pPr algn="just"/>
            <a:r>
              <a:rPr lang="de-DE"/>
              <a:t>Durch die aktive Auseinandersetzung mit dem Lerngegenstand und die kooperative Erstellung von digitalen Lernprodukten als Kompetenznachweise bauen die Lernenden Wissen auf, wenden es an und vertiefen es. </a:t>
            </a:r>
          </a:p>
          <a:p>
            <a:pPr algn="just"/>
            <a:endParaRPr lang="de-DE"/>
          </a:p>
          <a:p>
            <a:pPr algn="just"/>
            <a:r>
              <a:rPr lang="de-DE" b="1" i="1"/>
              <a:t>Systematischer Erwerb von Medienkompetenzen</a:t>
            </a:r>
          </a:p>
          <a:p>
            <a:pPr algn="just"/>
            <a:r>
              <a:rPr lang="de-DE"/>
              <a:t>Im Umgang mit digitalen Medien werden im Unterricht Strategien zur Arbeitsorganisation und zum nachhaltigen Wissenserwerb vermittelt, angewandt und reflektiert. Der regelmäßige und reflektierte fachintegrative Einsatz ermöglicht einen systematischen Aufbau von Medienkompetenz.</a:t>
            </a:r>
          </a:p>
          <a:p>
            <a:pPr algn="just"/>
            <a:endParaRPr lang="de-DE"/>
          </a:p>
          <a:p>
            <a:pPr algn="just"/>
            <a:r>
              <a:rPr lang="de-DE" b="1" i="1"/>
              <a:t>Intelligentes Üben </a:t>
            </a:r>
          </a:p>
          <a:p>
            <a:pPr algn="just"/>
            <a:r>
              <a:rPr lang="de-DE"/>
              <a:t>Der Einsatz digitaler Medien bietet Übungsphasen mit vielfältigen und differenzierten Übungsmöglichkeiten. </a:t>
            </a:r>
          </a:p>
          <a:p>
            <a:endParaRPr lang="de-DE" sz="1400"/>
          </a:p>
        </p:txBody>
      </p:sp>
      <p:sp>
        <p:nvSpPr>
          <p:cNvPr id="6" name="Textplatzhalter 1">
            <a:extLst>
              <a:ext uri="{FF2B5EF4-FFF2-40B4-BE49-F238E27FC236}">
                <a16:creationId xmlns:a16="http://schemas.microsoft.com/office/drawing/2014/main" id="{450B8123-3CC4-EA4D-475E-50C90BC48A39}"/>
              </a:ext>
            </a:extLst>
          </p:cNvPr>
          <p:cNvSpPr txBox="1">
            <a:spLocks/>
          </p:cNvSpPr>
          <p:nvPr/>
        </p:nvSpPr>
        <p:spPr>
          <a:xfrm>
            <a:off x="681215" y="511629"/>
            <a:ext cx="8209497" cy="77684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Cambria" panose="02040503050406030204" pitchFamily="18"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50000"/>
              </a:lnSpc>
            </a:pPr>
            <a:r>
              <a:rPr lang="de-DE">
                <a:ea typeface="Arial"/>
                <a:cs typeface="Calibri" panose="020F0502020204030204" pitchFamily="34" charset="0"/>
              </a:rPr>
              <a:t>Kompetenzorientierte Aufgaben-</a:t>
            </a:r>
          </a:p>
          <a:p>
            <a:pPr>
              <a:lnSpc>
                <a:spcPct val="50000"/>
              </a:lnSpc>
            </a:pPr>
            <a:r>
              <a:rPr lang="de-DE" err="1">
                <a:ea typeface="Arial"/>
                <a:cs typeface="Calibri" panose="020F0502020204030204" pitchFamily="34" charset="0"/>
              </a:rPr>
              <a:t>formate</a:t>
            </a:r>
            <a:r>
              <a:rPr lang="de-DE">
                <a:ea typeface="Arial"/>
                <a:cs typeface="Calibri" panose="020F0502020204030204" pitchFamily="34" charset="0"/>
              </a:rPr>
              <a:t> &amp; intelligentes Üben  </a:t>
            </a:r>
          </a:p>
        </p:txBody>
      </p:sp>
    </p:spTree>
    <p:extLst>
      <p:ext uri="{BB962C8B-B14F-4D97-AF65-F5344CB8AC3E}">
        <p14:creationId xmlns:p14="http://schemas.microsoft.com/office/powerpoint/2010/main" val="171102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1FD330-5D00-9A9E-5655-28B3DBA8ECE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A8B972B0-01A6-4581-902B-CA0164B569F2}"/>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E95CAC2A-C6E8-40AC-027E-C434A3C0CF18}"/>
              </a:ext>
            </a:extLst>
          </p:cNvPr>
          <p:cNvSpPr>
            <a:spLocks noGrp="1"/>
          </p:cNvSpPr>
          <p:nvPr>
            <p:ph type="body" sz="quarter" idx="16"/>
          </p:nvPr>
        </p:nvSpPr>
        <p:spPr/>
        <p:txBody>
          <a:bodyPr/>
          <a:lstStyle/>
          <a:p>
            <a:endParaRPr lang="de-DE"/>
          </a:p>
        </p:txBody>
      </p:sp>
      <p:sp>
        <p:nvSpPr>
          <p:cNvPr id="5" name="Textplatzhalter 4">
            <a:extLst>
              <a:ext uri="{FF2B5EF4-FFF2-40B4-BE49-F238E27FC236}">
                <a16:creationId xmlns:a16="http://schemas.microsoft.com/office/drawing/2014/main" id="{17377174-C6A8-76A5-B1FA-38AB516CA9C6}"/>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159995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D94A163-A017-09E9-02C6-F4F438074A03}"/>
              </a:ext>
            </a:extLst>
          </p:cNvPr>
          <p:cNvSpPr>
            <a:spLocks noGrp="1"/>
          </p:cNvSpPr>
          <p:nvPr>
            <p:ph type="body" sz="quarter" idx="10"/>
          </p:nvPr>
        </p:nvSpPr>
        <p:spPr>
          <a:xfrm>
            <a:off x="681215" y="362703"/>
            <a:ext cx="8209497" cy="1360299"/>
          </a:xfrm>
        </p:spPr>
        <p:txBody>
          <a:bodyPr/>
          <a:lstStyle/>
          <a:p>
            <a:r>
              <a:rPr lang="de-DE" dirty="0"/>
              <a:t>Effektive Klassenführung </a:t>
            </a:r>
          </a:p>
          <a:p>
            <a:r>
              <a:rPr lang="de-DE" sz="1800" dirty="0"/>
              <a:t>als Fundament lernwirksamen Unterrichts</a:t>
            </a:r>
          </a:p>
        </p:txBody>
      </p:sp>
      <p:sp>
        <p:nvSpPr>
          <p:cNvPr id="4" name="Textplatzhalter 2">
            <a:extLst>
              <a:ext uri="{FF2B5EF4-FFF2-40B4-BE49-F238E27FC236}">
                <a16:creationId xmlns:a16="http://schemas.microsoft.com/office/drawing/2014/main" id="{66870969-152D-3E40-99BF-BFDEFF68BBD7}"/>
              </a:ext>
            </a:extLst>
          </p:cNvPr>
          <p:cNvSpPr>
            <a:spLocks noGrp="1"/>
          </p:cNvSpPr>
          <p:nvPr>
            <p:ph type="body" sz="quarter" idx="15"/>
          </p:nvPr>
        </p:nvSpPr>
        <p:spPr>
          <a:xfrm>
            <a:off x="681215" y="1989600"/>
            <a:ext cx="8074619" cy="4039565"/>
          </a:xfrm>
        </p:spPr>
        <p:txBody>
          <a:bodyPr>
            <a:noAutofit/>
          </a:bodyPr>
          <a:lstStyle/>
          <a:p>
            <a:pPr algn="just">
              <a:lnSpc>
                <a:spcPct val="100000"/>
              </a:lnSpc>
            </a:pPr>
            <a:r>
              <a:rPr lang="de-DE" dirty="0"/>
              <a:t>Effektive Kassenführung bedeutet, den Unterricht so zu gestalten, dass wenige Störungen auftreten, Unterrichtszeit effektiv genutzt wird und ein positives Lernklima herrscht, welches auf einer vertrauensvollen und wertschätzenden Beziehung zwischen der Lehrkraft und ihren Schülerinnen und Schülern beruht. </a:t>
            </a:r>
          </a:p>
          <a:p>
            <a:pPr algn="just">
              <a:lnSpc>
                <a:spcPct val="100000"/>
              </a:lnSpc>
            </a:pPr>
            <a:r>
              <a:rPr lang="de-DE" dirty="0"/>
              <a:t>Da der Einsatz digitaler Medien neben vielfältigen Möglichkeiten auch Ablenkungspotenzial bietet, ist eine effektive Kassenführung als Grundlage für einen lernförderlichen, digital gestützten Unterricht unerlässlich. </a:t>
            </a:r>
          </a:p>
          <a:p>
            <a:pPr algn="just">
              <a:lnSpc>
                <a:spcPct val="100000"/>
              </a:lnSpc>
            </a:pPr>
            <a:r>
              <a:rPr lang="de-DE" dirty="0"/>
              <a:t>Um Störungen vorzubeugen und ihnen angemessen zu begegnen, bedarf es klarer Absprachen, Regeln und Rituale in den Bereichen Arbeit mit den Endgeräten und digitale Kommunikation, die konsequent eingefordert und umgesetzt werden. Sorgfältig aufbereitete und leicht zugängliche digitale Materialien in Verbindung mit etablierten Routinen und eingeübten Bedienkompetenzen tragen zu einem reibungslosen Unterrichtsablauf bei und ermöglichen eine konzentrierte Auseinandersetzung mit den Lerninhalten.</a:t>
            </a:r>
          </a:p>
        </p:txBody>
      </p:sp>
    </p:spTree>
    <p:extLst>
      <p:ext uri="{BB962C8B-B14F-4D97-AF65-F5344CB8AC3E}">
        <p14:creationId xmlns:p14="http://schemas.microsoft.com/office/powerpoint/2010/main" val="109303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B8E94-2653-BB03-11C0-7CAB824EE81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97188FA-3DDE-DA8D-3090-390D3573ED9C}"/>
              </a:ext>
            </a:extLst>
          </p:cNvPr>
          <p:cNvSpPr>
            <a:spLocks noGrp="1"/>
          </p:cNvSpPr>
          <p:nvPr>
            <p:ph type="body" sz="quarter" idx="10"/>
          </p:nvPr>
        </p:nvSpPr>
        <p:spPr>
          <a:xfrm>
            <a:off x="681215" y="362703"/>
            <a:ext cx="8209497" cy="1360299"/>
          </a:xfrm>
        </p:spPr>
        <p:txBody>
          <a:bodyPr/>
          <a:lstStyle/>
          <a:p>
            <a:r>
              <a:rPr lang="de-DE" dirty="0"/>
              <a:t>Effektive Klassenführung </a:t>
            </a:r>
          </a:p>
        </p:txBody>
      </p:sp>
      <p:sp>
        <p:nvSpPr>
          <p:cNvPr id="8" name="Textplatzhalter 2">
            <a:extLst>
              <a:ext uri="{FF2B5EF4-FFF2-40B4-BE49-F238E27FC236}">
                <a16:creationId xmlns:a16="http://schemas.microsoft.com/office/drawing/2014/main" id="{9449C09B-719D-D513-7612-396A6337E3AA}"/>
              </a:ext>
            </a:extLst>
          </p:cNvPr>
          <p:cNvSpPr txBox="1">
            <a:spLocks/>
          </p:cNvSpPr>
          <p:nvPr/>
        </p:nvSpPr>
        <p:spPr>
          <a:xfrm>
            <a:off x="681215" y="2247025"/>
            <a:ext cx="8074620" cy="336784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de-DE" b="1" i="1" dirty="0"/>
              <a:t>Störungsprävention</a:t>
            </a:r>
          </a:p>
          <a:p>
            <a:pPr algn="just">
              <a:lnSpc>
                <a:spcPct val="110000"/>
              </a:lnSpc>
            </a:pPr>
            <a:r>
              <a:rPr lang="de-DE" dirty="0"/>
              <a:t>Präventive Maßnahmen für einen bewussten Umgang mit dem Ablenkungspotenzial digitaler Medien werden in die Unterrichtsplanung und -gestaltung integriert. Regeln in den Bereichen digitale Kommunikation, Arbeitsweise und Erreichbarkeit werden konsequent und angemessen umgesetzt.</a:t>
            </a:r>
          </a:p>
          <a:p>
            <a:pPr algn="just">
              <a:lnSpc>
                <a:spcPct val="110000"/>
              </a:lnSpc>
            </a:pPr>
            <a:endParaRPr lang="de-DE" dirty="0"/>
          </a:p>
          <a:p>
            <a:pPr algn="just">
              <a:lnSpc>
                <a:spcPct val="110000"/>
              </a:lnSpc>
            </a:pPr>
            <a:r>
              <a:rPr lang="de-DE" b="1" i="1" dirty="0"/>
              <a:t>Effektive Nutzung der Lernzeit</a:t>
            </a:r>
          </a:p>
          <a:p>
            <a:pPr algn="just">
              <a:lnSpc>
                <a:spcPct val="110000"/>
              </a:lnSpc>
            </a:pPr>
            <a:r>
              <a:rPr lang="de-DE" dirty="0"/>
              <a:t>Sorgfältig aufbereitete, leicht zugängliche digitale Materialien, kombiniert mit etablierten Routinen und vorab eingeübten Bedienkompetenzen, fördern einen effektiven Unterrichtablauf und eine kontinuierliche Auseinandersetzung mit den Lerninhalten.</a:t>
            </a:r>
          </a:p>
        </p:txBody>
      </p:sp>
    </p:spTree>
    <p:extLst>
      <p:ext uri="{BB962C8B-B14F-4D97-AF65-F5344CB8AC3E}">
        <p14:creationId xmlns:p14="http://schemas.microsoft.com/office/powerpoint/2010/main" val="189096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C4C61B-EBF9-A405-C5B4-38E0E828FE17}"/>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4FAF17AE-0AAD-73B0-EA23-92CBD61CD612}"/>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052EA4A9-54C1-33AE-83AF-615343014D81}"/>
              </a:ext>
            </a:extLst>
          </p:cNvPr>
          <p:cNvSpPr>
            <a:spLocks noGrp="1"/>
          </p:cNvSpPr>
          <p:nvPr>
            <p:ph type="body" sz="quarter" idx="16"/>
          </p:nvPr>
        </p:nvSpPr>
        <p:spPr/>
        <p:txBody>
          <a:bodyPr/>
          <a:lstStyle/>
          <a:p>
            <a:endParaRPr lang="de-DE"/>
          </a:p>
        </p:txBody>
      </p:sp>
      <p:sp>
        <p:nvSpPr>
          <p:cNvPr id="5" name="Textplatzhalter 4">
            <a:extLst>
              <a:ext uri="{FF2B5EF4-FFF2-40B4-BE49-F238E27FC236}">
                <a16:creationId xmlns:a16="http://schemas.microsoft.com/office/drawing/2014/main" id="{17426DCC-6865-0B31-7CFE-EC61F0708545}"/>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277712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FD029-85ED-E70E-7723-718B59DE6965}"/>
              </a:ext>
            </a:extLst>
          </p:cNvPr>
          <p:cNvSpPr>
            <a:spLocks noGrp="1"/>
          </p:cNvSpPr>
          <p:nvPr>
            <p:ph type="body" sz="quarter" idx="10"/>
          </p:nvPr>
        </p:nvSpPr>
        <p:spPr/>
        <p:txBody>
          <a:bodyPr/>
          <a:lstStyle/>
          <a:p>
            <a:r>
              <a:rPr lang="de-DE" dirty="0"/>
              <a:t>Mit dem Ablenkungspotential umgehen</a:t>
            </a:r>
          </a:p>
        </p:txBody>
      </p:sp>
      <p:sp>
        <p:nvSpPr>
          <p:cNvPr id="3" name="Textplatzhalter 2">
            <a:extLst>
              <a:ext uri="{FF2B5EF4-FFF2-40B4-BE49-F238E27FC236}">
                <a16:creationId xmlns:a16="http://schemas.microsoft.com/office/drawing/2014/main" id="{DF20243A-5CF2-EC73-C9A9-C5A409802E79}"/>
              </a:ext>
            </a:extLst>
          </p:cNvPr>
          <p:cNvSpPr>
            <a:spLocks noGrp="1"/>
          </p:cNvSpPr>
          <p:nvPr>
            <p:ph type="body" sz="quarter" idx="15"/>
          </p:nvPr>
        </p:nvSpPr>
        <p:spPr>
          <a:xfrm>
            <a:off x="681215" y="1007170"/>
            <a:ext cx="8209498" cy="1427270"/>
          </a:xfrm>
        </p:spPr>
        <p:txBody>
          <a:bodyPr lIns="90000"/>
          <a:lstStyle/>
          <a:p>
            <a:pPr>
              <a:lnSpc>
                <a:spcPct val="100000"/>
              </a:lnSpc>
              <a:spcBef>
                <a:spcPts val="0"/>
              </a:spcBef>
            </a:pPr>
            <a:r>
              <a:rPr lang="de-DE" dirty="0"/>
              <a:t>Um Störungen vorzubeugen und ihnen angemessen zu begegnen, bedarf es klarer Absprachen,</a:t>
            </a:r>
          </a:p>
          <a:p>
            <a:pPr>
              <a:lnSpc>
                <a:spcPct val="100000"/>
              </a:lnSpc>
              <a:spcBef>
                <a:spcPts val="0"/>
              </a:spcBef>
            </a:pPr>
            <a:r>
              <a:rPr lang="de-DE" dirty="0"/>
              <a:t>Regeln und Rituale in den Bereichen Arbeit mit den Endgeräten und digitale Kommunikation, die</a:t>
            </a:r>
          </a:p>
          <a:p>
            <a:pPr>
              <a:lnSpc>
                <a:spcPct val="100000"/>
              </a:lnSpc>
              <a:spcBef>
                <a:spcPts val="0"/>
              </a:spcBef>
            </a:pPr>
            <a:r>
              <a:rPr lang="de-DE" dirty="0"/>
              <a:t>konsequent eingefordert und umgesetzt werden. </a:t>
            </a:r>
          </a:p>
        </p:txBody>
      </p:sp>
      <p:sp>
        <p:nvSpPr>
          <p:cNvPr id="4" name="Textplatzhalter 3">
            <a:extLst>
              <a:ext uri="{FF2B5EF4-FFF2-40B4-BE49-F238E27FC236}">
                <a16:creationId xmlns:a16="http://schemas.microsoft.com/office/drawing/2014/main" id="{34A119A3-9C44-1253-D919-42BC8A7EB8DF}"/>
              </a:ext>
            </a:extLst>
          </p:cNvPr>
          <p:cNvSpPr>
            <a:spLocks noGrp="1"/>
          </p:cNvSpPr>
          <p:nvPr>
            <p:ph type="body" sz="quarter" idx="16"/>
          </p:nvPr>
        </p:nvSpPr>
        <p:spPr/>
        <p:txBody>
          <a:bodyPr/>
          <a:lstStyle/>
          <a:p>
            <a:r>
              <a:rPr lang="de-DE" dirty="0"/>
              <a:t>Störungsprävention</a:t>
            </a:r>
          </a:p>
        </p:txBody>
      </p:sp>
      <p:sp>
        <p:nvSpPr>
          <p:cNvPr id="5" name="Textplatzhalter 4">
            <a:extLst>
              <a:ext uri="{FF2B5EF4-FFF2-40B4-BE49-F238E27FC236}">
                <a16:creationId xmlns:a16="http://schemas.microsoft.com/office/drawing/2014/main" id="{5E38F005-EFF1-229C-C4AA-145A7ABFDA2B}"/>
              </a:ext>
            </a:extLst>
          </p:cNvPr>
          <p:cNvSpPr>
            <a:spLocks noGrp="1"/>
          </p:cNvSpPr>
          <p:nvPr>
            <p:ph type="body" sz="quarter" idx="17"/>
          </p:nvPr>
        </p:nvSpPr>
        <p:spPr>
          <a:xfrm>
            <a:off x="756745" y="2677229"/>
            <a:ext cx="3037489" cy="3647365"/>
          </a:xfrm>
        </p:spPr>
        <p:txBody>
          <a:bodyPr/>
          <a:lstStyle/>
          <a:p>
            <a:pPr marL="285750" indent="-285750">
              <a:buFont typeface="Arial" panose="020B0604020202020204" pitchFamily="34" charset="0"/>
              <a:buChar char="•"/>
            </a:pPr>
            <a:r>
              <a:rPr lang="de-DE" dirty="0"/>
              <a:t>Wie wollen Sie mögliche Störungen vermeiden? </a:t>
            </a:r>
          </a:p>
          <a:p>
            <a:pPr marL="285750" indent="-285750">
              <a:buFont typeface="Arial" panose="020B0604020202020204" pitchFamily="34" charset="0"/>
              <a:buChar char="•"/>
            </a:pPr>
            <a:r>
              <a:rPr lang="de-DE" dirty="0"/>
              <a:t>Welche Regeln sind Ihnen wichtig und wie wollen Sie diese in Ihrem Unterricht umsetzen (z. B. Rituale zu Unterrichtsbeginn)?</a:t>
            </a:r>
          </a:p>
          <a:p>
            <a:pPr marL="285750" indent="-285750">
              <a:buFont typeface="Arial" panose="020B0604020202020204" pitchFamily="34" charset="0"/>
              <a:buChar char="•"/>
            </a:pPr>
            <a:r>
              <a:rPr lang="de-DE" dirty="0"/>
              <a:t>Mit welchen Formen von Störungen rechne ich im Unterricht, und wie gehe ich gezielt damit um?</a:t>
            </a:r>
          </a:p>
          <a:p>
            <a:endParaRPr lang="de-DE" dirty="0"/>
          </a:p>
        </p:txBody>
      </p:sp>
      <p:pic>
        <p:nvPicPr>
          <p:cNvPr id="7" name="Grafik 6" descr="Ein Bild, das Mobiliar, Im Haus, Büroausstattung, Computertisch enthält.&#10;&#10;KI-generierte Inhalte können fehlerhaft sein.">
            <a:extLst>
              <a:ext uri="{FF2B5EF4-FFF2-40B4-BE49-F238E27FC236}">
                <a16:creationId xmlns:a16="http://schemas.microsoft.com/office/drawing/2014/main" id="{9D811E8F-AD37-527A-1AC9-6324BF648BCB}"/>
              </a:ext>
            </a:extLst>
          </p:cNvPr>
          <p:cNvPicPr>
            <a:picLocks noChangeAspect="1"/>
          </p:cNvPicPr>
          <p:nvPr/>
        </p:nvPicPr>
        <p:blipFill>
          <a:blip r:embed="rId2"/>
          <a:stretch>
            <a:fillRect/>
          </a:stretch>
        </p:blipFill>
        <p:spPr>
          <a:xfrm>
            <a:off x="3912148" y="2605144"/>
            <a:ext cx="3902871" cy="3551199"/>
          </a:xfrm>
          <a:prstGeom prst="rect">
            <a:avLst/>
          </a:prstGeom>
        </p:spPr>
      </p:pic>
    </p:spTree>
    <p:extLst>
      <p:ext uri="{BB962C8B-B14F-4D97-AF65-F5344CB8AC3E}">
        <p14:creationId xmlns:p14="http://schemas.microsoft.com/office/powerpoint/2010/main" val="101744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CB6A5-3A2B-B9A6-3DA2-435F6E29BC9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069741A-1E98-EB08-B218-3F97D22942C6}"/>
              </a:ext>
            </a:extLst>
          </p:cNvPr>
          <p:cNvSpPr>
            <a:spLocks noGrp="1"/>
          </p:cNvSpPr>
          <p:nvPr>
            <p:ph type="body" sz="quarter" idx="10"/>
          </p:nvPr>
        </p:nvSpPr>
        <p:spPr/>
        <p:txBody>
          <a:bodyPr/>
          <a:lstStyle/>
          <a:p>
            <a:r>
              <a:rPr lang="de-DE" dirty="0"/>
              <a:t>Eigene Struktur finden</a:t>
            </a:r>
          </a:p>
        </p:txBody>
      </p:sp>
      <p:sp>
        <p:nvSpPr>
          <p:cNvPr id="3" name="Textplatzhalter 2">
            <a:extLst>
              <a:ext uri="{FF2B5EF4-FFF2-40B4-BE49-F238E27FC236}">
                <a16:creationId xmlns:a16="http://schemas.microsoft.com/office/drawing/2014/main" id="{72B39DF3-5105-34E3-57F4-3F275D2C0709}"/>
              </a:ext>
            </a:extLst>
          </p:cNvPr>
          <p:cNvSpPr>
            <a:spLocks noGrp="1"/>
          </p:cNvSpPr>
          <p:nvPr>
            <p:ph type="body" sz="quarter" idx="15"/>
          </p:nvPr>
        </p:nvSpPr>
        <p:spPr/>
        <p:txBody>
          <a:bodyPr/>
          <a:lstStyle/>
          <a:p>
            <a:r>
              <a:rPr lang="de-DE" dirty="0"/>
              <a:t>Sorgfältig aufbereitete und leicht zugängliche digitale Materialien in Verbindung mit etablierten Routinen und eingeübten Bedienkompetenzen tragen zu einem reibungslosen Unterrichtsablauf bei und ermöglichen eine konzentrierte Auseinandersetzung mit den Lerninhalten. Eine vorbereitete digitale Lernumgebung unterstützt reibungslose Arbeitsabläufe (z. B. Verteilen und Einsammeln von Materialien und Aufgaben über eine Lernplattform, klare Bearbeitungsfristen). Dazu ist es als Lehrkraft notwendig, auf Basis der schulinternen Vorgaben eine eigene Struktur für den Workflow zu finden. </a:t>
            </a:r>
          </a:p>
        </p:txBody>
      </p:sp>
      <p:sp>
        <p:nvSpPr>
          <p:cNvPr id="4" name="Textplatzhalter 3">
            <a:extLst>
              <a:ext uri="{FF2B5EF4-FFF2-40B4-BE49-F238E27FC236}">
                <a16:creationId xmlns:a16="http://schemas.microsoft.com/office/drawing/2014/main" id="{00582E6A-24E4-1A0A-3DC6-215D715CF065}"/>
              </a:ext>
            </a:extLst>
          </p:cNvPr>
          <p:cNvSpPr>
            <a:spLocks noGrp="1"/>
          </p:cNvSpPr>
          <p:nvPr>
            <p:ph type="body" sz="quarter" idx="16"/>
          </p:nvPr>
        </p:nvSpPr>
        <p:spPr/>
        <p:txBody>
          <a:bodyPr/>
          <a:lstStyle/>
          <a:p>
            <a:r>
              <a:rPr lang="de-DE" dirty="0"/>
              <a:t>Effektive Nutzung der Lernzeit</a:t>
            </a:r>
          </a:p>
        </p:txBody>
      </p:sp>
      <p:sp>
        <p:nvSpPr>
          <p:cNvPr id="5" name="Textplatzhalter 4">
            <a:extLst>
              <a:ext uri="{FF2B5EF4-FFF2-40B4-BE49-F238E27FC236}">
                <a16:creationId xmlns:a16="http://schemas.microsoft.com/office/drawing/2014/main" id="{21668C80-53F6-280D-3B25-839FE78D8C98}"/>
              </a:ext>
            </a:extLst>
          </p:cNvPr>
          <p:cNvSpPr>
            <a:spLocks noGrp="1"/>
          </p:cNvSpPr>
          <p:nvPr>
            <p:ph type="body" sz="quarter" idx="17"/>
          </p:nvPr>
        </p:nvSpPr>
        <p:spPr>
          <a:xfrm>
            <a:off x="681214" y="2677229"/>
            <a:ext cx="2650565" cy="4014012"/>
          </a:xfrm>
        </p:spPr>
        <p:txBody>
          <a:bodyPr>
            <a:normAutofit lnSpcReduction="10000"/>
          </a:bodyPr>
          <a:lstStyle/>
          <a:p>
            <a:pPr marL="285750" indent="-285750">
              <a:buFont typeface="Arial" panose="020B0604020202020204" pitchFamily="34" charset="0"/>
              <a:buChar char="•"/>
            </a:pPr>
            <a:r>
              <a:rPr lang="de-DE" dirty="0"/>
              <a:t>Wie strukturieren Sie eine lernförderliche Materialbereitstellung (in der Lernumgebung bzw. Dateiablage)? </a:t>
            </a:r>
          </a:p>
          <a:p>
            <a:pPr marL="285750" indent="-285750">
              <a:buFont typeface="Arial" panose="020B0604020202020204" pitchFamily="34" charset="0"/>
              <a:buChar char="•"/>
            </a:pPr>
            <a:r>
              <a:rPr lang="de-DE" dirty="0"/>
              <a:t>Wenn Sie ein digitales Heft verwenden, wie binden Sie dessen Nutzung lernförderlich ein?</a:t>
            </a:r>
          </a:p>
          <a:p>
            <a:pPr marL="285750" indent="-285750">
              <a:buFont typeface="Arial" panose="020B0604020202020204" pitchFamily="34" charset="0"/>
              <a:buChar char="•"/>
            </a:pPr>
            <a:r>
              <a:rPr lang="de-DE" dirty="0"/>
              <a:t>Welche Erfordernisse entstehen, wenn Sie den Workflow und Unterstützungsbedarf aus Sicht der Lernenden nachvollziehen?</a:t>
            </a:r>
          </a:p>
          <a:p>
            <a:pPr marL="285750" indent="-285750">
              <a:buFont typeface="Arial" panose="020B0604020202020204" pitchFamily="34" charset="0"/>
              <a:buChar char="•"/>
            </a:pPr>
            <a:r>
              <a:rPr lang="de-DE" dirty="0"/>
              <a:t>Wie ermutigen Sie die Lernenden, Verantwortung für ihren Lernprozess zu übernehmen? </a:t>
            </a:r>
          </a:p>
          <a:p>
            <a:endParaRPr lang="de-DE" dirty="0"/>
          </a:p>
        </p:txBody>
      </p:sp>
      <p:pic>
        <p:nvPicPr>
          <p:cNvPr id="6" name="Grafik 5" descr="Ein Bild, das Text, Kreis, Schrift, Diagramm enthält.&#10;&#10;KI-generierte Inhalte können fehlerhaft sein.">
            <a:extLst>
              <a:ext uri="{FF2B5EF4-FFF2-40B4-BE49-F238E27FC236}">
                <a16:creationId xmlns:a16="http://schemas.microsoft.com/office/drawing/2014/main" id="{83188326-3889-0C91-F8A3-E4BF957EAE6C}"/>
              </a:ext>
            </a:extLst>
          </p:cNvPr>
          <p:cNvPicPr>
            <a:picLocks noChangeAspect="1"/>
          </p:cNvPicPr>
          <p:nvPr/>
        </p:nvPicPr>
        <p:blipFill>
          <a:blip r:embed="rId3"/>
          <a:stretch>
            <a:fillRect/>
          </a:stretch>
        </p:blipFill>
        <p:spPr>
          <a:xfrm>
            <a:off x="3331779" y="2555632"/>
            <a:ext cx="5317644" cy="3818474"/>
          </a:xfrm>
          <a:prstGeom prst="rect">
            <a:avLst/>
          </a:prstGeom>
        </p:spPr>
      </p:pic>
    </p:spTree>
    <p:extLst>
      <p:ext uri="{BB962C8B-B14F-4D97-AF65-F5344CB8AC3E}">
        <p14:creationId xmlns:p14="http://schemas.microsoft.com/office/powerpoint/2010/main" val="221719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5360C37-1F5A-A59D-E2DA-064C2F488FD7}"/>
              </a:ext>
            </a:extLst>
          </p:cNvPr>
          <p:cNvSpPr>
            <a:spLocks noGrp="1"/>
          </p:cNvSpPr>
          <p:nvPr>
            <p:ph type="body" sz="quarter" idx="10"/>
          </p:nvPr>
        </p:nvSpPr>
        <p:spPr/>
        <p:txBody>
          <a:bodyPr/>
          <a:lstStyle/>
          <a:p>
            <a:r>
              <a:rPr lang="de-DE" dirty="0"/>
              <a:t>Veranschaulichung </a:t>
            </a:r>
          </a:p>
          <a:p>
            <a:r>
              <a:rPr lang="de-DE" sz="1800" dirty="0"/>
              <a:t>zur Nachvollziehbarkeit des Lernangebotes</a:t>
            </a:r>
          </a:p>
          <a:p>
            <a:endParaRPr lang="de-DE" dirty="0"/>
          </a:p>
        </p:txBody>
      </p:sp>
      <p:sp>
        <p:nvSpPr>
          <p:cNvPr id="3" name="Textplatzhalter 2">
            <a:extLst>
              <a:ext uri="{FF2B5EF4-FFF2-40B4-BE49-F238E27FC236}">
                <a16:creationId xmlns:a16="http://schemas.microsoft.com/office/drawing/2014/main" id="{A801ABFD-08F7-38EB-F167-58A918BD048B}"/>
              </a:ext>
            </a:extLst>
          </p:cNvPr>
          <p:cNvSpPr>
            <a:spLocks noGrp="1"/>
          </p:cNvSpPr>
          <p:nvPr>
            <p:ph type="body" sz="quarter" idx="15"/>
          </p:nvPr>
        </p:nvSpPr>
        <p:spPr>
          <a:xfrm>
            <a:off x="681215" y="2662177"/>
            <a:ext cx="8074619" cy="2559728"/>
          </a:xfrm>
        </p:spPr>
        <p:txBody>
          <a:bodyPr>
            <a:normAutofit/>
          </a:bodyPr>
          <a:lstStyle/>
          <a:p>
            <a:pPr algn="just">
              <a:lnSpc>
                <a:spcPct val="100000"/>
              </a:lnSpc>
            </a:pPr>
            <a:r>
              <a:rPr lang="de-DE" sz="1600" dirty="0"/>
              <a:t>Anschaulichkeit lenkt Aufmerksamkeit, hilft dem Verständnis und weckt Interesse an den Lerninhalten. Dabei bietet ein strukturiertes, zielorientiertes und nachvollziehbares Lernangebot Schülerinnen und Schülern Sicherheit und Orientierung. </a:t>
            </a:r>
          </a:p>
          <a:p>
            <a:pPr algn="just">
              <a:lnSpc>
                <a:spcPct val="100000"/>
              </a:lnSpc>
            </a:pPr>
            <a:r>
              <a:rPr lang="de-DE" sz="1600" dirty="0"/>
              <a:t>Digitale Möglichkeiten werden genutzt, um Unterrichtsinhalte und Lernprozesse zu strukturieren. Multimediale und interaktive Darstellungen von (komplexen) Unterrichtsinhalten ermöglichen ein besseres Verstehen und Nachvollziehen der Inhalte. Dadurch wird die Aufmerksamkeit der Lernenden auf den Lerngegenstand gelenkt, und ihr Interesse geweckt und aufrechterhalten. Darüber hinaus bieten multimediale Darstellungen neue Möglichkeiten der Veranschaulichung von Lernergebnissen und unterstützen damit die Ergebnissicherung.</a:t>
            </a:r>
          </a:p>
        </p:txBody>
      </p:sp>
    </p:spTree>
    <p:extLst>
      <p:ext uri="{BB962C8B-B14F-4D97-AF65-F5344CB8AC3E}">
        <p14:creationId xmlns:p14="http://schemas.microsoft.com/office/powerpoint/2010/main" val="401971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ACC0ED-ADEB-2A1B-D9B6-DFAA61460E4B}"/>
              </a:ext>
            </a:extLst>
          </p:cNvPr>
          <p:cNvSpPr>
            <a:spLocks noGrp="1"/>
          </p:cNvSpPr>
          <p:nvPr>
            <p:ph type="body" sz="quarter" idx="10"/>
          </p:nvPr>
        </p:nvSpPr>
        <p:spPr/>
        <p:txBody>
          <a:bodyPr/>
          <a:lstStyle/>
          <a:p>
            <a:r>
              <a:rPr lang="de-DE" dirty="0"/>
              <a:t>Veranschaulichung</a:t>
            </a:r>
          </a:p>
        </p:txBody>
      </p:sp>
      <p:sp>
        <p:nvSpPr>
          <p:cNvPr id="3" name="Textplatzhalter 2">
            <a:extLst>
              <a:ext uri="{FF2B5EF4-FFF2-40B4-BE49-F238E27FC236}">
                <a16:creationId xmlns:a16="http://schemas.microsoft.com/office/drawing/2014/main" id="{EA3E1680-7264-3AF7-B4E8-C04D2188C128}"/>
              </a:ext>
            </a:extLst>
          </p:cNvPr>
          <p:cNvSpPr>
            <a:spLocks noGrp="1"/>
          </p:cNvSpPr>
          <p:nvPr>
            <p:ph type="body" sz="quarter" idx="15"/>
          </p:nvPr>
        </p:nvSpPr>
        <p:spPr>
          <a:xfrm>
            <a:off x="681215" y="1982526"/>
            <a:ext cx="8209497" cy="4025309"/>
          </a:xfrm>
        </p:spPr>
        <p:txBody>
          <a:bodyPr>
            <a:noAutofit/>
          </a:bodyPr>
          <a:lstStyle/>
          <a:p>
            <a:pPr>
              <a:lnSpc>
                <a:spcPct val="100000"/>
              </a:lnSpc>
            </a:pPr>
            <a:r>
              <a:rPr lang="de-DE" b="1" i="1" dirty="0"/>
              <a:t>Strukturierung der Lehr- und Lerninhalte</a:t>
            </a:r>
          </a:p>
          <a:p>
            <a:pPr>
              <a:lnSpc>
                <a:spcPct val="100000"/>
              </a:lnSpc>
            </a:pPr>
            <a:r>
              <a:rPr lang="de-DE" dirty="0"/>
              <a:t>Der Einsatz digitaler Medien ermöglicht eine klare, nachvollziehbare Strukturierung und Bereitstellung der Unterrichtsinhalte und hilft dabei, Lernziele und Erwartungen an die Lernenden klar zu kommunizieren.</a:t>
            </a:r>
          </a:p>
          <a:p>
            <a:pPr>
              <a:lnSpc>
                <a:spcPct val="100000"/>
              </a:lnSpc>
            </a:pPr>
            <a:endParaRPr lang="de-DE" dirty="0"/>
          </a:p>
          <a:p>
            <a:pPr>
              <a:lnSpc>
                <a:spcPct val="100000"/>
              </a:lnSpc>
            </a:pPr>
            <a:r>
              <a:rPr lang="de-DE" b="1" i="1" dirty="0"/>
              <a:t>Anschauliche Darstellung von Unterrichtsinhalten</a:t>
            </a:r>
          </a:p>
          <a:p>
            <a:pPr>
              <a:lnSpc>
                <a:spcPct val="100000"/>
              </a:lnSpc>
            </a:pPr>
            <a:r>
              <a:rPr lang="de-DE" dirty="0"/>
              <a:t>Multimediale Elemente wie Videos und interaktive Grafiken fördern das Verständnis komplexer Inhalte.</a:t>
            </a:r>
          </a:p>
          <a:p>
            <a:pPr>
              <a:lnSpc>
                <a:spcPct val="100000"/>
              </a:lnSpc>
            </a:pPr>
            <a:endParaRPr lang="de-DE" dirty="0"/>
          </a:p>
          <a:p>
            <a:pPr>
              <a:lnSpc>
                <a:spcPct val="100000"/>
              </a:lnSpc>
            </a:pPr>
            <a:r>
              <a:rPr lang="de-DE" b="1" i="1" dirty="0"/>
              <a:t>Ergebnissicherung </a:t>
            </a:r>
          </a:p>
          <a:p>
            <a:pPr>
              <a:lnSpc>
                <a:spcPct val="100000"/>
              </a:lnSpc>
            </a:pPr>
            <a:r>
              <a:rPr lang="de-DE" dirty="0"/>
              <a:t>Lernergebnisse lassen sich durch den Einsatz digitaler Medien, wie Präsentationen, interaktive Zusammenfassungen und weitere Lernprodukte kreativ und nachhaltig veranschaulichen. </a:t>
            </a:r>
          </a:p>
          <a:p>
            <a:endParaRPr lang="de-DE" dirty="0"/>
          </a:p>
        </p:txBody>
      </p:sp>
    </p:spTree>
    <p:extLst>
      <p:ext uri="{BB962C8B-B14F-4D97-AF65-F5344CB8AC3E}">
        <p14:creationId xmlns:p14="http://schemas.microsoft.com/office/powerpoint/2010/main" val="3193736922"/>
      </p:ext>
    </p:extLst>
  </p:cSld>
  <p:clrMapOvr>
    <a:masterClrMapping/>
  </p:clrMapOvr>
</p:sld>
</file>

<file path=ppt/theme/theme1.xml><?xml version="1.0" encoding="utf-8"?>
<a:theme xmlns:a="http://schemas.openxmlformats.org/drawingml/2006/main" name="Veranschaulich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artfolie">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Lebensweltbezu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ethodenvielfalt">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Individualisiertes Lern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Kompetenzorientierte Aufgaben und intelligentes Üb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1568</Words>
  <Application>Microsoft Macintosh PowerPoint</Application>
  <PresentationFormat>Bildschirmpräsentation (4:3)</PresentationFormat>
  <Paragraphs>96</Paragraphs>
  <Slides>22</Slides>
  <Notes>1</Notes>
  <HiddenSlides>0</HiddenSlides>
  <MMClips>0</MMClips>
  <ScaleCrop>false</ScaleCrop>
  <HeadingPairs>
    <vt:vector size="6" baseType="variant">
      <vt:variant>
        <vt:lpstr>Verwendete Schriftarten</vt:lpstr>
      </vt:variant>
      <vt:variant>
        <vt:i4>6</vt:i4>
      </vt:variant>
      <vt:variant>
        <vt:lpstr>Design</vt:lpstr>
      </vt:variant>
      <vt:variant>
        <vt:i4>7</vt:i4>
      </vt:variant>
      <vt:variant>
        <vt:lpstr>Folientitel</vt:lpstr>
      </vt:variant>
      <vt:variant>
        <vt:i4>22</vt:i4>
      </vt:variant>
    </vt:vector>
  </HeadingPairs>
  <TitlesOfParts>
    <vt:vector size="35" baseType="lpstr">
      <vt:lpstr>Aptos</vt:lpstr>
      <vt:lpstr>Arial</vt:lpstr>
      <vt:lpstr>Calibri</vt:lpstr>
      <vt:lpstr>Cambria</vt:lpstr>
      <vt:lpstr>League Spartan</vt:lpstr>
      <vt:lpstr>Verdana</vt:lpstr>
      <vt:lpstr>Veranschaulichung</vt:lpstr>
      <vt:lpstr>Startfolie</vt:lpstr>
      <vt:lpstr>Klassenführung</vt:lpstr>
      <vt:lpstr>Lebensweltbezug</vt:lpstr>
      <vt:lpstr>Methodenvielfalt</vt:lpstr>
      <vt:lpstr>Individualisiertes Lernen</vt:lpstr>
      <vt:lpstr>Kompetenzorientierte Aufgaben und intelligentes Üben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Viola Bauer</dc:creator>
  <cp:lastModifiedBy>Viola Bauer</cp:lastModifiedBy>
  <cp:revision>51</cp:revision>
  <dcterms:created xsi:type="dcterms:W3CDTF">2025-11-13T11:54:37Z</dcterms:created>
  <dcterms:modified xsi:type="dcterms:W3CDTF">2026-04-03T18:11:45Z</dcterms:modified>
</cp:coreProperties>
</file>