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62" r:id="rId9"/>
    <p:sldId id="263" r:id="rId10"/>
    <p:sldId id="269" r:id="rId11"/>
    <p:sldId id="264" r:id="rId12"/>
    <p:sldId id="265" r:id="rId13"/>
    <p:sldId id="270" r:id="rId14"/>
    <p:sldId id="267" r:id="rId15"/>
    <p:sldId id="268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3" autoAdjust="0"/>
    <p:restoredTop sz="94660"/>
  </p:normalViewPr>
  <p:slideViewPr>
    <p:cSldViewPr snapToGrid="0">
      <p:cViewPr>
        <p:scale>
          <a:sx n="100" d="100"/>
          <a:sy n="100" d="100"/>
        </p:scale>
        <p:origin x="984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11:59:03.30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0 138,'7'-6,"-1"0,1 1,0 0,0 1,1-1,0 2,-1-1,12-3,71-16,-42 13,2-1,0 3,73-3,105 9,-158 3,-38-2,0-2,30-7,-26 4,41-1,512 5,-285 4,290-2,-571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11:59:06.65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1,'381'0,"-347"1,58 11,-55-5,42 0,311-6,-185-2,-185 1,-1 1,0 2,1 0,-1 0,0 2,22 8,-24-4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11:58:07.7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11:58:08.1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11:58:10.8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2806 116,'-53'0,"9"2,0-3,0-1,0-2,-64-15,75 10,5 0,0 1,-1 2,1 1,-47-2,21 8,30 1,-1-2,1 0,0-2,0 0,0-2,-27-7,23 3,-1 0,-1 3,1 0,-36 0,-124 6,73 1,88-2,-19-1,1 3,-79 11,79-6,0-3,-90-3,88-2,0 1,-74 12,49-3,-17 4,53-7,0-2,0-1,-71-5,28 0,-258 1,319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11:58:16.38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2648 1,'-2008'0,"1991"1,1 0,-30 8,28-5,0-1,-21 1,-91-5,-53 2,115 10,45-7,-38 3,40-6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11:58:20.56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1980 68,'-73'0,"-12"2,0-4,-156-24,160 11,0 3,0 3,-85 4,-703 5,855 1,0 1,0 0,-16 4,-32 5,-3-1,46-5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11:58:23.04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0 115,'24'-10,"0"2,0 1,0 1,49-6,-56 9,652-49,-513 46,897-4,-627 12,708-2,-1053 3,0 3,93 19,-109-17,0-3,105-5,-67-2,-80 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58E14-23EC-4C25-974C-48FA83988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5021183" cy="5074226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9FEDD4-20A1-49F6-9E3E-0B26B426B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2167" y="3602038"/>
            <a:ext cx="5021183" cy="2244580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0A32F-E6F3-4C2E-B9E3-E47868E4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A473-D82F-4EFF-9DF7-AE6D83C51288}" type="datetime1">
              <a:rPr lang="en-US" smtClean="0"/>
              <a:t>7/14/24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06724-A87A-4231-BFD9-277482AF7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0D1AF-36B8-4BB8-BD6A-71194F7BC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69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F6B8E-1D8E-4105-9BBB-D53AD24B7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25530-6629-4FEA-9670-EB21A2F5B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64C7A-A73F-46F5-BC33-696671DA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F1F0-FE2D-4C1C-B320-8CB9BE735F0F}" type="datetime1">
              <a:rPr lang="en-US" smtClean="0"/>
              <a:t>7/14/24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B3CC0-B649-4509-A4B6-DF9D20EF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ECCCA-3F2A-46F3-BF45-7C862FF1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8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7BD47B-C187-494C-812F-46BE0040B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7995"/>
          </a:xfrm>
          <a:prstGeom prst="rect">
            <a:avLst/>
          </a:prstGeom>
          <a:solidFill>
            <a:schemeClr val="bg2">
              <a:lumMod val="9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0133B-2446-4168-AA17-6538910668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2168" y="996791"/>
            <a:ext cx="5011962" cy="49569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06A9AD-2756-4C51-A958-6756301EB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7870" y="996791"/>
            <a:ext cx="5021183" cy="4956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2995D-CCEA-43AF-973B-8B6B56A56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B96C-10FD-4EBC-9029-9652B7535D02}" type="datetime1">
              <a:rPr lang="en-US" smtClean="0"/>
              <a:t>7/14/24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029CF-BA62-4CCD-956E-FFA0B37B8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E0B3D-96AB-41B3-ABDD-5B0DE863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‹Nr.›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18136A-0796-46EB-89BB-4C73C0258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9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63D8A-C68D-4CF9-9D15-3E09BCC09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4D94C-E537-4FF3-AAF8-A85F05C31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4B1D4-6731-4993-8609-16C1D3327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8474-CC00-4A95-9D50-A41C12D1EEC4}" type="datetime1">
              <a:rPr lang="en-US" smtClean="0"/>
              <a:t>7/14/24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B7BBD-CEEB-4256-84B2-6D907E118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2A8B7-F430-4F4A-BB63-481F51E5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1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BAC1C-A332-4BA5-8C9C-FE0396C8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056" cy="4870974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8D137-710E-4125-B5E9-F63E7F1C9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7" y="3566639"/>
            <a:ext cx="5021183" cy="2279979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480C5-E9A6-425E-B050-03E444BE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C8B4-7FBB-408F-BDB9-F0496874AFB2}" type="datetime1">
              <a:rPr lang="en-US" smtClean="0"/>
              <a:t>7/14/24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B4831-6C0B-4E0B-A341-91E4C5D36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11EE6-252D-46DD-94DF-C42657EF2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56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4B06-C54A-4B7B-B6D1-436428EA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52076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23919-9A2F-4D97-8F31-6E35BD597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63049" y="969264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DA345-F684-4BAA-A22C-E725B3A60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3049" y="3621849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99C52-9753-45D8-9646-CF31BB01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EE20-A5E2-47D3-8F6D-A2BA7AB2E093}" type="datetime1">
              <a:rPr lang="en-US" smtClean="0"/>
              <a:t>7/14/24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95E57-622C-4199-940E-F5462E1AC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B7592-00E8-41EF-B749-2A5EA8E46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99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4AA536-072F-4374-926E-17E038EC7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7995"/>
          </a:xfrm>
          <a:prstGeom prst="rect">
            <a:avLst/>
          </a:prstGeom>
          <a:solidFill>
            <a:schemeClr val="bg2">
              <a:lumMod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291277-967B-4176-B40B-9EC360626994}"/>
              </a:ext>
            </a:extLst>
          </p:cNvPr>
          <p:cNvSpPr/>
          <p:nvPr/>
        </p:nvSpPr>
        <p:spPr>
          <a:xfrm>
            <a:off x="517869" y="508090"/>
            <a:ext cx="111556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11C00-F7CB-4484-807A-D12745CD3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8119"/>
            <a:ext cx="11165481" cy="10730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AAA6E-E243-48B3-9585-3C1420B3E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870" y="2178908"/>
            <a:ext cx="5020056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D01B8-0F2E-41A4-B21C-334393F6A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870" y="2876085"/>
            <a:ext cx="5020056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9B23F-3E60-415A-9CE7-0928B5CFB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2168" y="2178908"/>
            <a:ext cx="5021182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23446-0CDC-402B-8D71-D9D29F6DF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2168" y="2876085"/>
            <a:ext cx="5021182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2B77D3-C6EC-4FFD-9E10-24E1AC54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/>
          <a:lstStyle/>
          <a:p>
            <a:fld id="{3382CF99-132F-413F-B7EF-71A5C33F2ED6}" type="datetime1">
              <a:rPr lang="en-US" smtClean="0"/>
              <a:t>7/14/24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DF31B-BD07-4DC2-95C2-B77E51AA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4CE5A-3A0A-4AAB-81D2-F1C20636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2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216B8-52AB-412B-BBE7-B6BE698FA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779C3-9D19-467E-A5D2-0920834D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7AE06-98E0-4D9F-A059-92C3548821BB}" type="datetime1">
              <a:rPr lang="en-US" smtClean="0"/>
              <a:t>7/14/24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72BB4-C8D8-4F74-9677-5AC97993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B49B8-779F-4492-ABD9-96F0D042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80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B976BF-9339-48D6-881A-280D15492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A00CA-3DDC-4705-B840-978EF5EA0707}" type="datetime1">
              <a:rPr lang="en-US" smtClean="0"/>
              <a:t>7/14/24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77605-C9C8-432E-9662-D7D410B1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432B6-4A12-46EF-98A7-B5D50BD5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17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F191C-AF68-4230-A7B2-F8F07B48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F9F11-5FCF-4D7E-BA51-38CB84277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182" y="987423"/>
            <a:ext cx="502094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B519B-06C0-41BC-95FB-FB1FE4363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61038"/>
            <a:ext cx="5020948" cy="2507949"/>
          </a:xfrm>
        </p:spPr>
        <p:txBody>
          <a:bodyPr>
            <a:normAutofit/>
          </a:bodyPr>
          <a:lstStyle>
            <a:lvl1pPr marL="0" indent="0">
              <a:buNone/>
              <a:defRPr sz="24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8B70C-015C-4832-AFF6-D033E022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6D49-0BBA-4C5A-AD96-6448CA63451A}" type="datetime1">
              <a:rPr lang="en-US" smtClean="0"/>
              <a:t>7/14/24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1A6FB-8C14-46D1-90A5-0FF11DE7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2C585-6FA1-4E94-9C1C-A1DEDE55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96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8B43-D1CE-43F4-A367-EF1FE968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B73978-8CDF-4C0E-ABA1-7291A0347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62168" y="987425"/>
            <a:ext cx="502700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ECC62-ED45-451E-BEC5-A03C6A554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40442"/>
            <a:ext cx="5020948" cy="2528545"/>
          </a:xfrm>
        </p:spPr>
        <p:txBody>
          <a:bodyPr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A7A86-B983-4315-9312-936B4FCF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EB293-A316-472D-A8B4-6947CF1A12B7}" type="datetime1">
              <a:rPr lang="en-US" smtClean="0"/>
              <a:t>7/14/24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E88C0-25A5-46F9-AB35-EAD50E6B9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F9EA8-45AD-478E-8606-9328245B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‹Nr.›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1E4AC6-B446-4768-97EF-CA4B8261433B}"/>
              </a:ext>
            </a:extLst>
          </p:cNvPr>
          <p:cNvCxnSpPr>
            <a:cxnSpLocks/>
          </p:cNvCxnSpPr>
          <p:nvPr/>
        </p:nvCxnSpPr>
        <p:spPr>
          <a:xfrm>
            <a:off x="11689174" y="2172428"/>
            <a:ext cx="0" cy="3354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3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61AD20-E240-4E6F-AF91-689F7AEEE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78801-35D1-4C19-BC2B-EAC7EE917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8" y="969264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82A45-C5B9-4575-8E28-A35767B4D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7870" y="64204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734BCCD4-CEB1-405B-A443-DD9CBCBEA552}" type="datetime1">
              <a:rPr lang="en-US" smtClean="0"/>
              <a:t>7/14/24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D0933-AA03-4018-8E37-004CFB9F6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7870" y="977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F282A-DF4A-4A2D-9672-8F0F770A3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4317" y="6420414"/>
            <a:ext cx="6379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FDF98CC-160E-494C-8C3C-8CDC5FA257D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E57300-C7FF-4578-99A0-42B0295B123C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3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image" Target="../media/image26.png"/><Relationship Id="rId3" Type="http://schemas.openxmlformats.org/officeDocument/2006/relationships/image" Target="../media/image15.png"/><Relationship Id="rId7" Type="http://schemas.openxmlformats.org/officeDocument/2006/relationships/customXml" Target="../ink/ink4.xml"/><Relationship Id="rId12" Type="http://schemas.openxmlformats.org/officeDocument/2006/relationships/customXml" Target="../ink/ink7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customXml" Target="../ink/ink3.xml"/><Relationship Id="rId15" Type="http://schemas.openxmlformats.org/officeDocument/2006/relationships/image" Target="../media/image27.png"/><Relationship Id="rId10" Type="http://schemas.openxmlformats.org/officeDocument/2006/relationships/customXml" Target="../ink/ink6.xml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customXml" Target="../ink/ink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GoodNote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svgsilh.com/de/image/460508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7.png"/><Relationship Id="rId4" Type="http://schemas.openxmlformats.org/officeDocument/2006/relationships/customXml" Target="../ink/ink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Video 3" descr="Planende Personen">
            <a:extLst>
              <a:ext uri="{FF2B5EF4-FFF2-40B4-BE49-F238E27FC236}">
                <a16:creationId xmlns:a16="http://schemas.microsoft.com/office/drawing/2014/main" id="{2590122E-E477-0469-FC5E-93CE7FACB8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58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508F7DC-CA28-4ACE-AF79-D7E98ED1B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B20218-A500-457C-B65C-F3D198B1F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524" y="0"/>
            <a:ext cx="12188952" cy="3652125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3D05417-B7CC-036B-BB1B-2A16655E06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10007458" cy="2334247"/>
          </a:xfrm>
        </p:spPr>
        <p:txBody>
          <a:bodyPr anchor="t">
            <a:normAutofit/>
          </a:bodyPr>
          <a:lstStyle/>
          <a:p>
            <a:r>
              <a:rPr lang="de-DE" dirty="0">
                <a:solidFill>
                  <a:srgbClr val="FFFFFF"/>
                </a:solidFill>
              </a:rPr>
              <a:t>Unterricht in der iPad-Klasse</a:t>
            </a:r>
            <a:br>
              <a:rPr lang="de-DE" dirty="0">
                <a:solidFill>
                  <a:srgbClr val="FFFFFF"/>
                </a:solidFill>
              </a:rPr>
            </a:br>
            <a:r>
              <a:rPr lang="de-DE" dirty="0">
                <a:solidFill>
                  <a:srgbClr val="FFFFFF"/>
                </a:solidFill>
              </a:rPr>
              <a:t>Fünfseen Schule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8686800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Ein Bild, das Bild, Dreieck, Kinderkunst, Kunst enthält.&#10;&#10;Automatisch generierte Beschreibung">
            <a:extLst>
              <a:ext uri="{FF2B5EF4-FFF2-40B4-BE49-F238E27FC236}">
                <a16:creationId xmlns:a16="http://schemas.microsoft.com/office/drawing/2014/main" id="{315A6FAA-4DD0-73F3-EB42-162F6931F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466" y="5879592"/>
            <a:ext cx="681068" cy="68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7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4F8588-B198-1E7C-8664-7BCA351B3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PP und Word in Dateien speichern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BEC8BAA-627A-732A-BFBE-68DA23E4DC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71108" y="282059"/>
            <a:ext cx="3169363" cy="3429000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0FA517C-FADB-E2AF-008D-77855DFB5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304" y="3990794"/>
            <a:ext cx="3566715" cy="266537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B9DA772-7D2B-58F1-0F10-249C990F4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304" y="282059"/>
            <a:ext cx="2940804" cy="3429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D383A1A2-A8CA-62CA-544A-0C15B256ED36}"/>
                  </a:ext>
                </a:extLst>
              </p14:cNvPr>
              <p14:cNvContentPartPr/>
              <p14:nvPr/>
            </p14:nvContentPartPr>
            <p14:xfrm>
              <a:off x="7307084" y="3400743"/>
              <a:ext cx="360" cy="36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D383A1A2-A8CA-62CA-544A-0C15B256ED3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53444" y="3292743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4F856A2B-EEA0-9788-022A-DA9C51164E7A}"/>
                  </a:ext>
                </a:extLst>
              </p14:cNvPr>
              <p14:cNvContentPartPr/>
              <p14:nvPr/>
            </p14:nvContentPartPr>
            <p14:xfrm>
              <a:off x="7307084" y="3400743"/>
              <a:ext cx="360" cy="36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4F856A2B-EEA0-9788-022A-DA9C51164E7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53444" y="3292743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9E50E22D-73E0-3E52-FC16-DE46D96E04B6}"/>
                  </a:ext>
                </a:extLst>
              </p14:cNvPr>
              <p14:cNvContentPartPr/>
              <p14:nvPr/>
            </p14:nvContentPartPr>
            <p14:xfrm>
              <a:off x="6369284" y="3455463"/>
              <a:ext cx="1010160" cy="4248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9E50E22D-73E0-3E52-FC16-DE46D96E04B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15644" y="3347823"/>
                <a:ext cx="111780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71E961DC-BA24-EAA3-D5D0-73BF342EEED4}"/>
                  </a:ext>
                </a:extLst>
              </p14:cNvPr>
              <p14:cNvContentPartPr/>
              <p14:nvPr/>
            </p14:nvContentPartPr>
            <p14:xfrm>
              <a:off x="8824484" y="3280503"/>
              <a:ext cx="953640" cy="1656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71E961DC-BA24-EAA3-D5D0-73BF342EEED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770484" y="3172863"/>
                <a:ext cx="106128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CFC88BC5-B119-2CB3-A48C-62AC6A295099}"/>
                  </a:ext>
                </a:extLst>
              </p14:cNvPr>
              <p14:cNvContentPartPr/>
              <p14:nvPr/>
            </p14:nvContentPartPr>
            <p14:xfrm>
              <a:off x="6065084" y="5445903"/>
              <a:ext cx="713160" cy="2520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CFC88BC5-B119-2CB3-A48C-62AC6A29509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011084" y="5338263"/>
                <a:ext cx="82080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2971C968-EB39-3B0A-9AC4-CA8ED4413BF0}"/>
                  </a:ext>
                </a:extLst>
              </p14:cNvPr>
              <p14:cNvContentPartPr/>
              <p14:nvPr/>
            </p14:nvContentPartPr>
            <p14:xfrm>
              <a:off x="7074524" y="4514583"/>
              <a:ext cx="1578960" cy="4140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2971C968-EB39-3B0A-9AC4-CA8ED4413BF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020524" y="4406943"/>
                <a:ext cx="1686600" cy="257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5535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ED702F-18C8-A696-A4AF-46775EB29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Zugänge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3558F5-AB9D-7D27-8C33-8E2493A2B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Alle Zugänge in Scheckkartenhalter auf dem Tisch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Alle Zugänge als Kopiervorlage im Klassenzimmer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Passwörter einmal im Tauschordner nur für Lehrkräfte speichern (WLAN und mebis)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Einheit zum sicheren Passwort im Informatikunterricht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D5E0FFE-40B8-69AC-ED3D-297D21EE3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82075" y="1613169"/>
            <a:ext cx="21145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21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E994F1-AFF8-AE44-5F07-C6076CA45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Classroom-management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0B8B2C-3EF9-1CD4-FA24-CF1DACACB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- Tafelkarten für jedes Tool</a:t>
            </a:r>
          </a:p>
          <a:p>
            <a:r>
              <a:rPr lang="de-DE" dirty="0"/>
              <a:t>- iPad auf und zu Schild</a:t>
            </a:r>
          </a:p>
          <a:p>
            <a:r>
              <a:rPr lang="de-DE" dirty="0"/>
              <a:t>- Digi-Dienst: iPad-Hilfe </a:t>
            </a:r>
          </a:p>
          <a:p>
            <a:endParaRPr lang="de-DE" dirty="0"/>
          </a:p>
        </p:txBody>
      </p:sp>
      <p:pic>
        <p:nvPicPr>
          <p:cNvPr id="5" name="Inhaltsplatzhalter 5">
            <a:extLst>
              <a:ext uri="{FF2B5EF4-FFF2-40B4-BE49-F238E27FC236}">
                <a16:creationId xmlns:a16="http://schemas.microsoft.com/office/drawing/2014/main" id="{3E4C7705-DA98-0515-A6F1-02069D45C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633" y="2733212"/>
            <a:ext cx="4364315" cy="326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6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AEF394-6A0D-D488-9316-60FD90BB0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Zugriff Schuldateien</a:t>
            </a:r>
          </a:p>
        </p:txBody>
      </p:sp>
      <p:pic>
        <p:nvPicPr>
          <p:cNvPr id="22" name="Inhaltsplatzhalter 21">
            <a:extLst>
              <a:ext uri="{FF2B5EF4-FFF2-40B4-BE49-F238E27FC236}">
                <a16:creationId xmlns:a16="http://schemas.microsoft.com/office/drawing/2014/main" id="{5AB54A1B-0588-09C7-1A8A-7778FC467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70" y="2783800"/>
            <a:ext cx="3176635" cy="3051754"/>
          </a:xfrm>
        </p:spPr>
      </p:pic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7D175A36-0D4C-EED4-54C3-F26304BADC5A}"/>
              </a:ext>
            </a:extLst>
          </p:cNvPr>
          <p:cNvSpPr txBox="1">
            <a:spLocks/>
          </p:cNvSpPr>
          <p:nvPr/>
        </p:nvSpPr>
        <p:spPr>
          <a:xfrm>
            <a:off x="5715001" y="969264"/>
            <a:ext cx="6586568" cy="4870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-27432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27432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- Zugriff von jedem Gerät aus möglich</a:t>
            </a:r>
          </a:p>
          <a:p>
            <a:r>
              <a:rPr lang="de-DE" dirty="0"/>
              <a:t>- Zugriff von zu Hause aus</a:t>
            </a:r>
          </a:p>
          <a:p>
            <a:r>
              <a:rPr lang="de-DE" dirty="0"/>
              <a:t>- Gemeinsames Arbeiten an einem Dokument möglich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4791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6334AA-C541-F794-DAAF-25866DD4F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ByCS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21E434-1069-2FD6-12C6-ACE87521F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de-DE" dirty="0"/>
              <a:t>Lernleiter ab Klasse 5 digital in mebis</a:t>
            </a:r>
          </a:p>
          <a:p>
            <a:pPr marL="342900" indent="-342900">
              <a:buFontTx/>
              <a:buChar char="-"/>
            </a:pPr>
            <a:r>
              <a:rPr lang="de-DE" dirty="0"/>
              <a:t>Lernplattform mebis ab Klasse 6</a:t>
            </a:r>
          </a:p>
          <a:p>
            <a:pPr marL="342900" indent="-342900">
              <a:buFontTx/>
              <a:buChar char="-"/>
            </a:pPr>
            <a:endParaRPr lang="de-DE" dirty="0"/>
          </a:p>
          <a:p>
            <a:pPr marL="342900" indent="-342900">
              <a:buFontTx/>
              <a:buChar char="-"/>
            </a:pPr>
            <a:endParaRPr lang="de-DE" dirty="0"/>
          </a:p>
          <a:p>
            <a:pPr marL="342900" indent="-342900">
              <a:buFontTx/>
              <a:buChar char="-"/>
            </a:pPr>
            <a:endParaRPr lang="de-DE" dirty="0"/>
          </a:p>
          <a:p>
            <a:pPr marL="342900" indent="-342900">
              <a:buFontTx/>
              <a:buChar char="-"/>
            </a:pPr>
            <a:endParaRPr lang="de-DE" dirty="0"/>
          </a:p>
          <a:p>
            <a:pPr marL="342900" indent="-342900">
              <a:buFontTx/>
              <a:buChar char="-"/>
            </a:pPr>
            <a:endParaRPr lang="de-DE" dirty="0"/>
          </a:p>
          <a:p>
            <a:pPr marL="342900" indent="-342900">
              <a:buFontTx/>
              <a:buChar char="-"/>
            </a:pPr>
            <a:endParaRPr lang="de-DE" dirty="0"/>
          </a:p>
          <a:p>
            <a:pPr marL="342900" indent="-342900">
              <a:buFontTx/>
              <a:buChar char="-"/>
            </a:pPr>
            <a:endParaRPr lang="de-DE" dirty="0"/>
          </a:p>
          <a:p>
            <a:pPr marL="342900" indent="-342900">
              <a:buFontTx/>
              <a:buChar char="-"/>
            </a:pP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9C4572F-96D5-D117-9E4D-2FC24E417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87" y="2100163"/>
            <a:ext cx="2874300" cy="160960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4C9C2B3-AE5A-E01E-9F5C-07C232675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443" y="2237124"/>
            <a:ext cx="2824631" cy="267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90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1B7E0-0323-5B8C-1F08-0189D0A30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Digitale Pinnwand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7B63477B-56F8-7679-B333-B8BAED8A3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2950" y="844754"/>
            <a:ext cx="5021182" cy="4870457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de-DE" dirty="0"/>
              <a:t>Lernzeit auf digitaler Pinnwand organisiert</a:t>
            </a:r>
          </a:p>
          <a:p>
            <a:pPr marL="342900" indent="-342900">
              <a:buFontTx/>
              <a:buChar char="-"/>
            </a:pPr>
            <a:r>
              <a:rPr lang="de-DE" dirty="0"/>
              <a:t>Gemeinsames Sammeln von Inhalten zu einem Thema</a:t>
            </a:r>
          </a:p>
          <a:p>
            <a:pPr marL="342900" indent="-342900">
              <a:buFontTx/>
              <a:buChar char="-"/>
            </a:pP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4CF6E2F-DBD9-294E-8E0B-904475BE2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443" y="3429000"/>
            <a:ext cx="6342687" cy="190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23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2C6F6E-05EC-14BF-BA11-34F3440DA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iPad-Regeln</a:t>
            </a:r>
          </a:p>
        </p:txBody>
      </p:sp>
      <p:pic>
        <p:nvPicPr>
          <p:cNvPr id="4" name="Grafik 3" descr="Ein Bild, das Bild, Dreieck, Kinderkunst, Kunst enthält.&#10;&#10;Automatisch generierte Beschreibung">
            <a:extLst>
              <a:ext uri="{FF2B5EF4-FFF2-40B4-BE49-F238E27FC236}">
                <a16:creationId xmlns:a16="http://schemas.microsoft.com/office/drawing/2014/main" id="{44558EDF-EA93-0267-E47A-AB1692226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466" y="5879592"/>
            <a:ext cx="681068" cy="68077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FBC1EFB-54B0-2D83-9574-0D5AED553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46" y="3010496"/>
            <a:ext cx="5265420" cy="229362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67C1A1E1-5662-A22C-72BA-D30E82B0C36C}"/>
              </a:ext>
            </a:extLst>
          </p:cNvPr>
          <p:cNvSpPr txBox="1"/>
          <p:nvPr/>
        </p:nvSpPr>
        <p:spPr>
          <a:xfrm>
            <a:off x="622570" y="5027875"/>
            <a:ext cx="1047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Tischziel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1D4EB57-9C7D-CA1F-4E19-E5641CB81F15}"/>
              </a:ext>
            </a:extLst>
          </p:cNvPr>
          <p:cNvSpPr txBox="1"/>
          <p:nvPr/>
        </p:nvSpPr>
        <p:spPr>
          <a:xfrm>
            <a:off x="6269565" y="5119450"/>
            <a:ext cx="1580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Klassenregeln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52069D91-A516-D6DD-E82C-6C86B9FAC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0571" y="886738"/>
            <a:ext cx="5684375" cy="420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30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06BBFF-4C2C-64FE-41AE-AA8A3240E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357636" cy="4870457"/>
          </a:xfrm>
        </p:spPr>
        <p:txBody>
          <a:bodyPr/>
          <a:lstStyle/>
          <a:p>
            <a:r>
              <a:rPr lang="de-DE" dirty="0"/>
              <a:t>Mein Tisch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2D8E36-FB78-AF92-10CE-B5D95A72A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Platz für das iPad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Zugänge auf dem Tisch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E2A79D1-9225-1AC5-EDAB-63637BC05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037134" y="1752464"/>
            <a:ext cx="4049633" cy="479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76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0A5A04-03BD-3332-D288-000CD1F68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Basics: </a:t>
            </a:r>
            <a:br>
              <a:rPr lang="de-DE" dirty="0"/>
            </a:br>
            <a:r>
              <a:rPr lang="de-DE" dirty="0"/>
              <a:t>Mein iPad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2EB21E-2FA1-D420-787C-C8D13F897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Jedes iPad hat einen Sperrcode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Vor Unterrichtsbeginn sich im WLAN einloggen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Notfallladestation im Klassenzimmer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Updates zu Hause laden (in der Schule wegdrücken)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Zu Hause das iPad, Tastatur und Stift laden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9043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BE616-D1B0-8400-257A-33C93A25F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Meine Hefte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52549-0E34-A57C-4C0B-EB0BD5111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2168" y="969264"/>
            <a:ext cx="5021182" cy="5519085"/>
          </a:xfrm>
        </p:spPr>
        <p:txBody>
          <a:bodyPr/>
          <a:lstStyle/>
          <a:p>
            <a:r>
              <a:rPr lang="de-DE" dirty="0"/>
              <a:t>Für alle Fächer ein Heft anlegen</a:t>
            </a:r>
          </a:p>
          <a:p>
            <a:endParaRPr lang="de-DE" dirty="0"/>
          </a:p>
          <a:p>
            <a:r>
              <a:rPr lang="de-DE" dirty="0"/>
              <a:t>Lernzeitheft, Feedbackheft zum Korrigieren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Mit der Lehrkraft geteilt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Link über den Schulmanager schicken</a:t>
            </a:r>
          </a:p>
        </p:txBody>
      </p:sp>
      <p:pic>
        <p:nvPicPr>
          <p:cNvPr id="5" name="Grafik 4" descr="Ein Bild, das Logo, Grafiken, Screenshot, Design enthält.&#10;&#10;Automatisch generierte Beschreibung">
            <a:extLst>
              <a:ext uri="{FF2B5EF4-FFF2-40B4-BE49-F238E27FC236}">
                <a16:creationId xmlns:a16="http://schemas.microsoft.com/office/drawing/2014/main" id="{5D81C1F0-9664-44E8-90F4-563ADED77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7870" y="1626910"/>
            <a:ext cx="3985950" cy="39859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B44F208-70A7-1B28-FBCE-72D52323A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933" y="3413636"/>
            <a:ext cx="1974322" cy="316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6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5E0DAC-81AF-B26B-2F07-9ACD5A357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Schulmanager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8C409A-048C-0AC3-B359-94A882CD2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9047" y="978408"/>
            <a:ext cx="6235430" cy="5500213"/>
          </a:xfrm>
        </p:spPr>
        <p:txBody>
          <a:bodyPr/>
          <a:lstStyle/>
          <a:p>
            <a:r>
              <a:rPr lang="de-DE" sz="2400" dirty="0"/>
              <a:t>Nachricht an die Lehrkraft schicken.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Schulmanager öffnen – Modul Nachrichten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/>
          </a:p>
          <a:p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B892774-27E6-D206-37C5-A92C981D6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358" y="2299339"/>
            <a:ext cx="2054519" cy="1926111"/>
          </a:xfrm>
          <a:prstGeom prst="rect">
            <a:avLst/>
          </a:prstGeom>
        </p:spPr>
      </p:pic>
      <p:pic>
        <p:nvPicPr>
          <p:cNvPr id="7" name="Grafik 6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DF198DB0-01E2-9B8F-1F01-86EAC8277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238915" y="1018279"/>
            <a:ext cx="539689" cy="34046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A59B09A-EE4D-3665-1614-68F34127ED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046419"/>
            <a:ext cx="1842027" cy="71011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A651BF7-658D-B70C-7424-6FEBE85287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73" b="14768"/>
          <a:stretch/>
        </p:blipFill>
        <p:spPr>
          <a:xfrm>
            <a:off x="6095999" y="3064213"/>
            <a:ext cx="5142915" cy="140078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EC10408-02D1-5D28-E5CF-58BFC2F17A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999" y="4624172"/>
            <a:ext cx="5142914" cy="137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98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5E0DAC-81AF-B26B-2F07-9ACD5A357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Schulmanager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8C409A-048C-0AC3-B359-94A882CD2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9047" y="978408"/>
            <a:ext cx="6235430" cy="5500213"/>
          </a:xfrm>
        </p:spPr>
        <p:txBody>
          <a:bodyPr/>
          <a:lstStyle/>
          <a:p>
            <a:r>
              <a:rPr lang="de-DE" sz="2400" dirty="0"/>
              <a:t>Anhang hinzufügen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/>
          </a:p>
          <a:p>
            <a:endParaRPr lang="de-DE" sz="24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B892774-27E6-D206-37C5-A92C981D6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358" y="2299339"/>
            <a:ext cx="2054519" cy="192611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DD73C63-88F9-D642-5E5D-BE60F046F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612" y="1732180"/>
            <a:ext cx="2065199" cy="82303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8DA5AC5-D3FF-DA97-758B-1180D297C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737" y="2824872"/>
            <a:ext cx="567690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68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D6CB86-434A-3ED2-980C-4582DE9A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Dateien</a:t>
            </a:r>
            <a:br>
              <a:rPr lang="de-DE" dirty="0"/>
            </a:b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27DE06E-637F-ABBE-E778-D612D35CA2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862" y="2288207"/>
            <a:ext cx="5021262" cy="3752351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82518FC-E123-CB85-CD58-95F5A293F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496" y="1876457"/>
            <a:ext cx="1857375" cy="21050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42043777-1089-627C-BBD5-478A59FE5F2B}"/>
                  </a:ext>
                </a:extLst>
              </p14:cNvPr>
              <p14:cNvContentPartPr/>
              <p14:nvPr/>
            </p14:nvContentPartPr>
            <p14:xfrm>
              <a:off x="846107" y="4415660"/>
              <a:ext cx="894600" cy="4968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42043777-1089-627C-BBD5-478A59FE5F2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2107" y="4307660"/>
                <a:ext cx="100224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C22BCB4A-4A51-71C6-366E-52D568F739F3}"/>
                  </a:ext>
                </a:extLst>
              </p14:cNvPr>
              <p14:cNvContentPartPr/>
              <p14:nvPr/>
            </p14:nvContentPartPr>
            <p14:xfrm>
              <a:off x="3881283" y="2460922"/>
              <a:ext cx="501480" cy="2340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C22BCB4A-4A51-71C6-366E-52D568F739F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27283" y="2353282"/>
                <a:ext cx="609120" cy="23904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feld 9">
            <a:extLst>
              <a:ext uri="{FF2B5EF4-FFF2-40B4-BE49-F238E27FC236}">
                <a16:creationId xmlns:a16="http://schemas.microsoft.com/office/drawing/2014/main" id="{CB2B68A2-041A-0823-1F23-7D56BFD53662}"/>
              </a:ext>
            </a:extLst>
          </p:cNvPr>
          <p:cNvSpPr txBox="1"/>
          <p:nvPr/>
        </p:nvSpPr>
        <p:spPr>
          <a:xfrm>
            <a:off x="6780179" y="5671226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Für jedes Fach einen Ordner anlegen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9B0FC8F-0FDB-5EE1-88CE-214A59F382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2902" y="321557"/>
            <a:ext cx="425767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83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B661B2-7D5A-F466-C7D5-30DD8659D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PP und Word anmelden</a:t>
            </a:r>
          </a:p>
        </p:txBody>
      </p:sp>
      <p:pic>
        <p:nvPicPr>
          <p:cNvPr id="5" name="Inhaltsplatzhalter 4" descr="Ein Bild, das Text, Screenshot, Visitenkarte, Landschaft enthält.&#10;&#10;Automatisch generierte Beschreibung">
            <a:extLst>
              <a:ext uri="{FF2B5EF4-FFF2-40B4-BE49-F238E27FC236}">
                <a16:creationId xmlns:a16="http://schemas.microsoft.com/office/drawing/2014/main" id="{83DCB99A-04BF-2A75-CBBF-14E66C22C7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520" y="748219"/>
            <a:ext cx="5166610" cy="4329619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8B823DE-7EF4-5109-0A02-2432ED57F9C5}"/>
              </a:ext>
            </a:extLst>
          </p:cNvPr>
          <p:cNvSpPr txBox="1"/>
          <p:nvPr/>
        </p:nvSpPr>
        <p:spPr>
          <a:xfrm>
            <a:off x="7162801" y="2582780"/>
            <a:ext cx="398646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vv.nachname@fuenfseen-schule.de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C82FD76-AA0A-6E9C-6060-BBA0968E6573}"/>
              </a:ext>
            </a:extLst>
          </p:cNvPr>
          <p:cNvSpPr txBox="1"/>
          <p:nvPr/>
        </p:nvSpPr>
        <p:spPr>
          <a:xfrm>
            <a:off x="6649453" y="5710989"/>
            <a:ext cx="2830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Passwort: Wie beim WLAN</a:t>
            </a:r>
          </a:p>
        </p:txBody>
      </p:sp>
    </p:spTree>
    <p:extLst>
      <p:ext uri="{BB962C8B-B14F-4D97-AF65-F5344CB8AC3E}">
        <p14:creationId xmlns:p14="http://schemas.microsoft.com/office/powerpoint/2010/main" val="2150276645"/>
      </p:ext>
    </p:extLst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AnalogousFromLightSeed_2SEEDS">
      <a:dk1>
        <a:srgbClr val="000000"/>
      </a:dk1>
      <a:lt1>
        <a:srgbClr val="FFFFFF"/>
      </a:lt1>
      <a:dk2>
        <a:srgbClr val="413424"/>
      </a:dk2>
      <a:lt2>
        <a:srgbClr val="E8E8E2"/>
      </a:lt2>
      <a:accent1>
        <a:srgbClr val="6F6FCA"/>
      </a:accent1>
      <a:accent2>
        <a:srgbClr val="87A6D3"/>
      </a:accent2>
      <a:accent3>
        <a:srgbClr val="A889D4"/>
      </a:accent3>
      <a:accent4>
        <a:srgbClr val="CA836F"/>
      </a:accent4>
      <a:accent5>
        <a:srgbClr val="BFA067"/>
      </a:accent5>
      <a:accent6>
        <a:srgbClr val="A5A95D"/>
      </a:accent6>
      <a:hlink>
        <a:srgbClr val="858551"/>
      </a:hlink>
      <a:folHlink>
        <a:srgbClr val="7F7F7F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225</Words>
  <Application>Microsoft Macintosh PowerPoint</Application>
  <PresentationFormat>Breitbild</PresentationFormat>
  <Paragraphs>63</Paragraphs>
  <Slides>15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8" baseType="lpstr">
      <vt:lpstr>Arial</vt:lpstr>
      <vt:lpstr>Bierstadt</vt:lpstr>
      <vt:lpstr>GestaltVTI</vt:lpstr>
      <vt:lpstr>Unterricht in der iPad-Klasse Fünfseen Schule</vt:lpstr>
      <vt:lpstr>iPad-Regeln</vt:lpstr>
      <vt:lpstr>Mein Tisch</vt:lpstr>
      <vt:lpstr>Basics:  Mein iPad </vt:lpstr>
      <vt:lpstr>Meine Hefte </vt:lpstr>
      <vt:lpstr>Schulmanager</vt:lpstr>
      <vt:lpstr>Schulmanager</vt:lpstr>
      <vt:lpstr>Dateien </vt:lpstr>
      <vt:lpstr>PP und Word anmelden</vt:lpstr>
      <vt:lpstr>PP und Word in Dateien speichern</vt:lpstr>
      <vt:lpstr>Zugänge</vt:lpstr>
      <vt:lpstr>Classroom-management</vt:lpstr>
      <vt:lpstr>Zugriff Schuldateien</vt:lpstr>
      <vt:lpstr>ByCS</vt:lpstr>
      <vt:lpstr>Digitale Pinnwand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Unterricht in der iPad-Klasse Fünfseen Schule</dc:title>
  <dc:creator>Daniela Lehmann</dc:creator>
  <cp:lastModifiedBy>Viola Bauer</cp:lastModifiedBy>
  <cp:revision>5</cp:revision>
  <dcterms:created xsi:type="dcterms:W3CDTF">2023-10-25T09:59:23Z</dcterms:created>
  <dcterms:modified xsi:type="dcterms:W3CDTF">2024-07-14T13:34:15Z</dcterms:modified>
</cp:coreProperties>
</file>