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de-DE"/>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defaultTextStyle>
  <p:extLst>
    <p:ext uri="{EFAFB233-063F-42B5-8137-9DF3F51BA10A}">
      <p15:sldGuideLst xmlns:p15="http://schemas.microsoft.com/office/powerpoint/2012/main">
        <p15:guide id="1" pos="3840">
          <p15:clr>
            <a:srgbClr val="A4A3A4"/>
          </p15:clr>
        </p15:guide>
        <p15:guide id="2" orient="horz"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a:solidFill>
                <a:schemeClr val="lt1"/>
              </a:solidFill>
            </a:ln>
          </a:left>
          <a:right>
            <a:ln w="12700">
              <a:solidFill>
                <a:schemeClr val="lt1"/>
              </a:solidFill>
            </a:ln>
          </a:right>
          <a:top>
            <a:ln w="12700">
              <a:solidFill>
                <a:schemeClr val="lt1"/>
              </a:solidFill>
            </a:ln>
          </a:top>
          <a:bottom>
            <a:ln w="12700">
              <a:solidFill>
                <a:schemeClr val="lt1"/>
              </a:solidFill>
            </a:ln>
          </a:bottom>
          <a:insideH>
            <a:ln w="12700">
              <a:solidFill>
                <a:schemeClr val="lt1"/>
              </a:solidFill>
            </a:ln>
          </a:insideH>
          <a:insideV>
            <a:ln w="12700">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fill>
          <a:solidFill>
            <a:schemeClr val="accent1">
              <a:tint val="40000"/>
            </a:schemeClr>
          </a:solidFill>
        </a:fill>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a:solidFill>
                <a:schemeClr val="lt1"/>
              </a:solidFill>
            </a:ln>
          </a:top>
        </a:tcBdr>
        <a:fill>
          <a:solidFill>
            <a:schemeClr val="accent1"/>
          </a:solidFill>
        </a:fill>
      </a:tcStyle>
    </a:lastRow>
    <a:seCell>
      <a:tcStyle>
        <a:tcBdr/>
      </a:tcStyle>
    </a:seCell>
    <a:swCell>
      <a:tcStyle>
        <a:tcBdr/>
      </a:tcStyle>
    </a:swCell>
    <a:firstRow>
      <a:tcTxStyle b="on">
        <a:fontRef idx="minor">
          <a:prstClr val="black"/>
        </a:fontRef>
        <a:schemeClr val="lt1"/>
      </a:tcTxStyle>
      <a:tcStyle>
        <a:tcBdr>
          <a:bottom>
            <a:ln w="38100">
              <a:solidFill>
                <a:schemeClr val="lt1"/>
              </a:solidFill>
            </a:ln>
          </a:bottom>
        </a:tcBdr>
        <a:fill>
          <a:solidFill>
            <a:schemeClr val="accent1"/>
          </a:solidFill>
        </a:fill>
      </a:tcStyle>
    </a:firstRow>
    <a:neCell>
      <a:tcStyle>
        <a:tcBdr/>
      </a:tcStyle>
    </a:neCell>
    <a:nwCell>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868" y="60"/>
      </p:cViewPr>
      <p:guideLst>
        <p:guide pos="3840"/>
        <p:guide orient="horz"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Kopfzeilenplatzhalter 1"/>
          <p:cNvSpPr>
            <a:spLocks noGrp="1"/>
          </p:cNvSpPr>
          <p:nvPr>
            <p:ph type="hdr" sz="quarter"/>
          </p:nvPr>
        </p:nvSpPr>
        <p:spPr bwMode="auto">
          <a:xfrm>
            <a:off x="0" y="0"/>
            <a:ext cx="2971800" cy="458788"/>
          </a:xfrm>
          <a:prstGeom prst="rect">
            <a:avLst/>
          </a:prstGeom>
        </p:spPr>
        <p:txBody>
          <a:bodyPr vert="horz" lIns="91440" tIns="45720" rIns="91440" bIns="45720" rtlCol="0"/>
          <a:lstStyle>
            <a:lvl1pPr algn="l">
              <a:defRPr sz="1200"/>
            </a:lvl1pPr>
          </a:lstStyle>
          <a:p>
            <a:pPr>
              <a:defRPr/>
            </a:pPr>
            <a:endParaRPr lang="de-DE"/>
          </a:p>
        </p:txBody>
      </p:sp>
      <p:sp>
        <p:nvSpPr>
          <p:cNvPr id="3" name="Datumsplatzhalter 2"/>
          <p:cNvSpPr>
            <a:spLocks noGrp="1"/>
          </p:cNvSpPr>
          <p:nvPr>
            <p:ph type="dt" idx="1"/>
          </p:nvPr>
        </p:nvSpPr>
        <p:spPr bwMode="auto">
          <a:xfrm>
            <a:off x="3884613" y="0"/>
            <a:ext cx="2971800" cy="458788"/>
          </a:xfrm>
          <a:prstGeom prst="rect">
            <a:avLst/>
          </a:prstGeom>
        </p:spPr>
        <p:txBody>
          <a:bodyPr vert="horz" lIns="91440" tIns="45720" rIns="91440" bIns="45720" rtlCol="0"/>
          <a:lstStyle>
            <a:lvl1pPr algn="r">
              <a:defRPr sz="1200"/>
            </a:lvl1pPr>
          </a:lstStyle>
          <a:p>
            <a:pPr>
              <a:defRPr/>
            </a:pPr>
            <a:fld id="{260B27B3-74B0-4854-A8D3-1ACD20295828}" type="datetimeFigureOut">
              <a:rPr lang="de-DE"/>
              <a:t>08.04.2025</a:t>
            </a:fld>
            <a:endParaRPr lang="de-DE"/>
          </a:p>
        </p:txBody>
      </p:sp>
      <p:sp>
        <p:nvSpPr>
          <p:cNvPr id="4" name="Folienbildplatzhalter 3"/>
          <p:cNvSpPr>
            <a:spLocks noGrp="1" noRot="1" noChangeAspect="1"/>
          </p:cNvSpPr>
          <p:nvPr>
            <p:ph type="sldImg" idx="2"/>
          </p:nvPr>
        </p:nvSpPr>
        <p:spPr bwMode="auto">
          <a:xfrm>
            <a:off x="685800" y="1143000"/>
            <a:ext cx="5486400" cy="3086100"/>
          </a:xfrm>
          <a:prstGeom prst="rect">
            <a:avLst/>
          </a:prstGeom>
          <a:noFill/>
          <a:ln w="12700">
            <a:solidFill>
              <a:prstClr val="black"/>
            </a:solidFill>
          </a:ln>
        </p:spPr>
        <p:txBody>
          <a:bodyPr vert="horz" lIns="91440" tIns="45720" rIns="91440" bIns="45720" rtlCol="0" anchor="ctr"/>
          <a:lstStyle/>
          <a:p>
            <a:pPr>
              <a:defRPr/>
            </a:pPr>
            <a:endParaRPr lang="de-DE"/>
          </a:p>
        </p:txBody>
      </p:sp>
      <p:sp>
        <p:nvSpPr>
          <p:cNvPr id="5" name="Notizenplatzhalter 4"/>
          <p:cNvSpPr>
            <a:spLocks noGrp="1"/>
          </p:cNvSpPr>
          <p:nvPr>
            <p:ph type="body" sz="quarter" idx="3"/>
          </p:nvPr>
        </p:nvSpPr>
        <p:spPr bwMode="auto">
          <a:xfrm>
            <a:off x="685800" y="4400550"/>
            <a:ext cx="5486400" cy="3600450"/>
          </a:xfrm>
          <a:prstGeom prst="rect">
            <a:avLst/>
          </a:prstGeom>
        </p:spPr>
        <p:txBody>
          <a:bodyPr vert="horz" lIns="91440" tIns="45720" rIns="91440" bIns="45720" rtlCol="0"/>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6" name="Fußzeilenplatzhalter 5"/>
          <p:cNvSpPr>
            <a:spLocks noGrp="1"/>
          </p:cNvSpPr>
          <p:nvPr>
            <p:ph type="ftr" sz="quarter" idx="4"/>
          </p:nvPr>
        </p:nvSpPr>
        <p:spPr bwMode="auto">
          <a:xfrm>
            <a:off x="0" y="8685213"/>
            <a:ext cx="2971800" cy="458787"/>
          </a:xfrm>
          <a:prstGeom prst="rect">
            <a:avLst/>
          </a:prstGeom>
        </p:spPr>
        <p:txBody>
          <a:bodyPr vert="horz" lIns="91440" tIns="45720" rIns="91440" bIns="45720" rtlCol="0" anchor="b"/>
          <a:lstStyle>
            <a:lvl1pPr algn="l">
              <a:defRPr sz="1200"/>
            </a:lvl1pPr>
          </a:lstStyle>
          <a:p>
            <a:pPr>
              <a:defRPr/>
            </a:pPr>
            <a:endParaRPr lang="de-DE"/>
          </a:p>
        </p:txBody>
      </p:sp>
      <p:sp>
        <p:nvSpPr>
          <p:cNvPr id="7" name="Foliennummernplatzhalter 6"/>
          <p:cNvSpPr>
            <a:spLocks noGrp="1"/>
          </p:cNvSpPr>
          <p:nvPr>
            <p:ph type="sldNum" sz="quarter" idx="5"/>
          </p:nvPr>
        </p:nvSpPr>
        <p:spPr bwMode="auto">
          <a:xfrm>
            <a:off x="3884613" y="8685213"/>
            <a:ext cx="2971800" cy="458787"/>
          </a:xfrm>
          <a:prstGeom prst="rect">
            <a:avLst/>
          </a:prstGeom>
        </p:spPr>
        <p:txBody>
          <a:bodyPr vert="horz" lIns="91440" tIns="45720" rIns="91440" bIns="45720" rtlCol="0" anchor="b"/>
          <a:lstStyle>
            <a:lvl1pPr algn="r">
              <a:defRPr sz="1200"/>
            </a:lvl1pPr>
          </a:lstStyle>
          <a:p>
            <a:pPr>
              <a:defRPr/>
            </a:pPr>
            <a:fld id="{F2CA6F22-D0B7-4063-8891-E2AFCED98619}" type="slidenum">
              <a:rPr lang="de-DE"/>
              <a:t>‹Nr.›</a:t>
            </a:fld>
            <a:endParaRPr lang="de-DE"/>
          </a:p>
        </p:txBody>
      </p:sp>
    </p:spTree>
  </p:cSld>
  <p:clrMap bg1="lt1" tx1="dk1" bg2="lt2" tx2="dk2" accent1="accent1" accent2="accent2" accent3="accent3" accent4="accent4" accent5="accent5" accent6="accent6" hlink="hlink" folHlink="folHlink"/>
  <p:notesStyle>
    <a:lvl1pPr marL="0" algn="l" defTabSz="914400">
      <a:defRPr sz="1200">
        <a:solidFill>
          <a:schemeClr val="tx1"/>
        </a:solidFill>
        <a:latin typeface="+mn-lt"/>
        <a:ea typeface="+mn-ea"/>
        <a:cs typeface="+mn-cs"/>
      </a:defRPr>
    </a:lvl1pPr>
    <a:lvl2pPr marL="457200" algn="l" defTabSz="914400">
      <a:defRPr sz="1200">
        <a:solidFill>
          <a:schemeClr val="tx1"/>
        </a:solidFill>
        <a:latin typeface="+mn-lt"/>
        <a:ea typeface="+mn-ea"/>
        <a:cs typeface="+mn-cs"/>
      </a:defRPr>
    </a:lvl2pPr>
    <a:lvl3pPr marL="914400" algn="l" defTabSz="914400">
      <a:defRPr sz="1200">
        <a:solidFill>
          <a:schemeClr val="tx1"/>
        </a:solidFill>
        <a:latin typeface="+mn-lt"/>
        <a:ea typeface="+mn-ea"/>
        <a:cs typeface="+mn-cs"/>
      </a:defRPr>
    </a:lvl3pPr>
    <a:lvl4pPr marL="1371600" algn="l" defTabSz="914400">
      <a:defRPr sz="1200">
        <a:solidFill>
          <a:schemeClr val="tx1"/>
        </a:solidFill>
        <a:latin typeface="+mn-lt"/>
        <a:ea typeface="+mn-ea"/>
        <a:cs typeface="+mn-cs"/>
      </a:defRPr>
    </a:lvl4pPr>
    <a:lvl5pPr marL="1828800" algn="l" defTabSz="914400">
      <a:defRPr sz="1200">
        <a:solidFill>
          <a:schemeClr val="tx1"/>
        </a:solidFill>
        <a:latin typeface="+mn-lt"/>
        <a:ea typeface="+mn-ea"/>
        <a:cs typeface="+mn-cs"/>
      </a:defRPr>
    </a:lvl5pPr>
    <a:lvl6pPr marL="2286000" algn="l" defTabSz="914400">
      <a:defRPr sz="1200">
        <a:solidFill>
          <a:schemeClr val="tx1"/>
        </a:solidFill>
        <a:latin typeface="+mn-lt"/>
        <a:ea typeface="+mn-ea"/>
        <a:cs typeface="+mn-cs"/>
      </a:defRPr>
    </a:lvl6pPr>
    <a:lvl7pPr marL="2743200" algn="l" defTabSz="914400">
      <a:defRPr sz="1200">
        <a:solidFill>
          <a:schemeClr val="tx1"/>
        </a:solidFill>
        <a:latin typeface="+mn-lt"/>
        <a:ea typeface="+mn-ea"/>
        <a:cs typeface="+mn-cs"/>
      </a:defRPr>
    </a:lvl7pPr>
    <a:lvl8pPr marL="3200400" algn="l" defTabSz="914400">
      <a:defRPr sz="1200">
        <a:solidFill>
          <a:schemeClr val="tx1"/>
        </a:solidFill>
        <a:latin typeface="+mn-lt"/>
        <a:ea typeface="+mn-ea"/>
        <a:cs typeface="+mn-cs"/>
      </a:defRPr>
    </a:lvl8pPr>
    <a:lvl9pPr marL="3657600" algn="l" defTabSz="914400">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mebis.bycs.de/beitrag/kontinuierliche-qualitaetsentwicklung"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mebis.bycs.de/beitrag/die-passende-jahrgangsstufe-zum-einstieg-in-die-1-1-ausstattung-waehlen" TargetMode="External"/><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hyperlink" Target="https://mebis.bycs.de/beitrag/bildung-einer-steuerungsgruppe" TargetMode="External"/><Relationship Id="rId5" Type="http://schemas.openxmlformats.org/officeDocument/2006/relationships/hyperlink" Target="https://mebis.bycs.de/kategorien/basics/strategien-rahmenkonzepte/praxisleitfaden-1to1-ausstattung" TargetMode="External"/><Relationship Id="rId4" Type="http://schemas.openxmlformats.org/officeDocument/2006/relationships/hyperlink" Target="https://mebis.bycs.de/beitrag/besprechung-fuers-kollegium"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mebis.bycs.de/beitrag/einsatz-von-digitalen-heften-an-foerderzentren" TargetMode="External"/><Relationship Id="rId2" Type="http://schemas.openxmlformats.org/officeDocument/2006/relationships/slide" Target="../slides/slide5.xml"/><Relationship Id="rId1" Type="http://schemas.openxmlformats.org/officeDocument/2006/relationships/notesMaster" Target="../notesMasters/notesMaster1.xml"/><Relationship Id="rId6" Type="http://schemas.openxmlformats.org/officeDocument/2006/relationships/hyperlink" Target="https://mebis.bycs.de/beitrag/erstellung-zeitplan-start" TargetMode="External"/><Relationship Id="rId5" Type="http://schemas.openxmlformats.org/officeDocument/2006/relationships/hyperlink" Target="https://mebis.bycs.de/beitrag/bildung-einer-steuerungsgruppe" TargetMode="External"/><Relationship Id="rId4" Type="http://schemas.openxmlformats.org/officeDocument/2006/relationships/hyperlink" Target="https://mebis.bycs.de/beitrag/classroom-management" TargetMode="Externa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mebis.bycs.de/beitrag/schulinterne-unterstuetzungsangebote-schaffen-und-zusammenarbeit-staerken"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mebis.bycs.de/beitrag/erklaervideos-mit-lernenden-an-einem-foerderzentrum-gestalten"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s://mebis.bycs.de/beitrag/einarbeitungskonzept-im-1zu1-setting" TargetMode="Externa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mebis.bycs.de/beitrag/elternabend-erziehungspartnerschaft" TargetMode="External"/><Relationship Id="rId2" Type="http://schemas.openxmlformats.org/officeDocument/2006/relationships/slide" Target="../slides/slide8.xml"/><Relationship Id="rId1" Type="http://schemas.openxmlformats.org/officeDocument/2006/relationships/notesMaster" Target="../notesMasters/notesMaster1.xml"/><Relationship Id="rId4" Type="http://schemas.openxmlformats.org/officeDocument/2006/relationships/hyperlink" Target="https://mebis.bycs.de/beitrag/medienerziehung-im-1zu1-setting" TargetMode="Externa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338ECBE8-A4E9-1F36-A197-DC8F0DE02357}" type="slidenum">
              <a:rPr/>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r>
              <a:rPr lang="de-DE" sz="1400" b="0" i="0" u="none" strike="noStrike" cap="none" spc="0">
                <a:solidFill>
                  <a:schemeClr val="tx1"/>
                </a:solidFill>
                <a:latin typeface="Calibri"/>
                <a:ea typeface="Calibri"/>
                <a:cs typeface="Arial"/>
              </a:rPr>
              <a:t>Wenn durch das Jour fixe nicht bereits regelmäßige Treffen der Steuerungsgruppe mit den beteiligten Lehrkräften stattfinden, ist anzudenken, hier zusätzlich einen Austausch anzubieten. Die bisherigen Erfahrungen erfordern mit Sicherheit eine </a:t>
            </a:r>
            <a:r>
              <a:rPr lang="de-DE" sz="1400" b="1" i="0" u="sng" strike="noStrike" cap="none" spc="0">
                <a:solidFill>
                  <a:schemeClr val="tx1"/>
                </a:solidFill>
                <a:latin typeface="Calibri"/>
                <a:ea typeface="Calibri"/>
                <a:cs typeface="Arial"/>
                <a:hlinkClick r:id="rId3" tooltip="https://mebis.bycs.de/beitrag/kontinuierliche-qualitaetsentwicklung"/>
              </a:rPr>
              <a:t>Reflexion</a:t>
            </a:r>
            <a:r>
              <a:rPr lang="de-DE" sz="1400" b="0" i="0" u="none" strike="noStrike" cap="none" spc="0">
                <a:solidFill>
                  <a:schemeClr val="tx1"/>
                </a:solidFill>
                <a:latin typeface="Calibri"/>
                <a:ea typeface="Calibri"/>
                <a:cs typeface="Arial"/>
              </a:rPr>
              <a:t> und damit verbundene Anpassungsprozesse. Mit dem Blick ins kommende Schuljahr sollten auch Schulentwicklungsziele evaluiert, bestätigt und neu festgelegt werden. Zudem können daraus Erfordernisse für die zukünftige Fortbildungsplanung abgeleitet werden. Vielleicht kann es so bereits vor den Sommerferien gelingen, eine Jahresübersicht für das kommende Schuljahr aufzustellen?</a:t>
            </a:r>
            <a:endParaRPr b="1"/>
          </a:p>
        </p:txBody>
      </p:sp>
      <p:sp>
        <p:nvSpPr>
          <p:cNvPr id="4" name="Slide Number Placeholder 3"/>
          <p:cNvSpPr>
            <a:spLocks noGrp="1"/>
          </p:cNvSpPr>
          <p:nvPr>
            <p:ph type="sldNum" sz="quarter" idx="10"/>
          </p:nvPr>
        </p:nvSpPr>
        <p:spPr bwMode="auto"/>
        <p:txBody>
          <a:bodyPr/>
          <a:lstStyle/>
          <a:p>
            <a:pPr>
              <a:defRPr/>
            </a:pPr>
            <a:fld id="{8F85CE7E-98B6-DDD8-C265-E66D0F2C5BC9}" type="slidenum">
              <a:rPr/>
              <a:t>10</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DCCD64AB-B633-882C-8E9E-63F2ED463BDA}" type="slidenum">
              <a:rPr/>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r>
              <a:rPr lang="de-DE" sz="1400" b="0" i="0" u="none" strike="noStrike" cap="none" spc="0">
                <a:solidFill>
                  <a:schemeClr val="tx1"/>
                </a:solidFill>
                <a:latin typeface="Calibri"/>
                <a:ea typeface="Arial"/>
                <a:cs typeface="Arial"/>
              </a:rPr>
              <a:t>Bei der </a:t>
            </a:r>
            <a:r>
              <a:rPr lang="de-DE" sz="1400" b="1" i="0" u="sng" strike="noStrike" cap="none" spc="0">
                <a:solidFill>
                  <a:schemeClr val="tx1"/>
                </a:solidFill>
                <a:latin typeface="Calibri"/>
                <a:ea typeface="Arial"/>
                <a:cs typeface="Arial"/>
                <a:hlinkClick r:id="rId3" tooltip="https://mebis.bycs.de/beitrag/die-passende-jahrgangsstufe-zum-einstieg-in-die-1-1-ausstattung-waehlen"/>
              </a:rPr>
              <a:t>Wahl der Klasse(n) </a:t>
            </a:r>
            <a:r>
              <a:rPr lang="de-DE" sz="1400" b="0" i="0" u="none" strike="noStrike" cap="none" spc="0">
                <a:solidFill>
                  <a:schemeClr val="tx1"/>
                </a:solidFill>
                <a:latin typeface="Calibri"/>
                <a:ea typeface="Arial"/>
                <a:cs typeface="Arial"/>
              </a:rPr>
              <a:t>und für einen nachhaltigen Erfolg des Projektes ist es sinnvoll, zunächst das </a:t>
            </a:r>
            <a:r>
              <a:rPr lang="de-DE" sz="1400" b="1" i="0" u="sng" strike="noStrike" cap="none" spc="0">
                <a:solidFill>
                  <a:schemeClr val="tx1"/>
                </a:solidFill>
                <a:latin typeface="Calibri"/>
                <a:ea typeface="Arial"/>
                <a:cs typeface="Arial"/>
                <a:hlinkClick r:id="rId4" tooltip="https://mebis.bycs.de/beitrag/besprechung-fuers-kollegium"/>
              </a:rPr>
              <a:t>Gespräch</a:t>
            </a:r>
            <a:r>
              <a:rPr lang="de-DE" sz="1400" b="0" i="0" u="none" strike="noStrike" cap="none" spc="0">
                <a:solidFill>
                  <a:schemeClr val="tx1"/>
                </a:solidFill>
                <a:latin typeface="Calibri"/>
                <a:ea typeface="Arial"/>
                <a:cs typeface="Arial"/>
              </a:rPr>
              <a:t> mit dem Kollegium und anschließend mit allen Klassenteams der ausgewählten Klassenstufen zu suchen. Dabei sollten auch die Klassenzusammensetzungen sowie die einzelnen Förderschwerpunkte berücksichtigt werden. </a:t>
            </a:r>
            <a:endParaRPr sz="1400">
              <a:solidFill>
                <a:schemeClr val="tx1"/>
              </a:solidFill>
            </a:endParaRPr>
          </a:p>
          <a:p>
            <a:pPr>
              <a:defRPr/>
            </a:pPr>
            <a:r>
              <a:rPr lang="de-DE" sz="1400" b="0" i="0" u="none" strike="noStrike" cap="none" spc="0">
                <a:solidFill>
                  <a:schemeClr val="tx1"/>
                </a:solidFill>
                <a:latin typeface="Calibri"/>
                <a:ea typeface="Arial"/>
                <a:cs typeface="Arial"/>
              </a:rPr>
              <a:t>Auf organisatorischer Ebene muss die Finanzierung der Endgeräte und die </a:t>
            </a:r>
            <a:r>
              <a:rPr lang="de-DE" sz="1400" b="0" i="0" u="sng" strike="noStrike" cap="none" spc="0">
                <a:solidFill>
                  <a:schemeClr val="tx1"/>
                </a:solidFill>
                <a:latin typeface="Calibri"/>
                <a:ea typeface="Arial"/>
                <a:cs typeface="Arial"/>
                <a:hlinkClick r:id="rId5" tooltip="https://mebis.bycs.de/kategorien/basics/strategien-rahmenkonzepte/praxisleitfaden-1to1-ausstattung"/>
              </a:rPr>
              <a:t>Mindestausstattung</a:t>
            </a:r>
            <a:r>
              <a:rPr lang="de-DE" sz="1400" b="0" i="0" u="none" strike="noStrike" cap="none" spc="0">
                <a:solidFill>
                  <a:schemeClr val="tx1"/>
                </a:solidFill>
                <a:latin typeface="Calibri"/>
                <a:ea typeface="Arial"/>
                <a:cs typeface="Arial"/>
              </a:rPr>
              <a:t> überdacht und besprochen werden. Ein </a:t>
            </a:r>
            <a:r>
              <a:rPr lang="de-DE" sz="1400" b="0" i="0" u="sng" strike="noStrike" cap="none" spc="0">
                <a:solidFill>
                  <a:schemeClr val="tx1"/>
                </a:solidFill>
                <a:latin typeface="Calibri"/>
                <a:ea typeface="Arial"/>
                <a:cs typeface="Arial"/>
                <a:hlinkClick r:id="rId6" tooltip="https://mebis.bycs.de/beitrag/bildung-einer-steuerungsgruppe"/>
              </a:rPr>
              <a:t>Steuer</a:t>
            </a:r>
            <a:r>
              <a:rPr lang="de-DE" sz="1400" b="0" i="0" u="none" strike="noStrike" cap="none" spc="0">
                <a:solidFill>
                  <a:schemeClr val="tx1"/>
                </a:solidFill>
                <a:latin typeface="Calibri"/>
                <a:ea typeface="Arial"/>
                <a:cs typeface="Arial"/>
              </a:rPr>
              <a:t>gruppe sollte erste Ziele festlegen und diese mit dem Medienkonzept der Schule sowie dem DigCompEdu abgleichen. </a:t>
            </a:r>
            <a:endParaRPr sz="1400">
              <a:solidFill>
                <a:schemeClr val="tx1"/>
              </a:solidFill>
            </a:endParaRPr>
          </a:p>
          <a:p>
            <a:pPr>
              <a:defRPr/>
            </a:pPr>
            <a:r>
              <a:rPr lang="de-DE" sz="1400" b="0" i="0" u="none" strike="noStrike" cap="none" spc="0">
                <a:solidFill>
                  <a:schemeClr val="tx1"/>
                </a:solidFill>
                <a:latin typeface="Calibri"/>
                <a:ea typeface="Arial"/>
                <a:cs typeface="Arial"/>
              </a:rPr>
              <a:t>Im Idealfall erhalten die Eltern und Erziehungsberechtigten noch vor den Pfingstferien einen ersten Informationsbrief über das Projekt. </a:t>
            </a:r>
            <a:endParaRPr/>
          </a:p>
        </p:txBody>
      </p:sp>
      <p:sp>
        <p:nvSpPr>
          <p:cNvPr id="4" name="Slide Number Placeholder 3"/>
          <p:cNvSpPr>
            <a:spLocks noGrp="1"/>
          </p:cNvSpPr>
          <p:nvPr>
            <p:ph type="sldNum" sz="quarter" idx="10"/>
          </p:nvPr>
        </p:nvSpPr>
        <p:spPr bwMode="auto"/>
        <p:txBody>
          <a:bodyPr/>
          <a:lstStyle/>
          <a:p>
            <a:pPr>
              <a:defRPr/>
            </a:pPr>
            <a:fld id="{BE17072D-50CC-72CC-0D34-A7738A018E2F}" type="slidenum">
              <a:rPr/>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r>
              <a:rPr lang="de-DE" sz="1400" b="0" i="0" u="none" strike="noStrike" cap="none" spc="0">
                <a:solidFill>
                  <a:schemeClr val="tx1"/>
                </a:solidFill>
                <a:latin typeface="Calibri"/>
                <a:ea typeface="Calibri"/>
                <a:cs typeface="Arial"/>
              </a:rPr>
              <a:t>Im nächsten Schritt soll der </a:t>
            </a:r>
            <a:r>
              <a:rPr lang="de-DE" sz="1400" b="1" i="0" u="none" strike="noStrike" cap="none" spc="0">
                <a:solidFill>
                  <a:schemeClr val="tx1"/>
                </a:solidFill>
                <a:latin typeface="Calibri"/>
                <a:ea typeface="Calibri"/>
                <a:cs typeface="Arial"/>
              </a:rPr>
              <a:t>Bestellvorgang</a:t>
            </a:r>
            <a:r>
              <a:rPr lang="de-DE" sz="1400" b="0" i="0" u="none" strike="noStrike" cap="none" spc="0">
                <a:solidFill>
                  <a:schemeClr val="tx1"/>
                </a:solidFill>
                <a:latin typeface="Calibri"/>
                <a:ea typeface="Calibri"/>
                <a:cs typeface="Arial"/>
              </a:rPr>
              <a:t> angegangen werden. Formulare und Anträge müssen ausgeteilt, von den Eltern und Erziehungsberechtigten ausgefüllt und wieder eingesammelt werden. Hierbei hat es sich als sinnvoll herausgestellt, den Eltern einen Zeitplan für die Bestellung im Onlineshop und das Einreichen der Förderanträge im Vorfeld in leichter Sprache zur Verfügung zu stellen zu machen. Info-Elternabende mit gemeinsamer Bestellmöglichkeit in analoger und hybrider Form erwiesen sich als hilfreiche Unterstützung der Eltern und Erziehungsberechtigten. Als wertvoll stellte sich auch eine Bestellsprechstunde heraus, die als weitere individuelle Unterstützung genutzt werden konnte.</a:t>
            </a:r>
            <a:endParaRPr/>
          </a:p>
        </p:txBody>
      </p:sp>
      <p:sp>
        <p:nvSpPr>
          <p:cNvPr id="4" name="Slide Number Placeholder 3"/>
          <p:cNvSpPr>
            <a:spLocks noGrp="1"/>
          </p:cNvSpPr>
          <p:nvPr>
            <p:ph type="sldNum" sz="quarter" idx="10"/>
          </p:nvPr>
        </p:nvSpPr>
        <p:spPr bwMode="auto"/>
        <p:txBody>
          <a:bodyPr/>
          <a:lstStyle/>
          <a:p>
            <a:pPr>
              <a:defRPr/>
            </a:pPr>
            <a:fld id="{8CD3DB54-52B2-28B1-4E7B-3B133F72791C}" type="slidenum">
              <a:rPr/>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lgn="just">
              <a:lnSpc>
                <a:spcPct val="107000"/>
              </a:lnSpc>
              <a:spcAft>
                <a:spcPts val="799"/>
              </a:spcAft>
              <a:defRPr/>
            </a:pPr>
            <a:r>
              <a:rPr lang="de-DE" sz="1400" b="0" i="0" u="none" strike="noStrike" cap="none" spc="0">
                <a:solidFill>
                  <a:schemeClr val="tx1"/>
                </a:solidFill>
                <a:latin typeface="Calibri"/>
                <a:ea typeface="Calibri"/>
                <a:cs typeface="Arial"/>
              </a:rPr>
              <a:t>Vor den großen Ferien ist es förderlich, einen Blick auf die </a:t>
            </a:r>
            <a:r>
              <a:rPr lang="de-DE" sz="1400" b="1" i="0" u="none" strike="noStrike" cap="none" spc="0">
                <a:solidFill>
                  <a:schemeClr val="tx1"/>
                </a:solidFill>
                <a:latin typeface="Calibri"/>
                <a:ea typeface="Calibri"/>
                <a:cs typeface="Arial"/>
              </a:rPr>
              <a:t>Fortbildungsplanung</a:t>
            </a:r>
            <a:r>
              <a:rPr lang="de-DE" sz="1400" b="0" i="0" u="none" strike="noStrike" cap="none" spc="0">
                <a:solidFill>
                  <a:schemeClr val="tx1"/>
                </a:solidFill>
                <a:latin typeface="Calibri"/>
                <a:ea typeface="Calibri"/>
                <a:cs typeface="Arial"/>
              </a:rPr>
              <a:t> in Hinblick auf mögliche MDM-Lösungen, Dateiablage und der eventuell bevorstehenden </a:t>
            </a:r>
            <a:r>
              <a:rPr lang="de-DE" sz="1400" b="1" i="0" u="sng" strike="noStrike" cap="none" spc="0">
                <a:solidFill>
                  <a:schemeClr val="tx1"/>
                </a:solidFill>
                <a:latin typeface="Calibri"/>
                <a:ea typeface="Calibri"/>
                <a:cs typeface="Arial"/>
                <a:hlinkClick r:id="rId3" tooltip="https://mebis.bycs.de/beitrag/einsatz-von-digitalen-heften-an-foerderzentren"/>
              </a:rPr>
              <a:t>digitalen Heftführung </a:t>
            </a:r>
            <a:r>
              <a:rPr lang="de-DE" sz="1400" b="0" i="0" u="none" strike="noStrike" cap="none" spc="0">
                <a:solidFill>
                  <a:schemeClr val="tx1"/>
                </a:solidFill>
                <a:latin typeface="Calibri"/>
                <a:ea typeface="Calibri"/>
                <a:cs typeface="Arial"/>
              </a:rPr>
              <a:t>zu werfen. Die Sommerferien bieten dem IT-Systemadministrator auch die Möglichkeit, festgelegte Apps und Anwendungen zu installieren. Für Kolleginnen und Kollegen besteht die Chance sich in die bevorstehende Arbeit mit digitalen Endgeräten und die veränderte Unterrichtspraxis einzuarbeiten. </a:t>
            </a:r>
            <a:endParaRPr sz="1400"/>
          </a:p>
          <a:p>
            <a:pPr algn="just">
              <a:lnSpc>
                <a:spcPct val="107000"/>
              </a:lnSpc>
              <a:spcAft>
                <a:spcPts val="799"/>
              </a:spcAft>
              <a:defRPr/>
            </a:pPr>
            <a:r>
              <a:rPr lang="de-DE" sz="1400" b="0" i="0" u="none" strike="noStrike" cap="none" spc="0">
                <a:solidFill>
                  <a:schemeClr val="tx1"/>
                </a:solidFill>
                <a:latin typeface="Calibri"/>
                <a:ea typeface="Calibri"/>
                <a:cs typeface="Arial"/>
              </a:rPr>
              <a:t>Mit in den Blick darf bereits vor dem „Jahreswechsel“ ebenfalls das </a:t>
            </a:r>
            <a:r>
              <a:rPr lang="de-DE" sz="1400" b="1" i="0" u="sng" strike="noStrike" cap="none" spc="0">
                <a:solidFill>
                  <a:schemeClr val="tx1"/>
                </a:solidFill>
                <a:latin typeface="Calibri"/>
                <a:ea typeface="Calibri"/>
                <a:cs typeface="Arial"/>
                <a:hlinkClick r:id="rId4" tooltip="https://mebis.bycs.de/beitrag/classroom-management"/>
              </a:rPr>
              <a:t>Classroom Management</a:t>
            </a:r>
            <a:r>
              <a:rPr lang="de-DE" sz="1400" b="1" i="0" u="none" strike="noStrike" cap="none" spc="0">
                <a:solidFill>
                  <a:schemeClr val="tx1"/>
                </a:solidFill>
                <a:latin typeface="Calibri"/>
                <a:ea typeface="Calibri"/>
                <a:cs typeface="Arial"/>
              </a:rPr>
              <a:t> </a:t>
            </a:r>
            <a:r>
              <a:rPr lang="de-DE" sz="1400" b="0" i="0" u="none" strike="noStrike" cap="none" spc="0">
                <a:solidFill>
                  <a:schemeClr val="tx1"/>
                </a:solidFill>
                <a:latin typeface="Calibri"/>
                <a:ea typeface="Calibri"/>
                <a:cs typeface="Arial"/>
              </a:rPr>
              <a:t>genommen werden. Durch gemeinsame Planungsschritte der </a:t>
            </a:r>
            <a:r>
              <a:rPr lang="de-DE" sz="1400" b="1" i="0" u="sng" strike="noStrike" cap="none" spc="0">
                <a:solidFill>
                  <a:schemeClr val="tx1"/>
                </a:solidFill>
                <a:latin typeface="Calibri"/>
                <a:ea typeface="Calibri"/>
                <a:cs typeface="Arial"/>
                <a:hlinkClick r:id="rId5" tooltip="https://mebis.bycs.de/beitrag/bildung-einer-steuerungsgruppe"/>
              </a:rPr>
              <a:t>Steuergruppe</a:t>
            </a:r>
            <a:r>
              <a:rPr lang="de-DE" sz="1400" b="0" i="0" u="none" strike="noStrike" cap="none" spc="0">
                <a:solidFill>
                  <a:schemeClr val="tx1"/>
                </a:solidFill>
                <a:latin typeface="Calibri"/>
                <a:ea typeface="Calibri"/>
                <a:cs typeface="Arial"/>
              </a:rPr>
              <a:t> können Strukturen proaktiv und durch Mitwirkung der Beteiligten auf- und einige Unsicherheiten im Abenteuer „Digitale Schule der Zukunft“ teilweise abgebaut werden. Alle Unwägbarkeiten kann man ohnehin nicht voraussehen. Diese Tatsache macht es erforderlich für die Steuerungsgruppe einen Jour fixe für das anstehende Schuljahr verbindend festzulegen. </a:t>
            </a:r>
            <a:endParaRPr sz="1400"/>
          </a:p>
          <a:p>
            <a:pPr>
              <a:defRPr/>
            </a:pPr>
            <a:r>
              <a:rPr lang="de-DE" sz="1400" b="0" i="0" u="none" strike="noStrike" cap="none" spc="0">
                <a:solidFill>
                  <a:schemeClr val="tx1"/>
                </a:solidFill>
                <a:latin typeface="Calibri"/>
                <a:ea typeface="Calibri"/>
                <a:cs typeface="Arial"/>
              </a:rPr>
              <a:t>Desgleichen ist es zu empfehlen, für die Einführung der Lernenden einen </a:t>
            </a:r>
            <a:r>
              <a:rPr lang="de-DE" sz="1400" b="1" i="0" u="sng" strike="noStrike" cap="none" spc="0">
                <a:solidFill>
                  <a:schemeClr val="tx1"/>
                </a:solidFill>
                <a:latin typeface="Calibri"/>
                <a:ea typeface="Calibri"/>
                <a:cs typeface="Arial"/>
                <a:hlinkClick r:id="rId6" tooltip="https://mebis.bycs.de/beitrag/erstellung-zeitplan-start"/>
              </a:rPr>
              <a:t>Terminplan</a:t>
            </a:r>
            <a:r>
              <a:rPr lang="de-DE" sz="1400" b="0" i="0" u="none" strike="noStrike" cap="none" spc="0">
                <a:solidFill>
                  <a:schemeClr val="tx1"/>
                </a:solidFill>
                <a:latin typeface="Calibri"/>
                <a:ea typeface="Calibri"/>
                <a:cs typeface="Arial"/>
              </a:rPr>
              <a:t> zu erstellen und dessen Inhalte zu festzulegen. Die Einteilung einer verantwortlichen Lehrkraft aus der Steuergruppe hat sich in der Praxis bewährt.</a:t>
            </a:r>
            <a:endParaRPr/>
          </a:p>
        </p:txBody>
      </p:sp>
      <p:sp>
        <p:nvSpPr>
          <p:cNvPr id="4" name="Slide Number Placeholder 3"/>
          <p:cNvSpPr>
            <a:spLocks noGrp="1"/>
          </p:cNvSpPr>
          <p:nvPr>
            <p:ph type="sldNum" sz="quarter" idx="10"/>
          </p:nvPr>
        </p:nvSpPr>
        <p:spPr bwMode="auto"/>
        <p:txBody>
          <a:bodyPr/>
          <a:lstStyle/>
          <a:p>
            <a:pPr>
              <a:defRPr/>
            </a:pPr>
            <a:fld id="{6C8C3949-9FD0-E553-00EC-10AA08BBB3CA}" type="slidenum">
              <a:rPr/>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r>
              <a:rPr lang="de-DE" sz="1400" b="0" i="0" u="none" strike="noStrike" cap="none" spc="0">
                <a:solidFill>
                  <a:schemeClr val="tx1"/>
                </a:solidFill>
                <a:latin typeface="Calibri"/>
                <a:ea typeface="Calibri"/>
                <a:cs typeface="Arial"/>
              </a:rPr>
              <a:t>Die Ausgabe der digitalen Endgeräte ist abhängig vom Zeitplan des Bestellprozesses, einer möglichen Einbindung in ein MDM sowie von der Unterstützung des Systembetreuers durch den Schulaufwandsträger. Es ist wiederum zu empfehlen die Aufgaben in der </a:t>
            </a:r>
            <a:r>
              <a:rPr lang="de-DE" sz="1400" b="1" i="0" u="sng" strike="noStrike" cap="none" spc="0">
                <a:solidFill>
                  <a:schemeClr val="tx1"/>
                </a:solidFill>
                <a:latin typeface="Calibri"/>
                <a:ea typeface="Calibri"/>
                <a:cs typeface="Arial"/>
                <a:hlinkClick r:id="rId3" tooltip="https://mebis.bycs.de/beitrag/schulinterne-unterstuetzungsangebote-schaffen-und-zusammenarbeit-staerken"/>
              </a:rPr>
              <a:t>Steuergruppe auf viele Schultern zu verteilen </a:t>
            </a:r>
            <a:r>
              <a:rPr lang="de-DE" sz="1400" b="0" i="0" u="none" strike="noStrike" cap="none" spc="0">
                <a:solidFill>
                  <a:schemeClr val="tx1"/>
                </a:solidFill>
                <a:latin typeface="Calibri"/>
                <a:ea typeface="Calibri"/>
                <a:cs typeface="Arial"/>
              </a:rPr>
              <a:t>und ein Jour fixe einzurichten. Die Übergabe der Geräte ist demnach ein gemeinsamer Entscheidungsprozess der Steuerungsgruppe in Absprache mit der Schulleitung.</a:t>
            </a:r>
            <a:endParaRPr/>
          </a:p>
        </p:txBody>
      </p:sp>
      <p:sp>
        <p:nvSpPr>
          <p:cNvPr id="4" name="Slide Number Placeholder 3"/>
          <p:cNvSpPr>
            <a:spLocks noGrp="1"/>
          </p:cNvSpPr>
          <p:nvPr>
            <p:ph type="sldNum" sz="quarter" idx="10"/>
          </p:nvPr>
        </p:nvSpPr>
        <p:spPr bwMode="auto"/>
        <p:txBody>
          <a:bodyPr/>
          <a:lstStyle/>
          <a:p>
            <a:pPr>
              <a:defRPr/>
            </a:pPr>
            <a:fld id="{17F4C72C-5048-65E8-4160-0BFB9A444504}" type="slidenum">
              <a:rPr/>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r>
              <a:rPr lang="de-DE" sz="1400" b="0" i="0" u="none" strike="noStrike" cap="none" spc="0">
                <a:solidFill>
                  <a:schemeClr val="tx1"/>
                </a:solidFill>
                <a:latin typeface="Calibri"/>
                <a:ea typeface="Calibri"/>
                <a:cs typeface="Arial"/>
              </a:rPr>
              <a:t>Vom jeweiligen Zeitplan abhängig ist demnach ebenso der Einstieg in den </a:t>
            </a:r>
            <a:r>
              <a:rPr lang="de-DE" sz="1400" b="1" i="0" u="sng" strike="noStrike" cap="none" spc="0">
                <a:solidFill>
                  <a:schemeClr val="tx1"/>
                </a:solidFill>
                <a:latin typeface="Calibri"/>
                <a:ea typeface="Calibri"/>
                <a:cs typeface="Arial"/>
                <a:hlinkClick r:id="rId3" tooltip="https://mebis.bycs.de/beitrag/erklaervideos-mit-lernenden-an-einem-foerderzentrum-gestalten"/>
              </a:rPr>
              <a:t>Unterricht</a:t>
            </a:r>
            <a:r>
              <a:rPr lang="de-DE" sz="1400" b="0" i="0" u="none" strike="noStrike" cap="none" spc="0">
                <a:solidFill>
                  <a:schemeClr val="tx1"/>
                </a:solidFill>
                <a:latin typeface="Calibri"/>
                <a:ea typeface="Calibri"/>
                <a:cs typeface="Arial"/>
              </a:rPr>
              <a:t> mit den digitalen Endgeräten. Man profitiert hier deutlich, wenn man den zeitlichen Druck rausnimmt und die </a:t>
            </a:r>
            <a:r>
              <a:rPr lang="de-DE" sz="1400" b="1" i="0" u="sng" strike="noStrike" cap="none" spc="0">
                <a:solidFill>
                  <a:schemeClr val="tx1"/>
                </a:solidFill>
                <a:latin typeface="Calibri"/>
                <a:ea typeface="Calibri"/>
                <a:cs typeface="Arial"/>
                <a:hlinkClick r:id="rId4" tooltip="https://mebis.bycs.de/beitrag/einarbeitungskonzept-im-1zu1-setting"/>
              </a:rPr>
              <a:t>Planungsschritte</a:t>
            </a:r>
            <a:r>
              <a:rPr lang="de-DE" sz="1400" b="0" i="0" u="none" strike="noStrike" cap="none" spc="0">
                <a:solidFill>
                  <a:schemeClr val="tx1"/>
                </a:solidFill>
                <a:latin typeface="Calibri"/>
                <a:ea typeface="Calibri"/>
                <a:cs typeface="Arial"/>
              </a:rPr>
              <a:t> bereits vorstrukturiert sind. Das bedeutet in der Praxis, dass die Lehrkräfte eine erste Einführung erhalten haben und die Organisation sowie die Arbeitsweise im Unterricht mit digitalen Endgeräten in der Steuerungsgruppe festgelegt wurde. Ähnliche Herangehensweisen und Regelwerke über Teams und Stufen hinaus geben hierbei Sicherheit und erleichtern den Austausch unter beteiligten Lehrkräften.</a:t>
            </a:r>
            <a:endParaRPr/>
          </a:p>
        </p:txBody>
      </p:sp>
      <p:sp>
        <p:nvSpPr>
          <p:cNvPr id="4" name="Slide Number Placeholder 3"/>
          <p:cNvSpPr>
            <a:spLocks noGrp="1"/>
          </p:cNvSpPr>
          <p:nvPr>
            <p:ph type="sldNum" sz="quarter" idx="10"/>
          </p:nvPr>
        </p:nvSpPr>
        <p:spPr bwMode="auto"/>
        <p:txBody>
          <a:bodyPr/>
          <a:lstStyle/>
          <a:p>
            <a:pPr>
              <a:defRPr/>
            </a:pPr>
            <a:fld id="{BE3C5EF7-3024-9C9B-E1C8-2EC256DD5D54}" type="slidenum">
              <a:rPr/>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r>
              <a:rPr lang="de-DE" sz="1400" b="0" i="0" u="none" strike="noStrike" cap="none" spc="0">
                <a:solidFill>
                  <a:schemeClr val="tx1"/>
                </a:solidFill>
                <a:latin typeface="Calibri"/>
                <a:ea typeface="Calibri"/>
                <a:cs typeface="Arial"/>
              </a:rPr>
              <a:t>Es bietet sich am ersten </a:t>
            </a:r>
            <a:r>
              <a:rPr lang="de-DE" sz="1400" b="1" i="0" u="sng" strike="noStrike" cap="none" spc="0">
                <a:solidFill>
                  <a:schemeClr val="tx1"/>
                </a:solidFill>
                <a:latin typeface="Calibri"/>
                <a:ea typeface="Calibri"/>
                <a:cs typeface="Arial"/>
                <a:hlinkClick r:id="rId3" tooltip="https://mebis.bycs.de/beitrag/elternabend-erziehungspartnerschaft"/>
              </a:rPr>
              <a:t>Elternabend</a:t>
            </a:r>
            <a:r>
              <a:rPr lang="de-DE" sz="1400" b="1" i="0" u="none" strike="noStrike" cap="none" spc="0">
                <a:solidFill>
                  <a:schemeClr val="tx1"/>
                </a:solidFill>
                <a:latin typeface="Calibri"/>
                <a:ea typeface="Calibri"/>
                <a:cs typeface="Arial"/>
              </a:rPr>
              <a:t> </a:t>
            </a:r>
            <a:r>
              <a:rPr lang="de-DE" sz="1400" b="0" i="0" u="none" strike="noStrike" cap="none" spc="0">
                <a:solidFill>
                  <a:schemeClr val="tx1"/>
                </a:solidFill>
                <a:latin typeface="Calibri"/>
                <a:ea typeface="Calibri"/>
                <a:cs typeface="Arial"/>
              </a:rPr>
              <a:t>des Schuljahres an, einen Teil der Sitzung für Fragen, Meinungen und Kritik zum bisherigen Projektverlaufs zu nutzen. Des Weiteren können die Themen Zeitschaltung, Bildschirmzeit und Support (Pinnwand, Sprechstunde, Videos, etc.) zum Thema gemacht werden. Begleitende </a:t>
            </a:r>
            <a:r>
              <a:rPr lang="de-DE" sz="1400" b="1" i="0" u="sng" strike="noStrike" cap="none" spc="0">
                <a:solidFill>
                  <a:schemeClr val="tx1"/>
                </a:solidFill>
                <a:latin typeface="Calibri"/>
                <a:ea typeface="Calibri"/>
                <a:cs typeface="Arial"/>
                <a:hlinkClick r:id="rId4" tooltip="https://mebis.bycs.de/beitrag/medienerziehung-im-1zu1-setting"/>
              </a:rPr>
              <a:t>Unterstützungsangebote</a:t>
            </a:r>
            <a:r>
              <a:rPr lang="de-DE" sz="1400" b="0" i="0" u="none" strike="noStrike" cap="none" spc="0">
                <a:solidFill>
                  <a:schemeClr val="tx1"/>
                </a:solidFill>
                <a:latin typeface="Calibri"/>
                <a:ea typeface="Calibri"/>
                <a:cs typeface="Arial"/>
              </a:rPr>
              <a:t> werden zwar oftmals nur von wenigen Eltern und Erziehungsberechtigten wahrgenommen, die Notwendigkeit zur Weiter- und Fortbildung ist erfahrungsgemäß aber vorhanden.</a:t>
            </a:r>
            <a:endParaRPr/>
          </a:p>
        </p:txBody>
      </p:sp>
      <p:sp>
        <p:nvSpPr>
          <p:cNvPr id="4" name="Slide Number Placeholder 3"/>
          <p:cNvSpPr>
            <a:spLocks noGrp="1"/>
          </p:cNvSpPr>
          <p:nvPr>
            <p:ph type="sldNum" sz="quarter" idx="10"/>
          </p:nvPr>
        </p:nvSpPr>
        <p:spPr bwMode="auto"/>
        <p:txBody>
          <a:bodyPr/>
          <a:lstStyle/>
          <a:p>
            <a:pPr>
              <a:defRPr/>
            </a:pPr>
            <a:fld id="{4193A59E-22A0-B380-638F-CA0C9D8722DC}" type="slidenum">
              <a:rPr/>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lgn="just">
              <a:lnSpc>
                <a:spcPct val="107000"/>
              </a:lnSpc>
              <a:spcAft>
                <a:spcPts val="799"/>
              </a:spcAft>
              <a:defRPr/>
            </a:pPr>
            <a:r>
              <a:rPr lang="de-DE" sz="1400" b="0" i="0" u="none" strike="noStrike" cap="none" spc="0">
                <a:solidFill>
                  <a:schemeClr val="tx1"/>
                </a:solidFill>
                <a:latin typeface="Calibri"/>
                <a:ea typeface="Calibri"/>
                <a:cs typeface="Arial"/>
              </a:rPr>
              <a:t>Die pädagogische Einführung in die benötigten Anwendungen, wie zum Beispiel ByCS, Abgabe der Hausaufgaben und allgemeine Organisationsstrukturen sollten jeweils wöchentlich und Schritt für Schritt eingeführt werden. Ansonsten besteht die Gefahr, die Kinder und Jugendlichen von Anfang an zu überfordern. </a:t>
            </a:r>
            <a:endParaRPr sz="1400"/>
          </a:p>
          <a:p>
            <a:pPr>
              <a:defRPr/>
            </a:pPr>
            <a:r>
              <a:rPr lang="de-DE" sz="1400" b="1" i="0" u="none" strike="noStrike" cap="none" spc="0">
                <a:solidFill>
                  <a:schemeClr val="tx1"/>
                </a:solidFill>
                <a:latin typeface="Calibri"/>
                <a:ea typeface="Calibri"/>
                <a:cs typeface="Arial"/>
              </a:rPr>
              <a:t>Fortbildungen für Lehrkräfte</a:t>
            </a:r>
            <a:r>
              <a:rPr lang="de-DE" sz="1400" b="0" i="0" u="none" strike="noStrike" cap="none" spc="0">
                <a:solidFill>
                  <a:schemeClr val="tx1"/>
                </a:solidFill>
                <a:latin typeface="Calibri"/>
                <a:ea typeface="Calibri"/>
                <a:cs typeface="Arial"/>
              </a:rPr>
              <a:t>, unter anderem zu fachlichen Anwendungen, können als freiwilliges und verpflichtendes Angebot über das ganze Schuljahr hinweg angeboten werden. Vorzugsweise bietet die Steuerungsgruppe hier eine Jahresübersicht an, die zum Schuljahresbeginn publiziert und somit Planungssicherheit bietet. Schön wäre es auch, wenn hier die interessierten und motivierten Lehrkräfte eine Möglichkeit zur Mitbestimmung bekommen, um im Jahresverlauf zumindest den Inhalt einer schulinternen Fortbildung im Bereich digitale Medien eigenverantwortlich und demokratisch bestimmen zu können.</a:t>
            </a:r>
            <a:endParaRPr/>
          </a:p>
        </p:txBody>
      </p:sp>
      <p:sp>
        <p:nvSpPr>
          <p:cNvPr id="4" name="Slide Number Placeholder 3"/>
          <p:cNvSpPr>
            <a:spLocks noGrp="1"/>
          </p:cNvSpPr>
          <p:nvPr>
            <p:ph type="sldNum" sz="quarter" idx="10"/>
          </p:nvPr>
        </p:nvSpPr>
        <p:spPr bwMode="auto"/>
        <p:txBody>
          <a:bodyPr/>
          <a:lstStyle/>
          <a:p>
            <a:pPr>
              <a:defRPr/>
            </a:pPr>
            <a:fld id="{79FC64A3-EFC6-B4BE-FAA5-C7E53E25BE6C}" type="slidenum">
              <a:rPr/>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userDrawn="1">
  <p:cSld name="Title Slide">
    <p:spTree>
      <p:nvGrpSpPr>
        <p:cNvPr id="1" name=""/>
        <p:cNvGrpSpPr/>
        <p:nvPr/>
      </p:nvGrpSpPr>
      <p:grpSpPr bwMode="auto">
        <a:xfrm>
          <a:off x="0" y="0"/>
          <a:ext cx="0" cy="0"/>
          <a:chOff x="0" y="0"/>
          <a:chExt cx="0" cy="0"/>
        </a:xfrm>
      </p:grpSpPr>
      <p:sp>
        <p:nvSpPr>
          <p:cNvPr id="7" name="Shape 1058"/>
          <p:cNvSpPr>
            <a:spLocks noGrp="1" noChangeArrowheads="1"/>
          </p:cNvSpPr>
          <p:nvPr userDrawn="1"/>
        </p:nvSpPr>
        <p:spPr bwMode="auto">
          <a:xfrm>
            <a:off x="8220990" y="1"/>
            <a:ext cx="3971005" cy="6857460"/>
          </a:xfrm>
          <a:custGeom>
            <a:avLst/>
            <a:gdLst/>
            <a:ahLst/>
            <a:cxnLst/>
            <a:rect l="l" t="t" r="r" b="b"/>
            <a:pathLst>
              <a:path w="43200" h="43200" stroke="0" extrusionOk="0">
                <a:moveTo>
                  <a:pt x="3874" y="0"/>
                </a:moveTo>
                <a:lnTo>
                  <a:pt x="3874" y="19794"/>
                </a:lnTo>
                <a:lnTo>
                  <a:pt x="3874" y="19794"/>
                </a:lnTo>
                <a:cubicBezTo>
                  <a:pt x="3874" y="19794"/>
                  <a:pt x="3932" y="19794"/>
                  <a:pt x="3932" y="19794"/>
                </a:cubicBezTo>
                <a:lnTo>
                  <a:pt x="3932" y="19794"/>
                </a:lnTo>
                <a:cubicBezTo>
                  <a:pt x="1759" y="19794"/>
                  <a:pt x="0" y="20605"/>
                  <a:pt x="0" y="21600"/>
                </a:cubicBezTo>
                <a:lnTo>
                  <a:pt x="0" y="21600"/>
                </a:lnTo>
                <a:cubicBezTo>
                  <a:pt x="0" y="22594"/>
                  <a:pt x="1759" y="23405"/>
                  <a:pt x="3932" y="23405"/>
                </a:cubicBezTo>
                <a:lnTo>
                  <a:pt x="3932" y="23405"/>
                </a:lnTo>
                <a:cubicBezTo>
                  <a:pt x="3932" y="23405"/>
                  <a:pt x="3874" y="23405"/>
                  <a:pt x="3874" y="23405"/>
                </a:cubicBezTo>
                <a:lnTo>
                  <a:pt x="3874" y="43200"/>
                </a:lnTo>
                <a:lnTo>
                  <a:pt x="43200" y="43200"/>
                </a:lnTo>
                <a:lnTo>
                  <a:pt x="43200" y="0"/>
                </a:lnTo>
                <a:lnTo>
                  <a:pt x="3874" y="0"/>
                </a:lnTo>
                <a:close/>
              </a:path>
            </a:pathLst>
          </a:custGeom>
          <a:solidFill>
            <a:schemeClr val="accent6">
              <a:lumMod val="60000"/>
              <a:lumOff val="40000"/>
            </a:schemeClr>
          </a:solidFill>
          <a:ln w="9524">
            <a:solidFill>
              <a:srgbClr val="000000"/>
            </a:solidFill>
            <a:round/>
            <a:headEnd/>
            <a:tailEnd/>
          </a:ln>
        </p:spPr>
      </p:sp>
      <p:sp>
        <p:nvSpPr>
          <p:cNvPr id="51" name="Shape 1102"/>
          <p:cNvSpPr>
            <a:spLocks noGrp="1" noChangeArrowheads="1"/>
          </p:cNvSpPr>
          <p:nvPr userDrawn="1"/>
        </p:nvSpPr>
        <p:spPr bwMode="auto">
          <a:xfrm>
            <a:off x="8400255" y="3356809"/>
            <a:ext cx="190499" cy="145245"/>
          </a:xfrm>
          <a:custGeom>
            <a:avLst/>
            <a:gdLst/>
            <a:ahLst/>
            <a:cxnLst/>
            <a:rect l="l" t="t" r="r" b="b"/>
            <a:pathLst>
              <a:path w="43200" h="43200" stroke="0" extrusionOk="0">
                <a:moveTo>
                  <a:pt x="43200" y="0"/>
                </a:moveTo>
                <a:lnTo>
                  <a:pt x="43200" y="43200"/>
                </a:lnTo>
                <a:lnTo>
                  <a:pt x="0" y="21623"/>
                </a:lnTo>
                <a:lnTo>
                  <a:pt x="43200" y="0"/>
                </a:lnTo>
              </a:path>
            </a:pathLst>
          </a:custGeom>
          <a:solidFill>
            <a:srgbClr val="FFFFFF"/>
          </a:solidFill>
          <a:ln w="9524" cap="rnd">
            <a:solidFill>
              <a:srgbClr val="000000"/>
            </a:solidFill>
            <a:bevel/>
            <a:headEnd/>
            <a:tailEnd/>
          </a:ln>
        </p:spPr>
      </p:sp>
      <p:sp>
        <p:nvSpPr>
          <p:cNvPr id="19" name="Text Placeholder 4"/>
          <p:cNvSpPr>
            <a:spLocks noGrp="1"/>
          </p:cNvSpPr>
          <p:nvPr>
            <p:ph type="subTitle" idx="1"/>
          </p:nvPr>
        </p:nvSpPr>
        <p:spPr bwMode="auto">
          <a:xfrm>
            <a:off x="8881393" y="2597939"/>
            <a:ext cx="2974883" cy="1661581"/>
          </a:xfrm>
          <a:prstGeom prst="rect">
            <a:avLst/>
          </a:prstGeom>
        </p:spPr>
        <p:txBody>
          <a:bodyPr anchor="ctr" anchorCtr="0">
            <a:normAutofit/>
          </a:bodyPr>
          <a:lstStyle>
            <a:lvl1pPr marL="171450" indent="-171450" algn="l">
              <a:buFont typeface="Arial"/>
              <a:buChar char="•"/>
              <a:defRPr sz="2000" b="1">
                <a:solidFill>
                  <a:schemeClr val="bg1"/>
                </a:solidFill>
                <a:latin typeface="Arial"/>
                <a:cs typeface="Arial"/>
              </a:defRPr>
            </a:lvl1pPr>
          </a:lstStyle>
          <a:p>
            <a:pPr>
              <a:defRPr/>
            </a:pPr>
            <a:r>
              <a:t>Образец подзаголовка</a:t>
            </a:r>
          </a:p>
        </p:txBody>
      </p:sp>
      <p:sp>
        <p:nvSpPr>
          <p:cNvPr id="2" name="Заголовок 1"/>
          <p:cNvSpPr>
            <a:spLocks noGrp="1"/>
          </p:cNvSpPr>
          <p:nvPr>
            <p:ph type="title"/>
          </p:nvPr>
        </p:nvSpPr>
        <p:spPr bwMode="auto">
          <a:xfrm>
            <a:off x="623395" y="2569090"/>
            <a:ext cx="7383251" cy="1654020"/>
          </a:xfrm>
        </p:spPr>
        <p:txBody>
          <a:bodyPr/>
          <a:lstStyle>
            <a:lvl1pPr algn="r">
              <a:defRPr/>
            </a:lvl1pPr>
          </a:lstStyle>
          <a:p>
            <a:pPr>
              <a:defRPr/>
            </a:pPr>
            <a:r>
              <a:t>Образец заголовка</a:t>
            </a:r>
          </a:p>
        </p:txBody>
      </p:sp>
      <p:sp>
        <p:nvSpPr>
          <p:cNvPr id="11" name="Дата 10"/>
          <p:cNvSpPr>
            <a:spLocks noGrp="1"/>
          </p:cNvSpPr>
          <p:nvPr>
            <p:ph type="dt" sz="half" idx="15"/>
          </p:nvPr>
        </p:nvSpPr>
        <p:spPr bwMode="auto"/>
        <p:txBody>
          <a:bodyPr/>
          <a:lstStyle/>
          <a:p>
            <a:pPr>
              <a:defRPr/>
            </a:pPr>
            <a:fld id="{B7184183-74E9-4393-9769-E1D9236041BE}" type="datetimeFigureOut">
              <a:rPr lang="de-DE"/>
              <a:t>08.04.2025</a:t>
            </a:fld>
            <a:endParaRPr/>
          </a:p>
        </p:txBody>
      </p:sp>
      <p:sp>
        <p:nvSpPr>
          <p:cNvPr id="12" name="Нижний колонтитул 11"/>
          <p:cNvSpPr>
            <a:spLocks noGrp="1"/>
          </p:cNvSpPr>
          <p:nvPr>
            <p:ph type="ftr" sz="quarter" idx="16"/>
          </p:nvPr>
        </p:nvSpPr>
        <p:spPr bwMode="auto"/>
        <p:txBody>
          <a:bodyPr/>
          <a:lstStyle/>
          <a:p>
            <a:pPr>
              <a:defRPr/>
            </a:pPr>
            <a:endParaRPr/>
          </a:p>
        </p:txBody>
      </p:sp>
      <p:sp>
        <p:nvSpPr>
          <p:cNvPr id="13" name="Номер слайда 12"/>
          <p:cNvSpPr>
            <a:spLocks noGrp="1"/>
          </p:cNvSpPr>
          <p:nvPr>
            <p:ph type="sldNum" sz="quarter" idx="17"/>
          </p:nvPr>
        </p:nvSpPr>
        <p:spPr bwMode="auto"/>
        <p:txBody>
          <a:bodyPr/>
          <a:lstStyle/>
          <a:p>
            <a:pPr>
              <a:defRPr/>
            </a:pPr>
            <a:fld id="{6A530004-958A-4E15-9840-E9741BECB0F3}" type="slidenum">
              <a:rPr/>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PhAnim="0" type="vertTx" userDrawn="1">
  <p:cSld name="Title and Vertical Text">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p:txBody>
          <a:bodyPr/>
          <a:lstStyle/>
          <a:p>
            <a:pPr>
              <a:defRPr/>
            </a:pPr>
            <a:r>
              <a:t>Образец заголовка</a:t>
            </a:r>
          </a:p>
        </p:txBody>
      </p:sp>
      <p:sp>
        <p:nvSpPr>
          <p:cNvPr id="3" name="Вертикальный текст 2"/>
          <p:cNvSpPr>
            <a:spLocks noGrp="1"/>
          </p:cNvSpPr>
          <p:nvPr>
            <p:ph type="body" orient="vert" idx="1"/>
          </p:nvPr>
        </p:nvSpPr>
        <p:spPr bwMode="auto"/>
        <p:txBody>
          <a:bodyPr vert="eaVert"/>
          <a:lstStyle/>
          <a:p>
            <a:pPr lvl="0">
              <a:defRPr/>
            </a:pPr>
            <a:r>
              <a:t>Образец текста</a:t>
            </a:r>
          </a:p>
          <a:p>
            <a:pPr lvl="1">
              <a:defRPr/>
            </a:pPr>
            <a:r>
              <a:t>Второй уровень</a:t>
            </a:r>
          </a:p>
          <a:p>
            <a:pPr lvl="2">
              <a:defRPr/>
            </a:pPr>
            <a:r>
              <a:t>Третий уровень</a:t>
            </a:r>
          </a:p>
          <a:p>
            <a:pPr lvl="3">
              <a:defRPr/>
            </a:pPr>
            <a:r>
              <a:t>Четвертый уровень</a:t>
            </a:r>
          </a:p>
          <a:p>
            <a:pPr lvl="4">
              <a:defRPr/>
            </a:pPr>
            <a:r>
              <a:t>Пятый уровень</a:t>
            </a:r>
          </a:p>
        </p:txBody>
      </p:sp>
      <p:sp>
        <p:nvSpPr>
          <p:cNvPr id="4" name="Дата 3"/>
          <p:cNvSpPr>
            <a:spLocks noGrp="1"/>
          </p:cNvSpPr>
          <p:nvPr>
            <p:ph type="dt" sz="half" idx="10"/>
          </p:nvPr>
        </p:nvSpPr>
        <p:spPr bwMode="auto"/>
        <p:txBody>
          <a:bodyPr/>
          <a:lstStyle/>
          <a:p>
            <a:pPr>
              <a:defRPr/>
            </a:pPr>
            <a:fld id="{B7184183-74E9-4393-9769-E1D9236041BE}" type="datetimeFigureOut">
              <a:rPr lang="de-DE"/>
              <a:t>08.04.2025</a:t>
            </a:fld>
            <a:endParaRPr/>
          </a:p>
        </p:txBody>
      </p:sp>
      <p:sp>
        <p:nvSpPr>
          <p:cNvPr id="5" name="Нижний колонтитул 4"/>
          <p:cNvSpPr>
            <a:spLocks noGrp="1"/>
          </p:cNvSpPr>
          <p:nvPr>
            <p:ph type="ftr" sz="quarter" idx="11"/>
          </p:nvPr>
        </p:nvSpPr>
        <p:spPr bwMode="auto"/>
        <p:txBody>
          <a:bodyPr/>
          <a:lstStyle/>
          <a:p>
            <a:pPr>
              <a:defRPr/>
            </a:pPr>
            <a:endParaRPr/>
          </a:p>
        </p:txBody>
      </p:sp>
      <p:sp>
        <p:nvSpPr>
          <p:cNvPr id="6" name="Номер слайда 5"/>
          <p:cNvSpPr>
            <a:spLocks noGrp="1"/>
          </p:cNvSpPr>
          <p:nvPr>
            <p:ph type="sldNum" sz="quarter" idx="12"/>
          </p:nvPr>
        </p:nvSpPr>
        <p:spPr bwMode="auto"/>
        <p:txBody>
          <a:bodyPr/>
          <a:lstStyle/>
          <a:p>
            <a:pPr>
              <a:defRPr/>
            </a:pPr>
            <a:fld id="{6A530004-958A-4E15-9840-E9741BECB0F3}" type="slidenum">
              <a:rPr/>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PhAnim="0" type="vertTitleAndTx" userDrawn="1">
  <p:cSld name="Vertical Title and Text">
    <p:spTree>
      <p:nvGrpSpPr>
        <p:cNvPr id="1" name=""/>
        <p:cNvGrpSpPr/>
        <p:nvPr/>
      </p:nvGrpSpPr>
      <p:grpSpPr bwMode="auto">
        <a:xfrm>
          <a:off x="0" y="0"/>
          <a:ext cx="0" cy="0"/>
          <a:chOff x="0" y="0"/>
          <a:chExt cx="0" cy="0"/>
        </a:xfrm>
      </p:grpSpPr>
      <p:sp>
        <p:nvSpPr>
          <p:cNvPr id="2" name="Вертикальный заголовок 1"/>
          <p:cNvSpPr>
            <a:spLocks noGrp="1"/>
          </p:cNvSpPr>
          <p:nvPr>
            <p:ph type="title" orient="vert"/>
          </p:nvPr>
        </p:nvSpPr>
        <p:spPr bwMode="auto">
          <a:xfrm>
            <a:off x="8839199" y="274642"/>
            <a:ext cx="2743200" cy="5835649"/>
          </a:xfrm>
        </p:spPr>
        <p:txBody>
          <a:bodyPr vert="eaVert"/>
          <a:lstStyle/>
          <a:p>
            <a:pPr>
              <a:defRPr/>
            </a:pPr>
            <a:r>
              <a:t>Образец заголовка</a:t>
            </a:r>
          </a:p>
        </p:txBody>
      </p:sp>
      <p:sp>
        <p:nvSpPr>
          <p:cNvPr id="3" name="Вертикальный текст 2"/>
          <p:cNvSpPr>
            <a:spLocks noGrp="1"/>
          </p:cNvSpPr>
          <p:nvPr>
            <p:ph type="body" orient="vert" idx="1"/>
          </p:nvPr>
        </p:nvSpPr>
        <p:spPr bwMode="auto">
          <a:xfrm>
            <a:off x="609599" y="274642"/>
            <a:ext cx="8026399" cy="5835649"/>
          </a:xfrm>
        </p:spPr>
        <p:txBody>
          <a:bodyPr vert="eaVert"/>
          <a:lstStyle/>
          <a:p>
            <a:pPr lvl="0">
              <a:defRPr/>
            </a:pPr>
            <a:r>
              <a:t>Образец текста</a:t>
            </a:r>
          </a:p>
          <a:p>
            <a:pPr lvl="1">
              <a:defRPr/>
            </a:pPr>
            <a:r>
              <a:t>Второй уровень</a:t>
            </a:r>
          </a:p>
          <a:p>
            <a:pPr lvl="2">
              <a:defRPr/>
            </a:pPr>
            <a:r>
              <a:t>Третий уровень</a:t>
            </a:r>
          </a:p>
          <a:p>
            <a:pPr lvl="3">
              <a:defRPr/>
            </a:pPr>
            <a:r>
              <a:t>Четвертый уровень</a:t>
            </a:r>
          </a:p>
          <a:p>
            <a:pPr lvl="4">
              <a:defRPr/>
            </a:pPr>
            <a:r>
              <a:t>Пятый уровень</a:t>
            </a:r>
          </a:p>
        </p:txBody>
      </p:sp>
      <p:sp>
        <p:nvSpPr>
          <p:cNvPr id="4" name="Дата 3"/>
          <p:cNvSpPr>
            <a:spLocks noGrp="1"/>
          </p:cNvSpPr>
          <p:nvPr>
            <p:ph type="dt" sz="half" idx="10"/>
          </p:nvPr>
        </p:nvSpPr>
        <p:spPr bwMode="auto"/>
        <p:txBody>
          <a:bodyPr/>
          <a:lstStyle/>
          <a:p>
            <a:pPr>
              <a:defRPr/>
            </a:pPr>
            <a:fld id="{B7184183-74E9-4393-9769-E1D9236041BE}" type="datetimeFigureOut">
              <a:rPr lang="de-DE"/>
              <a:t>08.04.2025</a:t>
            </a:fld>
            <a:endParaRPr/>
          </a:p>
        </p:txBody>
      </p:sp>
      <p:sp>
        <p:nvSpPr>
          <p:cNvPr id="5" name="Нижний колонтитул 4"/>
          <p:cNvSpPr>
            <a:spLocks noGrp="1"/>
          </p:cNvSpPr>
          <p:nvPr>
            <p:ph type="ftr" sz="quarter" idx="11"/>
          </p:nvPr>
        </p:nvSpPr>
        <p:spPr bwMode="auto"/>
        <p:txBody>
          <a:bodyPr/>
          <a:lstStyle/>
          <a:p>
            <a:pPr>
              <a:defRPr/>
            </a:pPr>
            <a:endParaRPr/>
          </a:p>
        </p:txBody>
      </p:sp>
      <p:sp>
        <p:nvSpPr>
          <p:cNvPr id="6" name="Номер слайда 5"/>
          <p:cNvSpPr>
            <a:spLocks noGrp="1"/>
          </p:cNvSpPr>
          <p:nvPr>
            <p:ph type="sldNum" sz="quarter" idx="12"/>
          </p:nvPr>
        </p:nvSpPr>
        <p:spPr bwMode="auto"/>
        <p:txBody>
          <a:bodyPr/>
          <a:lstStyle/>
          <a:p>
            <a:pPr>
              <a:defRPr/>
            </a:pPr>
            <a:fld id="{6A530004-958A-4E15-9840-E9741BECB0F3}" type="slidenum">
              <a:rPr/>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userDrawn="1">
  <p:cSld name="Title and Content">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p:txBody>
          <a:bodyPr/>
          <a:lstStyle/>
          <a:p>
            <a:pPr>
              <a:defRPr/>
            </a:pPr>
            <a:r>
              <a:t>Образец заголовка</a:t>
            </a:r>
          </a:p>
        </p:txBody>
      </p:sp>
      <p:sp>
        <p:nvSpPr>
          <p:cNvPr id="3" name="Объект 2"/>
          <p:cNvSpPr>
            <a:spLocks noGrp="1"/>
          </p:cNvSpPr>
          <p:nvPr>
            <p:ph idx="1"/>
          </p:nvPr>
        </p:nvSpPr>
        <p:spPr bwMode="auto"/>
        <p:txBody>
          <a:bodyPr/>
          <a:lstStyle/>
          <a:p>
            <a:pPr lvl="0">
              <a:defRPr/>
            </a:pPr>
            <a:r>
              <a:t>Образец текста</a:t>
            </a:r>
          </a:p>
          <a:p>
            <a:pPr lvl="1">
              <a:defRPr/>
            </a:pPr>
            <a:r>
              <a:t>Второй уровень</a:t>
            </a:r>
          </a:p>
          <a:p>
            <a:pPr lvl="2">
              <a:defRPr/>
            </a:pPr>
            <a:r>
              <a:t>Третий уровень</a:t>
            </a:r>
          </a:p>
          <a:p>
            <a:pPr lvl="3">
              <a:defRPr/>
            </a:pPr>
            <a:r>
              <a:t>Четвертый уровень</a:t>
            </a:r>
          </a:p>
          <a:p>
            <a:pPr lvl="4">
              <a:defRPr/>
            </a:pPr>
            <a:r>
              <a:t>Пятый уровень</a:t>
            </a:r>
          </a:p>
        </p:txBody>
      </p:sp>
      <p:sp>
        <p:nvSpPr>
          <p:cNvPr id="4" name="Дата 3"/>
          <p:cNvSpPr>
            <a:spLocks noGrp="1"/>
          </p:cNvSpPr>
          <p:nvPr>
            <p:ph type="dt" sz="half" idx="10"/>
          </p:nvPr>
        </p:nvSpPr>
        <p:spPr bwMode="auto"/>
        <p:txBody>
          <a:bodyPr/>
          <a:lstStyle/>
          <a:p>
            <a:pPr>
              <a:defRPr/>
            </a:pPr>
            <a:fld id="{B7184183-74E9-4393-9769-E1D9236041BE}" type="datetimeFigureOut">
              <a:rPr lang="de-DE"/>
              <a:t>08.04.2025</a:t>
            </a:fld>
            <a:endParaRPr/>
          </a:p>
        </p:txBody>
      </p:sp>
      <p:sp>
        <p:nvSpPr>
          <p:cNvPr id="5" name="Нижний колонтитул 4"/>
          <p:cNvSpPr>
            <a:spLocks noGrp="1"/>
          </p:cNvSpPr>
          <p:nvPr>
            <p:ph type="ftr" sz="quarter" idx="11"/>
          </p:nvPr>
        </p:nvSpPr>
        <p:spPr bwMode="auto"/>
        <p:txBody>
          <a:bodyPr/>
          <a:lstStyle/>
          <a:p>
            <a:pPr>
              <a:defRPr/>
            </a:pPr>
            <a:endParaRPr/>
          </a:p>
        </p:txBody>
      </p:sp>
      <p:sp>
        <p:nvSpPr>
          <p:cNvPr id="6" name="Номер слайда 5"/>
          <p:cNvSpPr>
            <a:spLocks noGrp="1"/>
          </p:cNvSpPr>
          <p:nvPr>
            <p:ph type="sldNum" sz="quarter" idx="12"/>
          </p:nvPr>
        </p:nvSpPr>
        <p:spPr bwMode="auto"/>
        <p:txBody>
          <a:bodyPr/>
          <a:lstStyle/>
          <a:p>
            <a:pPr>
              <a:defRPr/>
            </a:pPr>
            <a:fld id="{6A530004-958A-4E15-9840-E9741BECB0F3}" type="slidenum">
              <a:rPr/>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type="secHead" userDrawn="1">
  <p:cSld name="Section Header">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963083" y="4406904"/>
            <a:ext cx="10363199" cy="1362074"/>
          </a:xfrm>
        </p:spPr>
        <p:txBody>
          <a:bodyPr anchor="t"/>
          <a:lstStyle>
            <a:lvl1pPr algn="l">
              <a:defRPr sz="4000" b="1" cap="all"/>
            </a:lvl1pPr>
          </a:lstStyle>
          <a:p>
            <a:pPr>
              <a:defRPr/>
            </a:pPr>
            <a:r>
              <a:t>Образец заголовка</a:t>
            </a:r>
          </a:p>
        </p:txBody>
      </p:sp>
      <p:sp>
        <p:nvSpPr>
          <p:cNvPr id="3" name="Текст 2"/>
          <p:cNvSpPr>
            <a:spLocks noGrp="1"/>
          </p:cNvSpPr>
          <p:nvPr>
            <p:ph type="body" idx="1"/>
          </p:nvPr>
        </p:nvSpPr>
        <p:spPr bwMode="auto">
          <a:xfrm>
            <a:off x="963083" y="2906717"/>
            <a:ext cx="10363199" cy="1500186"/>
          </a:xfrm>
        </p:spPr>
        <p:txBody>
          <a:bodyPr anchor="b"/>
          <a:lstStyle>
            <a:lvl1pPr marL="0" indent="0">
              <a:buNone/>
              <a:defRPr sz="2000">
                <a:solidFill>
                  <a:schemeClr val="accent6">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defRPr/>
            </a:pPr>
            <a:r>
              <a:t>Образец текста</a:t>
            </a:r>
          </a:p>
        </p:txBody>
      </p:sp>
      <p:sp>
        <p:nvSpPr>
          <p:cNvPr id="4" name="Дата 3"/>
          <p:cNvSpPr>
            <a:spLocks noGrp="1"/>
          </p:cNvSpPr>
          <p:nvPr>
            <p:ph type="dt" sz="half" idx="10"/>
          </p:nvPr>
        </p:nvSpPr>
        <p:spPr bwMode="auto"/>
        <p:txBody>
          <a:bodyPr/>
          <a:lstStyle/>
          <a:p>
            <a:pPr>
              <a:defRPr/>
            </a:pPr>
            <a:fld id="{B7184183-74E9-4393-9769-E1D9236041BE}" type="datetimeFigureOut">
              <a:rPr lang="de-DE"/>
              <a:t>08.04.2025</a:t>
            </a:fld>
            <a:endParaRPr/>
          </a:p>
        </p:txBody>
      </p:sp>
      <p:sp>
        <p:nvSpPr>
          <p:cNvPr id="5" name="Нижний колонтитул 4"/>
          <p:cNvSpPr>
            <a:spLocks noGrp="1"/>
          </p:cNvSpPr>
          <p:nvPr>
            <p:ph type="ftr" sz="quarter" idx="11"/>
          </p:nvPr>
        </p:nvSpPr>
        <p:spPr bwMode="auto"/>
        <p:txBody>
          <a:bodyPr/>
          <a:lstStyle/>
          <a:p>
            <a:pPr>
              <a:defRPr/>
            </a:pPr>
            <a:endParaRPr/>
          </a:p>
        </p:txBody>
      </p:sp>
      <p:sp>
        <p:nvSpPr>
          <p:cNvPr id="6" name="Номер слайда 5"/>
          <p:cNvSpPr>
            <a:spLocks noGrp="1"/>
          </p:cNvSpPr>
          <p:nvPr>
            <p:ph type="sldNum" sz="quarter" idx="12"/>
          </p:nvPr>
        </p:nvSpPr>
        <p:spPr bwMode="auto"/>
        <p:txBody>
          <a:bodyPr/>
          <a:lstStyle/>
          <a:p>
            <a:pPr>
              <a:defRPr/>
            </a:pPr>
            <a:fld id="{6A530004-958A-4E15-9840-E9741BECB0F3}" type="slidenum">
              <a:rPr/>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type="twoObj" userDrawn="1">
  <p:cSld name="Two Content">
    <p:spTree>
      <p:nvGrpSpPr>
        <p:cNvPr id="1" name=""/>
        <p:cNvGrpSpPr/>
        <p:nvPr/>
      </p:nvGrpSpPr>
      <p:grpSpPr bwMode="auto">
        <a:xfrm>
          <a:off x="0" y="0"/>
          <a:ext cx="0" cy="0"/>
          <a:chOff x="0" y="0"/>
          <a:chExt cx="0" cy="0"/>
        </a:xfrm>
      </p:grpSpPr>
      <p:sp>
        <p:nvSpPr>
          <p:cNvPr id="3" name="Объект 2"/>
          <p:cNvSpPr>
            <a:spLocks noGrp="1"/>
          </p:cNvSpPr>
          <p:nvPr>
            <p:ph sz="half" idx="1"/>
          </p:nvPr>
        </p:nvSpPr>
        <p:spPr bwMode="auto">
          <a:xfrm>
            <a:off x="815413" y="1595438"/>
            <a:ext cx="5178986" cy="451484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defRPr/>
            </a:pPr>
            <a:r>
              <a:t>Образец текста</a:t>
            </a:r>
          </a:p>
          <a:p>
            <a:pPr lvl="1">
              <a:defRPr/>
            </a:pPr>
            <a:r>
              <a:t>Второй уровень</a:t>
            </a:r>
          </a:p>
          <a:p>
            <a:pPr lvl="2">
              <a:defRPr/>
            </a:pPr>
            <a:r>
              <a:t>Третий уровень</a:t>
            </a:r>
          </a:p>
          <a:p>
            <a:pPr lvl="3">
              <a:defRPr/>
            </a:pPr>
            <a:r>
              <a:t>Четвертый уровень</a:t>
            </a:r>
          </a:p>
          <a:p>
            <a:pPr lvl="4">
              <a:defRPr/>
            </a:pPr>
            <a:r>
              <a:t>Пятый уровень</a:t>
            </a:r>
          </a:p>
        </p:txBody>
      </p:sp>
      <p:sp>
        <p:nvSpPr>
          <p:cNvPr id="4" name="Объект 3"/>
          <p:cNvSpPr>
            <a:spLocks noGrp="1"/>
          </p:cNvSpPr>
          <p:nvPr>
            <p:ph sz="half" idx="2"/>
          </p:nvPr>
        </p:nvSpPr>
        <p:spPr bwMode="auto">
          <a:xfrm>
            <a:off x="6197599" y="1595438"/>
            <a:ext cx="5178986" cy="451484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defRPr/>
            </a:pPr>
            <a:r>
              <a:t>Образец текста</a:t>
            </a:r>
          </a:p>
          <a:p>
            <a:pPr lvl="1">
              <a:defRPr/>
            </a:pPr>
            <a:r>
              <a:t>Второй уровень</a:t>
            </a:r>
          </a:p>
          <a:p>
            <a:pPr lvl="2">
              <a:defRPr/>
            </a:pPr>
            <a:r>
              <a:t>Третий уровень</a:t>
            </a:r>
          </a:p>
          <a:p>
            <a:pPr lvl="3">
              <a:defRPr/>
            </a:pPr>
            <a:r>
              <a:t>Четвертый уровень</a:t>
            </a:r>
          </a:p>
          <a:p>
            <a:pPr lvl="4">
              <a:defRPr/>
            </a:pPr>
            <a:r>
              <a:t>Пятый уровень</a:t>
            </a:r>
          </a:p>
        </p:txBody>
      </p:sp>
      <p:sp>
        <p:nvSpPr>
          <p:cNvPr id="5" name="Дата 4"/>
          <p:cNvSpPr>
            <a:spLocks noGrp="1"/>
          </p:cNvSpPr>
          <p:nvPr>
            <p:ph type="dt" sz="half" idx="10"/>
          </p:nvPr>
        </p:nvSpPr>
        <p:spPr bwMode="auto"/>
        <p:txBody>
          <a:bodyPr/>
          <a:lstStyle/>
          <a:p>
            <a:pPr>
              <a:defRPr/>
            </a:pPr>
            <a:fld id="{B7184183-74E9-4393-9769-E1D9236041BE}" type="datetimeFigureOut">
              <a:rPr lang="de-DE"/>
              <a:t>08.04.2025</a:t>
            </a:fld>
            <a:endParaRPr/>
          </a:p>
        </p:txBody>
      </p:sp>
      <p:sp>
        <p:nvSpPr>
          <p:cNvPr id="6" name="Нижний колонтитул 5"/>
          <p:cNvSpPr>
            <a:spLocks noGrp="1"/>
          </p:cNvSpPr>
          <p:nvPr>
            <p:ph type="ftr" sz="quarter" idx="11"/>
          </p:nvPr>
        </p:nvSpPr>
        <p:spPr bwMode="auto"/>
        <p:txBody>
          <a:bodyPr/>
          <a:lstStyle/>
          <a:p>
            <a:pPr>
              <a:defRPr/>
            </a:pPr>
            <a:endParaRPr/>
          </a:p>
        </p:txBody>
      </p:sp>
      <p:sp>
        <p:nvSpPr>
          <p:cNvPr id="7" name="Номер слайда 6"/>
          <p:cNvSpPr>
            <a:spLocks noGrp="1"/>
          </p:cNvSpPr>
          <p:nvPr>
            <p:ph type="sldNum" sz="quarter" idx="12"/>
          </p:nvPr>
        </p:nvSpPr>
        <p:spPr bwMode="auto"/>
        <p:txBody>
          <a:bodyPr/>
          <a:lstStyle/>
          <a:p>
            <a:pPr>
              <a:defRPr/>
            </a:pPr>
            <a:fld id="{6A530004-958A-4E15-9840-E9741BECB0F3}" type="slidenum">
              <a:rPr/>
              <a:t>‹Nr.›</a:t>
            </a:fld>
            <a:endParaRPr/>
          </a:p>
        </p:txBody>
      </p:sp>
      <p:sp>
        <p:nvSpPr>
          <p:cNvPr id="8" name="Заголовок 7"/>
          <p:cNvSpPr>
            <a:spLocks noGrp="1"/>
          </p:cNvSpPr>
          <p:nvPr>
            <p:ph type="title"/>
          </p:nvPr>
        </p:nvSpPr>
        <p:spPr bwMode="auto"/>
        <p:txBody>
          <a:bodyPr/>
          <a:lstStyle/>
          <a:p>
            <a:pPr>
              <a:defRPr/>
            </a:pPr>
            <a:r>
              <a:t>Образец заголовка</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PhAnim="0" type="twoTxTwoObj" userDrawn="1">
  <p:cSld name="Comparison">
    <p:spTree>
      <p:nvGrpSpPr>
        <p:cNvPr id="1" name=""/>
        <p:cNvGrpSpPr/>
        <p:nvPr/>
      </p:nvGrpSpPr>
      <p:grpSpPr bwMode="auto">
        <a:xfrm>
          <a:off x="0" y="0"/>
          <a:ext cx="0" cy="0"/>
          <a:chOff x="0" y="0"/>
          <a:chExt cx="0" cy="0"/>
        </a:xfrm>
      </p:grpSpPr>
      <p:sp>
        <p:nvSpPr>
          <p:cNvPr id="3" name="Текст 2"/>
          <p:cNvSpPr>
            <a:spLocks noGrp="1"/>
          </p:cNvSpPr>
          <p:nvPr>
            <p:ph type="body" idx="1"/>
          </p:nvPr>
        </p:nvSpPr>
        <p:spPr bwMode="auto">
          <a:xfrm>
            <a:off x="815413" y="1535113"/>
            <a:ext cx="5181103" cy="63976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t>Образец текста</a:t>
            </a:r>
          </a:p>
        </p:txBody>
      </p:sp>
      <p:sp>
        <p:nvSpPr>
          <p:cNvPr id="4" name="Объект 3"/>
          <p:cNvSpPr>
            <a:spLocks noGrp="1"/>
          </p:cNvSpPr>
          <p:nvPr>
            <p:ph sz="half" idx="2"/>
          </p:nvPr>
        </p:nvSpPr>
        <p:spPr bwMode="auto">
          <a:xfrm>
            <a:off x="815413" y="2174874"/>
            <a:ext cx="518110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defRPr/>
            </a:pPr>
            <a:r>
              <a:t>Образец текста</a:t>
            </a:r>
          </a:p>
          <a:p>
            <a:pPr lvl="1">
              <a:defRPr/>
            </a:pPr>
            <a:r>
              <a:t>Второй уровень</a:t>
            </a:r>
          </a:p>
          <a:p>
            <a:pPr lvl="2">
              <a:defRPr/>
            </a:pPr>
            <a:r>
              <a:t>Третий уровень</a:t>
            </a:r>
          </a:p>
          <a:p>
            <a:pPr lvl="3">
              <a:defRPr/>
            </a:pPr>
            <a:r>
              <a:t>Четвертый уровень</a:t>
            </a:r>
          </a:p>
          <a:p>
            <a:pPr lvl="4">
              <a:defRPr/>
            </a:pPr>
            <a:r>
              <a:t>Пятый уровень</a:t>
            </a:r>
          </a:p>
        </p:txBody>
      </p:sp>
      <p:sp>
        <p:nvSpPr>
          <p:cNvPr id="5" name="Текст 4"/>
          <p:cNvSpPr>
            <a:spLocks noGrp="1"/>
          </p:cNvSpPr>
          <p:nvPr>
            <p:ph type="body" sz="quarter" idx="3"/>
          </p:nvPr>
        </p:nvSpPr>
        <p:spPr bwMode="auto">
          <a:xfrm>
            <a:off x="6193377" y="1535113"/>
            <a:ext cx="5183210" cy="63976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t>Образец текста</a:t>
            </a:r>
          </a:p>
        </p:txBody>
      </p:sp>
      <p:sp>
        <p:nvSpPr>
          <p:cNvPr id="6" name="Объект 5"/>
          <p:cNvSpPr>
            <a:spLocks noGrp="1"/>
          </p:cNvSpPr>
          <p:nvPr>
            <p:ph sz="quarter" idx="4"/>
          </p:nvPr>
        </p:nvSpPr>
        <p:spPr bwMode="auto">
          <a:xfrm>
            <a:off x="6193377" y="2174874"/>
            <a:ext cx="518321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defRPr/>
            </a:pPr>
            <a:r>
              <a:t>Образец текста</a:t>
            </a:r>
          </a:p>
          <a:p>
            <a:pPr lvl="1">
              <a:defRPr/>
            </a:pPr>
            <a:r>
              <a:t>Второй уровень</a:t>
            </a:r>
          </a:p>
          <a:p>
            <a:pPr lvl="2">
              <a:defRPr/>
            </a:pPr>
            <a:r>
              <a:t>Третий уровень</a:t>
            </a:r>
          </a:p>
          <a:p>
            <a:pPr lvl="3">
              <a:defRPr/>
            </a:pPr>
            <a:r>
              <a:t>Четвертый уровень</a:t>
            </a:r>
          </a:p>
          <a:p>
            <a:pPr lvl="4">
              <a:defRPr/>
            </a:pPr>
            <a:r>
              <a:t>Пятый уровень</a:t>
            </a:r>
          </a:p>
        </p:txBody>
      </p:sp>
      <p:sp>
        <p:nvSpPr>
          <p:cNvPr id="7" name="Дата 6"/>
          <p:cNvSpPr>
            <a:spLocks noGrp="1"/>
          </p:cNvSpPr>
          <p:nvPr>
            <p:ph type="dt" sz="half" idx="10"/>
          </p:nvPr>
        </p:nvSpPr>
        <p:spPr bwMode="auto"/>
        <p:txBody>
          <a:bodyPr/>
          <a:lstStyle/>
          <a:p>
            <a:pPr>
              <a:defRPr/>
            </a:pPr>
            <a:fld id="{B7184183-74E9-4393-9769-E1D9236041BE}" type="datetimeFigureOut">
              <a:rPr lang="de-DE"/>
              <a:t>08.04.2025</a:t>
            </a:fld>
            <a:endParaRPr/>
          </a:p>
        </p:txBody>
      </p:sp>
      <p:sp>
        <p:nvSpPr>
          <p:cNvPr id="8" name="Нижний колонтитул 7"/>
          <p:cNvSpPr>
            <a:spLocks noGrp="1"/>
          </p:cNvSpPr>
          <p:nvPr>
            <p:ph type="ftr" sz="quarter" idx="11"/>
          </p:nvPr>
        </p:nvSpPr>
        <p:spPr bwMode="auto"/>
        <p:txBody>
          <a:bodyPr/>
          <a:lstStyle/>
          <a:p>
            <a:pPr>
              <a:defRPr/>
            </a:pPr>
            <a:endParaRPr/>
          </a:p>
        </p:txBody>
      </p:sp>
      <p:sp>
        <p:nvSpPr>
          <p:cNvPr id="9" name="Номер слайда 8"/>
          <p:cNvSpPr>
            <a:spLocks noGrp="1"/>
          </p:cNvSpPr>
          <p:nvPr>
            <p:ph type="sldNum" sz="quarter" idx="12"/>
          </p:nvPr>
        </p:nvSpPr>
        <p:spPr bwMode="auto"/>
        <p:txBody>
          <a:bodyPr/>
          <a:lstStyle/>
          <a:p>
            <a:pPr>
              <a:defRPr/>
            </a:pPr>
            <a:fld id="{6A530004-958A-4E15-9840-E9741BECB0F3}" type="slidenum">
              <a:rPr/>
              <a:t>‹Nr.›</a:t>
            </a:fld>
            <a:endParaRPr/>
          </a:p>
        </p:txBody>
      </p:sp>
      <p:sp>
        <p:nvSpPr>
          <p:cNvPr id="10" name="Заголовок 9"/>
          <p:cNvSpPr>
            <a:spLocks noGrp="1"/>
          </p:cNvSpPr>
          <p:nvPr>
            <p:ph type="title"/>
          </p:nvPr>
        </p:nvSpPr>
        <p:spPr bwMode="auto"/>
        <p:txBody>
          <a:bodyPr/>
          <a:lstStyle/>
          <a:p>
            <a:pPr>
              <a:defRPr/>
            </a:pPr>
            <a:r>
              <a:t>Образец заголовка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PhAnim="0" type="titleOnly" userDrawn="1">
  <p:cSld name="Title Only">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p:txBody>
          <a:bodyPr/>
          <a:lstStyle/>
          <a:p>
            <a:pPr>
              <a:defRPr/>
            </a:pPr>
            <a:r>
              <a:t>Образец заголовка</a:t>
            </a:r>
          </a:p>
        </p:txBody>
      </p:sp>
      <p:sp>
        <p:nvSpPr>
          <p:cNvPr id="3" name="Дата 2"/>
          <p:cNvSpPr>
            <a:spLocks noGrp="1"/>
          </p:cNvSpPr>
          <p:nvPr>
            <p:ph type="dt" sz="half" idx="10"/>
          </p:nvPr>
        </p:nvSpPr>
        <p:spPr bwMode="auto"/>
        <p:txBody>
          <a:bodyPr/>
          <a:lstStyle/>
          <a:p>
            <a:pPr>
              <a:defRPr/>
            </a:pPr>
            <a:fld id="{B7184183-74E9-4393-9769-E1D9236041BE}" type="datetimeFigureOut">
              <a:rPr lang="de-DE"/>
              <a:t>08.04.2025</a:t>
            </a:fld>
            <a:endParaRPr/>
          </a:p>
        </p:txBody>
      </p:sp>
      <p:sp>
        <p:nvSpPr>
          <p:cNvPr id="4" name="Нижний колонтитул 3"/>
          <p:cNvSpPr>
            <a:spLocks noGrp="1"/>
          </p:cNvSpPr>
          <p:nvPr>
            <p:ph type="ftr" sz="quarter" idx="11"/>
          </p:nvPr>
        </p:nvSpPr>
        <p:spPr bwMode="auto"/>
        <p:txBody>
          <a:bodyPr/>
          <a:lstStyle/>
          <a:p>
            <a:pPr>
              <a:defRPr/>
            </a:pPr>
            <a:endParaRPr/>
          </a:p>
        </p:txBody>
      </p:sp>
      <p:sp>
        <p:nvSpPr>
          <p:cNvPr id="5" name="Номер слайда 4"/>
          <p:cNvSpPr>
            <a:spLocks noGrp="1"/>
          </p:cNvSpPr>
          <p:nvPr>
            <p:ph type="sldNum" sz="quarter" idx="12"/>
          </p:nvPr>
        </p:nvSpPr>
        <p:spPr bwMode="auto"/>
        <p:txBody>
          <a:bodyPr/>
          <a:lstStyle/>
          <a:p>
            <a:pPr>
              <a:defRPr/>
            </a:pPr>
            <a:fld id="{6A530004-958A-4E15-9840-E9741BECB0F3}" type="slidenum">
              <a:rPr/>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PhAnim="0" type="blank" userDrawn="1">
  <p:cSld name="Blank">
    <p:spTree>
      <p:nvGrpSpPr>
        <p:cNvPr id="1" name=""/>
        <p:cNvGrpSpPr/>
        <p:nvPr/>
      </p:nvGrpSpPr>
      <p:grpSpPr bwMode="auto">
        <a:xfrm>
          <a:off x="0" y="0"/>
          <a:ext cx="0" cy="0"/>
          <a:chOff x="0" y="0"/>
          <a:chExt cx="0" cy="0"/>
        </a:xfrm>
      </p:grpSpPr>
      <p:sp>
        <p:nvSpPr>
          <p:cNvPr id="2" name="Дата 1"/>
          <p:cNvSpPr>
            <a:spLocks noGrp="1"/>
          </p:cNvSpPr>
          <p:nvPr>
            <p:ph type="dt" sz="half" idx="10"/>
          </p:nvPr>
        </p:nvSpPr>
        <p:spPr bwMode="auto"/>
        <p:txBody>
          <a:bodyPr/>
          <a:lstStyle/>
          <a:p>
            <a:pPr>
              <a:defRPr/>
            </a:pPr>
            <a:fld id="{B7184183-74E9-4393-9769-E1D9236041BE}" type="datetimeFigureOut">
              <a:rPr lang="de-DE"/>
              <a:t>08.04.2025</a:t>
            </a:fld>
            <a:endParaRPr/>
          </a:p>
        </p:txBody>
      </p:sp>
      <p:sp>
        <p:nvSpPr>
          <p:cNvPr id="3" name="Нижний колонтитул 2"/>
          <p:cNvSpPr>
            <a:spLocks noGrp="1"/>
          </p:cNvSpPr>
          <p:nvPr>
            <p:ph type="ftr" sz="quarter" idx="11"/>
          </p:nvPr>
        </p:nvSpPr>
        <p:spPr bwMode="auto"/>
        <p:txBody>
          <a:bodyPr/>
          <a:lstStyle/>
          <a:p>
            <a:pPr>
              <a:defRPr/>
            </a:pPr>
            <a:endParaRPr/>
          </a:p>
        </p:txBody>
      </p:sp>
      <p:sp>
        <p:nvSpPr>
          <p:cNvPr id="4" name="Номер слайда 3"/>
          <p:cNvSpPr>
            <a:spLocks noGrp="1"/>
          </p:cNvSpPr>
          <p:nvPr>
            <p:ph type="sldNum" sz="quarter" idx="12"/>
          </p:nvPr>
        </p:nvSpPr>
        <p:spPr bwMode="auto"/>
        <p:txBody>
          <a:bodyPr/>
          <a:lstStyle/>
          <a:p>
            <a:pPr>
              <a:defRPr/>
            </a:pPr>
            <a:fld id="{6A530004-958A-4E15-9840-E9741BECB0F3}" type="slidenum">
              <a:rPr/>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PhAnim="0" type="objTx" userDrawn="1">
  <p:cSld name="Content with Caption">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609610" y="273054"/>
            <a:ext cx="4011084" cy="1162049"/>
          </a:xfrm>
        </p:spPr>
        <p:txBody>
          <a:bodyPr anchor="b"/>
          <a:lstStyle>
            <a:lvl1pPr algn="l">
              <a:defRPr sz="2000" b="1"/>
            </a:lvl1pPr>
          </a:lstStyle>
          <a:p>
            <a:pPr>
              <a:defRPr/>
            </a:pPr>
            <a:r>
              <a:t>Образец заголовка</a:t>
            </a:r>
          </a:p>
        </p:txBody>
      </p:sp>
      <p:sp>
        <p:nvSpPr>
          <p:cNvPr id="3" name="Объект 2"/>
          <p:cNvSpPr>
            <a:spLocks noGrp="1"/>
          </p:cNvSpPr>
          <p:nvPr>
            <p:ph idx="1"/>
          </p:nvPr>
        </p:nvSpPr>
        <p:spPr bwMode="auto">
          <a:xfrm>
            <a:off x="4766732" y="273050"/>
            <a:ext cx="681566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defRPr/>
            </a:pPr>
            <a:r>
              <a:t>Образец текста</a:t>
            </a:r>
          </a:p>
          <a:p>
            <a:pPr lvl="1">
              <a:defRPr/>
            </a:pPr>
            <a:r>
              <a:t>Второй уровень</a:t>
            </a:r>
          </a:p>
          <a:p>
            <a:pPr lvl="2">
              <a:defRPr/>
            </a:pPr>
            <a:r>
              <a:t>Третий уровень</a:t>
            </a:r>
          </a:p>
          <a:p>
            <a:pPr lvl="3">
              <a:defRPr/>
            </a:pPr>
            <a:r>
              <a:t>Четвертый уровень</a:t>
            </a:r>
          </a:p>
          <a:p>
            <a:pPr lvl="4">
              <a:defRPr/>
            </a:pPr>
            <a:r>
              <a:t>Пятый уровень</a:t>
            </a:r>
          </a:p>
        </p:txBody>
      </p:sp>
      <p:sp>
        <p:nvSpPr>
          <p:cNvPr id="4" name="Текст 3"/>
          <p:cNvSpPr>
            <a:spLocks noGrp="1"/>
          </p:cNvSpPr>
          <p:nvPr>
            <p:ph type="body" sz="half" idx="2"/>
          </p:nvPr>
        </p:nvSpPr>
        <p:spPr bwMode="auto">
          <a:xfrm>
            <a:off x="609610"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t>Образец текста</a:t>
            </a:r>
          </a:p>
        </p:txBody>
      </p:sp>
      <p:sp>
        <p:nvSpPr>
          <p:cNvPr id="5" name="Дата 4"/>
          <p:cNvSpPr>
            <a:spLocks noGrp="1"/>
          </p:cNvSpPr>
          <p:nvPr>
            <p:ph type="dt" sz="half" idx="10"/>
          </p:nvPr>
        </p:nvSpPr>
        <p:spPr bwMode="auto"/>
        <p:txBody>
          <a:bodyPr/>
          <a:lstStyle/>
          <a:p>
            <a:pPr>
              <a:defRPr/>
            </a:pPr>
            <a:fld id="{B7184183-74E9-4393-9769-E1D9236041BE}" type="datetimeFigureOut">
              <a:rPr lang="de-DE"/>
              <a:t>08.04.2025</a:t>
            </a:fld>
            <a:endParaRPr/>
          </a:p>
        </p:txBody>
      </p:sp>
      <p:sp>
        <p:nvSpPr>
          <p:cNvPr id="6" name="Нижний колонтитул 5"/>
          <p:cNvSpPr>
            <a:spLocks noGrp="1"/>
          </p:cNvSpPr>
          <p:nvPr>
            <p:ph type="ftr" sz="quarter" idx="11"/>
          </p:nvPr>
        </p:nvSpPr>
        <p:spPr bwMode="auto"/>
        <p:txBody>
          <a:bodyPr/>
          <a:lstStyle/>
          <a:p>
            <a:pPr>
              <a:defRPr/>
            </a:pPr>
            <a:endParaRPr/>
          </a:p>
        </p:txBody>
      </p:sp>
      <p:sp>
        <p:nvSpPr>
          <p:cNvPr id="7" name="Номер слайда 6"/>
          <p:cNvSpPr>
            <a:spLocks noGrp="1"/>
          </p:cNvSpPr>
          <p:nvPr>
            <p:ph type="sldNum" sz="quarter" idx="12"/>
          </p:nvPr>
        </p:nvSpPr>
        <p:spPr bwMode="auto"/>
        <p:txBody>
          <a:bodyPr/>
          <a:lstStyle/>
          <a:p>
            <a:pPr>
              <a:defRPr/>
            </a:pPr>
            <a:fld id="{6A530004-958A-4E15-9840-E9741BECB0F3}" type="slidenum">
              <a:rPr/>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PhAnim="0" type="picTx" userDrawn="1">
  <p:cSld name="Picture with Caption">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815413" y="4800603"/>
            <a:ext cx="10561173" cy="566738"/>
          </a:xfrm>
        </p:spPr>
        <p:txBody>
          <a:bodyPr anchor="b"/>
          <a:lstStyle>
            <a:lvl1pPr algn="l">
              <a:defRPr sz="2000" b="1"/>
            </a:lvl1pPr>
          </a:lstStyle>
          <a:p>
            <a:pPr>
              <a:defRPr/>
            </a:pPr>
            <a:r>
              <a:t>Образец заголовка</a:t>
            </a:r>
          </a:p>
        </p:txBody>
      </p:sp>
      <p:sp>
        <p:nvSpPr>
          <p:cNvPr id="3" name="Рисунок 2"/>
          <p:cNvSpPr>
            <a:spLocks noGrp="1"/>
          </p:cNvSpPr>
          <p:nvPr>
            <p:ph type="pic" idx="1"/>
          </p:nvPr>
        </p:nvSpPr>
        <p:spPr bwMode="auto">
          <a:xfrm>
            <a:off x="815413" y="612778"/>
            <a:ext cx="10561173" cy="41147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a:defRPr/>
            </a:pPr>
            <a:endParaRPr/>
          </a:p>
        </p:txBody>
      </p:sp>
      <p:sp>
        <p:nvSpPr>
          <p:cNvPr id="4" name="Текст 3"/>
          <p:cNvSpPr>
            <a:spLocks noGrp="1"/>
          </p:cNvSpPr>
          <p:nvPr>
            <p:ph type="body" sz="half" idx="2"/>
          </p:nvPr>
        </p:nvSpPr>
        <p:spPr bwMode="auto">
          <a:xfrm>
            <a:off x="815413" y="5367337"/>
            <a:ext cx="1056117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t>Образец текста</a:t>
            </a:r>
          </a:p>
        </p:txBody>
      </p:sp>
      <p:sp>
        <p:nvSpPr>
          <p:cNvPr id="5" name="Дата 4"/>
          <p:cNvSpPr>
            <a:spLocks noGrp="1"/>
          </p:cNvSpPr>
          <p:nvPr>
            <p:ph type="dt" sz="half" idx="10"/>
          </p:nvPr>
        </p:nvSpPr>
        <p:spPr bwMode="auto"/>
        <p:txBody>
          <a:bodyPr/>
          <a:lstStyle/>
          <a:p>
            <a:pPr>
              <a:defRPr/>
            </a:pPr>
            <a:fld id="{B7184183-74E9-4393-9769-E1D9236041BE}" type="datetimeFigureOut">
              <a:rPr lang="de-DE"/>
              <a:t>08.04.2025</a:t>
            </a:fld>
            <a:endParaRPr/>
          </a:p>
        </p:txBody>
      </p:sp>
      <p:sp>
        <p:nvSpPr>
          <p:cNvPr id="6" name="Нижний колонтитул 5"/>
          <p:cNvSpPr>
            <a:spLocks noGrp="1"/>
          </p:cNvSpPr>
          <p:nvPr>
            <p:ph type="ftr" sz="quarter" idx="11"/>
          </p:nvPr>
        </p:nvSpPr>
        <p:spPr bwMode="auto"/>
        <p:txBody>
          <a:bodyPr/>
          <a:lstStyle/>
          <a:p>
            <a:pPr>
              <a:defRPr/>
            </a:pPr>
            <a:endParaRPr/>
          </a:p>
        </p:txBody>
      </p:sp>
      <p:sp>
        <p:nvSpPr>
          <p:cNvPr id="7" name="Номер слайда 6"/>
          <p:cNvSpPr>
            <a:spLocks noGrp="1"/>
          </p:cNvSpPr>
          <p:nvPr>
            <p:ph type="sldNum" sz="quarter" idx="12"/>
          </p:nvPr>
        </p:nvSpPr>
        <p:spPr bwMode="auto"/>
        <p:txBody>
          <a:bodyPr/>
          <a:lstStyle/>
          <a:p>
            <a:pPr>
              <a:defRPr/>
            </a:pPr>
            <a:fld id="{6A530004-958A-4E15-9840-E9741BECB0F3}" type="slidenum">
              <a:rPr/>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7" name="Shape 1100"/>
          <p:cNvSpPr>
            <a:spLocks noGrp="1" noChangeArrowheads="1"/>
          </p:cNvSpPr>
          <p:nvPr userDrawn="1"/>
        </p:nvSpPr>
        <p:spPr bwMode="auto">
          <a:xfrm>
            <a:off x="3669" y="270"/>
            <a:ext cx="12184661" cy="6857460"/>
          </a:xfrm>
          <a:custGeom>
            <a:avLst/>
            <a:gdLst>
              <a:gd name="connsiteX0" fmla="*/ 43199 w 43199"/>
              <a:gd name="connsiteY0" fmla="*/ 23405 h 43200"/>
              <a:gd name="connsiteX1" fmla="*/ 43199 w 43199"/>
              <a:gd name="connsiteY1" fmla="*/ 23405 h 43200"/>
              <a:gd name="connsiteX2" fmla="*/ 41239 w 43199"/>
              <a:gd name="connsiteY2" fmla="*/ 21600 h 43200"/>
              <a:gd name="connsiteX3" fmla="*/ 43199 w 43199"/>
              <a:gd name="connsiteY3" fmla="*/ 19794 h 43200"/>
              <a:gd name="connsiteX4" fmla="*/ 43199 w 43199"/>
              <a:gd name="connsiteY4" fmla="*/ 19794 h 43200"/>
              <a:gd name="connsiteX5" fmla="*/ 43174 w 43199"/>
              <a:gd name="connsiteY5" fmla="*/ 19794 h 43200"/>
              <a:gd name="connsiteX6" fmla="*/ 43174 w 43199"/>
              <a:gd name="connsiteY6" fmla="*/ 0 h 43200"/>
              <a:gd name="connsiteX7" fmla="*/ 0 w 43199"/>
              <a:gd name="connsiteY7" fmla="*/ 0 h 43200"/>
              <a:gd name="connsiteX8" fmla="*/ 0 w 43199"/>
              <a:gd name="connsiteY8" fmla="*/ 43200 h 43200"/>
              <a:gd name="connsiteX9" fmla="*/ 43174 w 43199"/>
              <a:gd name="connsiteY9" fmla="*/ 43200 h 43200"/>
              <a:gd name="connsiteX10" fmla="*/ 43174 w 43199"/>
              <a:gd name="connsiteY10" fmla="*/ 23405 h 43200"/>
              <a:gd name="connsiteX11" fmla="*/ 43174 w 43199"/>
              <a:gd name="connsiteY11" fmla="*/ 23405 h 43200"/>
              <a:gd name="connsiteX12" fmla="*/ 43199 w 43199"/>
              <a:gd name="connsiteY12" fmla="*/ 23405 h 43200"/>
              <a:gd name="connsiteX0" fmla="*/ 43199 w 43199"/>
              <a:gd name="connsiteY0" fmla="*/ 23405 h 43200"/>
              <a:gd name="connsiteX1" fmla="*/ 43199 w 43199"/>
              <a:gd name="connsiteY1" fmla="*/ 23405 h 43200"/>
              <a:gd name="connsiteX2" fmla="*/ 43199 w 43199"/>
              <a:gd name="connsiteY2" fmla="*/ 19794 h 43200"/>
              <a:gd name="connsiteX3" fmla="*/ 43199 w 43199"/>
              <a:gd name="connsiteY3" fmla="*/ 19794 h 43200"/>
              <a:gd name="connsiteX4" fmla="*/ 43174 w 43199"/>
              <a:gd name="connsiteY4" fmla="*/ 19794 h 43200"/>
              <a:gd name="connsiteX5" fmla="*/ 43174 w 43199"/>
              <a:gd name="connsiteY5" fmla="*/ 0 h 43200"/>
              <a:gd name="connsiteX6" fmla="*/ 0 w 43199"/>
              <a:gd name="connsiteY6" fmla="*/ 0 h 43200"/>
              <a:gd name="connsiteX7" fmla="*/ 0 w 43199"/>
              <a:gd name="connsiteY7" fmla="*/ 43200 h 43200"/>
              <a:gd name="connsiteX8" fmla="*/ 43174 w 43199"/>
              <a:gd name="connsiteY8" fmla="*/ 43200 h 43200"/>
              <a:gd name="connsiteX9" fmla="*/ 43174 w 43199"/>
              <a:gd name="connsiteY9" fmla="*/ 23405 h 43200"/>
              <a:gd name="connsiteX10" fmla="*/ 43174 w 43199"/>
              <a:gd name="connsiteY10" fmla="*/ 23405 h 43200"/>
              <a:gd name="connsiteX11" fmla="*/ 43199 w 43199"/>
              <a:gd name="connsiteY11" fmla="*/ 23405 h 43200"/>
              <a:gd name="connsiteX0" fmla="*/ 43174 w 43199"/>
              <a:gd name="connsiteY0" fmla="*/ 23405 h 43200"/>
              <a:gd name="connsiteX1" fmla="*/ 43199 w 43199"/>
              <a:gd name="connsiteY1" fmla="*/ 23405 h 43200"/>
              <a:gd name="connsiteX2" fmla="*/ 43199 w 43199"/>
              <a:gd name="connsiteY2" fmla="*/ 19794 h 43200"/>
              <a:gd name="connsiteX3" fmla="*/ 43199 w 43199"/>
              <a:gd name="connsiteY3" fmla="*/ 19794 h 43200"/>
              <a:gd name="connsiteX4" fmla="*/ 43174 w 43199"/>
              <a:gd name="connsiteY4" fmla="*/ 19794 h 43200"/>
              <a:gd name="connsiteX5" fmla="*/ 43174 w 43199"/>
              <a:gd name="connsiteY5" fmla="*/ 0 h 43200"/>
              <a:gd name="connsiteX6" fmla="*/ 0 w 43199"/>
              <a:gd name="connsiteY6" fmla="*/ 0 h 43200"/>
              <a:gd name="connsiteX7" fmla="*/ 0 w 43199"/>
              <a:gd name="connsiteY7" fmla="*/ 43200 h 43200"/>
              <a:gd name="connsiteX8" fmla="*/ 43174 w 43199"/>
              <a:gd name="connsiteY8" fmla="*/ 43200 h 43200"/>
              <a:gd name="connsiteX9" fmla="*/ 43174 w 43199"/>
              <a:gd name="connsiteY9" fmla="*/ 23405 h 43200"/>
              <a:gd name="connsiteX10" fmla="*/ 43174 w 43199"/>
              <a:gd name="connsiteY10" fmla="*/ 23405 h 43200"/>
              <a:gd name="connsiteX0" fmla="*/ 43174 w 43199"/>
              <a:gd name="connsiteY0" fmla="*/ 23405 h 43200"/>
              <a:gd name="connsiteX1" fmla="*/ 43199 w 43199"/>
              <a:gd name="connsiteY1" fmla="*/ 23405 h 43200"/>
              <a:gd name="connsiteX2" fmla="*/ 43199 w 43199"/>
              <a:gd name="connsiteY2" fmla="*/ 19794 h 43200"/>
              <a:gd name="connsiteX3" fmla="*/ 43199 w 43199"/>
              <a:gd name="connsiteY3" fmla="*/ 19794 h 43200"/>
              <a:gd name="connsiteX4" fmla="*/ 43174 w 43199"/>
              <a:gd name="connsiteY4" fmla="*/ 0 h 43200"/>
              <a:gd name="connsiteX5" fmla="*/ 0 w 43199"/>
              <a:gd name="connsiteY5" fmla="*/ 0 h 43200"/>
              <a:gd name="connsiteX6" fmla="*/ 0 w 43199"/>
              <a:gd name="connsiteY6" fmla="*/ 43200 h 43200"/>
              <a:gd name="connsiteX7" fmla="*/ 43174 w 43199"/>
              <a:gd name="connsiteY7" fmla="*/ 43200 h 43200"/>
              <a:gd name="connsiteX8" fmla="*/ 43174 w 43199"/>
              <a:gd name="connsiteY8" fmla="*/ 23405 h 43200"/>
              <a:gd name="connsiteX9" fmla="*/ 43174 w 43199"/>
              <a:gd name="connsiteY9" fmla="*/ 23405 h 43200"/>
              <a:gd name="connsiteX0" fmla="*/ 43174 w 43199"/>
              <a:gd name="connsiteY0" fmla="*/ 23405 h 43200"/>
              <a:gd name="connsiteX1" fmla="*/ 43199 w 43199"/>
              <a:gd name="connsiteY1" fmla="*/ 23405 h 43200"/>
              <a:gd name="connsiteX2" fmla="*/ 43199 w 43199"/>
              <a:gd name="connsiteY2" fmla="*/ 19794 h 43200"/>
              <a:gd name="connsiteX3" fmla="*/ 43199 w 43199"/>
              <a:gd name="connsiteY3" fmla="*/ 19794 h 43200"/>
              <a:gd name="connsiteX4" fmla="*/ 43174 w 43199"/>
              <a:gd name="connsiteY4" fmla="*/ 0 h 43200"/>
              <a:gd name="connsiteX5" fmla="*/ 0 w 43199"/>
              <a:gd name="connsiteY5" fmla="*/ 0 h 43200"/>
              <a:gd name="connsiteX6" fmla="*/ 0 w 43199"/>
              <a:gd name="connsiteY6" fmla="*/ 43200 h 43200"/>
              <a:gd name="connsiteX7" fmla="*/ 43174 w 43199"/>
              <a:gd name="connsiteY7" fmla="*/ 43200 h 43200"/>
              <a:gd name="connsiteX8" fmla="*/ 43174 w 43199"/>
              <a:gd name="connsiteY8" fmla="*/ 23405 h 43200"/>
              <a:gd name="connsiteX0" fmla="*/ 43174 w 43199"/>
              <a:gd name="connsiteY0" fmla="*/ 43200 h 43200"/>
              <a:gd name="connsiteX1" fmla="*/ 43199 w 43199"/>
              <a:gd name="connsiteY1" fmla="*/ 23405 h 43200"/>
              <a:gd name="connsiteX2" fmla="*/ 43199 w 43199"/>
              <a:gd name="connsiteY2" fmla="*/ 19794 h 43200"/>
              <a:gd name="connsiteX3" fmla="*/ 43199 w 43199"/>
              <a:gd name="connsiteY3" fmla="*/ 19794 h 43200"/>
              <a:gd name="connsiteX4" fmla="*/ 43174 w 43199"/>
              <a:gd name="connsiteY4" fmla="*/ 0 h 43200"/>
              <a:gd name="connsiteX5" fmla="*/ 0 w 43199"/>
              <a:gd name="connsiteY5" fmla="*/ 0 h 43200"/>
              <a:gd name="connsiteX6" fmla="*/ 0 w 43199"/>
              <a:gd name="connsiteY6" fmla="*/ 43200 h 43200"/>
              <a:gd name="connsiteX7" fmla="*/ 43174 w 43199"/>
              <a:gd name="connsiteY7" fmla="*/ 43200 h 43200"/>
              <a:gd name="connsiteX0" fmla="*/ 43174 w 43199"/>
              <a:gd name="connsiteY0" fmla="*/ 43200 h 43200"/>
              <a:gd name="connsiteX1" fmla="*/ 43199 w 43199"/>
              <a:gd name="connsiteY1" fmla="*/ 23405 h 43200"/>
              <a:gd name="connsiteX2" fmla="*/ 43199 w 43199"/>
              <a:gd name="connsiteY2" fmla="*/ 19794 h 43200"/>
              <a:gd name="connsiteX3" fmla="*/ 43174 w 43199"/>
              <a:gd name="connsiteY3" fmla="*/ 0 h 43200"/>
              <a:gd name="connsiteX4" fmla="*/ 0 w 43199"/>
              <a:gd name="connsiteY4" fmla="*/ 0 h 43200"/>
              <a:gd name="connsiteX5" fmla="*/ 0 w 43199"/>
              <a:gd name="connsiteY5" fmla="*/ 43200 h 43200"/>
              <a:gd name="connsiteX6" fmla="*/ 43174 w 43199"/>
              <a:gd name="connsiteY6" fmla="*/ 43200 h 43200"/>
              <a:gd name="connsiteX0" fmla="*/ 43174 w 46380"/>
              <a:gd name="connsiteY0" fmla="*/ 43200 h 43200"/>
              <a:gd name="connsiteX1" fmla="*/ 43199 w 46380"/>
              <a:gd name="connsiteY1" fmla="*/ 19794 h 43200"/>
              <a:gd name="connsiteX2" fmla="*/ 43174 w 46380"/>
              <a:gd name="connsiteY2" fmla="*/ 0 h 43200"/>
              <a:gd name="connsiteX3" fmla="*/ 0 w 46380"/>
              <a:gd name="connsiteY3" fmla="*/ 0 h 43200"/>
              <a:gd name="connsiteX4" fmla="*/ 0 w 46380"/>
              <a:gd name="connsiteY4" fmla="*/ 43200 h 43200"/>
              <a:gd name="connsiteX5" fmla="*/ 43174 w 46380"/>
              <a:gd name="connsiteY5" fmla="*/ 43200 h 43200"/>
              <a:gd name="connsiteX0" fmla="*/ 43174 w 43199"/>
              <a:gd name="connsiteY0" fmla="*/ 43200 h 43200"/>
              <a:gd name="connsiteX1" fmla="*/ 43199 w 43199"/>
              <a:gd name="connsiteY1" fmla="*/ 19794 h 43200"/>
              <a:gd name="connsiteX2" fmla="*/ 43174 w 43199"/>
              <a:gd name="connsiteY2" fmla="*/ 0 h 43200"/>
              <a:gd name="connsiteX3" fmla="*/ 0 w 43199"/>
              <a:gd name="connsiteY3" fmla="*/ 0 h 43200"/>
              <a:gd name="connsiteX4" fmla="*/ 0 w 43199"/>
              <a:gd name="connsiteY4" fmla="*/ 43200 h 43200"/>
              <a:gd name="connsiteX5" fmla="*/ 43174 w 43199"/>
              <a:gd name="connsiteY5" fmla="*/ 43200 h 43200"/>
              <a:gd name="connsiteX0" fmla="*/ 43174 w 43174"/>
              <a:gd name="connsiteY0" fmla="*/ 43200 h 43200"/>
              <a:gd name="connsiteX1" fmla="*/ 43174 w 43174"/>
              <a:gd name="connsiteY1" fmla="*/ 0 h 43200"/>
              <a:gd name="connsiteX2" fmla="*/ 0 w 43174"/>
              <a:gd name="connsiteY2" fmla="*/ 0 h 43200"/>
              <a:gd name="connsiteX3" fmla="*/ 0 w 43174"/>
              <a:gd name="connsiteY3" fmla="*/ 43200 h 43200"/>
              <a:gd name="connsiteX4" fmla="*/ 43174 w 43174"/>
              <a:gd name="connsiteY4" fmla="*/ 43200 h 43200"/>
              <a:gd name="connsiteX0" fmla="*/ 43174 w 43174"/>
              <a:gd name="connsiteY0" fmla="*/ 43200 h 43200"/>
              <a:gd name="connsiteX1" fmla="*/ 43174 w 43174"/>
              <a:gd name="connsiteY1" fmla="*/ 0 h 43200"/>
              <a:gd name="connsiteX2" fmla="*/ 0 w 43174"/>
              <a:gd name="connsiteY2" fmla="*/ 0 h 43200"/>
              <a:gd name="connsiteX3" fmla="*/ 0 w 43174"/>
              <a:gd name="connsiteY3" fmla="*/ 43200 h 43200"/>
              <a:gd name="connsiteX4" fmla="*/ 43174 w 43174"/>
              <a:gd name="connsiteY4" fmla="*/ 43200 h 4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174" h="43200" stroke="0" extrusionOk="0">
                <a:moveTo>
                  <a:pt x="43174" y="43200"/>
                </a:moveTo>
                <a:lnTo>
                  <a:pt x="43174" y="0"/>
                </a:lnTo>
                <a:lnTo>
                  <a:pt x="0" y="0"/>
                </a:lnTo>
                <a:lnTo>
                  <a:pt x="0" y="43200"/>
                </a:lnTo>
                <a:lnTo>
                  <a:pt x="43174" y="43200"/>
                </a:lnTo>
                <a:close/>
              </a:path>
            </a:pathLst>
          </a:custGeom>
          <a:solidFill>
            <a:schemeClr val="accent6">
              <a:lumMod val="20000"/>
              <a:lumOff val="80000"/>
            </a:schemeClr>
          </a:solidFill>
          <a:ln w="9524">
            <a:solidFill>
              <a:srgbClr val="000000"/>
            </a:solidFill>
            <a:round/>
            <a:headEnd/>
            <a:tailEnd/>
          </a:ln>
        </p:spPr>
      </p:sp>
      <p:sp>
        <p:nvSpPr>
          <p:cNvPr id="8" name="Shape 1103"/>
          <p:cNvSpPr>
            <a:spLocks noGrp="1" noChangeArrowheads="1"/>
          </p:cNvSpPr>
          <p:nvPr userDrawn="1"/>
        </p:nvSpPr>
        <p:spPr bwMode="auto">
          <a:xfrm>
            <a:off x="183165" y="101751"/>
            <a:ext cx="7789614" cy="5857890"/>
          </a:xfrm>
          <a:custGeom>
            <a:avLst/>
            <a:gdLst/>
            <a:ahLst/>
            <a:cxnLst/>
            <a:rect l="l" t="t" r="r" b="b"/>
            <a:pathLst>
              <a:path w="43200" h="43200" stroke="0" extrusionOk="0">
                <a:moveTo>
                  <a:pt x="43199" y="21599"/>
                </a:moveTo>
                <a:lnTo>
                  <a:pt x="43199" y="21599"/>
                </a:lnTo>
                <a:lnTo>
                  <a:pt x="43199" y="21599"/>
                </a:lnTo>
                <a:cubicBezTo>
                  <a:pt x="43199" y="21599"/>
                  <a:pt x="43199" y="21599"/>
                  <a:pt x="43199" y="21599"/>
                </a:cubicBezTo>
                <a:lnTo>
                  <a:pt x="43199" y="21599"/>
                </a:lnTo>
                <a:lnTo>
                  <a:pt x="43199" y="21599"/>
                </a:lnTo>
                <a:cubicBezTo>
                  <a:pt x="43199" y="33449"/>
                  <a:pt x="33448" y="43199"/>
                  <a:pt x="21600" y="43199"/>
                </a:cubicBezTo>
                <a:lnTo>
                  <a:pt x="21600" y="43199"/>
                </a:lnTo>
                <a:cubicBezTo>
                  <a:pt x="9749" y="43199"/>
                  <a:pt x="0" y="33449"/>
                  <a:pt x="0" y="21599"/>
                </a:cubicBezTo>
                <a:lnTo>
                  <a:pt x="0" y="21599"/>
                </a:lnTo>
                <a:cubicBezTo>
                  <a:pt x="0" y="9750"/>
                  <a:pt x="9749" y="0"/>
                  <a:pt x="21600" y="0"/>
                </a:cubicBezTo>
                <a:lnTo>
                  <a:pt x="21600" y="0"/>
                </a:lnTo>
                <a:cubicBezTo>
                  <a:pt x="33448" y="0"/>
                  <a:pt x="43199" y="9750"/>
                  <a:pt x="43199" y="21599"/>
                </a:cubicBezTo>
              </a:path>
            </a:pathLst>
          </a:custGeom>
          <a:solidFill>
            <a:srgbClr val="FFFFFF">
              <a:alpha val="1568"/>
            </a:srgbClr>
          </a:solidFill>
          <a:ln w="9524">
            <a:solidFill>
              <a:srgbClr val="000000"/>
            </a:solidFill>
            <a:round/>
            <a:headEnd/>
            <a:tailEnd/>
          </a:ln>
        </p:spPr>
      </p:sp>
      <p:sp>
        <p:nvSpPr>
          <p:cNvPr id="9" name="Shape 1104"/>
          <p:cNvSpPr>
            <a:spLocks noGrp="1" noChangeArrowheads="1"/>
          </p:cNvSpPr>
          <p:nvPr userDrawn="1"/>
        </p:nvSpPr>
        <p:spPr bwMode="auto">
          <a:xfrm>
            <a:off x="244971" y="130323"/>
            <a:ext cx="7610403" cy="5723438"/>
          </a:xfrm>
          <a:custGeom>
            <a:avLst/>
            <a:gdLst/>
            <a:ahLst/>
            <a:cxnLst/>
            <a:rect l="l" t="t" r="r" b="b"/>
            <a:pathLst>
              <a:path w="43200" h="43200" stroke="0" extrusionOk="0">
                <a:moveTo>
                  <a:pt x="43200" y="21600"/>
                </a:moveTo>
                <a:lnTo>
                  <a:pt x="43200" y="21600"/>
                </a:lnTo>
                <a:lnTo>
                  <a:pt x="43200" y="21600"/>
                </a:lnTo>
                <a:cubicBezTo>
                  <a:pt x="43200" y="21600"/>
                  <a:pt x="43200" y="21600"/>
                  <a:pt x="43200" y="21600"/>
                </a:cubicBezTo>
                <a:lnTo>
                  <a:pt x="43200" y="21600"/>
                </a:lnTo>
                <a:lnTo>
                  <a:pt x="43200" y="21600"/>
                </a:lnTo>
                <a:cubicBezTo>
                  <a:pt x="43200" y="33449"/>
                  <a:pt x="33450" y="43200"/>
                  <a:pt x="21600" y="43200"/>
                </a:cubicBezTo>
                <a:lnTo>
                  <a:pt x="21600" y="43200"/>
                </a:lnTo>
                <a:cubicBezTo>
                  <a:pt x="9749" y="43200"/>
                  <a:pt x="0" y="33449"/>
                  <a:pt x="0" y="21600"/>
                </a:cubicBezTo>
                <a:lnTo>
                  <a:pt x="0" y="21600"/>
                </a:lnTo>
                <a:cubicBezTo>
                  <a:pt x="0" y="9751"/>
                  <a:pt x="9749" y="0"/>
                  <a:pt x="21600" y="0"/>
                </a:cubicBezTo>
                <a:lnTo>
                  <a:pt x="21600" y="0"/>
                </a:lnTo>
                <a:cubicBezTo>
                  <a:pt x="33450" y="0"/>
                  <a:pt x="43200" y="9750"/>
                  <a:pt x="43200" y="21600"/>
                </a:cubicBezTo>
              </a:path>
            </a:pathLst>
          </a:custGeom>
          <a:solidFill>
            <a:srgbClr val="FFFFFF">
              <a:alpha val="3137"/>
            </a:srgbClr>
          </a:solidFill>
          <a:ln w="9524">
            <a:solidFill>
              <a:srgbClr val="000000"/>
            </a:solidFill>
            <a:round/>
            <a:headEnd/>
            <a:tailEnd/>
          </a:ln>
        </p:spPr>
      </p:sp>
      <p:sp>
        <p:nvSpPr>
          <p:cNvPr id="10" name="Shape 1105"/>
          <p:cNvSpPr>
            <a:spLocks noGrp="1" noChangeArrowheads="1"/>
          </p:cNvSpPr>
          <p:nvPr userDrawn="1"/>
        </p:nvSpPr>
        <p:spPr bwMode="auto">
          <a:xfrm>
            <a:off x="306493" y="159054"/>
            <a:ext cx="7431757" cy="5588830"/>
          </a:xfrm>
          <a:custGeom>
            <a:avLst/>
            <a:gdLst/>
            <a:ahLst/>
            <a:cxnLst/>
            <a:rect l="l" t="t" r="r" b="b"/>
            <a:pathLst>
              <a:path w="43200" h="43200" stroke="0" extrusionOk="0">
                <a:moveTo>
                  <a:pt x="43200" y="21599"/>
                </a:moveTo>
                <a:lnTo>
                  <a:pt x="43200" y="21599"/>
                </a:lnTo>
                <a:lnTo>
                  <a:pt x="43200" y="21599"/>
                </a:lnTo>
                <a:cubicBezTo>
                  <a:pt x="43200" y="21599"/>
                  <a:pt x="43200" y="21599"/>
                  <a:pt x="43200" y="21599"/>
                </a:cubicBezTo>
                <a:lnTo>
                  <a:pt x="43200" y="21599"/>
                </a:lnTo>
                <a:lnTo>
                  <a:pt x="43200" y="21599"/>
                </a:lnTo>
                <a:cubicBezTo>
                  <a:pt x="43200" y="33450"/>
                  <a:pt x="33448" y="43200"/>
                  <a:pt x="21599" y="43200"/>
                </a:cubicBezTo>
                <a:lnTo>
                  <a:pt x="21599" y="43200"/>
                </a:lnTo>
                <a:cubicBezTo>
                  <a:pt x="9749" y="43200"/>
                  <a:pt x="0" y="33450"/>
                  <a:pt x="0" y="21599"/>
                </a:cubicBezTo>
                <a:lnTo>
                  <a:pt x="0" y="21599"/>
                </a:lnTo>
                <a:cubicBezTo>
                  <a:pt x="0" y="9750"/>
                  <a:pt x="9749" y="0"/>
                  <a:pt x="21599" y="0"/>
                </a:cubicBezTo>
                <a:lnTo>
                  <a:pt x="21599" y="0"/>
                </a:lnTo>
                <a:cubicBezTo>
                  <a:pt x="33448" y="0"/>
                  <a:pt x="43200" y="9750"/>
                  <a:pt x="43200" y="21599"/>
                </a:cubicBezTo>
              </a:path>
            </a:pathLst>
          </a:custGeom>
          <a:solidFill>
            <a:srgbClr val="FFFFFF">
              <a:alpha val="4705"/>
            </a:srgbClr>
          </a:solidFill>
          <a:ln w="9524">
            <a:solidFill>
              <a:srgbClr val="000000"/>
            </a:solidFill>
            <a:round/>
            <a:headEnd/>
            <a:tailEnd/>
          </a:ln>
        </p:spPr>
      </p:sp>
      <p:sp>
        <p:nvSpPr>
          <p:cNvPr id="11" name="Shape 1106"/>
          <p:cNvSpPr>
            <a:spLocks noGrp="1" noChangeArrowheads="1"/>
          </p:cNvSpPr>
          <p:nvPr userDrawn="1"/>
        </p:nvSpPr>
        <p:spPr bwMode="auto">
          <a:xfrm>
            <a:off x="368021" y="187787"/>
            <a:ext cx="7252827" cy="5454378"/>
          </a:xfrm>
          <a:custGeom>
            <a:avLst/>
            <a:gdLst/>
            <a:ahLst/>
            <a:cxnLst/>
            <a:rect l="l" t="t" r="r" b="b"/>
            <a:pathLst>
              <a:path w="43200" h="43200" stroke="0" extrusionOk="0">
                <a:moveTo>
                  <a:pt x="43200" y="21599"/>
                </a:moveTo>
                <a:lnTo>
                  <a:pt x="43200" y="21599"/>
                </a:lnTo>
                <a:lnTo>
                  <a:pt x="43200" y="21599"/>
                </a:lnTo>
                <a:cubicBezTo>
                  <a:pt x="43200" y="21599"/>
                  <a:pt x="43200" y="21599"/>
                  <a:pt x="43200" y="21599"/>
                </a:cubicBezTo>
                <a:lnTo>
                  <a:pt x="43200" y="21599"/>
                </a:lnTo>
                <a:lnTo>
                  <a:pt x="43200" y="21599"/>
                </a:lnTo>
                <a:cubicBezTo>
                  <a:pt x="43200" y="33447"/>
                  <a:pt x="33450" y="43200"/>
                  <a:pt x="21600" y="43200"/>
                </a:cubicBezTo>
                <a:lnTo>
                  <a:pt x="21600" y="43200"/>
                </a:lnTo>
                <a:cubicBezTo>
                  <a:pt x="9750" y="43200"/>
                  <a:pt x="0" y="33447"/>
                  <a:pt x="0" y="21599"/>
                </a:cubicBezTo>
                <a:lnTo>
                  <a:pt x="0" y="21599"/>
                </a:lnTo>
                <a:cubicBezTo>
                  <a:pt x="0" y="9749"/>
                  <a:pt x="9750" y="0"/>
                  <a:pt x="21600" y="0"/>
                </a:cubicBezTo>
                <a:lnTo>
                  <a:pt x="21600" y="0"/>
                </a:lnTo>
                <a:cubicBezTo>
                  <a:pt x="33450" y="0"/>
                  <a:pt x="43200" y="9749"/>
                  <a:pt x="43200" y="21599"/>
                </a:cubicBezTo>
              </a:path>
            </a:pathLst>
          </a:custGeom>
          <a:solidFill>
            <a:srgbClr val="FFFFFF">
              <a:alpha val="6274"/>
            </a:srgbClr>
          </a:solidFill>
          <a:ln w="9524">
            <a:solidFill>
              <a:srgbClr val="000000"/>
            </a:solidFill>
            <a:round/>
            <a:headEnd/>
            <a:tailEnd/>
          </a:ln>
        </p:spPr>
      </p:sp>
      <p:sp>
        <p:nvSpPr>
          <p:cNvPr id="12" name="Shape 1107"/>
          <p:cNvSpPr>
            <a:spLocks noGrp="1" noChangeArrowheads="1"/>
          </p:cNvSpPr>
          <p:nvPr userDrawn="1"/>
        </p:nvSpPr>
        <p:spPr bwMode="auto">
          <a:xfrm>
            <a:off x="429541" y="216360"/>
            <a:ext cx="7074181" cy="5319929"/>
          </a:xfrm>
          <a:custGeom>
            <a:avLst/>
            <a:gdLst/>
            <a:ahLst/>
            <a:cxnLst/>
            <a:rect l="l" t="t" r="r" b="b"/>
            <a:pathLst>
              <a:path w="43200" h="43200" stroke="0" extrusionOk="0">
                <a:moveTo>
                  <a:pt x="43200" y="21599"/>
                </a:moveTo>
                <a:lnTo>
                  <a:pt x="43200" y="21599"/>
                </a:lnTo>
                <a:lnTo>
                  <a:pt x="43200" y="21599"/>
                </a:lnTo>
                <a:cubicBezTo>
                  <a:pt x="43200" y="21599"/>
                  <a:pt x="43200" y="21599"/>
                  <a:pt x="43200" y="21599"/>
                </a:cubicBezTo>
                <a:lnTo>
                  <a:pt x="43200" y="21599"/>
                </a:lnTo>
                <a:lnTo>
                  <a:pt x="43200" y="21599"/>
                </a:lnTo>
                <a:cubicBezTo>
                  <a:pt x="43200" y="33448"/>
                  <a:pt x="33448" y="43200"/>
                  <a:pt x="21600" y="43200"/>
                </a:cubicBezTo>
                <a:lnTo>
                  <a:pt x="21600" y="43200"/>
                </a:lnTo>
                <a:cubicBezTo>
                  <a:pt x="9751" y="43200"/>
                  <a:pt x="0" y="33448"/>
                  <a:pt x="0" y="21599"/>
                </a:cubicBezTo>
                <a:lnTo>
                  <a:pt x="0" y="21599"/>
                </a:lnTo>
                <a:cubicBezTo>
                  <a:pt x="0" y="9751"/>
                  <a:pt x="9751" y="0"/>
                  <a:pt x="21600" y="0"/>
                </a:cubicBezTo>
                <a:lnTo>
                  <a:pt x="21600" y="0"/>
                </a:lnTo>
                <a:cubicBezTo>
                  <a:pt x="33448" y="0"/>
                  <a:pt x="43200" y="9751"/>
                  <a:pt x="43200" y="21599"/>
                </a:cubicBezTo>
              </a:path>
            </a:pathLst>
          </a:custGeom>
          <a:solidFill>
            <a:srgbClr val="FFFFFF">
              <a:alpha val="7843"/>
            </a:srgbClr>
          </a:solidFill>
          <a:ln w="9524">
            <a:solidFill>
              <a:srgbClr val="000000"/>
            </a:solidFill>
            <a:round/>
            <a:headEnd/>
            <a:tailEnd/>
          </a:ln>
        </p:spPr>
      </p:sp>
      <p:sp>
        <p:nvSpPr>
          <p:cNvPr id="13" name="Shape 1108"/>
          <p:cNvSpPr>
            <a:spLocks noGrp="1" noChangeArrowheads="1"/>
          </p:cNvSpPr>
          <p:nvPr userDrawn="1"/>
        </p:nvSpPr>
        <p:spPr bwMode="auto">
          <a:xfrm>
            <a:off x="491347" y="245090"/>
            <a:ext cx="6894970" cy="5185318"/>
          </a:xfrm>
          <a:custGeom>
            <a:avLst/>
            <a:gdLst/>
            <a:ahLst/>
            <a:cxnLst/>
            <a:rect l="l" t="t" r="r" b="b"/>
            <a:pathLst>
              <a:path w="43200" h="43200" stroke="0" extrusionOk="0">
                <a:moveTo>
                  <a:pt x="43200" y="21600"/>
                </a:moveTo>
                <a:lnTo>
                  <a:pt x="43200" y="21600"/>
                </a:lnTo>
                <a:lnTo>
                  <a:pt x="43200" y="21600"/>
                </a:lnTo>
                <a:cubicBezTo>
                  <a:pt x="43200" y="21600"/>
                  <a:pt x="43200" y="21600"/>
                  <a:pt x="43200" y="21600"/>
                </a:cubicBezTo>
                <a:lnTo>
                  <a:pt x="43200" y="21600"/>
                </a:lnTo>
                <a:lnTo>
                  <a:pt x="43200" y="21600"/>
                </a:lnTo>
                <a:cubicBezTo>
                  <a:pt x="43200" y="33449"/>
                  <a:pt x="33449" y="43200"/>
                  <a:pt x="21599" y="43200"/>
                </a:cubicBezTo>
                <a:lnTo>
                  <a:pt x="21599" y="43200"/>
                </a:lnTo>
                <a:cubicBezTo>
                  <a:pt x="9750" y="43200"/>
                  <a:pt x="0" y="33449"/>
                  <a:pt x="0" y="21600"/>
                </a:cubicBezTo>
                <a:lnTo>
                  <a:pt x="0" y="21600"/>
                </a:lnTo>
                <a:cubicBezTo>
                  <a:pt x="0" y="9750"/>
                  <a:pt x="9750" y="0"/>
                  <a:pt x="21599" y="0"/>
                </a:cubicBezTo>
                <a:lnTo>
                  <a:pt x="21599" y="0"/>
                </a:lnTo>
                <a:cubicBezTo>
                  <a:pt x="33449" y="0"/>
                  <a:pt x="43200" y="9750"/>
                  <a:pt x="43200" y="21600"/>
                </a:cubicBezTo>
              </a:path>
            </a:pathLst>
          </a:custGeom>
          <a:solidFill>
            <a:srgbClr val="FFFFFF">
              <a:alpha val="9411"/>
            </a:srgbClr>
          </a:solidFill>
          <a:ln w="9524">
            <a:solidFill>
              <a:srgbClr val="000000"/>
            </a:solidFill>
            <a:round/>
            <a:headEnd/>
            <a:tailEnd/>
          </a:ln>
        </p:spPr>
      </p:sp>
      <p:sp>
        <p:nvSpPr>
          <p:cNvPr id="14" name="Shape 1109"/>
          <p:cNvSpPr>
            <a:spLocks noGrp="1" noChangeArrowheads="1"/>
          </p:cNvSpPr>
          <p:nvPr userDrawn="1"/>
        </p:nvSpPr>
        <p:spPr bwMode="auto">
          <a:xfrm>
            <a:off x="552877" y="273821"/>
            <a:ext cx="6716041" cy="5050710"/>
          </a:xfrm>
          <a:custGeom>
            <a:avLst/>
            <a:gdLst/>
            <a:ahLst/>
            <a:cxnLst/>
            <a:rect l="l" t="t" r="r" b="b"/>
            <a:pathLst>
              <a:path w="43200" h="43200" stroke="0" extrusionOk="0">
                <a:moveTo>
                  <a:pt x="43200" y="21600"/>
                </a:moveTo>
                <a:lnTo>
                  <a:pt x="43200" y="21600"/>
                </a:lnTo>
                <a:lnTo>
                  <a:pt x="43200" y="21600"/>
                </a:lnTo>
                <a:cubicBezTo>
                  <a:pt x="43200" y="21600"/>
                  <a:pt x="43200" y="21600"/>
                  <a:pt x="43200" y="21600"/>
                </a:cubicBezTo>
                <a:lnTo>
                  <a:pt x="43200" y="21600"/>
                </a:lnTo>
                <a:lnTo>
                  <a:pt x="43200" y="21600"/>
                </a:lnTo>
                <a:cubicBezTo>
                  <a:pt x="43200" y="33448"/>
                  <a:pt x="33449" y="43199"/>
                  <a:pt x="21600" y="43199"/>
                </a:cubicBezTo>
                <a:lnTo>
                  <a:pt x="21600" y="43199"/>
                </a:lnTo>
                <a:cubicBezTo>
                  <a:pt x="9750" y="43199"/>
                  <a:pt x="0" y="33448"/>
                  <a:pt x="0" y="21600"/>
                </a:cubicBezTo>
                <a:lnTo>
                  <a:pt x="0" y="21600"/>
                </a:lnTo>
                <a:cubicBezTo>
                  <a:pt x="0" y="9748"/>
                  <a:pt x="9750" y="0"/>
                  <a:pt x="21600" y="0"/>
                </a:cubicBezTo>
                <a:lnTo>
                  <a:pt x="21600" y="0"/>
                </a:lnTo>
                <a:cubicBezTo>
                  <a:pt x="33449" y="0"/>
                  <a:pt x="43200" y="9748"/>
                  <a:pt x="43200" y="21600"/>
                </a:cubicBezTo>
              </a:path>
            </a:pathLst>
          </a:custGeom>
          <a:solidFill>
            <a:srgbClr val="FFFFFF">
              <a:alpha val="10980"/>
            </a:srgbClr>
          </a:solidFill>
          <a:ln w="9524">
            <a:solidFill>
              <a:srgbClr val="000000"/>
            </a:solidFill>
            <a:round/>
            <a:headEnd/>
            <a:tailEnd/>
          </a:ln>
        </p:spPr>
      </p:sp>
      <p:sp>
        <p:nvSpPr>
          <p:cNvPr id="15" name="Shape 1110"/>
          <p:cNvSpPr>
            <a:spLocks noGrp="1" noChangeArrowheads="1"/>
          </p:cNvSpPr>
          <p:nvPr userDrawn="1"/>
        </p:nvSpPr>
        <p:spPr bwMode="auto">
          <a:xfrm>
            <a:off x="614397" y="302395"/>
            <a:ext cx="6537394" cy="4916258"/>
          </a:xfrm>
          <a:custGeom>
            <a:avLst/>
            <a:gdLst/>
            <a:ahLst/>
            <a:cxnLst/>
            <a:rect l="l" t="t" r="r" b="b"/>
            <a:pathLst>
              <a:path w="43200" h="43200" stroke="0" extrusionOk="0">
                <a:moveTo>
                  <a:pt x="43199" y="21600"/>
                </a:moveTo>
                <a:lnTo>
                  <a:pt x="43199" y="21600"/>
                </a:lnTo>
                <a:lnTo>
                  <a:pt x="43199" y="21600"/>
                </a:lnTo>
                <a:cubicBezTo>
                  <a:pt x="43199" y="21600"/>
                  <a:pt x="43199" y="21600"/>
                  <a:pt x="43199" y="21600"/>
                </a:cubicBezTo>
                <a:lnTo>
                  <a:pt x="43199" y="21600"/>
                </a:lnTo>
                <a:lnTo>
                  <a:pt x="43199" y="21600"/>
                </a:lnTo>
                <a:cubicBezTo>
                  <a:pt x="43199" y="33449"/>
                  <a:pt x="33449" y="43200"/>
                  <a:pt x="21600" y="43200"/>
                </a:cubicBezTo>
                <a:lnTo>
                  <a:pt x="21600" y="43200"/>
                </a:lnTo>
                <a:cubicBezTo>
                  <a:pt x="9750" y="43200"/>
                  <a:pt x="0" y="33449"/>
                  <a:pt x="0" y="21600"/>
                </a:cubicBezTo>
                <a:lnTo>
                  <a:pt x="0" y="21600"/>
                </a:lnTo>
                <a:cubicBezTo>
                  <a:pt x="0" y="9751"/>
                  <a:pt x="9750" y="0"/>
                  <a:pt x="21600" y="0"/>
                </a:cubicBezTo>
                <a:lnTo>
                  <a:pt x="21600" y="0"/>
                </a:lnTo>
                <a:cubicBezTo>
                  <a:pt x="33449" y="0"/>
                  <a:pt x="43199" y="9751"/>
                  <a:pt x="43199" y="21600"/>
                </a:cubicBezTo>
              </a:path>
            </a:pathLst>
          </a:custGeom>
          <a:solidFill>
            <a:srgbClr val="FFFFFF">
              <a:alpha val="12549"/>
            </a:srgbClr>
          </a:solidFill>
          <a:ln w="9524">
            <a:solidFill>
              <a:srgbClr val="000000"/>
            </a:solidFill>
            <a:round/>
            <a:headEnd/>
            <a:tailEnd/>
          </a:ln>
        </p:spPr>
      </p:sp>
      <p:sp>
        <p:nvSpPr>
          <p:cNvPr id="16" name="Shape 1111"/>
          <p:cNvSpPr>
            <a:spLocks noGrp="1" noChangeArrowheads="1"/>
          </p:cNvSpPr>
          <p:nvPr userDrawn="1"/>
        </p:nvSpPr>
        <p:spPr bwMode="auto">
          <a:xfrm>
            <a:off x="676203" y="331128"/>
            <a:ext cx="6358183" cy="4781650"/>
          </a:xfrm>
          <a:custGeom>
            <a:avLst/>
            <a:gdLst/>
            <a:ahLst/>
            <a:cxnLst/>
            <a:rect l="l" t="t" r="r" b="b"/>
            <a:pathLst>
              <a:path w="43200" h="43200" stroke="0" extrusionOk="0">
                <a:moveTo>
                  <a:pt x="43199" y="21600"/>
                </a:moveTo>
                <a:lnTo>
                  <a:pt x="43199" y="21600"/>
                </a:lnTo>
                <a:lnTo>
                  <a:pt x="43199" y="21600"/>
                </a:lnTo>
                <a:cubicBezTo>
                  <a:pt x="43199" y="21600"/>
                  <a:pt x="43199" y="21600"/>
                  <a:pt x="43199" y="21600"/>
                </a:cubicBezTo>
                <a:lnTo>
                  <a:pt x="43199" y="21600"/>
                </a:lnTo>
                <a:lnTo>
                  <a:pt x="43199" y="21600"/>
                </a:lnTo>
                <a:cubicBezTo>
                  <a:pt x="43199" y="33449"/>
                  <a:pt x="33449" y="43199"/>
                  <a:pt x="21598" y="43199"/>
                </a:cubicBezTo>
                <a:lnTo>
                  <a:pt x="21598" y="43199"/>
                </a:lnTo>
                <a:cubicBezTo>
                  <a:pt x="9750" y="43199"/>
                  <a:pt x="0" y="33449"/>
                  <a:pt x="0" y="21600"/>
                </a:cubicBezTo>
                <a:lnTo>
                  <a:pt x="0" y="21600"/>
                </a:lnTo>
                <a:cubicBezTo>
                  <a:pt x="0" y="9750"/>
                  <a:pt x="9750" y="0"/>
                  <a:pt x="21598" y="0"/>
                </a:cubicBezTo>
                <a:lnTo>
                  <a:pt x="21598" y="0"/>
                </a:lnTo>
                <a:cubicBezTo>
                  <a:pt x="33449" y="0"/>
                  <a:pt x="43199" y="9750"/>
                  <a:pt x="43199" y="21600"/>
                </a:cubicBezTo>
              </a:path>
            </a:pathLst>
          </a:custGeom>
          <a:solidFill>
            <a:srgbClr val="FFFFFF">
              <a:alpha val="14117"/>
            </a:srgbClr>
          </a:solidFill>
          <a:ln w="9524">
            <a:solidFill>
              <a:srgbClr val="000000"/>
            </a:solidFill>
            <a:round/>
            <a:headEnd/>
            <a:tailEnd/>
          </a:ln>
        </p:spPr>
      </p:sp>
      <p:sp>
        <p:nvSpPr>
          <p:cNvPr id="17" name="Shape 1112"/>
          <p:cNvSpPr>
            <a:spLocks noGrp="1" noChangeArrowheads="1"/>
          </p:cNvSpPr>
          <p:nvPr userDrawn="1"/>
        </p:nvSpPr>
        <p:spPr bwMode="auto">
          <a:xfrm>
            <a:off x="737731" y="359857"/>
            <a:ext cx="6179254" cy="4647039"/>
          </a:xfrm>
          <a:custGeom>
            <a:avLst/>
            <a:gdLst/>
            <a:ahLst/>
            <a:cxnLst/>
            <a:rect l="l" t="t" r="r" b="b"/>
            <a:pathLst>
              <a:path w="43200" h="43200" stroke="0" extrusionOk="0">
                <a:moveTo>
                  <a:pt x="43200" y="21600"/>
                </a:moveTo>
                <a:lnTo>
                  <a:pt x="43200" y="21600"/>
                </a:lnTo>
                <a:lnTo>
                  <a:pt x="43200" y="21600"/>
                </a:lnTo>
                <a:cubicBezTo>
                  <a:pt x="43200" y="21600"/>
                  <a:pt x="43200" y="21600"/>
                  <a:pt x="43200" y="21600"/>
                </a:cubicBezTo>
                <a:lnTo>
                  <a:pt x="43200" y="21600"/>
                </a:lnTo>
                <a:lnTo>
                  <a:pt x="43200" y="21600"/>
                </a:lnTo>
                <a:cubicBezTo>
                  <a:pt x="43200" y="33449"/>
                  <a:pt x="33448" y="43199"/>
                  <a:pt x="21599" y="43199"/>
                </a:cubicBezTo>
                <a:lnTo>
                  <a:pt x="21599" y="43199"/>
                </a:lnTo>
                <a:cubicBezTo>
                  <a:pt x="9750" y="43199"/>
                  <a:pt x="0" y="33449"/>
                  <a:pt x="0" y="21600"/>
                </a:cubicBezTo>
                <a:lnTo>
                  <a:pt x="0" y="21600"/>
                </a:lnTo>
                <a:cubicBezTo>
                  <a:pt x="0" y="9751"/>
                  <a:pt x="9750" y="0"/>
                  <a:pt x="21599" y="0"/>
                </a:cubicBezTo>
                <a:lnTo>
                  <a:pt x="21599" y="0"/>
                </a:lnTo>
                <a:cubicBezTo>
                  <a:pt x="33448" y="0"/>
                  <a:pt x="43200" y="9751"/>
                  <a:pt x="43200" y="21599"/>
                </a:cubicBezTo>
              </a:path>
            </a:pathLst>
          </a:custGeom>
          <a:solidFill>
            <a:srgbClr val="FFFFFF">
              <a:alpha val="15686"/>
            </a:srgbClr>
          </a:solidFill>
          <a:ln w="9524">
            <a:solidFill>
              <a:srgbClr val="000000"/>
            </a:solidFill>
            <a:round/>
            <a:headEnd/>
            <a:tailEnd/>
          </a:ln>
        </p:spPr>
      </p:sp>
      <p:sp>
        <p:nvSpPr>
          <p:cNvPr id="18" name="Shape 1113"/>
          <p:cNvSpPr>
            <a:spLocks noGrp="1" noChangeArrowheads="1"/>
          </p:cNvSpPr>
          <p:nvPr userDrawn="1"/>
        </p:nvSpPr>
        <p:spPr bwMode="auto">
          <a:xfrm>
            <a:off x="799253" y="388590"/>
            <a:ext cx="6000607" cy="4512430"/>
          </a:xfrm>
          <a:custGeom>
            <a:avLst/>
            <a:gdLst/>
            <a:ahLst/>
            <a:cxnLst/>
            <a:rect l="l" t="t" r="r" b="b"/>
            <a:pathLst>
              <a:path w="43200" h="43200" stroke="0" extrusionOk="0">
                <a:moveTo>
                  <a:pt x="43200" y="21599"/>
                </a:moveTo>
                <a:lnTo>
                  <a:pt x="43200" y="21599"/>
                </a:lnTo>
                <a:lnTo>
                  <a:pt x="43200" y="21599"/>
                </a:lnTo>
                <a:cubicBezTo>
                  <a:pt x="43200" y="21599"/>
                  <a:pt x="43200" y="21599"/>
                  <a:pt x="43200" y="21599"/>
                </a:cubicBezTo>
                <a:lnTo>
                  <a:pt x="43200" y="21599"/>
                </a:lnTo>
                <a:lnTo>
                  <a:pt x="43200" y="21599"/>
                </a:lnTo>
                <a:cubicBezTo>
                  <a:pt x="43200" y="33449"/>
                  <a:pt x="33449" y="43200"/>
                  <a:pt x="21600" y="43200"/>
                </a:cubicBezTo>
                <a:lnTo>
                  <a:pt x="21600" y="43200"/>
                </a:lnTo>
                <a:cubicBezTo>
                  <a:pt x="9750" y="43200"/>
                  <a:pt x="0" y="33449"/>
                  <a:pt x="0" y="21599"/>
                </a:cubicBezTo>
                <a:lnTo>
                  <a:pt x="0" y="21599"/>
                </a:lnTo>
                <a:cubicBezTo>
                  <a:pt x="0" y="9749"/>
                  <a:pt x="9750" y="0"/>
                  <a:pt x="21600" y="0"/>
                </a:cubicBezTo>
                <a:lnTo>
                  <a:pt x="21600" y="0"/>
                </a:lnTo>
                <a:cubicBezTo>
                  <a:pt x="33449" y="0"/>
                  <a:pt x="43200" y="9749"/>
                  <a:pt x="43200" y="21599"/>
                </a:cubicBezTo>
              </a:path>
            </a:pathLst>
          </a:custGeom>
          <a:solidFill>
            <a:srgbClr val="FFFFFF">
              <a:alpha val="17647"/>
            </a:srgbClr>
          </a:solidFill>
          <a:ln w="9524">
            <a:solidFill>
              <a:srgbClr val="000000"/>
            </a:solidFill>
            <a:round/>
            <a:headEnd/>
            <a:tailEnd/>
          </a:ln>
        </p:spPr>
      </p:sp>
      <p:sp>
        <p:nvSpPr>
          <p:cNvPr id="19" name="Shape 1114"/>
          <p:cNvSpPr>
            <a:spLocks noGrp="1" noChangeArrowheads="1"/>
          </p:cNvSpPr>
          <p:nvPr userDrawn="1"/>
        </p:nvSpPr>
        <p:spPr bwMode="auto">
          <a:xfrm>
            <a:off x="860777" y="417163"/>
            <a:ext cx="5821679" cy="4377979"/>
          </a:xfrm>
          <a:custGeom>
            <a:avLst/>
            <a:gdLst/>
            <a:ahLst/>
            <a:cxnLst/>
            <a:rect l="l" t="t" r="r" b="b"/>
            <a:pathLst>
              <a:path w="43200" h="43200" stroke="0" extrusionOk="0">
                <a:moveTo>
                  <a:pt x="43200" y="21600"/>
                </a:moveTo>
                <a:lnTo>
                  <a:pt x="43200" y="21600"/>
                </a:lnTo>
                <a:lnTo>
                  <a:pt x="43200" y="21600"/>
                </a:lnTo>
                <a:cubicBezTo>
                  <a:pt x="43200" y="21600"/>
                  <a:pt x="43200" y="21600"/>
                  <a:pt x="43200" y="21600"/>
                </a:cubicBezTo>
                <a:lnTo>
                  <a:pt x="43200" y="21600"/>
                </a:lnTo>
                <a:lnTo>
                  <a:pt x="43200" y="21600"/>
                </a:lnTo>
                <a:cubicBezTo>
                  <a:pt x="43200" y="33449"/>
                  <a:pt x="33449" y="43200"/>
                  <a:pt x="21599" y="43200"/>
                </a:cubicBezTo>
                <a:lnTo>
                  <a:pt x="21599" y="43200"/>
                </a:lnTo>
                <a:cubicBezTo>
                  <a:pt x="9750" y="43200"/>
                  <a:pt x="0" y="33449"/>
                  <a:pt x="0" y="21600"/>
                </a:cubicBezTo>
                <a:lnTo>
                  <a:pt x="0" y="21600"/>
                </a:lnTo>
                <a:cubicBezTo>
                  <a:pt x="0" y="9750"/>
                  <a:pt x="9750" y="0"/>
                  <a:pt x="21599" y="0"/>
                </a:cubicBezTo>
                <a:lnTo>
                  <a:pt x="21599" y="0"/>
                </a:lnTo>
                <a:cubicBezTo>
                  <a:pt x="33449" y="0"/>
                  <a:pt x="43200" y="9750"/>
                  <a:pt x="43200" y="21600"/>
                </a:cubicBezTo>
              </a:path>
            </a:pathLst>
          </a:custGeom>
          <a:solidFill>
            <a:srgbClr val="FFFFFF">
              <a:alpha val="19215"/>
            </a:srgbClr>
          </a:solidFill>
          <a:ln w="9524">
            <a:solidFill>
              <a:srgbClr val="000000"/>
            </a:solidFill>
            <a:round/>
            <a:headEnd/>
            <a:tailEnd/>
          </a:ln>
        </p:spPr>
      </p:sp>
      <p:sp>
        <p:nvSpPr>
          <p:cNvPr id="20" name="Shape 1115"/>
          <p:cNvSpPr>
            <a:spLocks noGrp="1" noChangeArrowheads="1"/>
          </p:cNvSpPr>
          <p:nvPr userDrawn="1"/>
        </p:nvSpPr>
        <p:spPr bwMode="auto">
          <a:xfrm>
            <a:off x="922587" y="445894"/>
            <a:ext cx="5642750" cy="4243529"/>
          </a:xfrm>
          <a:custGeom>
            <a:avLst/>
            <a:gdLst/>
            <a:ahLst/>
            <a:cxnLst/>
            <a:rect l="l" t="t" r="r" b="b"/>
            <a:pathLst>
              <a:path w="43200" h="43200" stroke="0" extrusionOk="0">
                <a:moveTo>
                  <a:pt x="43200" y="21599"/>
                </a:moveTo>
                <a:lnTo>
                  <a:pt x="43200" y="21599"/>
                </a:lnTo>
                <a:lnTo>
                  <a:pt x="43200" y="21599"/>
                </a:lnTo>
                <a:cubicBezTo>
                  <a:pt x="43200" y="21599"/>
                  <a:pt x="43200" y="21599"/>
                  <a:pt x="43200" y="21599"/>
                </a:cubicBezTo>
                <a:lnTo>
                  <a:pt x="43200" y="21599"/>
                </a:lnTo>
                <a:lnTo>
                  <a:pt x="43200" y="21599"/>
                </a:lnTo>
                <a:cubicBezTo>
                  <a:pt x="43200" y="33449"/>
                  <a:pt x="33448" y="43200"/>
                  <a:pt x="21600" y="43200"/>
                </a:cubicBezTo>
                <a:lnTo>
                  <a:pt x="21600" y="43200"/>
                </a:lnTo>
                <a:cubicBezTo>
                  <a:pt x="9748" y="43200"/>
                  <a:pt x="0" y="33449"/>
                  <a:pt x="0" y="21599"/>
                </a:cubicBezTo>
                <a:lnTo>
                  <a:pt x="0" y="21599"/>
                </a:lnTo>
                <a:cubicBezTo>
                  <a:pt x="0" y="9750"/>
                  <a:pt x="9748" y="0"/>
                  <a:pt x="21600" y="0"/>
                </a:cubicBezTo>
                <a:lnTo>
                  <a:pt x="21600" y="0"/>
                </a:lnTo>
                <a:cubicBezTo>
                  <a:pt x="33448" y="0"/>
                  <a:pt x="43200" y="9750"/>
                  <a:pt x="43200" y="21599"/>
                </a:cubicBezTo>
              </a:path>
            </a:pathLst>
          </a:custGeom>
          <a:solidFill>
            <a:srgbClr val="FFFFFF">
              <a:alpha val="20784"/>
            </a:srgbClr>
          </a:solidFill>
          <a:ln w="9524">
            <a:solidFill>
              <a:srgbClr val="000000"/>
            </a:solidFill>
            <a:round/>
            <a:headEnd/>
            <a:tailEnd/>
          </a:ln>
        </p:spPr>
      </p:sp>
      <p:sp>
        <p:nvSpPr>
          <p:cNvPr id="21" name="Shape 1116"/>
          <p:cNvSpPr>
            <a:spLocks noGrp="1" noChangeArrowheads="1"/>
          </p:cNvSpPr>
          <p:nvPr userDrawn="1"/>
        </p:nvSpPr>
        <p:spPr bwMode="auto">
          <a:xfrm>
            <a:off x="984107" y="474624"/>
            <a:ext cx="5463821" cy="4108918"/>
          </a:xfrm>
          <a:custGeom>
            <a:avLst/>
            <a:gdLst/>
            <a:ahLst/>
            <a:cxnLst/>
            <a:rect l="l" t="t" r="r" b="b"/>
            <a:pathLst>
              <a:path w="43200" h="43200" stroke="0" extrusionOk="0">
                <a:moveTo>
                  <a:pt x="43199" y="21599"/>
                </a:moveTo>
                <a:lnTo>
                  <a:pt x="43199" y="21599"/>
                </a:lnTo>
                <a:lnTo>
                  <a:pt x="43199" y="21599"/>
                </a:lnTo>
                <a:cubicBezTo>
                  <a:pt x="43199" y="21599"/>
                  <a:pt x="43199" y="21599"/>
                  <a:pt x="43199" y="21599"/>
                </a:cubicBezTo>
                <a:lnTo>
                  <a:pt x="43199" y="21599"/>
                </a:lnTo>
                <a:lnTo>
                  <a:pt x="43199" y="21599"/>
                </a:lnTo>
                <a:cubicBezTo>
                  <a:pt x="43199" y="33448"/>
                  <a:pt x="33448" y="43200"/>
                  <a:pt x="21599" y="43200"/>
                </a:cubicBezTo>
                <a:lnTo>
                  <a:pt x="21599" y="43200"/>
                </a:lnTo>
                <a:cubicBezTo>
                  <a:pt x="9750" y="43200"/>
                  <a:pt x="0" y="33448"/>
                  <a:pt x="0" y="21599"/>
                </a:cubicBezTo>
                <a:lnTo>
                  <a:pt x="0" y="21599"/>
                </a:lnTo>
                <a:cubicBezTo>
                  <a:pt x="0" y="9749"/>
                  <a:pt x="9750" y="0"/>
                  <a:pt x="21599" y="0"/>
                </a:cubicBezTo>
                <a:lnTo>
                  <a:pt x="21599" y="0"/>
                </a:lnTo>
                <a:cubicBezTo>
                  <a:pt x="33448" y="0"/>
                  <a:pt x="43199" y="9749"/>
                  <a:pt x="43199" y="21599"/>
                </a:cubicBezTo>
              </a:path>
            </a:pathLst>
          </a:custGeom>
          <a:solidFill>
            <a:srgbClr val="FFFFFF">
              <a:alpha val="22352"/>
            </a:srgbClr>
          </a:solidFill>
          <a:ln w="9524">
            <a:solidFill>
              <a:srgbClr val="000000"/>
            </a:solidFill>
            <a:round/>
            <a:headEnd/>
            <a:tailEnd/>
          </a:ln>
        </p:spPr>
      </p:sp>
      <p:sp>
        <p:nvSpPr>
          <p:cNvPr id="22" name="Shape 1117"/>
          <p:cNvSpPr>
            <a:spLocks noGrp="1" noChangeArrowheads="1"/>
          </p:cNvSpPr>
          <p:nvPr userDrawn="1"/>
        </p:nvSpPr>
        <p:spPr bwMode="auto">
          <a:xfrm>
            <a:off x="1045632" y="503197"/>
            <a:ext cx="5284893" cy="3974469"/>
          </a:xfrm>
          <a:custGeom>
            <a:avLst/>
            <a:gdLst/>
            <a:ahLst/>
            <a:cxnLst/>
            <a:rect l="l" t="t" r="r" b="b"/>
            <a:pathLst>
              <a:path w="43200" h="43200" stroke="0" extrusionOk="0">
                <a:moveTo>
                  <a:pt x="43200" y="21599"/>
                </a:moveTo>
                <a:lnTo>
                  <a:pt x="43200" y="21599"/>
                </a:lnTo>
                <a:lnTo>
                  <a:pt x="43200" y="21599"/>
                </a:lnTo>
                <a:cubicBezTo>
                  <a:pt x="43200" y="21599"/>
                  <a:pt x="43200" y="21599"/>
                  <a:pt x="43200" y="21599"/>
                </a:cubicBezTo>
                <a:lnTo>
                  <a:pt x="43200" y="21599"/>
                </a:lnTo>
                <a:lnTo>
                  <a:pt x="43200" y="21599"/>
                </a:lnTo>
                <a:cubicBezTo>
                  <a:pt x="43200" y="33449"/>
                  <a:pt x="33450" y="43200"/>
                  <a:pt x="21599" y="43200"/>
                </a:cubicBezTo>
                <a:lnTo>
                  <a:pt x="21599" y="43200"/>
                </a:lnTo>
                <a:cubicBezTo>
                  <a:pt x="9751" y="43200"/>
                  <a:pt x="0" y="33449"/>
                  <a:pt x="0" y="21599"/>
                </a:cubicBezTo>
                <a:lnTo>
                  <a:pt x="0" y="21599"/>
                </a:lnTo>
                <a:cubicBezTo>
                  <a:pt x="0" y="9750"/>
                  <a:pt x="9751" y="0"/>
                  <a:pt x="21599" y="0"/>
                </a:cubicBezTo>
                <a:lnTo>
                  <a:pt x="21599" y="0"/>
                </a:lnTo>
                <a:cubicBezTo>
                  <a:pt x="33450" y="0"/>
                  <a:pt x="43200" y="9750"/>
                  <a:pt x="43200" y="21599"/>
                </a:cubicBezTo>
              </a:path>
            </a:pathLst>
          </a:custGeom>
          <a:solidFill>
            <a:srgbClr val="FFFFFF">
              <a:alpha val="23921"/>
            </a:srgbClr>
          </a:solidFill>
          <a:ln w="9524">
            <a:solidFill>
              <a:srgbClr val="000000"/>
            </a:solidFill>
            <a:round/>
            <a:headEnd/>
            <a:tailEnd/>
          </a:ln>
        </p:spPr>
      </p:sp>
      <p:sp>
        <p:nvSpPr>
          <p:cNvPr id="23" name="Shape 1118"/>
          <p:cNvSpPr>
            <a:spLocks noGrp="1" noChangeArrowheads="1"/>
          </p:cNvSpPr>
          <p:nvPr userDrawn="1"/>
        </p:nvSpPr>
        <p:spPr bwMode="auto">
          <a:xfrm>
            <a:off x="1107443" y="531930"/>
            <a:ext cx="5105963" cy="3839859"/>
          </a:xfrm>
          <a:custGeom>
            <a:avLst/>
            <a:gdLst/>
            <a:ahLst/>
            <a:cxnLst/>
            <a:rect l="l" t="t" r="r" b="b"/>
            <a:pathLst>
              <a:path w="43200" h="43200" stroke="0" extrusionOk="0">
                <a:moveTo>
                  <a:pt x="43200" y="21600"/>
                </a:moveTo>
                <a:lnTo>
                  <a:pt x="43200" y="21600"/>
                </a:lnTo>
                <a:lnTo>
                  <a:pt x="43200" y="21600"/>
                </a:lnTo>
                <a:cubicBezTo>
                  <a:pt x="43200" y="21600"/>
                  <a:pt x="43200" y="21600"/>
                  <a:pt x="43200" y="21600"/>
                </a:cubicBezTo>
                <a:lnTo>
                  <a:pt x="43200" y="21600"/>
                </a:lnTo>
                <a:lnTo>
                  <a:pt x="43200" y="21600"/>
                </a:lnTo>
                <a:cubicBezTo>
                  <a:pt x="43200" y="33449"/>
                  <a:pt x="33448" y="43200"/>
                  <a:pt x="21599" y="43200"/>
                </a:cubicBezTo>
                <a:lnTo>
                  <a:pt x="21599" y="43200"/>
                </a:lnTo>
                <a:cubicBezTo>
                  <a:pt x="9749" y="43200"/>
                  <a:pt x="0" y="33449"/>
                  <a:pt x="0" y="21600"/>
                </a:cubicBezTo>
                <a:lnTo>
                  <a:pt x="0" y="21600"/>
                </a:lnTo>
                <a:cubicBezTo>
                  <a:pt x="0" y="9750"/>
                  <a:pt x="9749" y="0"/>
                  <a:pt x="21599" y="0"/>
                </a:cubicBezTo>
                <a:lnTo>
                  <a:pt x="21599" y="0"/>
                </a:lnTo>
                <a:cubicBezTo>
                  <a:pt x="33448" y="0"/>
                  <a:pt x="43200" y="9750"/>
                  <a:pt x="43200" y="21600"/>
                </a:cubicBezTo>
              </a:path>
            </a:pathLst>
          </a:custGeom>
          <a:solidFill>
            <a:srgbClr val="FFFFFF">
              <a:alpha val="25490"/>
            </a:srgbClr>
          </a:solidFill>
          <a:ln w="9524">
            <a:solidFill>
              <a:srgbClr val="000000"/>
            </a:solidFill>
            <a:round/>
            <a:headEnd/>
            <a:tailEnd/>
          </a:ln>
        </p:spPr>
      </p:sp>
      <p:sp>
        <p:nvSpPr>
          <p:cNvPr id="24" name="Shape 1119"/>
          <p:cNvSpPr>
            <a:spLocks noGrp="1" noChangeArrowheads="1"/>
          </p:cNvSpPr>
          <p:nvPr userDrawn="1"/>
        </p:nvSpPr>
        <p:spPr bwMode="auto">
          <a:xfrm>
            <a:off x="1168963" y="560659"/>
            <a:ext cx="4927034" cy="3705250"/>
          </a:xfrm>
          <a:custGeom>
            <a:avLst/>
            <a:gdLst/>
            <a:ahLst/>
            <a:cxnLst/>
            <a:rect l="l" t="t" r="r" b="b"/>
            <a:pathLst>
              <a:path w="43200" h="43200" stroke="0" extrusionOk="0">
                <a:moveTo>
                  <a:pt x="43200" y="21600"/>
                </a:moveTo>
                <a:lnTo>
                  <a:pt x="43200" y="21600"/>
                </a:lnTo>
                <a:lnTo>
                  <a:pt x="43200" y="21600"/>
                </a:lnTo>
                <a:cubicBezTo>
                  <a:pt x="43200" y="21600"/>
                  <a:pt x="43200" y="21600"/>
                  <a:pt x="43200" y="21600"/>
                </a:cubicBezTo>
                <a:lnTo>
                  <a:pt x="43200" y="21600"/>
                </a:lnTo>
                <a:lnTo>
                  <a:pt x="43200" y="21600"/>
                </a:lnTo>
                <a:cubicBezTo>
                  <a:pt x="43200" y="33448"/>
                  <a:pt x="33450" y="43200"/>
                  <a:pt x="21600" y="43200"/>
                </a:cubicBezTo>
                <a:lnTo>
                  <a:pt x="21600" y="43200"/>
                </a:lnTo>
                <a:cubicBezTo>
                  <a:pt x="9749" y="43200"/>
                  <a:pt x="0" y="33448"/>
                  <a:pt x="0" y="21600"/>
                </a:cubicBezTo>
                <a:lnTo>
                  <a:pt x="0" y="21600"/>
                </a:lnTo>
                <a:cubicBezTo>
                  <a:pt x="0" y="9749"/>
                  <a:pt x="9749" y="0"/>
                  <a:pt x="21600" y="0"/>
                </a:cubicBezTo>
                <a:lnTo>
                  <a:pt x="21600" y="0"/>
                </a:lnTo>
                <a:cubicBezTo>
                  <a:pt x="33450" y="0"/>
                  <a:pt x="43200" y="9749"/>
                  <a:pt x="43200" y="21600"/>
                </a:cubicBezTo>
              </a:path>
            </a:pathLst>
          </a:custGeom>
          <a:solidFill>
            <a:srgbClr val="FFFFFF">
              <a:alpha val="27058"/>
            </a:srgbClr>
          </a:solidFill>
          <a:ln w="9524">
            <a:solidFill>
              <a:srgbClr val="000000"/>
            </a:solidFill>
            <a:round/>
            <a:headEnd/>
            <a:tailEnd/>
          </a:ln>
        </p:spPr>
      </p:sp>
      <p:sp>
        <p:nvSpPr>
          <p:cNvPr id="25" name="Shape 1120"/>
          <p:cNvSpPr>
            <a:spLocks noGrp="1" noChangeArrowheads="1"/>
          </p:cNvSpPr>
          <p:nvPr userDrawn="1"/>
        </p:nvSpPr>
        <p:spPr bwMode="auto">
          <a:xfrm>
            <a:off x="2023254" y="5083093"/>
            <a:ext cx="1181945" cy="888929"/>
          </a:xfrm>
          <a:custGeom>
            <a:avLst/>
            <a:gdLst/>
            <a:ahLst/>
            <a:cxnLst/>
            <a:rect l="l" t="t" r="r" b="b"/>
            <a:pathLst>
              <a:path w="43200" h="43200" stroke="0" extrusionOk="0">
                <a:moveTo>
                  <a:pt x="21600" y="0"/>
                </a:moveTo>
                <a:lnTo>
                  <a:pt x="21600" y="0"/>
                </a:lnTo>
                <a:cubicBezTo>
                  <a:pt x="33534" y="0"/>
                  <a:pt x="43200" y="9673"/>
                  <a:pt x="43200" y="21599"/>
                </a:cubicBezTo>
                <a:lnTo>
                  <a:pt x="43200" y="21599"/>
                </a:lnTo>
                <a:cubicBezTo>
                  <a:pt x="43200" y="33533"/>
                  <a:pt x="33534" y="43200"/>
                  <a:pt x="21600" y="43200"/>
                </a:cubicBezTo>
                <a:lnTo>
                  <a:pt x="21600" y="43200"/>
                </a:lnTo>
                <a:cubicBezTo>
                  <a:pt x="9665" y="43200"/>
                  <a:pt x="0" y="33533"/>
                  <a:pt x="0" y="21599"/>
                </a:cubicBezTo>
                <a:lnTo>
                  <a:pt x="0" y="21599"/>
                </a:lnTo>
                <a:cubicBezTo>
                  <a:pt x="0" y="9673"/>
                  <a:pt x="9665" y="0"/>
                  <a:pt x="21600" y="0"/>
                </a:cubicBezTo>
                <a:close/>
              </a:path>
            </a:pathLst>
          </a:custGeom>
          <a:solidFill>
            <a:srgbClr val="FFFFFF">
              <a:alpha val="11764"/>
            </a:srgbClr>
          </a:solidFill>
          <a:ln w="9524">
            <a:solidFill>
              <a:srgbClr val="000000"/>
            </a:solidFill>
            <a:round/>
            <a:headEnd/>
            <a:tailEnd/>
          </a:ln>
        </p:spPr>
      </p:sp>
      <p:sp>
        <p:nvSpPr>
          <p:cNvPr id="26" name="Shape 1121"/>
          <p:cNvSpPr>
            <a:spLocks noGrp="1" noChangeArrowheads="1"/>
          </p:cNvSpPr>
          <p:nvPr userDrawn="1"/>
        </p:nvSpPr>
        <p:spPr bwMode="auto">
          <a:xfrm>
            <a:off x="2851007" y="4515765"/>
            <a:ext cx="1869157" cy="1405620"/>
          </a:xfrm>
          <a:custGeom>
            <a:avLst/>
            <a:gdLst/>
            <a:ahLst/>
            <a:cxnLst/>
            <a:rect l="l" t="t" r="r" b="b"/>
            <a:pathLst>
              <a:path w="43200" h="43200" stroke="0" extrusionOk="0">
                <a:moveTo>
                  <a:pt x="21596" y="0"/>
                </a:moveTo>
                <a:lnTo>
                  <a:pt x="21596" y="0"/>
                </a:lnTo>
                <a:cubicBezTo>
                  <a:pt x="33526" y="0"/>
                  <a:pt x="43200" y="9669"/>
                  <a:pt x="43200" y="21601"/>
                </a:cubicBezTo>
                <a:lnTo>
                  <a:pt x="43200" y="21601"/>
                </a:lnTo>
                <a:cubicBezTo>
                  <a:pt x="43200" y="33530"/>
                  <a:pt x="33526" y="43200"/>
                  <a:pt x="21596" y="43200"/>
                </a:cubicBezTo>
                <a:lnTo>
                  <a:pt x="21596" y="43200"/>
                </a:lnTo>
                <a:cubicBezTo>
                  <a:pt x="9673" y="43200"/>
                  <a:pt x="0" y="33530"/>
                  <a:pt x="0" y="21601"/>
                </a:cubicBezTo>
                <a:lnTo>
                  <a:pt x="0" y="21601"/>
                </a:lnTo>
                <a:cubicBezTo>
                  <a:pt x="0" y="9669"/>
                  <a:pt x="9673" y="0"/>
                  <a:pt x="21596" y="0"/>
                </a:cubicBezTo>
                <a:close/>
              </a:path>
            </a:pathLst>
          </a:custGeom>
          <a:solidFill>
            <a:srgbClr val="FFFFFF">
              <a:alpha val="14509"/>
            </a:srgbClr>
          </a:solidFill>
          <a:ln w="9524">
            <a:solidFill>
              <a:srgbClr val="000000"/>
            </a:solidFill>
            <a:round/>
            <a:headEnd/>
            <a:tailEnd/>
          </a:ln>
        </p:spPr>
      </p:sp>
      <p:sp>
        <p:nvSpPr>
          <p:cNvPr id="29" name="Shape 1124"/>
          <p:cNvSpPr>
            <a:spLocks noGrp="1" noChangeArrowheads="1"/>
          </p:cNvSpPr>
          <p:nvPr userDrawn="1"/>
        </p:nvSpPr>
        <p:spPr bwMode="auto">
          <a:xfrm>
            <a:off x="3037839" y="4457826"/>
            <a:ext cx="835941" cy="628758"/>
          </a:xfrm>
          <a:custGeom>
            <a:avLst/>
            <a:gdLst/>
            <a:ahLst/>
            <a:cxnLst/>
            <a:rect l="l" t="t" r="r" b="b"/>
            <a:pathLst>
              <a:path w="43200" h="43200" stroke="0" extrusionOk="0">
                <a:moveTo>
                  <a:pt x="21600" y="0"/>
                </a:moveTo>
                <a:lnTo>
                  <a:pt x="21600" y="0"/>
                </a:lnTo>
                <a:cubicBezTo>
                  <a:pt x="33530" y="0"/>
                  <a:pt x="43200" y="9672"/>
                  <a:pt x="43200" y="21604"/>
                </a:cubicBezTo>
                <a:lnTo>
                  <a:pt x="43200" y="21604"/>
                </a:lnTo>
                <a:cubicBezTo>
                  <a:pt x="43200" y="33525"/>
                  <a:pt x="33530" y="43200"/>
                  <a:pt x="21600" y="43200"/>
                </a:cubicBezTo>
                <a:lnTo>
                  <a:pt x="21600" y="43200"/>
                </a:lnTo>
                <a:cubicBezTo>
                  <a:pt x="9669" y="43200"/>
                  <a:pt x="0" y="33525"/>
                  <a:pt x="0" y="21604"/>
                </a:cubicBezTo>
                <a:lnTo>
                  <a:pt x="0" y="21604"/>
                </a:lnTo>
                <a:cubicBezTo>
                  <a:pt x="0" y="9672"/>
                  <a:pt x="9669" y="0"/>
                  <a:pt x="21600" y="0"/>
                </a:cubicBezTo>
                <a:close/>
              </a:path>
            </a:pathLst>
          </a:custGeom>
          <a:solidFill>
            <a:srgbClr val="FFFFFF">
              <a:alpha val="784"/>
            </a:srgbClr>
          </a:solidFill>
          <a:ln w="9524">
            <a:solidFill>
              <a:srgbClr val="000000"/>
            </a:solidFill>
            <a:round/>
            <a:headEnd/>
            <a:tailEnd/>
          </a:ln>
        </p:spPr>
      </p:sp>
      <p:sp>
        <p:nvSpPr>
          <p:cNvPr id="30" name="Shape 1125"/>
          <p:cNvSpPr>
            <a:spLocks noGrp="1" noChangeArrowheads="1"/>
          </p:cNvSpPr>
          <p:nvPr userDrawn="1"/>
        </p:nvSpPr>
        <p:spPr bwMode="auto">
          <a:xfrm>
            <a:off x="1015999" y="4613071"/>
            <a:ext cx="685800" cy="515578"/>
          </a:xfrm>
          <a:custGeom>
            <a:avLst/>
            <a:gdLst/>
            <a:ahLst/>
            <a:cxnLst/>
            <a:rect l="l" t="t" r="r" b="b"/>
            <a:pathLst>
              <a:path w="43200" h="43200" stroke="0" extrusionOk="0">
                <a:moveTo>
                  <a:pt x="21599" y="0"/>
                </a:moveTo>
                <a:lnTo>
                  <a:pt x="21599" y="0"/>
                </a:lnTo>
                <a:cubicBezTo>
                  <a:pt x="33527" y="0"/>
                  <a:pt x="43200" y="9668"/>
                  <a:pt x="43200" y="21599"/>
                </a:cubicBezTo>
                <a:lnTo>
                  <a:pt x="43200" y="21599"/>
                </a:lnTo>
                <a:cubicBezTo>
                  <a:pt x="43200" y="33530"/>
                  <a:pt x="33527" y="43200"/>
                  <a:pt x="21599" y="43200"/>
                </a:cubicBezTo>
                <a:lnTo>
                  <a:pt x="21599" y="43200"/>
                </a:lnTo>
                <a:cubicBezTo>
                  <a:pt x="9671" y="43200"/>
                  <a:pt x="0" y="33530"/>
                  <a:pt x="0" y="21599"/>
                </a:cubicBezTo>
                <a:lnTo>
                  <a:pt x="0" y="21599"/>
                </a:lnTo>
                <a:cubicBezTo>
                  <a:pt x="0" y="9668"/>
                  <a:pt x="9671" y="0"/>
                  <a:pt x="21599" y="0"/>
                </a:cubicBezTo>
                <a:close/>
              </a:path>
            </a:pathLst>
          </a:custGeom>
          <a:solidFill>
            <a:srgbClr val="FFFFFF">
              <a:alpha val="45098"/>
            </a:srgbClr>
          </a:solidFill>
          <a:ln w="9524">
            <a:solidFill>
              <a:srgbClr val="000000"/>
            </a:solidFill>
            <a:round/>
            <a:headEnd/>
            <a:tailEnd/>
          </a:ln>
        </p:spPr>
      </p:sp>
      <p:sp>
        <p:nvSpPr>
          <p:cNvPr id="43" name="Shape 1138"/>
          <p:cNvSpPr>
            <a:spLocks noGrp="1" noChangeArrowheads="1"/>
          </p:cNvSpPr>
          <p:nvPr userDrawn="1"/>
        </p:nvSpPr>
        <p:spPr bwMode="auto">
          <a:xfrm>
            <a:off x="2311403" y="4372901"/>
            <a:ext cx="796430" cy="598915"/>
          </a:xfrm>
          <a:custGeom>
            <a:avLst/>
            <a:gdLst/>
            <a:ahLst/>
            <a:cxnLst/>
            <a:rect l="l" t="t" r="r" b="b"/>
            <a:pathLst>
              <a:path w="43200" h="43200" stroke="0" extrusionOk="0">
                <a:moveTo>
                  <a:pt x="21600" y="0"/>
                </a:moveTo>
                <a:lnTo>
                  <a:pt x="21600" y="0"/>
                </a:lnTo>
                <a:cubicBezTo>
                  <a:pt x="33525" y="0"/>
                  <a:pt x="43200" y="9675"/>
                  <a:pt x="43200" y="21594"/>
                </a:cubicBezTo>
                <a:lnTo>
                  <a:pt x="43200" y="21594"/>
                </a:lnTo>
                <a:cubicBezTo>
                  <a:pt x="43200" y="33524"/>
                  <a:pt x="33525" y="43200"/>
                  <a:pt x="21600" y="43200"/>
                </a:cubicBezTo>
                <a:lnTo>
                  <a:pt x="21600" y="43200"/>
                </a:lnTo>
                <a:cubicBezTo>
                  <a:pt x="9674" y="43200"/>
                  <a:pt x="0" y="33524"/>
                  <a:pt x="0" y="21594"/>
                </a:cubicBezTo>
                <a:lnTo>
                  <a:pt x="0" y="21594"/>
                </a:lnTo>
                <a:cubicBezTo>
                  <a:pt x="0" y="9675"/>
                  <a:pt x="9674" y="0"/>
                  <a:pt x="21600" y="0"/>
                </a:cubicBezTo>
                <a:close/>
              </a:path>
            </a:pathLst>
          </a:custGeom>
          <a:solidFill>
            <a:srgbClr val="FFFFFF">
              <a:alpha val="7843"/>
            </a:srgbClr>
          </a:solidFill>
          <a:ln w="9524">
            <a:solidFill>
              <a:srgbClr val="000000"/>
            </a:solidFill>
            <a:round/>
            <a:headEnd/>
            <a:tailEnd/>
          </a:ln>
        </p:spPr>
      </p:sp>
      <p:sp>
        <p:nvSpPr>
          <p:cNvPr id="44" name="Shape 1139"/>
          <p:cNvSpPr>
            <a:spLocks noGrp="1" noChangeArrowheads="1"/>
          </p:cNvSpPr>
          <p:nvPr userDrawn="1"/>
        </p:nvSpPr>
        <p:spPr bwMode="auto">
          <a:xfrm>
            <a:off x="1648462" y="4729109"/>
            <a:ext cx="755507" cy="568121"/>
          </a:xfrm>
          <a:custGeom>
            <a:avLst/>
            <a:gdLst/>
            <a:ahLst/>
            <a:cxnLst/>
            <a:rect l="l" t="t" r="r" b="b"/>
            <a:pathLst>
              <a:path w="43200" h="43200" stroke="0" extrusionOk="0">
                <a:moveTo>
                  <a:pt x="21608" y="0"/>
                </a:moveTo>
                <a:lnTo>
                  <a:pt x="21608" y="0"/>
                </a:lnTo>
                <a:cubicBezTo>
                  <a:pt x="33533" y="0"/>
                  <a:pt x="43200" y="9668"/>
                  <a:pt x="43200" y="21593"/>
                </a:cubicBezTo>
                <a:lnTo>
                  <a:pt x="43200" y="21593"/>
                </a:lnTo>
                <a:cubicBezTo>
                  <a:pt x="43200" y="33519"/>
                  <a:pt x="33533" y="43200"/>
                  <a:pt x="21608" y="43200"/>
                </a:cubicBezTo>
                <a:lnTo>
                  <a:pt x="21608" y="43200"/>
                </a:lnTo>
                <a:cubicBezTo>
                  <a:pt x="9682" y="43200"/>
                  <a:pt x="0" y="33519"/>
                  <a:pt x="0" y="21593"/>
                </a:cubicBezTo>
                <a:lnTo>
                  <a:pt x="0" y="21593"/>
                </a:lnTo>
                <a:cubicBezTo>
                  <a:pt x="0" y="9668"/>
                  <a:pt x="9682" y="0"/>
                  <a:pt x="21608" y="0"/>
                </a:cubicBezTo>
                <a:close/>
              </a:path>
            </a:pathLst>
          </a:custGeom>
          <a:solidFill>
            <a:srgbClr val="FFFFFF">
              <a:alpha val="24705"/>
            </a:srgbClr>
          </a:solidFill>
          <a:ln w="9524">
            <a:solidFill>
              <a:srgbClr val="000000"/>
            </a:solidFill>
            <a:round/>
            <a:headEnd/>
            <a:tailEnd/>
          </a:ln>
        </p:spPr>
      </p:sp>
      <p:sp>
        <p:nvSpPr>
          <p:cNvPr id="45" name="Shape 1140"/>
          <p:cNvSpPr>
            <a:spLocks noGrp="1" noChangeArrowheads="1"/>
          </p:cNvSpPr>
          <p:nvPr userDrawn="1"/>
        </p:nvSpPr>
        <p:spPr bwMode="auto">
          <a:xfrm>
            <a:off x="1506501" y="5387076"/>
            <a:ext cx="753250" cy="566374"/>
          </a:xfrm>
          <a:custGeom>
            <a:avLst/>
            <a:gdLst/>
            <a:ahLst/>
            <a:cxnLst/>
            <a:rect l="l" t="t" r="r" b="b"/>
            <a:pathLst>
              <a:path w="43200" h="43200" stroke="0" extrusionOk="0">
                <a:moveTo>
                  <a:pt x="21607" y="0"/>
                </a:moveTo>
                <a:lnTo>
                  <a:pt x="21607" y="0"/>
                </a:lnTo>
                <a:cubicBezTo>
                  <a:pt x="33536" y="0"/>
                  <a:pt x="43200" y="9673"/>
                  <a:pt x="43200" y="21599"/>
                </a:cubicBezTo>
                <a:lnTo>
                  <a:pt x="43200" y="21599"/>
                </a:lnTo>
                <a:cubicBezTo>
                  <a:pt x="43200" y="33526"/>
                  <a:pt x="33536" y="43200"/>
                  <a:pt x="21607" y="43200"/>
                </a:cubicBezTo>
                <a:lnTo>
                  <a:pt x="21607" y="43200"/>
                </a:lnTo>
                <a:cubicBezTo>
                  <a:pt x="9679" y="43200"/>
                  <a:pt x="0" y="33526"/>
                  <a:pt x="0" y="21599"/>
                </a:cubicBezTo>
                <a:lnTo>
                  <a:pt x="0" y="21599"/>
                </a:lnTo>
                <a:cubicBezTo>
                  <a:pt x="0" y="9673"/>
                  <a:pt x="9679" y="0"/>
                  <a:pt x="21607" y="0"/>
                </a:cubicBezTo>
                <a:close/>
              </a:path>
            </a:pathLst>
          </a:custGeom>
          <a:solidFill>
            <a:srgbClr val="FFFFFF">
              <a:alpha val="32549"/>
            </a:srgbClr>
          </a:solidFill>
          <a:ln w="9524">
            <a:solidFill>
              <a:srgbClr val="000000"/>
            </a:solidFill>
            <a:round/>
            <a:headEnd/>
            <a:tailEnd/>
          </a:ln>
        </p:spPr>
      </p:sp>
      <p:sp>
        <p:nvSpPr>
          <p:cNvPr id="46" name="Shape 1141"/>
          <p:cNvSpPr>
            <a:spLocks noGrp="1" noChangeArrowheads="1"/>
          </p:cNvSpPr>
          <p:nvPr userDrawn="1"/>
        </p:nvSpPr>
        <p:spPr bwMode="auto">
          <a:xfrm>
            <a:off x="2370101" y="5855034"/>
            <a:ext cx="893513" cy="671935"/>
          </a:xfrm>
          <a:custGeom>
            <a:avLst/>
            <a:gdLst/>
            <a:ahLst/>
            <a:cxnLst/>
            <a:rect l="l" t="t" r="r" b="b"/>
            <a:pathLst>
              <a:path w="43200" h="43200" stroke="0" extrusionOk="0">
                <a:moveTo>
                  <a:pt x="21600" y="0"/>
                </a:moveTo>
                <a:lnTo>
                  <a:pt x="21600" y="0"/>
                </a:lnTo>
                <a:cubicBezTo>
                  <a:pt x="33525" y="0"/>
                  <a:pt x="43200" y="9674"/>
                  <a:pt x="43200" y="21605"/>
                </a:cubicBezTo>
                <a:lnTo>
                  <a:pt x="43200" y="21605"/>
                </a:lnTo>
                <a:cubicBezTo>
                  <a:pt x="43200" y="33535"/>
                  <a:pt x="33525" y="43200"/>
                  <a:pt x="21600" y="43200"/>
                </a:cubicBezTo>
                <a:lnTo>
                  <a:pt x="21600" y="43200"/>
                </a:lnTo>
                <a:cubicBezTo>
                  <a:pt x="9674" y="43200"/>
                  <a:pt x="0" y="33535"/>
                  <a:pt x="0" y="21605"/>
                </a:cubicBezTo>
                <a:lnTo>
                  <a:pt x="0" y="21605"/>
                </a:lnTo>
                <a:cubicBezTo>
                  <a:pt x="0" y="9674"/>
                  <a:pt x="9674" y="0"/>
                  <a:pt x="21600" y="0"/>
                </a:cubicBezTo>
                <a:close/>
              </a:path>
            </a:pathLst>
          </a:custGeom>
          <a:solidFill>
            <a:srgbClr val="FFFFFF">
              <a:alpha val="7058"/>
            </a:srgbClr>
          </a:solidFill>
          <a:ln w="9524">
            <a:solidFill>
              <a:srgbClr val="000000"/>
            </a:solidFill>
            <a:round/>
            <a:headEnd/>
            <a:tailEnd/>
          </a:ln>
        </p:spPr>
      </p:sp>
      <p:sp>
        <p:nvSpPr>
          <p:cNvPr id="47" name="Shape 1142"/>
          <p:cNvSpPr>
            <a:spLocks noGrp="1" noChangeArrowheads="1"/>
          </p:cNvSpPr>
          <p:nvPr userDrawn="1"/>
        </p:nvSpPr>
        <p:spPr bwMode="auto">
          <a:xfrm>
            <a:off x="2241977" y="6244482"/>
            <a:ext cx="688339" cy="517801"/>
          </a:xfrm>
          <a:custGeom>
            <a:avLst/>
            <a:gdLst/>
            <a:ahLst/>
            <a:cxnLst/>
            <a:rect l="l" t="t" r="r" b="b"/>
            <a:pathLst>
              <a:path w="43200" h="43200" stroke="0" extrusionOk="0">
                <a:moveTo>
                  <a:pt x="21591" y="0"/>
                </a:moveTo>
                <a:lnTo>
                  <a:pt x="21591" y="0"/>
                </a:lnTo>
                <a:cubicBezTo>
                  <a:pt x="33528" y="0"/>
                  <a:pt x="43198" y="9667"/>
                  <a:pt x="43198" y="21600"/>
                </a:cubicBezTo>
                <a:lnTo>
                  <a:pt x="43198" y="21600"/>
                </a:lnTo>
                <a:cubicBezTo>
                  <a:pt x="43198" y="33519"/>
                  <a:pt x="33528" y="43200"/>
                  <a:pt x="21591" y="43200"/>
                </a:cubicBezTo>
                <a:lnTo>
                  <a:pt x="21591" y="43200"/>
                </a:lnTo>
                <a:cubicBezTo>
                  <a:pt x="9670" y="43200"/>
                  <a:pt x="0" y="33519"/>
                  <a:pt x="0" y="21600"/>
                </a:cubicBezTo>
                <a:lnTo>
                  <a:pt x="0" y="21600"/>
                </a:lnTo>
                <a:cubicBezTo>
                  <a:pt x="0" y="9667"/>
                  <a:pt x="9670" y="0"/>
                  <a:pt x="21591" y="0"/>
                </a:cubicBezTo>
                <a:close/>
              </a:path>
            </a:pathLst>
          </a:custGeom>
          <a:solidFill>
            <a:srgbClr val="FFFFFF">
              <a:alpha val="30979"/>
            </a:srgbClr>
          </a:solidFill>
          <a:ln w="9524">
            <a:solidFill>
              <a:srgbClr val="000000"/>
            </a:solidFill>
            <a:round/>
            <a:headEnd/>
            <a:tailEnd/>
          </a:ln>
        </p:spPr>
      </p:sp>
      <p:sp>
        <p:nvSpPr>
          <p:cNvPr id="48" name="Shape 1143"/>
          <p:cNvSpPr>
            <a:spLocks noGrp="1" noChangeArrowheads="1"/>
          </p:cNvSpPr>
          <p:nvPr userDrawn="1"/>
        </p:nvSpPr>
        <p:spPr bwMode="auto">
          <a:xfrm>
            <a:off x="3596920" y="5964721"/>
            <a:ext cx="726439" cy="546215"/>
          </a:xfrm>
          <a:custGeom>
            <a:avLst/>
            <a:gdLst/>
            <a:ahLst/>
            <a:cxnLst/>
            <a:rect l="l" t="t" r="r" b="b"/>
            <a:pathLst>
              <a:path w="43200" h="43200" stroke="0" extrusionOk="0">
                <a:moveTo>
                  <a:pt x="21599" y="0"/>
                </a:moveTo>
                <a:lnTo>
                  <a:pt x="21599" y="0"/>
                </a:lnTo>
                <a:cubicBezTo>
                  <a:pt x="33531" y="0"/>
                  <a:pt x="43200" y="9666"/>
                  <a:pt x="43200" y="21605"/>
                </a:cubicBezTo>
                <a:lnTo>
                  <a:pt x="43200" y="21605"/>
                </a:lnTo>
                <a:cubicBezTo>
                  <a:pt x="43200" y="33533"/>
                  <a:pt x="33531" y="43200"/>
                  <a:pt x="21599" y="43200"/>
                </a:cubicBezTo>
                <a:lnTo>
                  <a:pt x="21599" y="43200"/>
                </a:lnTo>
                <a:cubicBezTo>
                  <a:pt x="9666" y="43200"/>
                  <a:pt x="0" y="33533"/>
                  <a:pt x="0" y="21605"/>
                </a:cubicBezTo>
                <a:lnTo>
                  <a:pt x="0" y="21605"/>
                </a:lnTo>
                <a:cubicBezTo>
                  <a:pt x="0" y="9666"/>
                  <a:pt x="9666" y="0"/>
                  <a:pt x="21599" y="0"/>
                </a:cubicBezTo>
                <a:close/>
              </a:path>
            </a:pathLst>
          </a:custGeom>
          <a:solidFill>
            <a:srgbClr val="FFFFFF">
              <a:alpha val="67450"/>
            </a:srgbClr>
          </a:solidFill>
          <a:ln w="9524">
            <a:solidFill>
              <a:srgbClr val="000000"/>
            </a:solidFill>
            <a:round/>
            <a:headEnd/>
            <a:tailEnd/>
          </a:ln>
        </p:spPr>
      </p:sp>
      <p:sp>
        <p:nvSpPr>
          <p:cNvPr id="49" name="Shape 1144"/>
          <p:cNvSpPr>
            <a:spLocks noGrp="1" noChangeArrowheads="1"/>
          </p:cNvSpPr>
          <p:nvPr userDrawn="1"/>
        </p:nvSpPr>
        <p:spPr bwMode="auto">
          <a:xfrm>
            <a:off x="3037843" y="5578669"/>
            <a:ext cx="977899" cy="735271"/>
          </a:xfrm>
          <a:custGeom>
            <a:avLst/>
            <a:gdLst/>
            <a:ahLst/>
            <a:cxnLst/>
            <a:rect l="l" t="t" r="r" b="b"/>
            <a:pathLst>
              <a:path w="43200" h="43200" stroke="0" extrusionOk="0">
                <a:moveTo>
                  <a:pt x="21606" y="0"/>
                </a:moveTo>
                <a:lnTo>
                  <a:pt x="21606" y="0"/>
                </a:lnTo>
                <a:cubicBezTo>
                  <a:pt x="33524" y="0"/>
                  <a:pt x="43200" y="9671"/>
                  <a:pt x="43200" y="21599"/>
                </a:cubicBezTo>
                <a:lnTo>
                  <a:pt x="43200" y="21599"/>
                </a:lnTo>
                <a:cubicBezTo>
                  <a:pt x="43200" y="33528"/>
                  <a:pt x="33524" y="43200"/>
                  <a:pt x="21606" y="43200"/>
                </a:cubicBezTo>
                <a:lnTo>
                  <a:pt x="21606" y="43200"/>
                </a:lnTo>
                <a:cubicBezTo>
                  <a:pt x="9674" y="43200"/>
                  <a:pt x="0" y="33528"/>
                  <a:pt x="0" y="21599"/>
                </a:cubicBezTo>
                <a:lnTo>
                  <a:pt x="0" y="21599"/>
                </a:lnTo>
                <a:cubicBezTo>
                  <a:pt x="0" y="9671"/>
                  <a:pt x="9674" y="0"/>
                  <a:pt x="21606" y="0"/>
                </a:cubicBezTo>
                <a:close/>
              </a:path>
            </a:pathLst>
          </a:custGeom>
          <a:solidFill>
            <a:srgbClr val="FFFFFF">
              <a:alpha val="31372"/>
            </a:srgbClr>
          </a:solidFill>
          <a:ln w="9524">
            <a:solidFill>
              <a:srgbClr val="000000"/>
            </a:solidFill>
            <a:round/>
            <a:headEnd/>
            <a:tailEnd/>
          </a:ln>
        </p:spPr>
      </p:sp>
      <p:sp>
        <p:nvSpPr>
          <p:cNvPr id="52" name="Shape 1147"/>
          <p:cNvSpPr>
            <a:spLocks noGrp="1" noChangeArrowheads="1"/>
          </p:cNvSpPr>
          <p:nvPr userDrawn="1"/>
        </p:nvSpPr>
        <p:spPr bwMode="auto">
          <a:xfrm>
            <a:off x="2609712" y="36827"/>
            <a:ext cx="752403" cy="565898"/>
          </a:xfrm>
          <a:custGeom>
            <a:avLst/>
            <a:gdLst/>
            <a:ahLst/>
            <a:cxnLst/>
            <a:rect l="l" t="t" r="r" b="b"/>
            <a:pathLst>
              <a:path w="43200" h="43200" stroke="0" extrusionOk="0">
                <a:moveTo>
                  <a:pt x="21600" y="0"/>
                </a:moveTo>
                <a:lnTo>
                  <a:pt x="21600" y="0"/>
                </a:lnTo>
                <a:cubicBezTo>
                  <a:pt x="33541" y="0"/>
                  <a:pt x="43200" y="9670"/>
                  <a:pt x="43200" y="21593"/>
                </a:cubicBezTo>
                <a:lnTo>
                  <a:pt x="43200" y="21593"/>
                </a:lnTo>
                <a:cubicBezTo>
                  <a:pt x="43200" y="33529"/>
                  <a:pt x="33541" y="43200"/>
                  <a:pt x="21600" y="43200"/>
                </a:cubicBezTo>
                <a:lnTo>
                  <a:pt x="21600" y="43200"/>
                </a:lnTo>
                <a:cubicBezTo>
                  <a:pt x="9673" y="43200"/>
                  <a:pt x="0" y="33529"/>
                  <a:pt x="0" y="21593"/>
                </a:cubicBezTo>
                <a:lnTo>
                  <a:pt x="0" y="21593"/>
                </a:lnTo>
                <a:cubicBezTo>
                  <a:pt x="0" y="9670"/>
                  <a:pt x="9673" y="0"/>
                  <a:pt x="21600" y="0"/>
                </a:cubicBezTo>
                <a:close/>
              </a:path>
            </a:pathLst>
          </a:custGeom>
          <a:solidFill>
            <a:srgbClr val="FFFFFF">
              <a:alpha val="14509"/>
            </a:srgbClr>
          </a:solidFill>
          <a:ln w="9524">
            <a:solidFill>
              <a:srgbClr val="000000"/>
            </a:solidFill>
            <a:round/>
            <a:headEnd/>
            <a:tailEnd/>
          </a:ln>
        </p:spPr>
      </p:sp>
      <p:sp>
        <p:nvSpPr>
          <p:cNvPr id="53" name="Shape 1148"/>
          <p:cNvSpPr>
            <a:spLocks noGrp="1" noChangeArrowheads="1"/>
          </p:cNvSpPr>
          <p:nvPr userDrawn="1"/>
        </p:nvSpPr>
        <p:spPr bwMode="auto">
          <a:xfrm>
            <a:off x="2272174" y="35715"/>
            <a:ext cx="748734" cy="563041"/>
          </a:xfrm>
          <a:custGeom>
            <a:avLst/>
            <a:gdLst/>
            <a:ahLst/>
            <a:cxnLst/>
            <a:rect l="l" t="t" r="r" b="b"/>
            <a:pathLst>
              <a:path w="43200" h="43200" stroke="0" extrusionOk="0">
                <a:moveTo>
                  <a:pt x="21608" y="0"/>
                </a:moveTo>
                <a:lnTo>
                  <a:pt x="21608" y="0"/>
                </a:lnTo>
                <a:cubicBezTo>
                  <a:pt x="33527" y="0"/>
                  <a:pt x="43200" y="9670"/>
                  <a:pt x="43200" y="21593"/>
                </a:cubicBezTo>
                <a:lnTo>
                  <a:pt x="43200" y="21593"/>
                </a:lnTo>
                <a:cubicBezTo>
                  <a:pt x="43200" y="33529"/>
                  <a:pt x="33527" y="43200"/>
                  <a:pt x="21608" y="43200"/>
                </a:cubicBezTo>
                <a:lnTo>
                  <a:pt x="21608" y="43200"/>
                </a:lnTo>
                <a:cubicBezTo>
                  <a:pt x="9672" y="43200"/>
                  <a:pt x="0" y="33529"/>
                  <a:pt x="0" y="21593"/>
                </a:cubicBezTo>
                <a:lnTo>
                  <a:pt x="0" y="21593"/>
                </a:lnTo>
                <a:cubicBezTo>
                  <a:pt x="0" y="9670"/>
                  <a:pt x="9672" y="0"/>
                  <a:pt x="21608" y="0"/>
                </a:cubicBezTo>
                <a:close/>
              </a:path>
            </a:pathLst>
          </a:custGeom>
          <a:solidFill>
            <a:srgbClr val="FFFFFF">
              <a:alpha val="16470"/>
            </a:srgbClr>
          </a:solidFill>
          <a:ln w="9524">
            <a:solidFill>
              <a:srgbClr val="000000"/>
            </a:solidFill>
            <a:round/>
            <a:headEnd/>
            <a:tailEnd/>
          </a:ln>
        </p:spPr>
      </p:sp>
      <p:sp>
        <p:nvSpPr>
          <p:cNvPr id="3" name="Текст 2"/>
          <p:cNvSpPr>
            <a:spLocks noGrp="1"/>
          </p:cNvSpPr>
          <p:nvPr>
            <p:ph type="body" idx="1"/>
          </p:nvPr>
        </p:nvSpPr>
        <p:spPr bwMode="auto">
          <a:xfrm>
            <a:off x="799253" y="1600203"/>
            <a:ext cx="10577333" cy="4525962"/>
          </a:xfrm>
          <a:prstGeom prst="rect">
            <a:avLst/>
          </a:prstGeom>
        </p:spPr>
        <p:txBody>
          <a:bodyPr vert="horz" lIns="91440" tIns="45720" rIns="91440" bIns="45720" rtlCol="0">
            <a:normAutofit/>
          </a:bodyPr>
          <a:lstStyle/>
          <a:p>
            <a:pPr lvl="0">
              <a:defRPr/>
            </a:pPr>
            <a:r>
              <a:t>Образец текста</a:t>
            </a:r>
          </a:p>
          <a:p>
            <a:pPr lvl="1">
              <a:defRPr/>
            </a:pPr>
            <a:r>
              <a:t>Второй уровень</a:t>
            </a:r>
          </a:p>
          <a:p>
            <a:pPr lvl="2">
              <a:defRPr/>
            </a:pPr>
            <a:r>
              <a:t>Третий уровень</a:t>
            </a:r>
          </a:p>
          <a:p>
            <a:pPr lvl="3">
              <a:defRPr/>
            </a:pPr>
            <a:r>
              <a:t>Четвертый уровень</a:t>
            </a:r>
          </a:p>
          <a:p>
            <a:pPr lvl="4">
              <a:defRPr/>
            </a:pPr>
            <a:r>
              <a:t>Пятый уровень</a:t>
            </a:r>
          </a:p>
        </p:txBody>
      </p:sp>
      <p:sp>
        <p:nvSpPr>
          <p:cNvPr id="4" name="Дата 3"/>
          <p:cNvSpPr>
            <a:spLocks noGrp="1"/>
          </p:cNvSpPr>
          <p:nvPr>
            <p:ph type="dt" sz="half" idx="2"/>
          </p:nvPr>
        </p:nvSpPr>
        <p:spPr bwMode="auto">
          <a:xfrm>
            <a:off x="815413" y="6356353"/>
            <a:ext cx="2844798" cy="365125"/>
          </a:xfrm>
          <a:prstGeom prst="rect">
            <a:avLst/>
          </a:prstGeom>
        </p:spPr>
        <p:txBody>
          <a:bodyPr vert="horz" lIns="91440" tIns="45720" rIns="91440" bIns="45720" rtlCol="0" anchor="ctr"/>
          <a:lstStyle>
            <a:lvl1pPr algn="l">
              <a:defRPr sz="1200">
                <a:solidFill>
                  <a:schemeClr val="accent6">
                    <a:lumMod val="50000"/>
                  </a:schemeClr>
                </a:solidFill>
                <a:latin typeface="+mn-lt"/>
              </a:defRPr>
            </a:lvl1pPr>
          </a:lstStyle>
          <a:p>
            <a:pPr>
              <a:defRPr/>
            </a:pPr>
            <a:fld id="{B7184183-74E9-4393-9769-E1D9236041BE}" type="datetimeFigureOut">
              <a:rPr lang="de-DE"/>
              <a:t>08.04.2025</a:t>
            </a:fld>
            <a:endParaRPr/>
          </a:p>
        </p:txBody>
      </p:sp>
      <p:sp>
        <p:nvSpPr>
          <p:cNvPr id="5" name="Нижний колонтитул 4"/>
          <p:cNvSpPr>
            <a:spLocks noGrp="1"/>
          </p:cNvSpPr>
          <p:nvPr>
            <p:ph type="ftr" sz="quarter" idx="3"/>
          </p:nvPr>
        </p:nvSpPr>
        <p:spPr bwMode="auto">
          <a:xfrm>
            <a:off x="4165599" y="6356353"/>
            <a:ext cx="3860799" cy="365125"/>
          </a:xfrm>
          <a:prstGeom prst="rect">
            <a:avLst/>
          </a:prstGeom>
        </p:spPr>
        <p:txBody>
          <a:bodyPr vert="horz" lIns="91440" tIns="45720" rIns="91440" bIns="45720" rtlCol="0" anchor="ctr"/>
          <a:lstStyle>
            <a:lvl1pPr algn="ctr">
              <a:defRPr sz="1200">
                <a:solidFill>
                  <a:schemeClr val="accent6">
                    <a:lumMod val="50000"/>
                  </a:schemeClr>
                </a:solidFill>
                <a:latin typeface="+mn-lt"/>
              </a:defRPr>
            </a:lvl1pPr>
          </a:lstStyle>
          <a:p>
            <a:pPr>
              <a:defRPr/>
            </a:pPr>
            <a:endParaRPr/>
          </a:p>
        </p:txBody>
      </p:sp>
      <p:sp>
        <p:nvSpPr>
          <p:cNvPr id="2" name="Заголовок 1"/>
          <p:cNvSpPr>
            <a:spLocks noGrp="1"/>
          </p:cNvSpPr>
          <p:nvPr>
            <p:ph type="title"/>
          </p:nvPr>
        </p:nvSpPr>
        <p:spPr bwMode="auto">
          <a:xfrm>
            <a:off x="787829" y="274638"/>
            <a:ext cx="10588757" cy="1143000"/>
          </a:xfrm>
          <a:prstGeom prst="rect">
            <a:avLst/>
          </a:prstGeom>
        </p:spPr>
        <p:txBody>
          <a:bodyPr vert="horz" lIns="91440" tIns="45720" rIns="91440" bIns="45720" rtlCol="0" anchor="ctr">
            <a:normAutofit/>
          </a:bodyPr>
          <a:lstStyle/>
          <a:p>
            <a:pPr>
              <a:defRPr/>
            </a:pPr>
            <a:r>
              <a:t>Образец заголовка</a:t>
            </a:r>
          </a:p>
        </p:txBody>
      </p:sp>
      <p:sp>
        <p:nvSpPr>
          <p:cNvPr id="6" name="Номер слайда 5"/>
          <p:cNvSpPr>
            <a:spLocks noGrp="1"/>
          </p:cNvSpPr>
          <p:nvPr>
            <p:ph type="sldNum" sz="quarter" idx="4"/>
          </p:nvPr>
        </p:nvSpPr>
        <p:spPr bwMode="auto">
          <a:xfrm>
            <a:off x="8592277" y="6356353"/>
            <a:ext cx="2784309" cy="365125"/>
          </a:xfrm>
          <a:prstGeom prst="rect">
            <a:avLst/>
          </a:prstGeom>
        </p:spPr>
        <p:txBody>
          <a:bodyPr vert="horz" lIns="91440" tIns="45720" rIns="91440" bIns="45720" rtlCol="0" anchor="ctr"/>
          <a:lstStyle>
            <a:lvl1pPr algn="r">
              <a:defRPr sz="1200">
                <a:solidFill>
                  <a:schemeClr val="accent6">
                    <a:lumMod val="50000"/>
                  </a:schemeClr>
                </a:solidFill>
                <a:latin typeface="+mn-lt"/>
              </a:defRPr>
            </a:lvl1pPr>
          </a:lstStyle>
          <a:p>
            <a:pPr>
              <a:defRPr/>
            </a:pPr>
            <a:fld id="{6A530004-958A-4E15-9840-E9741BECB0F3}" type="slidenum">
              <a:rPr/>
              <a:t>‹Nr.›</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a:spcBef>
          <a:spcPts val="0"/>
        </a:spcBef>
        <a:buNone/>
        <a:defRPr sz="4400" b="1">
          <a:solidFill>
            <a:schemeClr val="accent6">
              <a:lumMod val="50000"/>
            </a:schemeClr>
          </a:solidFill>
          <a:latin typeface="+mj-lt"/>
          <a:ea typeface="+mj-ea"/>
          <a:cs typeface="Arial"/>
        </a:defRPr>
      </a:lvl1pPr>
    </p:titleStyle>
    <p:bodyStyle>
      <a:lvl1pPr marL="342900" indent="-342900" algn="l" defTabSz="914400">
        <a:spcBef>
          <a:spcPts val="0"/>
        </a:spcBef>
        <a:buFont typeface="Arial"/>
        <a:buChar char="•"/>
        <a:defRPr sz="3200">
          <a:solidFill>
            <a:schemeClr val="accent6">
              <a:lumMod val="50000"/>
            </a:schemeClr>
          </a:solidFill>
          <a:latin typeface="+mn-lt"/>
          <a:ea typeface="+mn-ea"/>
          <a:cs typeface="+mn-cs"/>
        </a:defRPr>
      </a:lvl1pPr>
      <a:lvl2pPr marL="742950" indent="-285750" algn="l" defTabSz="914400">
        <a:spcBef>
          <a:spcPts val="0"/>
        </a:spcBef>
        <a:buFont typeface="Arial"/>
        <a:buChar char="–"/>
        <a:defRPr sz="2800">
          <a:solidFill>
            <a:schemeClr val="accent6">
              <a:lumMod val="50000"/>
            </a:schemeClr>
          </a:solidFill>
          <a:latin typeface="+mn-lt"/>
          <a:ea typeface="+mn-ea"/>
          <a:cs typeface="+mn-cs"/>
        </a:defRPr>
      </a:lvl2pPr>
      <a:lvl3pPr marL="1143000" indent="-228600" algn="l" defTabSz="914400">
        <a:spcBef>
          <a:spcPts val="0"/>
        </a:spcBef>
        <a:buFont typeface="Arial"/>
        <a:buChar char="•"/>
        <a:defRPr sz="2400">
          <a:solidFill>
            <a:schemeClr val="accent6">
              <a:lumMod val="50000"/>
            </a:schemeClr>
          </a:solidFill>
          <a:latin typeface="+mn-lt"/>
          <a:ea typeface="+mn-ea"/>
          <a:cs typeface="+mn-cs"/>
        </a:defRPr>
      </a:lvl3pPr>
      <a:lvl4pPr marL="1600200" indent="-228600" algn="l" defTabSz="914400">
        <a:spcBef>
          <a:spcPts val="0"/>
        </a:spcBef>
        <a:buFont typeface="Arial"/>
        <a:buChar char="–"/>
        <a:defRPr sz="2000">
          <a:solidFill>
            <a:schemeClr val="accent6">
              <a:lumMod val="50000"/>
            </a:schemeClr>
          </a:solidFill>
          <a:latin typeface="+mn-lt"/>
          <a:ea typeface="+mn-ea"/>
          <a:cs typeface="+mn-cs"/>
        </a:defRPr>
      </a:lvl4pPr>
      <a:lvl5pPr marL="2057400" indent="-228600" algn="l" defTabSz="914400">
        <a:spcBef>
          <a:spcPts val="0"/>
        </a:spcBef>
        <a:buFont typeface="Arial"/>
        <a:buChar char="»"/>
        <a:defRPr sz="2000">
          <a:solidFill>
            <a:schemeClr val="accent6">
              <a:lumMod val="50000"/>
            </a:schemeClr>
          </a:solidFill>
          <a:latin typeface="+mn-lt"/>
          <a:ea typeface="+mn-ea"/>
          <a:cs typeface="+mn-cs"/>
        </a:defRPr>
      </a:lvl5pPr>
      <a:lvl6pPr marL="2514599" indent="-228600" algn="l" defTabSz="914400">
        <a:spcBef>
          <a:spcPts val="0"/>
        </a:spcBef>
        <a:buFont typeface="Arial"/>
        <a:buChar char="•"/>
        <a:defRPr sz="2000">
          <a:solidFill>
            <a:schemeClr val="tx1"/>
          </a:solidFill>
          <a:latin typeface="+mn-lt"/>
          <a:ea typeface="+mn-ea"/>
          <a:cs typeface="+mn-cs"/>
        </a:defRPr>
      </a:lvl6pPr>
      <a:lvl7pPr marL="2971800" indent="-228600" algn="l" defTabSz="914400">
        <a:spcBef>
          <a:spcPts val="0"/>
        </a:spcBef>
        <a:buFont typeface="Arial"/>
        <a:buChar char="•"/>
        <a:defRPr sz="2000">
          <a:solidFill>
            <a:schemeClr val="tx1"/>
          </a:solidFill>
          <a:latin typeface="+mn-lt"/>
          <a:ea typeface="+mn-ea"/>
          <a:cs typeface="+mn-cs"/>
        </a:defRPr>
      </a:lvl7pPr>
      <a:lvl8pPr marL="3429000" indent="-228600" algn="l" defTabSz="914400">
        <a:spcBef>
          <a:spcPts val="0"/>
        </a:spcBef>
        <a:buFont typeface="Arial"/>
        <a:buChar char="•"/>
        <a:defRPr sz="2000">
          <a:solidFill>
            <a:schemeClr val="tx1"/>
          </a:solidFill>
          <a:latin typeface="+mn-lt"/>
          <a:ea typeface="+mn-ea"/>
          <a:cs typeface="+mn-cs"/>
        </a:defRPr>
      </a:lvl8pPr>
      <a:lvl9pPr marL="3886200" indent="-228600" algn="l" defTabSz="914400">
        <a:spcBef>
          <a:spcPts val="0"/>
        </a:spcBef>
        <a:buFont typeface="Arial"/>
        <a:buChar char="•"/>
        <a:defRPr sz="2000">
          <a:solidFill>
            <a:schemeClr val="tx1"/>
          </a:solidFill>
          <a:latin typeface="+mn-lt"/>
          <a:ea typeface="+mn-ea"/>
          <a:cs typeface="+mn-cs"/>
        </a:defRPr>
      </a:lvl9pPr>
    </p:bodyStyle>
    <p:otherStyle>
      <a:defPPr>
        <a:defRPr/>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554547442" name="Text Placeholder 4"/>
          <p:cNvSpPr>
            <a:spLocks noGrp="1"/>
          </p:cNvSpPr>
          <p:nvPr>
            <p:ph type="subTitle" idx="1"/>
          </p:nvPr>
        </p:nvSpPr>
        <p:spPr bwMode="auto">
          <a:xfrm>
            <a:off x="8573211" y="2597938"/>
            <a:ext cx="3371988" cy="1661580"/>
          </a:xfrm>
          <a:prstGeom prst="rect">
            <a:avLst/>
          </a:prstGeom>
        </p:spPr>
        <p:txBody>
          <a:bodyPr vertOverflow="overflow" horzOverflow="overflow" vert="horz" wrap="square" lIns="91440" tIns="45720" rIns="91440" bIns="45720" numCol="1" spcCol="0" rtlCol="0" fromWordArt="0" anchor="ctr" anchorCtr="0" forceAA="0" compatLnSpc="0">
            <a:normAutofit fontScale="90000" lnSpcReduction="2000"/>
          </a:bodyPr>
          <a:lstStyle>
            <a:lvl1pPr marL="171450" indent="-171450" algn="l">
              <a:buFont typeface="Arial"/>
              <a:buChar char="•"/>
              <a:defRPr sz="2000" b="1">
                <a:solidFill>
                  <a:schemeClr val="bg1"/>
                </a:solidFill>
                <a:latin typeface="Arial"/>
                <a:cs typeface="Arial"/>
              </a:defRPr>
            </a:lvl1pPr>
          </a:lstStyle>
          <a:p>
            <a:pPr marL="0" indent="0" algn="ctr">
              <a:buFont typeface="Arial"/>
              <a:buNone/>
              <a:defRPr/>
            </a:pPr>
            <a:r>
              <a:rPr lang="en-US" sz="2000" b="1" i="0" u="none" strike="noStrike" cap="none" spc="0">
                <a:solidFill>
                  <a:schemeClr val="bg1"/>
                </a:solidFill>
                <a:latin typeface="Arial"/>
                <a:ea typeface="Arial"/>
                <a:cs typeface="Arial"/>
              </a:rPr>
              <a:t>Tipps und Vorlagen </a:t>
            </a:r>
            <a:endParaRPr lang="en-US" sz="2000" b="1" i="0" u="none" strike="noStrike" cap="none" spc="0">
              <a:solidFill>
                <a:schemeClr val="bg1"/>
              </a:solidFill>
              <a:latin typeface="Times New Roman"/>
              <a:cs typeface="Times New Roman"/>
            </a:endParaRPr>
          </a:p>
          <a:p>
            <a:pPr marL="0" indent="0" algn="ctr">
              <a:buFont typeface="Arial"/>
              <a:buNone/>
              <a:defRPr/>
            </a:pPr>
            <a:r>
              <a:rPr lang="en-US" sz="2000" b="1" i="0" u="none" strike="noStrike" cap="none" spc="0">
                <a:solidFill>
                  <a:schemeClr val="bg1"/>
                </a:solidFill>
                <a:latin typeface="Arial"/>
                <a:ea typeface="Arial"/>
                <a:cs typeface="Arial"/>
              </a:rPr>
              <a:t>zur Erstellung eines organisatorischen Zeitplans </a:t>
            </a:r>
            <a:endParaRPr lang="en-US" sz="2000" b="1" i="0" u="none" strike="noStrike" cap="none" spc="0">
              <a:solidFill>
                <a:schemeClr val="bg1"/>
              </a:solidFill>
              <a:latin typeface="Times New Roman"/>
              <a:cs typeface="Times New Roman"/>
            </a:endParaRPr>
          </a:p>
          <a:p>
            <a:pPr marL="0" indent="0" algn="ctr">
              <a:buFont typeface="Arial"/>
              <a:buNone/>
              <a:defRPr/>
            </a:pPr>
            <a:r>
              <a:rPr lang="en-US" sz="2000" b="1" i="0" u="none" strike="noStrike" cap="none" spc="0">
                <a:solidFill>
                  <a:schemeClr val="bg1"/>
                </a:solidFill>
                <a:latin typeface="Arial"/>
                <a:ea typeface="Arial"/>
                <a:cs typeface="Arial"/>
              </a:rPr>
              <a:t>zum Start der </a:t>
            </a:r>
            <a:endParaRPr lang="en-US" sz="2000" b="1" i="0" u="none" strike="noStrike" cap="none" spc="0">
              <a:solidFill>
                <a:schemeClr val="bg1"/>
              </a:solidFill>
              <a:latin typeface="Times New Roman"/>
              <a:cs typeface="Times New Roman"/>
            </a:endParaRPr>
          </a:p>
          <a:p>
            <a:pPr marL="0" indent="0" algn="ctr">
              <a:buFont typeface="Arial"/>
              <a:buNone/>
              <a:defRPr/>
            </a:pPr>
            <a:r>
              <a:rPr lang="en-US" sz="2000" b="1" i="0" u="none" strike="noStrike" cap="none" spc="0">
                <a:solidFill>
                  <a:schemeClr val="bg1"/>
                </a:solidFill>
                <a:latin typeface="Arial"/>
                <a:ea typeface="Arial"/>
                <a:cs typeface="Arial"/>
              </a:rPr>
              <a:t>1:1-/Pool-Ausstattung</a:t>
            </a:r>
            <a:endParaRPr lang="en-US" sz="2000" b="1" i="0" u="none" strike="noStrike" cap="none" spc="0">
              <a:solidFill>
                <a:schemeClr val="bg1"/>
              </a:solidFill>
              <a:latin typeface="Times New Roman"/>
              <a:cs typeface="Times New Roman"/>
            </a:endParaRPr>
          </a:p>
        </p:txBody>
      </p:sp>
      <p:sp>
        <p:nvSpPr>
          <p:cNvPr id="879002589" name="Заголовок 1"/>
          <p:cNvSpPr>
            <a:spLocks noGrp="1"/>
          </p:cNvSpPr>
          <p:nvPr>
            <p:ph type="title"/>
          </p:nvPr>
        </p:nvSpPr>
        <p:spPr bwMode="auto">
          <a:xfrm>
            <a:off x="623394" y="2569089"/>
            <a:ext cx="7383250" cy="1654020"/>
          </a:xfrm>
        </p:spPr>
        <p:txBody>
          <a:bodyPr/>
          <a:lstStyle>
            <a:lvl1pPr algn="r">
              <a:defRPr/>
            </a:lvl1pPr>
          </a:lstStyle>
          <a:p>
            <a:pPr>
              <a:defRPr/>
            </a:pPr>
            <a:r>
              <a:rPr lang="en-US" sz="4400" b="1" i="0" u="none" strike="noStrike" cap="none" spc="0">
                <a:solidFill>
                  <a:schemeClr val="accent6">
                    <a:lumMod val="50000"/>
                  </a:schemeClr>
                </a:solidFill>
                <a:latin typeface="Arial"/>
                <a:ea typeface="Arial"/>
                <a:cs typeface="Arial"/>
              </a:rPr>
              <a:t>Einen Zeitplan für die Förderschule </a:t>
            </a:r>
            <a:r>
              <a:rPr lang="en-US" sz="4400" b="1" i="0" u="none" strike="noStrike" cap="none" spc="0">
                <a:solidFill>
                  <a:schemeClr val="accent6">
                    <a:lumMod val="50000"/>
                  </a:schemeClr>
                </a:solidFill>
                <a:latin typeface="+mj-lt"/>
                <a:ea typeface="+mj-ea"/>
                <a:cs typeface="Arial"/>
              </a:rPr>
              <a:t>erstellen</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030436023" name="Заголовок 1"/>
          <p:cNvSpPr>
            <a:spLocks noGrp="1"/>
          </p:cNvSpPr>
          <p:nvPr>
            <p:ph type="title"/>
          </p:nvPr>
        </p:nvSpPr>
        <p:spPr bwMode="auto"/>
        <p:txBody>
          <a:bodyPr/>
          <a:lstStyle/>
          <a:p>
            <a:pPr>
              <a:defRPr/>
            </a:pPr>
            <a:r>
              <a:t>8. Schritt - Reflexion</a:t>
            </a:r>
          </a:p>
        </p:txBody>
      </p:sp>
      <p:sp>
        <p:nvSpPr>
          <p:cNvPr id="412825699" name="Объект 2"/>
          <p:cNvSpPr>
            <a:spLocks noGrp="1"/>
          </p:cNvSpPr>
          <p:nvPr>
            <p:ph idx="1"/>
          </p:nvPr>
        </p:nvSpPr>
        <p:spPr bwMode="auto"/>
        <p:txBody>
          <a:bodyPr/>
          <a:lstStyle/>
          <a:p>
            <a:pPr marL="0" marR="0" indent="0" algn="l">
              <a:lnSpc>
                <a:spcPct val="100000"/>
              </a:lnSpc>
              <a:spcBef>
                <a:spcPts val="0"/>
              </a:spcBef>
              <a:spcAft>
                <a:spcPts val="0"/>
              </a:spcAft>
              <a:buFont typeface="Arial"/>
              <a:buNone/>
              <a:defRPr/>
            </a:pPr>
            <a:r>
              <a:rPr lang="de-DE" sz="3200" b="0" i="0" u="none" strike="noStrike" cap="none" spc="0">
                <a:solidFill>
                  <a:schemeClr val="accent6">
                    <a:lumMod val="50000"/>
                  </a:schemeClr>
                </a:solidFill>
                <a:latin typeface="Arial"/>
                <a:ea typeface="Arial"/>
                <a:cs typeface="Arial"/>
              </a:rPr>
              <a:t>Z.B. Bis Ende des Schuljahres</a:t>
            </a:r>
            <a:endParaRPr lang="de-DE" sz="3200" b="0" i="0" u="none" strike="noStrike" cap="none" spc="0">
              <a:solidFill>
                <a:schemeClr val="accent6">
                  <a:lumMod val="50000"/>
                </a:schemeClr>
              </a:solidFill>
              <a:latin typeface="Arial"/>
              <a:cs typeface="Arial"/>
            </a:endParaRPr>
          </a:p>
          <a:p>
            <a:pPr marL="342900" marR="0" indent="-342900" algn="l">
              <a:lnSpc>
                <a:spcPct val="100000"/>
              </a:lnSpc>
              <a:spcBef>
                <a:spcPts val="0"/>
              </a:spcBef>
              <a:spcAft>
                <a:spcPts val="0"/>
              </a:spcAft>
              <a:buFont typeface="Arial"/>
              <a:buChar char="•"/>
              <a:defRPr/>
            </a:pPr>
            <a:r>
              <a:rPr lang="de-DE" sz="3200" b="0" i="0" u="none" strike="noStrike" cap="none" spc="0">
                <a:solidFill>
                  <a:schemeClr val="accent6">
                    <a:lumMod val="50000"/>
                  </a:schemeClr>
                </a:solidFill>
                <a:latin typeface="Arial"/>
                <a:ea typeface="Arial"/>
                <a:cs typeface="Arial"/>
              </a:rPr>
              <a:t>Steuergruppe:</a:t>
            </a:r>
          </a:p>
          <a:p>
            <a:pPr marL="742950" marR="0" lvl="1" indent="-285750" algn="l">
              <a:lnSpc>
                <a:spcPct val="100000"/>
              </a:lnSpc>
              <a:spcBef>
                <a:spcPts val="0"/>
              </a:spcBef>
              <a:spcAft>
                <a:spcPts val="0"/>
              </a:spcAft>
              <a:buFont typeface="Arial"/>
              <a:buChar char="–"/>
              <a:defRPr/>
            </a:pPr>
            <a:r>
              <a:rPr lang="de-DE" sz="2800" b="0" i="0" u="none" strike="noStrike" cap="none" spc="0">
                <a:solidFill>
                  <a:schemeClr val="accent6">
                    <a:lumMod val="50000"/>
                  </a:schemeClr>
                </a:solidFill>
                <a:latin typeface="Arial"/>
                <a:ea typeface="Arial"/>
                <a:cs typeface="Arial"/>
              </a:rPr>
              <a:t>Regelmäßige Austauschtreffen mit den beteiligten Lehrkräften</a:t>
            </a:r>
            <a:endParaRPr lang="de-DE" sz="2800" b="0" i="0" u="none" strike="noStrike" cap="none" spc="0">
              <a:solidFill>
                <a:schemeClr val="accent6">
                  <a:lumMod val="50000"/>
                </a:schemeClr>
              </a:solidFill>
              <a:latin typeface="Arial"/>
              <a:cs typeface="Arial"/>
            </a:endParaRPr>
          </a:p>
          <a:p>
            <a:pPr marL="742950" marR="0" lvl="1" indent="-285750" algn="l">
              <a:lnSpc>
                <a:spcPct val="100000"/>
              </a:lnSpc>
              <a:spcBef>
                <a:spcPts val="0"/>
              </a:spcBef>
              <a:spcAft>
                <a:spcPts val="0"/>
              </a:spcAft>
              <a:buFont typeface="Arial"/>
              <a:buChar char="–"/>
              <a:defRPr/>
            </a:pPr>
            <a:r>
              <a:rPr lang="de-DE" sz="2800" b="0" i="0" u="none" strike="noStrike" cap="none" spc="0">
                <a:solidFill>
                  <a:schemeClr val="accent6">
                    <a:lumMod val="50000"/>
                  </a:schemeClr>
                </a:solidFill>
                <a:latin typeface="Arial"/>
                <a:ea typeface="Arial"/>
                <a:cs typeface="Arial"/>
              </a:rPr>
              <a:t>Festlegen des nächsten Schulentwicklungsziels bzw. bestätigen</a:t>
            </a:r>
            <a:endParaRPr/>
          </a:p>
          <a:p>
            <a:pPr lvl="1">
              <a:defRPr/>
            </a:pPr>
            <a:r>
              <a:t>Neue Schilfs und Fortbildungen nötig?/planen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551588544" name="Заголовок 1"/>
          <p:cNvSpPr>
            <a:spLocks noGrp="1"/>
          </p:cNvSpPr>
          <p:nvPr>
            <p:ph type="title"/>
          </p:nvPr>
        </p:nvSpPr>
        <p:spPr bwMode="auto"/>
        <p:txBody>
          <a:bodyPr/>
          <a:lstStyle/>
          <a:p>
            <a:pPr>
              <a:defRPr/>
            </a:pPr>
            <a:r>
              <a:t>Übersicht</a:t>
            </a:r>
          </a:p>
        </p:txBody>
      </p:sp>
      <p:sp>
        <p:nvSpPr>
          <p:cNvPr id="1065862419" name="Pfeil nach rechts 4"/>
          <p:cNvSpPr/>
          <p:nvPr/>
        </p:nvSpPr>
        <p:spPr bwMode="auto">
          <a:xfrm>
            <a:off x="155574" y="3327501"/>
            <a:ext cx="11967598" cy="1356851"/>
          </a:xfrm>
          <a:prstGeom prst="rightArrow">
            <a:avLst>
              <a:gd name="adj1" fmla="val 50000"/>
              <a:gd name="adj2" fmla="val 50000"/>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graphicFrame>
        <p:nvGraphicFramePr>
          <p:cNvPr id="1944184546" name="Tabelle 6"/>
          <p:cNvGraphicFramePr>
            <a:graphicFrameLocks/>
          </p:cNvGraphicFramePr>
          <p:nvPr/>
        </p:nvGraphicFramePr>
        <p:xfrm>
          <a:off x="155574" y="3810681"/>
          <a:ext cx="11318670" cy="370839"/>
        </p:xfrm>
        <a:graphic>
          <a:graphicData uri="http://schemas.openxmlformats.org/drawingml/2006/table">
            <a:tbl>
              <a:tblPr firstRow="1" bandRow="1">
                <a:tableStyleId>{5C22544A-7EE6-4342-B048-85BDC9FD1C3A}</a:tableStyleId>
              </a:tblPr>
              <a:tblGrid>
                <a:gridCol w="1257629">
                  <a:extLst>
                    <a:ext uri="{9D8B030D-6E8A-4147-A177-3AD203B41FA5}">
                      <a16:colId xmlns:a16="http://schemas.microsoft.com/office/drawing/2014/main" val="20000"/>
                    </a:ext>
                  </a:extLst>
                </a:gridCol>
                <a:gridCol w="1257629">
                  <a:extLst>
                    <a:ext uri="{9D8B030D-6E8A-4147-A177-3AD203B41FA5}">
                      <a16:colId xmlns:a16="http://schemas.microsoft.com/office/drawing/2014/main" val="20001"/>
                    </a:ext>
                  </a:extLst>
                </a:gridCol>
                <a:gridCol w="1257629">
                  <a:extLst>
                    <a:ext uri="{9D8B030D-6E8A-4147-A177-3AD203B41FA5}">
                      <a16:colId xmlns:a16="http://schemas.microsoft.com/office/drawing/2014/main" val="20002"/>
                    </a:ext>
                  </a:extLst>
                </a:gridCol>
                <a:gridCol w="1257629">
                  <a:extLst>
                    <a:ext uri="{9D8B030D-6E8A-4147-A177-3AD203B41FA5}">
                      <a16:colId xmlns:a16="http://schemas.microsoft.com/office/drawing/2014/main" val="20003"/>
                    </a:ext>
                  </a:extLst>
                </a:gridCol>
                <a:gridCol w="1257629">
                  <a:extLst>
                    <a:ext uri="{9D8B030D-6E8A-4147-A177-3AD203B41FA5}">
                      <a16:colId xmlns:a16="http://schemas.microsoft.com/office/drawing/2014/main" val="20004"/>
                    </a:ext>
                  </a:extLst>
                </a:gridCol>
                <a:gridCol w="1257629">
                  <a:extLst>
                    <a:ext uri="{9D8B030D-6E8A-4147-A177-3AD203B41FA5}">
                      <a16:colId xmlns:a16="http://schemas.microsoft.com/office/drawing/2014/main" val="20005"/>
                    </a:ext>
                  </a:extLst>
                </a:gridCol>
                <a:gridCol w="1257629">
                  <a:extLst>
                    <a:ext uri="{9D8B030D-6E8A-4147-A177-3AD203B41FA5}">
                      <a16:colId xmlns:a16="http://schemas.microsoft.com/office/drawing/2014/main" val="20006"/>
                    </a:ext>
                  </a:extLst>
                </a:gridCol>
                <a:gridCol w="1257629">
                  <a:extLst>
                    <a:ext uri="{9D8B030D-6E8A-4147-A177-3AD203B41FA5}">
                      <a16:colId xmlns:a16="http://schemas.microsoft.com/office/drawing/2014/main" val="20007"/>
                    </a:ext>
                  </a:extLst>
                </a:gridCol>
                <a:gridCol w="1257629">
                  <a:extLst>
                    <a:ext uri="{9D8B030D-6E8A-4147-A177-3AD203B41FA5}">
                      <a16:colId xmlns:a16="http://schemas.microsoft.com/office/drawing/2014/main" val="20008"/>
                    </a:ext>
                  </a:extLst>
                </a:gridCol>
              </a:tblGrid>
              <a:tr h="370840">
                <a:tc>
                  <a:txBody>
                    <a:bodyPr/>
                    <a:lstStyle/>
                    <a:p>
                      <a:pPr algn="ctr">
                        <a:defRPr/>
                      </a:pPr>
                      <a:r>
                        <a:rPr lang="de-DE"/>
                        <a:t></a:t>
                      </a:r>
                    </a:p>
                  </a:txBody>
                  <a:tcPr>
                    <a:lnL w="12699" algn="ctr">
                      <a:noFill/>
                    </a:lnL>
                    <a:lnR w="12699" algn="ctr">
                      <a:noFill/>
                    </a:lnR>
                    <a:lnT w="12699" algn="ctr">
                      <a:noFill/>
                    </a:lnT>
                    <a:lnB w="38099" algn="ctr">
                      <a:noFill/>
                    </a:lnB>
                    <a:solidFill>
                      <a:srgbClr val="00B0F0"/>
                    </a:solidFill>
                  </a:tcPr>
                </a:tc>
                <a:tc>
                  <a:txBody>
                    <a:bodyPr/>
                    <a:lstStyle/>
                    <a:p>
                      <a:pPr algn="ctr">
                        <a:defRPr/>
                      </a:pPr>
                      <a:r>
                        <a:rPr lang="de-DE"/>
                        <a:t></a:t>
                      </a:r>
                    </a:p>
                  </a:txBody>
                  <a:tcPr>
                    <a:lnL w="12699" algn="ctr">
                      <a:noFill/>
                    </a:lnL>
                    <a:lnR w="12699" algn="ctr">
                      <a:noFill/>
                    </a:lnR>
                    <a:lnT w="12699" algn="ctr">
                      <a:noFill/>
                    </a:lnT>
                    <a:lnB w="38099" algn="ctr">
                      <a:noFill/>
                    </a:lnB>
                    <a:solidFill>
                      <a:srgbClr val="00B0F0"/>
                    </a:solidFill>
                  </a:tcPr>
                </a:tc>
                <a:tc>
                  <a:txBody>
                    <a:bodyPr/>
                    <a:lstStyle/>
                    <a:p>
                      <a:pPr algn="ctr">
                        <a:defRPr/>
                      </a:pPr>
                      <a:r>
                        <a:rPr lang="de-DE"/>
                        <a:t></a:t>
                      </a:r>
                    </a:p>
                  </a:txBody>
                  <a:tcPr>
                    <a:lnL w="12699" algn="ctr">
                      <a:noFill/>
                    </a:lnL>
                    <a:lnR w="12699" algn="ctr">
                      <a:noFill/>
                    </a:lnR>
                    <a:lnT w="12699" algn="ctr">
                      <a:noFill/>
                    </a:lnT>
                    <a:lnB w="38099" algn="ctr">
                      <a:noFill/>
                    </a:lnB>
                    <a:solidFill>
                      <a:srgbClr val="00B0F0"/>
                    </a:solidFill>
                  </a:tcPr>
                </a:tc>
                <a:tc>
                  <a:txBody>
                    <a:bodyPr/>
                    <a:lstStyle/>
                    <a:p>
                      <a:pPr algn="ctr">
                        <a:defRPr/>
                      </a:pPr>
                      <a:r>
                        <a:rPr lang="de-DE"/>
                        <a:t></a:t>
                      </a:r>
                    </a:p>
                  </a:txBody>
                  <a:tcPr>
                    <a:lnL w="12699" algn="ctr">
                      <a:noFill/>
                    </a:lnL>
                    <a:lnR w="12699" algn="ctr">
                      <a:noFill/>
                    </a:lnR>
                    <a:lnT w="12699" algn="ctr">
                      <a:noFill/>
                    </a:lnT>
                    <a:lnB w="38099" algn="ctr">
                      <a:noFill/>
                    </a:lnB>
                    <a:solidFill>
                      <a:srgbClr val="00B0F0"/>
                    </a:solidFill>
                  </a:tcPr>
                </a:tc>
                <a:tc>
                  <a:txBody>
                    <a:bodyPr/>
                    <a:lstStyle/>
                    <a:p>
                      <a:pPr algn="ctr">
                        <a:defRPr/>
                      </a:pPr>
                      <a:r>
                        <a:rPr lang="de-DE"/>
                        <a:t></a:t>
                      </a:r>
                    </a:p>
                  </a:txBody>
                  <a:tcPr>
                    <a:lnL w="12699" algn="ctr">
                      <a:noFill/>
                    </a:lnL>
                    <a:lnR w="12699" algn="ctr">
                      <a:noFill/>
                    </a:lnR>
                    <a:lnT w="12699" algn="ctr">
                      <a:noFill/>
                    </a:lnT>
                    <a:lnB w="38099" algn="ctr">
                      <a:noFill/>
                    </a:lnB>
                    <a:solidFill>
                      <a:srgbClr val="00B0F0"/>
                    </a:solidFill>
                  </a:tcPr>
                </a:tc>
                <a:tc>
                  <a:txBody>
                    <a:bodyPr/>
                    <a:lstStyle/>
                    <a:p>
                      <a:pPr algn="ctr">
                        <a:defRPr/>
                      </a:pPr>
                      <a:r>
                        <a:rPr lang="de-DE"/>
                        <a:t></a:t>
                      </a:r>
                    </a:p>
                  </a:txBody>
                  <a:tcPr>
                    <a:lnL w="12699" algn="ctr">
                      <a:noFill/>
                    </a:lnL>
                    <a:lnR w="12699" algn="ctr">
                      <a:noFill/>
                    </a:lnR>
                    <a:lnT w="12699" algn="ctr">
                      <a:noFill/>
                    </a:lnT>
                    <a:lnB w="38099" algn="ctr">
                      <a:noFill/>
                    </a:lnB>
                    <a:solidFill>
                      <a:srgbClr val="00B0F0"/>
                    </a:solidFill>
                  </a:tcPr>
                </a:tc>
                <a:tc>
                  <a:txBody>
                    <a:bodyPr/>
                    <a:lstStyle/>
                    <a:p>
                      <a:pPr algn="ctr">
                        <a:defRPr/>
                      </a:pPr>
                      <a:r>
                        <a:rPr lang="de-DE"/>
                        <a:t></a:t>
                      </a:r>
                    </a:p>
                  </a:txBody>
                  <a:tcPr>
                    <a:lnL w="12699" algn="ctr">
                      <a:noFill/>
                    </a:lnL>
                    <a:lnR w="12699" algn="ctr">
                      <a:noFill/>
                    </a:lnR>
                    <a:lnT w="12699" algn="ctr">
                      <a:noFill/>
                    </a:lnT>
                    <a:lnB w="38099" algn="ctr">
                      <a:noFill/>
                    </a:lnB>
                    <a:solidFill>
                      <a:srgbClr val="00B0F0"/>
                    </a:solidFill>
                  </a:tcPr>
                </a:tc>
                <a:tc>
                  <a:txBody>
                    <a:bodyPr/>
                    <a:lstStyle/>
                    <a:p>
                      <a:pPr algn="ctr">
                        <a:defRPr/>
                      </a:pPr>
                      <a:r>
                        <a:rPr lang="de-DE"/>
                        <a:t></a:t>
                      </a:r>
                    </a:p>
                  </a:txBody>
                  <a:tcPr>
                    <a:lnL w="12699" algn="ctr">
                      <a:noFill/>
                    </a:lnL>
                    <a:lnR w="12699" algn="ctr">
                      <a:noFill/>
                    </a:lnR>
                    <a:lnT w="12699" algn="ctr">
                      <a:noFill/>
                    </a:lnT>
                    <a:lnB w="38099" algn="ctr">
                      <a:noFill/>
                    </a:lnB>
                    <a:solidFill>
                      <a:srgbClr val="00B0F0"/>
                    </a:solidFill>
                  </a:tcPr>
                </a:tc>
                <a:tc>
                  <a:txBody>
                    <a:bodyPr/>
                    <a:lstStyle/>
                    <a:p>
                      <a:pPr algn="ctr">
                        <a:defRPr/>
                      </a:pPr>
                      <a:endParaRPr lang="de-DE"/>
                    </a:p>
                  </a:txBody>
                  <a:tcPr>
                    <a:lnL w="12699" algn="ctr">
                      <a:noFill/>
                    </a:lnL>
                    <a:lnR w="12699" algn="ctr">
                      <a:noFill/>
                    </a:lnR>
                    <a:lnT w="12699" algn="ctr">
                      <a:noFill/>
                    </a:lnT>
                    <a:lnB w="38099" algn="ctr">
                      <a:noFill/>
                    </a:lnB>
                    <a:solidFill>
                      <a:srgbClr val="00B0F0"/>
                    </a:solidFill>
                  </a:tcPr>
                </a:tc>
                <a:extLst>
                  <a:ext uri="{0D108BD9-81ED-4DB2-BD59-A6C34878D82A}">
                    <a16:rowId xmlns:a16="http://schemas.microsoft.com/office/drawing/2014/main" val="10000"/>
                  </a:ext>
                </a:extLst>
              </a:tr>
            </a:tbl>
          </a:graphicData>
        </a:graphic>
      </p:graphicFrame>
      <p:cxnSp>
        <p:nvCxnSpPr>
          <p:cNvPr id="1334614010" name="Gerader Verbinder 9"/>
          <p:cNvCxnSpPr>
            <a:cxnSpLocks/>
          </p:cNvCxnSpPr>
          <p:nvPr/>
        </p:nvCxnSpPr>
        <p:spPr bwMode="auto">
          <a:xfrm flipV="1">
            <a:off x="786580" y="3099733"/>
            <a:ext cx="0" cy="86267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740965833" name="Gerader Verbinder 11"/>
          <p:cNvCxnSpPr>
            <a:cxnSpLocks/>
          </p:cNvCxnSpPr>
          <p:nvPr/>
        </p:nvCxnSpPr>
        <p:spPr bwMode="auto">
          <a:xfrm flipV="1">
            <a:off x="3301983" y="3099733"/>
            <a:ext cx="0" cy="868517"/>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644283780" name="Gerader Verbinder 12"/>
          <p:cNvCxnSpPr>
            <a:cxnSpLocks/>
          </p:cNvCxnSpPr>
          <p:nvPr/>
        </p:nvCxnSpPr>
        <p:spPr bwMode="auto">
          <a:xfrm flipV="1">
            <a:off x="5817384" y="3099733"/>
            <a:ext cx="0" cy="86267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1512239" name="Gerader Verbinder 15"/>
          <p:cNvCxnSpPr>
            <a:cxnSpLocks/>
          </p:cNvCxnSpPr>
          <p:nvPr/>
        </p:nvCxnSpPr>
        <p:spPr bwMode="auto">
          <a:xfrm flipV="1">
            <a:off x="4557085" y="4025184"/>
            <a:ext cx="0" cy="857353"/>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929921650" name="Gerader Verbinder 16"/>
          <p:cNvCxnSpPr>
            <a:cxnSpLocks/>
          </p:cNvCxnSpPr>
          <p:nvPr/>
        </p:nvCxnSpPr>
        <p:spPr bwMode="auto">
          <a:xfrm flipV="1">
            <a:off x="7078513" y="4019868"/>
            <a:ext cx="0" cy="862669"/>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30720834" name="Gerader Verbinder 17"/>
          <p:cNvCxnSpPr>
            <a:cxnSpLocks/>
          </p:cNvCxnSpPr>
          <p:nvPr/>
        </p:nvCxnSpPr>
        <p:spPr bwMode="auto">
          <a:xfrm flipV="1">
            <a:off x="9594497" y="4026306"/>
            <a:ext cx="0" cy="85623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84693663" name="Rechteck 18"/>
          <p:cNvSpPr/>
          <p:nvPr/>
        </p:nvSpPr>
        <p:spPr bwMode="auto">
          <a:xfrm>
            <a:off x="184444" y="1245230"/>
            <a:ext cx="1204270" cy="50254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100" b="1">
                <a:solidFill>
                  <a:schemeClr val="tx1"/>
                </a:solidFill>
              </a:rPr>
              <a:t>vor den Pfingstferien</a:t>
            </a:r>
            <a:endParaRPr/>
          </a:p>
        </p:txBody>
      </p:sp>
      <p:sp>
        <p:nvSpPr>
          <p:cNvPr id="1226473052" name="Abgerundetes Rechteck 28"/>
          <p:cNvSpPr/>
          <p:nvPr/>
        </p:nvSpPr>
        <p:spPr bwMode="auto">
          <a:xfrm>
            <a:off x="187708" y="1834791"/>
            <a:ext cx="1197741" cy="1207685"/>
          </a:xfrm>
          <a:prstGeom prst="roundRect">
            <a:avLst>
              <a:gd name="adj" fmla="val 1666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sz="1200"/>
              <a:t>1. </a:t>
            </a:r>
            <a:r>
              <a:rPr lang="de-DE" sz="1200" b="0" i="0" u="none" strike="noStrike" cap="none" spc="0">
                <a:solidFill>
                  <a:schemeClr val="lt1"/>
                </a:solidFill>
                <a:latin typeface="Arial"/>
                <a:ea typeface="Arial"/>
                <a:cs typeface="Arial"/>
              </a:rPr>
              <a:t>Schritt </a:t>
            </a:r>
            <a:endParaRPr sz="1200" b="0" i="0" u="none" strike="noStrike" cap="none" spc="0">
              <a:solidFill>
                <a:schemeClr val="lt1"/>
              </a:solidFill>
              <a:latin typeface="Times New Roman"/>
              <a:cs typeface="Times New Roman"/>
            </a:endParaRPr>
          </a:p>
          <a:p>
            <a:pPr algn="ctr">
              <a:defRPr/>
            </a:pPr>
            <a:r>
              <a:rPr lang="de-DE" sz="1200" b="0" i="0" u="none" strike="noStrike" cap="none" spc="0">
                <a:solidFill>
                  <a:schemeClr val="lt1"/>
                </a:solidFill>
                <a:latin typeface="Arial"/>
                <a:ea typeface="Arial"/>
                <a:cs typeface="Arial"/>
              </a:rPr>
              <a:t>- </a:t>
            </a:r>
            <a:endParaRPr sz="1200" b="0" i="0" u="none" strike="noStrike" cap="none" spc="0">
              <a:solidFill>
                <a:schemeClr val="lt1"/>
              </a:solidFill>
              <a:latin typeface="Times New Roman"/>
              <a:cs typeface="Times New Roman"/>
            </a:endParaRPr>
          </a:p>
          <a:p>
            <a:pPr algn="ctr">
              <a:defRPr/>
            </a:pPr>
            <a:r>
              <a:rPr lang="de-DE" sz="1200" b="0" i="0" u="none" strike="noStrike" cap="none" spc="0">
                <a:solidFill>
                  <a:schemeClr val="lt1"/>
                </a:solidFill>
                <a:latin typeface="Arial"/>
                <a:ea typeface="Arial"/>
                <a:cs typeface="Arial"/>
              </a:rPr>
              <a:t>Vorplanung</a:t>
            </a:r>
            <a:endParaRPr/>
          </a:p>
        </p:txBody>
      </p:sp>
      <p:sp>
        <p:nvSpPr>
          <p:cNvPr id="790945959" name="Rechteck 19"/>
          <p:cNvSpPr/>
          <p:nvPr/>
        </p:nvSpPr>
        <p:spPr bwMode="auto">
          <a:xfrm>
            <a:off x="1443245" y="6240485"/>
            <a:ext cx="1204270" cy="50254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100" b="1">
                <a:solidFill>
                  <a:schemeClr val="tx1"/>
                </a:solidFill>
              </a:rPr>
              <a:t>zwischen den Pfingst- und Sommerferien</a:t>
            </a:r>
            <a:endParaRPr/>
          </a:p>
        </p:txBody>
      </p:sp>
      <p:sp>
        <p:nvSpPr>
          <p:cNvPr id="1758356095" name="Abgerundetes Rechteck 21"/>
          <p:cNvSpPr/>
          <p:nvPr/>
        </p:nvSpPr>
        <p:spPr bwMode="auto">
          <a:xfrm>
            <a:off x="1426805" y="4942470"/>
            <a:ext cx="1197741" cy="1207685"/>
          </a:xfrm>
          <a:prstGeom prst="roundRect">
            <a:avLst>
              <a:gd name="adj" fmla="val 1666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200" b="0" i="0" u="none" strike="noStrike" cap="none" spc="0">
                <a:solidFill>
                  <a:schemeClr val="lt1"/>
                </a:solidFill>
                <a:latin typeface="Arial"/>
                <a:ea typeface="Arial"/>
                <a:cs typeface="Arial"/>
              </a:rPr>
              <a:t>2. Schritt </a:t>
            </a:r>
            <a:endParaRPr sz="1200" b="0" i="0" u="none" strike="noStrike" cap="none" spc="0">
              <a:solidFill>
                <a:schemeClr val="lt1"/>
              </a:solidFill>
              <a:latin typeface="Times New Roman"/>
              <a:cs typeface="Times New Roman"/>
            </a:endParaRPr>
          </a:p>
          <a:p>
            <a:pPr algn="ctr">
              <a:defRPr/>
            </a:pPr>
            <a:r>
              <a:rPr lang="de-DE" sz="1200" b="0" i="0" u="none" strike="noStrike" cap="none" spc="0">
                <a:solidFill>
                  <a:schemeClr val="lt1"/>
                </a:solidFill>
                <a:latin typeface="Arial"/>
                <a:ea typeface="Arial"/>
                <a:cs typeface="Arial"/>
              </a:rPr>
              <a:t>- </a:t>
            </a:r>
            <a:endParaRPr sz="1200" b="0" i="0" u="none" strike="noStrike" cap="none" spc="0">
              <a:solidFill>
                <a:schemeClr val="lt1"/>
              </a:solidFill>
              <a:latin typeface="Times New Roman"/>
              <a:cs typeface="Times New Roman"/>
            </a:endParaRPr>
          </a:p>
          <a:p>
            <a:pPr algn="ctr">
              <a:defRPr/>
            </a:pPr>
            <a:r>
              <a:rPr lang="de-DE" sz="1200" b="0" i="0" u="none" strike="noStrike" cap="none" spc="0">
                <a:solidFill>
                  <a:schemeClr val="lt1"/>
                </a:solidFill>
                <a:latin typeface="Arial"/>
                <a:ea typeface="Arial"/>
                <a:cs typeface="Arial"/>
              </a:rPr>
              <a:t>Absprache mit dem Sachauf-wandsträger</a:t>
            </a:r>
            <a:endParaRPr/>
          </a:p>
        </p:txBody>
      </p:sp>
      <p:sp>
        <p:nvSpPr>
          <p:cNvPr id="986132104" name="Rechteck 24"/>
          <p:cNvSpPr/>
          <p:nvPr/>
        </p:nvSpPr>
        <p:spPr bwMode="auto">
          <a:xfrm>
            <a:off x="2699847" y="1245230"/>
            <a:ext cx="1204270" cy="50254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100" b="1">
                <a:solidFill>
                  <a:schemeClr val="tx1"/>
                </a:solidFill>
              </a:rPr>
              <a:t>letzte Schul-woche/ in den Sommerferien</a:t>
            </a:r>
            <a:endParaRPr/>
          </a:p>
        </p:txBody>
      </p:sp>
      <p:sp>
        <p:nvSpPr>
          <p:cNvPr id="1065142959" name="Abgerundetes Rechteck 25"/>
          <p:cNvSpPr/>
          <p:nvPr/>
        </p:nvSpPr>
        <p:spPr bwMode="auto">
          <a:xfrm>
            <a:off x="2703112" y="1834791"/>
            <a:ext cx="1197741" cy="1207685"/>
          </a:xfrm>
          <a:prstGeom prst="roundRect">
            <a:avLst>
              <a:gd name="adj" fmla="val 1666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200" b="0" i="0" u="none" strike="noStrike" cap="none" spc="0">
                <a:solidFill>
                  <a:schemeClr val="lt1"/>
                </a:solidFill>
                <a:latin typeface="Arial"/>
                <a:ea typeface="Arial"/>
                <a:cs typeface="Arial"/>
              </a:rPr>
              <a:t>3. Schritt </a:t>
            </a:r>
            <a:endParaRPr sz="1200" b="0" i="0" u="none" strike="noStrike" cap="none" spc="0">
              <a:solidFill>
                <a:schemeClr val="lt1"/>
              </a:solidFill>
              <a:latin typeface="Times New Roman"/>
              <a:cs typeface="Times New Roman"/>
            </a:endParaRPr>
          </a:p>
          <a:p>
            <a:pPr algn="ctr">
              <a:defRPr/>
            </a:pPr>
            <a:r>
              <a:rPr lang="de-DE" sz="1200" b="0" i="0" u="none" strike="noStrike" cap="none" spc="0">
                <a:solidFill>
                  <a:schemeClr val="lt1"/>
                </a:solidFill>
                <a:latin typeface="Arial"/>
                <a:ea typeface="Arial"/>
                <a:cs typeface="Arial"/>
              </a:rPr>
              <a:t>- </a:t>
            </a:r>
            <a:endParaRPr sz="1200" b="0" i="0" u="none" strike="noStrike" cap="none" spc="0">
              <a:solidFill>
                <a:schemeClr val="lt1"/>
              </a:solidFill>
              <a:latin typeface="Times New Roman"/>
              <a:cs typeface="Times New Roman"/>
            </a:endParaRPr>
          </a:p>
          <a:p>
            <a:pPr algn="ctr">
              <a:defRPr/>
            </a:pPr>
            <a:r>
              <a:rPr lang="de-DE" sz="1200" b="0" i="0" u="none" strike="noStrike" cap="none" spc="0">
                <a:solidFill>
                  <a:schemeClr val="lt1"/>
                </a:solidFill>
                <a:latin typeface="Arial"/>
                <a:ea typeface="Arial"/>
                <a:cs typeface="Arial"/>
              </a:rPr>
              <a:t>Fortbildungsplanung</a:t>
            </a:r>
            <a:endParaRPr/>
          </a:p>
        </p:txBody>
      </p:sp>
      <p:sp>
        <p:nvSpPr>
          <p:cNvPr id="1131890153" name="Rechteck 26"/>
          <p:cNvSpPr/>
          <p:nvPr/>
        </p:nvSpPr>
        <p:spPr bwMode="auto">
          <a:xfrm>
            <a:off x="5215249" y="1234377"/>
            <a:ext cx="1204270" cy="50254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100" b="1">
                <a:solidFill>
                  <a:schemeClr val="tx1"/>
                </a:solidFill>
              </a:rPr>
              <a:t>ab zweiter Schulwoche</a:t>
            </a:r>
            <a:endParaRPr/>
          </a:p>
        </p:txBody>
      </p:sp>
      <p:sp>
        <p:nvSpPr>
          <p:cNvPr id="1524388691" name="Abgerundetes Rechteck 27"/>
          <p:cNvSpPr/>
          <p:nvPr/>
        </p:nvSpPr>
        <p:spPr bwMode="auto">
          <a:xfrm>
            <a:off x="5218513" y="1823938"/>
            <a:ext cx="1197741" cy="1207685"/>
          </a:xfrm>
          <a:prstGeom prst="roundRect">
            <a:avLst>
              <a:gd name="adj" fmla="val 1666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200" b="0" i="0" u="none" strike="noStrike" cap="none" spc="0">
                <a:solidFill>
                  <a:schemeClr val="lt1"/>
                </a:solidFill>
                <a:latin typeface="Arial"/>
                <a:ea typeface="Arial"/>
                <a:cs typeface="Arial"/>
              </a:rPr>
              <a:t>5. Schritt </a:t>
            </a:r>
            <a:endParaRPr sz="1200" b="0" i="0" u="none" strike="noStrike" cap="none" spc="0">
              <a:solidFill>
                <a:schemeClr val="lt1"/>
              </a:solidFill>
              <a:latin typeface="Times New Roman"/>
              <a:cs typeface="Times New Roman"/>
            </a:endParaRPr>
          </a:p>
          <a:p>
            <a:pPr algn="ctr">
              <a:defRPr/>
            </a:pPr>
            <a:r>
              <a:rPr lang="de-DE" sz="1200" b="0" i="0" u="none" strike="noStrike" cap="none" spc="0">
                <a:solidFill>
                  <a:schemeClr val="lt1"/>
                </a:solidFill>
                <a:latin typeface="Arial"/>
                <a:ea typeface="Arial"/>
                <a:cs typeface="Arial"/>
              </a:rPr>
              <a:t>- </a:t>
            </a:r>
            <a:endParaRPr sz="1200" b="0" i="0" u="none" strike="noStrike" cap="none" spc="0">
              <a:solidFill>
                <a:schemeClr val="lt1"/>
              </a:solidFill>
              <a:latin typeface="Times New Roman"/>
              <a:cs typeface="Times New Roman"/>
            </a:endParaRPr>
          </a:p>
          <a:p>
            <a:pPr algn="ctr">
              <a:defRPr/>
            </a:pPr>
            <a:r>
              <a:rPr lang="de-DE" sz="1200" b="0" i="0" u="none" strike="noStrike" cap="none" spc="0">
                <a:solidFill>
                  <a:schemeClr val="lt1"/>
                </a:solidFill>
                <a:latin typeface="Arial"/>
                <a:ea typeface="Arial"/>
                <a:cs typeface="Arial"/>
              </a:rPr>
              <a:t>Start</a:t>
            </a:r>
            <a:endParaRPr/>
          </a:p>
        </p:txBody>
      </p:sp>
      <p:sp>
        <p:nvSpPr>
          <p:cNvPr id="188549080" name="Rechteck 29"/>
          <p:cNvSpPr/>
          <p:nvPr/>
        </p:nvSpPr>
        <p:spPr bwMode="auto">
          <a:xfrm>
            <a:off x="7727275" y="1234377"/>
            <a:ext cx="1204270" cy="50254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100" b="1">
                <a:solidFill>
                  <a:schemeClr val="tx1"/>
                </a:solidFill>
              </a:rPr>
              <a:t>vor den Weihnachts-ferien</a:t>
            </a:r>
            <a:endParaRPr/>
          </a:p>
        </p:txBody>
      </p:sp>
      <p:sp>
        <p:nvSpPr>
          <p:cNvPr id="723993879" name="Abgerundetes Rechteck 30"/>
          <p:cNvSpPr/>
          <p:nvPr/>
        </p:nvSpPr>
        <p:spPr bwMode="auto">
          <a:xfrm>
            <a:off x="7733804" y="1834791"/>
            <a:ext cx="1197741" cy="1207685"/>
          </a:xfrm>
          <a:prstGeom prst="roundRect">
            <a:avLst>
              <a:gd name="adj" fmla="val 1666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200" b="0" i="0" u="none" strike="noStrike" cap="none" spc="0">
                <a:solidFill>
                  <a:schemeClr val="lt1"/>
                </a:solidFill>
                <a:latin typeface="Arial"/>
                <a:ea typeface="Arial"/>
                <a:cs typeface="Arial"/>
              </a:rPr>
              <a:t>7. Schritt </a:t>
            </a:r>
            <a:endParaRPr sz="1200" b="0" i="0" u="none" strike="noStrike" cap="none" spc="0">
              <a:solidFill>
                <a:schemeClr val="lt1"/>
              </a:solidFill>
              <a:latin typeface="Times New Roman"/>
              <a:cs typeface="Times New Roman"/>
            </a:endParaRPr>
          </a:p>
          <a:p>
            <a:pPr algn="ctr">
              <a:defRPr/>
            </a:pPr>
            <a:r>
              <a:rPr lang="de-DE" sz="1200" b="0" i="0" u="none" strike="noStrike" cap="none" spc="0">
                <a:solidFill>
                  <a:schemeClr val="lt1"/>
                </a:solidFill>
                <a:latin typeface="Arial"/>
                <a:ea typeface="Arial"/>
                <a:cs typeface="Arial"/>
              </a:rPr>
              <a:t>- </a:t>
            </a:r>
            <a:endParaRPr sz="1200" b="0" i="0" u="none" strike="noStrike" cap="none" spc="0">
              <a:solidFill>
                <a:schemeClr val="lt1"/>
              </a:solidFill>
              <a:latin typeface="Times New Roman"/>
              <a:cs typeface="Times New Roman"/>
            </a:endParaRPr>
          </a:p>
          <a:p>
            <a:pPr algn="ctr">
              <a:defRPr/>
            </a:pPr>
            <a:r>
              <a:rPr lang="de-DE" sz="1200" b="0" i="0" u="none" strike="noStrike" cap="none" spc="0">
                <a:solidFill>
                  <a:schemeClr val="lt1"/>
                </a:solidFill>
                <a:latin typeface="Arial"/>
                <a:ea typeface="Arial"/>
                <a:cs typeface="Arial"/>
              </a:rPr>
              <a:t>Fortbildung</a:t>
            </a:r>
            <a:endParaRPr/>
          </a:p>
        </p:txBody>
      </p:sp>
      <p:sp>
        <p:nvSpPr>
          <p:cNvPr id="1018762909" name="Rechteck 33"/>
          <p:cNvSpPr/>
          <p:nvPr/>
        </p:nvSpPr>
        <p:spPr bwMode="auto">
          <a:xfrm>
            <a:off x="3964653" y="6240485"/>
            <a:ext cx="1204270" cy="50254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100" b="1">
                <a:solidFill>
                  <a:schemeClr val="tx1"/>
                </a:solidFill>
              </a:rPr>
              <a:t>erste Schulwoche</a:t>
            </a:r>
            <a:endParaRPr/>
          </a:p>
        </p:txBody>
      </p:sp>
      <p:sp>
        <p:nvSpPr>
          <p:cNvPr id="169395034" name="Abgerundetes Rechteck 34"/>
          <p:cNvSpPr/>
          <p:nvPr/>
        </p:nvSpPr>
        <p:spPr bwMode="auto">
          <a:xfrm>
            <a:off x="3948213" y="4942470"/>
            <a:ext cx="1197741" cy="1207685"/>
          </a:xfrm>
          <a:prstGeom prst="roundRect">
            <a:avLst>
              <a:gd name="adj" fmla="val 1666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200" b="0" i="0" u="none" strike="noStrike" cap="none" spc="0">
                <a:solidFill>
                  <a:schemeClr val="lt1"/>
                </a:solidFill>
                <a:latin typeface="Arial"/>
                <a:ea typeface="Arial"/>
                <a:cs typeface="Arial"/>
              </a:rPr>
              <a:t>4. Schritt </a:t>
            </a:r>
            <a:endParaRPr sz="1200" b="0" i="0" u="none" strike="noStrike" cap="none" spc="0">
              <a:solidFill>
                <a:schemeClr val="lt1"/>
              </a:solidFill>
              <a:latin typeface="Times New Roman"/>
              <a:cs typeface="Times New Roman"/>
            </a:endParaRPr>
          </a:p>
          <a:p>
            <a:pPr algn="ctr">
              <a:defRPr/>
            </a:pPr>
            <a:r>
              <a:rPr lang="de-DE" sz="1200" b="0" i="0" u="none" strike="noStrike" cap="none" spc="0">
                <a:solidFill>
                  <a:schemeClr val="lt1"/>
                </a:solidFill>
                <a:latin typeface="Arial"/>
                <a:ea typeface="Arial"/>
                <a:cs typeface="Arial"/>
              </a:rPr>
              <a:t>- </a:t>
            </a:r>
            <a:endParaRPr sz="1200" b="0" i="0" u="none" strike="noStrike" cap="none" spc="0">
              <a:solidFill>
                <a:schemeClr val="lt1"/>
              </a:solidFill>
              <a:latin typeface="Times New Roman"/>
              <a:cs typeface="Times New Roman"/>
            </a:endParaRPr>
          </a:p>
          <a:p>
            <a:pPr algn="ctr">
              <a:defRPr/>
            </a:pPr>
            <a:r>
              <a:rPr lang="de-DE" sz="1200" b="0" i="0" u="none" strike="noStrike" cap="none" spc="0">
                <a:solidFill>
                  <a:schemeClr val="lt1"/>
                </a:solidFill>
                <a:latin typeface="Arial"/>
                <a:ea typeface="Arial"/>
                <a:cs typeface="Arial"/>
              </a:rPr>
              <a:t>Ankunft der Geräte</a:t>
            </a:r>
            <a:endParaRPr/>
          </a:p>
        </p:txBody>
      </p:sp>
      <p:sp>
        <p:nvSpPr>
          <p:cNvPr id="2004623937" name="Rechteck 35"/>
          <p:cNvSpPr/>
          <p:nvPr/>
        </p:nvSpPr>
        <p:spPr bwMode="auto">
          <a:xfrm>
            <a:off x="6479642" y="6240485"/>
            <a:ext cx="1204270" cy="50254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100" b="1">
                <a:solidFill>
                  <a:schemeClr val="tx1"/>
                </a:solidFill>
              </a:rPr>
              <a:t>zwischen den Sommer- und Herbstferien</a:t>
            </a:r>
            <a:endParaRPr/>
          </a:p>
        </p:txBody>
      </p:sp>
      <p:sp>
        <p:nvSpPr>
          <p:cNvPr id="705480780" name="Abgerundetes Rechteck 36"/>
          <p:cNvSpPr/>
          <p:nvPr/>
        </p:nvSpPr>
        <p:spPr bwMode="auto">
          <a:xfrm>
            <a:off x="6463202" y="4942470"/>
            <a:ext cx="1197741" cy="1207685"/>
          </a:xfrm>
          <a:prstGeom prst="roundRect">
            <a:avLst>
              <a:gd name="adj" fmla="val 1666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200" b="0" i="0" u="none" strike="noStrike" cap="none" spc="0">
                <a:solidFill>
                  <a:schemeClr val="lt1"/>
                </a:solidFill>
                <a:latin typeface="Arial"/>
                <a:ea typeface="Arial"/>
                <a:cs typeface="Arial"/>
              </a:rPr>
              <a:t>6. Schritt </a:t>
            </a:r>
            <a:endParaRPr sz="1200" b="0" i="0" u="none" strike="noStrike" cap="none" spc="0">
              <a:solidFill>
                <a:schemeClr val="lt1"/>
              </a:solidFill>
              <a:latin typeface="Times New Roman"/>
              <a:cs typeface="Times New Roman"/>
            </a:endParaRPr>
          </a:p>
          <a:p>
            <a:pPr algn="ctr">
              <a:defRPr/>
            </a:pPr>
            <a:r>
              <a:rPr lang="de-DE" sz="1200" b="0" i="0" u="none" strike="noStrike" cap="none" spc="0">
                <a:solidFill>
                  <a:schemeClr val="lt1"/>
                </a:solidFill>
                <a:latin typeface="Arial"/>
                <a:ea typeface="Arial"/>
                <a:cs typeface="Arial"/>
              </a:rPr>
              <a:t>- </a:t>
            </a:r>
            <a:endParaRPr sz="1200" b="0" i="0" u="none" strike="noStrike" cap="none" spc="0">
              <a:solidFill>
                <a:schemeClr val="lt1"/>
              </a:solidFill>
              <a:latin typeface="Times New Roman"/>
              <a:cs typeface="Times New Roman"/>
            </a:endParaRPr>
          </a:p>
          <a:p>
            <a:pPr algn="ctr">
              <a:defRPr/>
            </a:pPr>
            <a:r>
              <a:rPr lang="de-DE" sz="1200" b="0" i="0" u="none" strike="noStrike" cap="none" spc="0">
                <a:solidFill>
                  <a:schemeClr val="lt1"/>
                </a:solidFill>
                <a:latin typeface="Arial"/>
                <a:ea typeface="Arial"/>
                <a:cs typeface="Arial"/>
              </a:rPr>
              <a:t>Erziehungs-berechtigte</a:t>
            </a:r>
            <a:endParaRPr/>
          </a:p>
        </p:txBody>
      </p:sp>
      <p:sp>
        <p:nvSpPr>
          <p:cNvPr id="1166077656" name="Rechteck 37"/>
          <p:cNvSpPr/>
          <p:nvPr/>
        </p:nvSpPr>
        <p:spPr bwMode="auto">
          <a:xfrm>
            <a:off x="9012066" y="6240485"/>
            <a:ext cx="1204270" cy="50254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100" b="1">
                <a:solidFill>
                  <a:schemeClr val="tx1"/>
                </a:solidFill>
              </a:rPr>
              <a:t>nach den Weihnachts-ferien</a:t>
            </a:r>
            <a:endParaRPr/>
          </a:p>
        </p:txBody>
      </p:sp>
      <p:sp>
        <p:nvSpPr>
          <p:cNvPr id="908635995" name="Abgerundetes Rechteck 38"/>
          <p:cNvSpPr/>
          <p:nvPr/>
        </p:nvSpPr>
        <p:spPr bwMode="auto">
          <a:xfrm>
            <a:off x="8995626" y="4942470"/>
            <a:ext cx="1197741" cy="1207685"/>
          </a:xfrm>
          <a:prstGeom prst="roundRect">
            <a:avLst>
              <a:gd name="adj" fmla="val 16667"/>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1200" b="0" i="0" u="none" strike="noStrike" cap="none" spc="0">
                <a:solidFill>
                  <a:schemeClr val="lt1"/>
                </a:solidFill>
                <a:latin typeface="Arial"/>
                <a:ea typeface="Arial"/>
                <a:cs typeface="Arial"/>
              </a:rPr>
              <a:t>8. Schritt </a:t>
            </a:r>
            <a:endParaRPr sz="1200" b="0" i="0" u="none" strike="noStrike" cap="none" spc="0">
              <a:solidFill>
                <a:schemeClr val="lt1"/>
              </a:solidFill>
              <a:latin typeface="Times New Roman"/>
              <a:cs typeface="Times New Roman"/>
            </a:endParaRPr>
          </a:p>
          <a:p>
            <a:pPr algn="ctr">
              <a:defRPr/>
            </a:pPr>
            <a:r>
              <a:rPr lang="de-DE" sz="1200" b="0" i="0" u="none" strike="noStrike" cap="none" spc="0">
                <a:solidFill>
                  <a:schemeClr val="lt1"/>
                </a:solidFill>
                <a:latin typeface="Arial"/>
                <a:ea typeface="Arial"/>
                <a:cs typeface="Arial"/>
              </a:rPr>
              <a:t>- </a:t>
            </a:r>
            <a:endParaRPr sz="1200" b="0" i="0" u="none" strike="noStrike" cap="none" spc="0">
              <a:solidFill>
                <a:schemeClr val="lt1"/>
              </a:solidFill>
              <a:latin typeface="Times New Roman"/>
              <a:cs typeface="Times New Roman"/>
            </a:endParaRPr>
          </a:p>
          <a:p>
            <a:pPr algn="ctr">
              <a:defRPr/>
            </a:pPr>
            <a:r>
              <a:rPr lang="de-DE" sz="1200" b="0" i="0" u="none" strike="noStrike" cap="none" spc="0">
                <a:solidFill>
                  <a:schemeClr val="lt1"/>
                </a:solidFill>
                <a:latin typeface="Arial"/>
                <a:ea typeface="Arial"/>
                <a:cs typeface="Arial"/>
              </a:rPr>
              <a:t>Reflexion</a:t>
            </a:r>
            <a:endParaRPr/>
          </a:p>
        </p:txBody>
      </p:sp>
      <p:cxnSp>
        <p:nvCxnSpPr>
          <p:cNvPr id="832120461" name="Gerader Verbinder 9"/>
          <p:cNvCxnSpPr>
            <a:cxnSpLocks/>
          </p:cNvCxnSpPr>
          <p:nvPr/>
        </p:nvCxnSpPr>
        <p:spPr bwMode="auto">
          <a:xfrm flipV="1">
            <a:off x="786580" y="3093886"/>
            <a:ext cx="0" cy="86267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207054464" name="Gerader Verbinder 11"/>
          <p:cNvCxnSpPr>
            <a:cxnSpLocks/>
          </p:cNvCxnSpPr>
          <p:nvPr/>
        </p:nvCxnSpPr>
        <p:spPr bwMode="auto">
          <a:xfrm flipV="1">
            <a:off x="3301983" y="3099733"/>
            <a:ext cx="0" cy="86267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650661627" name="Gerader Verbinder 12"/>
          <p:cNvCxnSpPr>
            <a:cxnSpLocks/>
          </p:cNvCxnSpPr>
          <p:nvPr/>
        </p:nvCxnSpPr>
        <p:spPr bwMode="auto">
          <a:xfrm flipV="1">
            <a:off x="5817384" y="3093886"/>
            <a:ext cx="0" cy="86267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2034017762" name="Gerader Verbinder 13"/>
          <p:cNvCxnSpPr>
            <a:cxnSpLocks/>
          </p:cNvCxnSpPr>
          <p:nvPr/>
        </p:nvCxnSpPr>
        <p:spPr bwMode="auto">
          <a:xfrm flipV="1">
            <a:off x="8329411" y="3093886"/>
            <a:ext cx="0" cy="86267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830868874" name="Gerader Verbinder 9"/>
          <p:cNvCxnSpPr>
            <a:cxnSpLocks/>
          </p:cNvCxnSpPr>
          <p:nvPr/>
        </p:nvCxnSpPr>
        <p:spPr bwMode="auto">
          <a:xfrm flipV="1">
            <a:off x="2042116" y="4019868"/>
            <a:ext cx="0" cy="862669"/>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995951621" name="Заголовок 1"/>
          <p:cNvSpPr>
            <a:spLocks noGrp="1"/>
          </p:cNvSpPr>
          <p:nvPr>
            <p:ph type="title"/>
          </p:nvPr>
        </p:nvSpPr>
        <p:spPr bwMode="auto"/>
        <p:txBody>
          <a:bodyPr vertOverflow="overflow" horzOverflow="overflow" vert="horz" wrap="square" lIns="91440" tIns="45720" rIns="91440" bIns="45720" numCol="1" spcCol="0" rtlCol="0" fromWordArt="0" anchor="ctr" anchorCtr="0" forceAA="0" compatLnSpc="0">
            <a:normAutofit/>
          </a:bodyPr>
          <a:lstStyle/>
          <a:p>
            <a:pPr marL="570252" indent="-570252">
              <a:buAutoNum type="arabicPeriod"/>
              <a:defRPr/>
            </a:pPr>
            <a:r>
              <a:t>Schritt – Vorplanung</a:t>
            </a:r>
          </a:p>
        </p:txBody>
      </p:sp>
      <p:sp>
        <p:nvSpPr>
          <p:cNvPr id="373107656" name="Объект 2"/>
          <p:cNvSpPr>
            <a:spLocks noGrp="1"/>
          </p:cNvSpPr>
          <p:nvPr>
            <p:ph idx="1"/>
          </p:nvPr>
        </p:nvSpPr>
        <p:spPr bwMode="auto"/>
        <p:txBody>
          <a:bodyPr vertOverflow="overflow" horzOverflow="overflow" vert="horz" wrap="square" lIns="91440" tIns="45720" rIns="91440" bIns="45720" numCol="1" spcCol="0" rtlCol="0" fromWordArt="0" anchor="t" anchorCtr="0" forceAA="0" compatLnSpc="0">
            <a:normAutofit fontScale="80000" lnSpcReduction="4000"/>
          </a:bodyPr>
          <a:lstStyle/>
          <a:p>
            <a:pPr marL="0" indent="0">
              <a:buFont typeface="Arial"/>
              <a:buNone/>
              <a:defRPr/>
            </a:pPr>
            <a:r>
              <a:t>Z.B. </a:t>
            </a:r>
            <a:r>
              <a:rPr lang="de-DE" b="0"/>
              <a:t>vor den Pfingstferien</a:t>
            </a:r>
            <a:endParaRPr/>
          </a:p>
          <a:p>
            <a:pPr>
              <a:defRPr/>
            </a:pPr>
            <a:r>
              <a:t>Steuergruppe: </a:t>
            </a:r>
          </a:p>
          <a:p>
            <a:pPr lvl="1">
              <a:defRPr/>
            </a:pPr>
            <a:r>
              <a:rPr lang="de-DE" sz="2800" b="0" i="0" u="none" strike="noStrike" cap="none" spc="0">
                <a:solidFill>
                  <a:schemeClr val="accent6">
                    <a:lumMod val="50000"/>
                  </a:schemeClr>
                </a:solidFill>
                <a:latin typeface="Arial"/>
                <a:ea typeface="Arial"/>
                <a:cs typeface="Arial"/>
              </a:rPr>
              <a:t>Klassen für Einführung auswählen</a:t>
            </a:r>
            <a:endParaRPr/>
          </a:p>
          <a:p>
            <a:pPr lvl="2">
              <a:defRPr/>
            </a:pPr>
            <a:r>
              <a:rPr lang="de-DE" sz="2400" b="0" i="0" u="none" strike="noStrike" cap="none" spc="0">
                <a:solidFill>
                  <a:schemeClr val="accent6">
                    <a:lumMod val="50000"/>
                  </a:schemeClr>
                </a:solidFill>
                <a:latin typeface="Arial"/>
                <a:ea typeface="Arial"/>
                <a:cs typeface="Arial"/>
              </a:rPr>
              <a:t>Dauer der Nutzung</a:t>
            </a:r>
            <a:r>
              <a:t>?</a:t>
            </a:r>
          </a:p>
          <a:p>
            <a:pPr lvl="2" algn="l">
              <a:defRPr/>
            </a:pPr>
            <a:r>
              <a:rPr lang="de-DE" sz="2400" b="0" i="0" u="none" strike="noStrike" cap="none" spc="0">
                <a:solidFill>
                  <a:schemeClr val="accent6">
                    <a:lumMod val="50000"/>
                  </a:schemeClr>
                </a:solidFill>
                <a:latin typeface="+mn-lt"/>
                <a:ea typeface="+mn-ea"/>
                <a:cs typeface="+mn-cs"/>
              </a:rPr>
              <a:t>Zusammensetzung?</a:t>
            </a:r>
            <a:endParaRPr sz="3200"/>
          </a:p>
          <a:p>
            <a:pPr lvl="2" algn="l">
              <a:defRPr/>
            </a:pPr>
            <a:r>
              <a:rPr lang="de-DE" sz="2400" b="0" i="0" u="none" strike="noStrike" cap="none" spc="0">
                <a:solidFill>
                  <a:schemeClr val="accent6">
                    <a:lumMod val="50000"/>
                  </a:schemeClr>
                </a:solidFill>
                <a:latin typeface="+mn-lt"/>
                <a:ea typeface="+mn-ea"/>
                <a:cs typeface="+mn-cs"/>
              </a:rPr>
              <a:t>Klassenteams?</a:t>
            </a:r>
            <a:endParaRPr sz="3200"/>
          </a:p>
          <a:p>
            <a:pPr lvl="2" algn="l">
              <a:defRPr/>
            </a:pPr>
            <a:r>
              <a:rPr lang="de-DE" sz="2400" b="0" i="0" u="none" strike="noStrike" cap="none" spc="0">
                <a:solidFill>
                  <a:schemeClr val="accent6">
                    <a:lumMod val="50000"/>
                  </a:schemeClr>
                </a:solidFill>
                <a:latin typeface="+mn-lt"/>
                <a:ea typeface="+mn-ea"/>
                <a:cs typeface="+mn-cs"/>
              </a:rPr>
              <a:t>Förderschwerpunkte?</a:t>
            </a:r>
            <a:endParaRPr lang="de-DE" sz="2400" b="0" i="0" u="none" strike="noStrike" cap="none" spc="0">
              <a:solidFill>
                <a:schemeClr val="accent6">
                  <a:lumMod val="50000"/>
                </a:schemeClr>
              </a:solidFill>
              <a:latin typeface="Times New Roman"/>
              <a:cs typeface="Times New Roman"/>
            </a:endParaRPr>
          </a:p>
          <a:p>
            <a:pPr lvl="1" algn="l">
              <a:defRPr/>
            </a:pPr>
            <a:r>
              <a:rPr lang="de-DE" sz="2800" b="0" i="0" u="none" strike="noStrike" cap="none" spc="0">
                <a:solidFill>
                  <a:schemeClr val="accent6">
                    <a:lumMod val="50000"/>
                  </a:schemeClr>
                </a:solidFill>
                <a:latin typeface="Arial"/>
                <a:ea typeface="Arial"/>
                <a:cs typeface="Arial"/>
              </a:rPr>
              <a:t>Elternbrief</a:t>
            </a:r>
            <a:endParaRPr lang="de-DE" sz="2800" b="0" i="0" u="none" strike="noStrike" cap="none" spc="0">
              <a:solidFill>
                <a:schemeClr val="accent6">
                  <a:lumMod val="50000"/>
                </a:schemeClr>
              </a:solidFill>
              <a:latin typeface="Times New Roman"/>
              <a:cs typeface="Times New Roman"/>
            </a:endParaRPr>
          </a:p>
          <a:p>
            <a:pPr marL="1143000" marR="0" lvl="2" indent="-228600" algn="l">
              <a:lnSpc>
                <a:spcPct val="96000"/>
              </a:lnSpc>
              <a:spcBef>
                <a:spcPts val="0"/>
              </a:spcBef>
              <a:spcAft>
                <a:spcPts val="0"/>
              </a:spcAft>
              <a:buFont typeface="Arial"/>
              <a:buChar char="•"/>
              <a:defRPr/>
            </a:pPr>
            <a:r>
              <a:rPr lang="de-DE" sz="2200" b="0" i="0" u="none" strike="noStrike" cap="none" spc="0">
                <a:solidFill>
                  <a:schemeClr val="accent6">
                    <a:lumMod val="50000"/>
                  </a:schemeClr>
                </a:solidFill>
                <a:latin typeface="Arial"/>
                <a:ea typeface="Arial"/>
                <a:cs typeface="Arial"/>
              </a:rPr>
              <a:t>Evtl. Zuzahlung (Krankenkassen finanzierte Geräte), Organisation, Einverständnis </a:t>
            </a:r>
            <a:endParaRPr lang="de-DE" sz="2400" b="0" i="0" u="none" strike="noStrike" cap="none" spc="0">
              <a:solidFill>
                <a:schemeClr val="accent6">
                  <a:lumMod val="50000"/>
                </a:schemeClr>
              </a:solidFill>
              <a:latin typeface="Arial"/>
              <a:cs typeface="Arial"/>
            </a:endParaRPr>
          </a:p>
          <a:p>
            <a:pPr marL="742950" marR="0" lvl="1" indent="-285750" algn="l">
              <a:lnSpc>
                <a:spcPct val="95000"/>
              </a:lnSpc>
              <a:spcBef>
                <a:spcPts val="0"/>
              </a:spcBef>
              <a:spcAft>
                <a:spcPts val="0"/>
              </a:spcAft>
              <a:buFont typeface="Arial"/>
              <a:buChar char="–"/>
              <a:defRPr/>
            </a:pPr>
            <a:r>
              <a:rPr lang="de-DE" sz="2600" b="0" i="0" u="none" strike="noStrike" cap="none" spc="0">
                <a:solidFill>
                  <a:schemeClr val="accent6">
                    <a:lumMod val="50000"/>
                  </a:schemeClr>
                </a:solidFill>
                <a:latin typeface="Arial"/>
                <a:ea typeface="Arial"/>
                <a:cs typeface="Arial"/>
              </a:rPr>
              <a:t>Erste Ziele der Schulentwicklung </a:t>
            </a:r>
            <a:endParaRPr lang="de-DE" sz="2400" b="0" i="0" u="none" strike="noStrike" cap="none" spc="0">
              <a:solidFill>
                <a:schemeClr val="accent6">
                  <a:lumMod val="50000"/>
                </a:schemeClr>
              </a:solidFill>
              <a:latin typeface="Arial"/>
              <a:cs typeface="Arial"/>
            </a:endParaRPr>
          </a:p>
          <a:p>
            <a:pPr marL="1143000" marR="0" lvl="1" indent="-228600" algn="l">
              <a:lnSpc>
                <a:spcPct val="96000"/>
              </a:lnSpc>
              <a:spcBef>
                <a:spcPts val="0"/>
              </a:spcBef>
              <a:spcAft>
                <a:spcPts val="0"/>
              </a:spcAft>
              <a:buFont typeface="Arial"/>
              <a:buChar char="•"/>
              <a:defRPr/>
            </a:pPr>
            <a:r>
              <a:rPr lang="de-DE" sz="2200" b="0" i="0" u="none" strike="noStrike" cap="none" spc="0">
                <a:solidFill>
                  <a:schemeClr val="accent6">
                    <a:lumMod val="50000"/>
                  </a:schemeClr>
                </a:solidFill>
                <a:latin typeface="Arial"/>
                <a:ea typeface="Arial"/>
                <a:cs typeface="Arial"/>
              </a:rPr>
              <a:t>Abgleich mit DigCompEdu Bavaria, Medienkonzept</a:t>
            </a:r>
            <a:endParaRPr lang="de-DE" sz="2800" b="0" i="0" u="none" strike="noStrike" cap="none" spc="0">
              <a:solidFill>
                <a:schemeClr val="accent6">
                  <a:lumMod val="50000"/>
                </a:schemeClr>
              </a:solidFill>
              <a:latin typeface="Arial"/>
              <a:ea typeface="Arial"/>
              <a:cs typeface="Arial"/>
            </a:endParaRPr>
          </a:p>
          <a:p>
            <a:pPr algn="l">
              <a:defRPr/>
            </a:pPr>
            <a:r>
              <a:rPr lang="de-DE" sz="3200" b="0" i="0" u="none" strike="noStrike" cap="none" spc="0">
                <a:solidFill>
                  <a:schemeClr val="accent6">
                    <a:lumMod val="50000"/>
                  </a:schemeClr>
                </a:solidFill>
                <a:latin typeface="+mn-lt"/>
                <a:ea typeface="+mn-ea"/>
                <a:cs typeface="+mn-cs"/>
              </a:rPr>
              <a:t>Schulleitung:</a:t>
            </a:r>
            <a:endParaRPr lang="de-DE" sz="3200" b="0" i="0" u="none" strike="noStrike" cap="none" spc="0">
              <a:solidFill>
                <a:schemeClr val="accent6">
                  <a:lumMod val="50000"/>
                </a:schemeClr>
              </a:solidFill>
              <a:latin typeface="Times New Roman"/>
              <a:cs typeface="Times New Roman"/>
            </a:endParaRPr>
          </a:p>
          <a:p>
            <a:pPr lvl="1" algn="l">
              <a:defRPr/>
            </a:pPr>
            <a:r>
              <a:rPr lang="de-DE" sz="2800" b="0" i="0" u="none" strike="noStrike" cap="none" spc="0">
                <a:solidFill>
                  <a:schemeClr val="accent6">
                    <a:lumMod val="50000"/>
                  </a:schemeClr>
                </a:solidFill>
                <a:latin typeface="Arial"/>
                <a:ea typeface="Arial"/>
                <a:cs typeface="Arial"/>
              </a:rPr>
              <a:t>Finanzierung</a:t>
            </a:r>
            <a:endParaRPr lang="de-DE" sz="3200" b="0" i="0" u="none" strike="noStrike" cap="none" spc="0">
              <a:solidFill>
                <a:schemeClr val="accent6">
                  <a:lumMod val="50000"/>
                </a:schemeClr>
              </a:solidFill>
              <a:latin typeface="Times New Roman"/>
              <a:cs typeface="Times New Roman"/>
            </a:endParaRPr>
          </a:p>
          <a:p>
            <a:pPr lvl="2" algn="l">
              <a:defRPr/>
            </a:pPr>
            <a:r>
              <a:rPr lang="de-DE" sz="2400" b="0" i="0" u="none" strike="noStrike" cap="none" spc="0">
                <a:solidFill>
                  <a:schemeClr val="accent6">
                    <a:lumMod val="50000"/>
                  </a:schemeClr>
                </a:solidFill>
                <a:latin typeface="Arial"/>
                <a:ea typeface="Arial"/>
                <a:cs typeface="Arial"/>
              </a:rPr>
              <a:t>MDM</a:t>
            </a:r>
            <a:r>
              <a:t>, Service</a:t>
            </a:r>
            <a:endParaRPr sz="32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140477996" name="Заголовок 1"/>
          <p:cNvSpPr>
            <a:spLocks noGrp="1"/>
          </p:cNvSpPr>
          <p:nvPr>
            <p:ph type="title"/>
          </p:nvPr>
        </p:nvSpPr>
        <p:spPr bwMode="auto"/>
        <p:txBody>
          <a:bodyPr vertOverflow="overflow" horzOverflow="overflow" vert="horz" wrap="square" lIns="91440" tIns="45720" rIns="91440" bIns="45720" numCol="1" spcCol="0" rtlCol="0" fromWordArt="0" anchor="ctr" anchorCtr="0" forceAA="0" compatLnSpc="0">
            <a:normAutofit fontScale="90000" lnSpcReduction="2000"/>
          </a:bodyPr>
          <a:lstStyle/>
          <a:p>
            <a:pPr>
              <a:defRPr/>
            </a:pPr>
            <a:r>
              <a:t>2. Schritt - </a:t>
            </a:r>
            <a:r>
              <a:rPr lang="de-DE" sz="4400" b="1" i="0" u="none" strike="noStrike" cap="none" spc="0">
                <a:solidFill>
                  <a:schemeClr val="accent6">
                    <a:lumMod val="50000"/>
                  </a:schemeClr>
                </a:solidFill>
                <a:latin typeface="+mj-lt"/>
                <a:ea typeface="+mj-ea"/>
                <a:cs typeface="Arial"/>
              </a:rPr>
              <a:t>Absprachen mit dem Sachaufwandsträger</a:t>
            </a:r>
            <a:endParaRPr/>
          </a:p>
        </p:txBody>
      </p:sp>
      <p:sp>
        <p:nvSpPr>
          <p:cNvPr id="998285855" name="Объект 2"/>
          <p:cNvSpPr>
            <a:spLocks noGrp="1"/>
          </p:cNvSpPr>
          <p:nvPr>
            <p:ph idx="1"/>
          </p:nvPr>
        </p:nvSpPr>
        <p:spPr bwMode="auto">
          <a:xfrm>
            <a:off x="787829" y="1600203"/>
            <a:ext cx="10577333" cy="4525962"/>
          </a:xfrm>
        </p:spPr>
        <p:txBody>
          <a:bodyPr vertOverflow="overflow" horzOverflow="overflow" vert="horz" wrap="square" lIns="91440" tIns="45720" rIns="91440" bIns="45720" numCol="1" spcCol="0" rtlCol="0" fromWordArt="0" anchor="t" anchorCtr="0" forceAA="0" compatLnSpc="0">
            <a:normAutofit/>
          </a:bodyPr>
          <a:lstStyle/>
          <a:p>
            <a:pPr marL="0" marR="0" indent="0" algn="l">
              <a:lnSpc>
                <a:spcPct val="100000"/>
              </a:lnSpc>
              <a:spcBef>
                <a:spcPts val="0"/>
              </a:spcBef>
              <a:spcAft>
                <a:spcPts val="0"/>
              </a:spcAft>
              <a:buFont typeface="Arial"/>
              <a:buNone/>
              <a:defRPr/>
            </a:pPr>
            <a:r>
              <a:rPr lang="de-DE" sz="3200" b="0" i="0" u="none" strike="noStrike" cap="none" spc="0">
                <a:solidFill>
                  <a:schemeClr val="accent6">
                    <a:lumMod val="50000"/>
                  </a:schemeClr>
                </a:solidFill>
                <a:latin typeface="Arial"/>
                <a:ea typeface="Arial"/>
                <a:cs typeface="Arial"/>
              </a:rPr>
              <a:t>Z.B. zwischen Pfingst- und Sommerferien</a:t>
            </a:r>
            <a:endParaRPr lang="de-DE" sz="3200" b="0" i="0" u="none" strike="noStrike" cap="none" spc="0">
              <a:solidFill>
                <a:schemeClr val="accent6">
                  <a:lumMod val="50000"/>
                </a:schemeClr>
              </a:solidFill>
              <a:latin typeface="Arial"/>
              <a:cs typeface="Arial"/>
            </a:endParaRPr>
          </a:p>
          <a:p>
            <a:pPr marL="342900" marR="0" indent="-342900" algn="l">
              <a:lnSpc>
                <a:spcPct val="100000"/>
              </a:lnSpc>
              <a:spcBef>
                <a:spcPts val="0"/>
              </a:spcBef>
              <a:spcAft>
                <a:spcPts val="0"/>
              </a:spcAft>
              <a:buFont typeface="Arial"/>
              <a:buChar char="•"/>
              <a:defRPr/>
            </a:pPr>
            <a:r>
              <a:rPr lang="de-DE" sz="3200" b="0" i="0" u="none" strike="noStrike" cap="none" spc="0">
                <a:solidFill>
                  <a:schemeClr val="accent6">
                    <a:lumMod val="50000"/>
                  </a:schemeClr>
                </a:solidFill>
                <a:latin typeface="Arial"/>
                <a:ea typeface="Arial"/>
                <a:cs typeface="Arial"/>
              </a:rPr>
              <a:t>Steuergruppe: </a:t>
            </a:r>
            <a:endParaRPr lang="de-DE" sz="3200" b="0" i="0" u="none" strike="noStrike" cap="none" spc="0">
              <a:solidFill>
                <a:schemeClr val="accent6">
                  <a:lumMod val="50000"/>
                </a:schemeClr>
              </a:solidFill>
              <a:latin typeface="Arial"/>
              <a:cs typeface="Arial"/>
            </a:endParaRPr>
          </a:p>
          <a:p>
            <a:pPr marL="742950" marR="0" lvl="1" indent="-285750" algn="l">
              <a:lnSpc>
                <a:spcPct val="97000"/>
              </a:lnSpc>
              <a:spcBef>
                <a:spcPts val="0"/>
              </a:spcBef>
              <a:spcAft>
                <a:spcPts val="0"/>
              </a:spcAft>
              <a:buChar char="–"/>
              <a:defRPr/>
            </a:pPr>
            <a:r>
              <a:rPr lang="de-DE" sz="2800" b="0" i="0" u="none" strike="noStrike" cap="none" spc="0">
                <a:solidFill>
                  <a:schemeClr val="accent6">
                    <a:lumMod val="50000"/>
                  </a:schemeClr>
                </a:solidFill>
                <a:latin typeface="Arial"/>
                <a:ea typeface="Arial"/>
                <a:cs typeface="Arial"/>
              </a:rPr>
              <a:t>Anträge/Formulare nach Terminen zeitlich verorten</a:t>
            </a:r>
            <a:endParaRPr sz="2800" b="0" i="0" u="none" strike="noStrike" cap="none" spc="0">
              <a:solidFill>
                <a:schemeClr val="accent6">
                  <a:lumMod val="50000"/>
                </a:schemeClr>
              </a:solidFill>
              <a:latin typeface="Arial"/>
              <a:cs typeface="Arial"/>
            </a:endParaRPr>
          </a:p>
          <a:p>
            <a:pPr marL="742950" marR="0" lvl="1" indent="-285750" algn="l">
              <a:lnSpc>
                <a:spcPct val="97000"/>
              </a:lnSpc>
              <a:spcBef>
                <a:spcPts val="0"/>
              </a:spcBef>
              <a:spcAft>
                <a:spcPts val="0"/>
              </a:spcAft>
              <a:buChar char="–"/>
              <a:defRPr/>
            </a:pPr>
            <a:r>
              <a:rPr lang="de-DE" sz="2800" b="0" i="0" u="none" strike="noStrike" cap="none" spc="0">
                <a:solidFill>
                  <a:schemeClr val="accent6">
                    <a:lumMod val="50000"/>
                  </a:schemeClr>
                </a:solidFill>
                <a:latin typeface="Arial"/>
                <a:ea typeface="Arial"/>
                <a:cs typeface="Arial"/>
              </a:rPr>
              <a:t>Ablaufsorganisation</a:t>
            </a:r>
            <a:endParaRPr sz="2800" b="0" i="0" u="none" strike="noStrike" cap="none" spc="0">
              <a:solidFill>
                <a:schemeClr val="accent6">
                  <a:lumMod val="50000"/>
                </a:schemeClr>
              </a:solidFill>
              <a:latin typeface="Arial"/>
              <a:cs typeface="Arial"/>
            </a:endParaRPr>
          </a:p>
          <a:p>
            <a:pPr marL="742950" marR="0" lvl="1" indent="-285750" algn="l">
              <a:lnSpc>
                <a:spcPct val="97000"/>
              </a:lnSpc>
              <a:spcBef>
                <a:spcPts val="0"/>
              </a:spcBef>
              <a:spcAft>
                <a:spcPts val="0"/>
              </a:spcAft>
              <a:buChar char="–"/>
              <a:defRPr/>
            </a:pPr>
            <a:r>
              <a:rPr lang="de-DE" sz="2800" b="0" i="0" u="none" strike="noStrike" cap="none" spc="0">
                <a:solidFill>
                  <a:schemeClr val="accent6">
                    <a:lumMod val="50000"/>
                  </a:schemeClr>
                </a:solidFill>
                <a:latin typeface="Arial"/>
                <a:ea typeface="Arial"/>
                <a:cs typeface="Arial"/>
              </a:rPr>
              <a:t>Hilfen der Schule festlegen (z.B. Formulare in einfacher Sprache)</a:t>
            </a:r>
          </a:p>
          <a:p>
            <a:pPr marL="742950" marR="0" lvl="1" indent="-285750" algn="l">
              <a:lnSpc>
                <a:spcPct val="97000"/>
              </a:lnSpc>
              <a:spcBef>
                <a:spcPts val="0"/>
              </a:spcBef>
              <a:spcAft>
                <a:spcPts val="0"/>
              </a:spcAft>
              <a:buChar char="–"/>
              <a:defRPr/>
            </a:pPr>
            <a:r>
              <a:rPr lang="de-DE" sz="2800" b="0" i="0" u="none" strike="noStrike" cap="none" spc="0">
                <a:solidFill>
                  <a:schemeClr val="accent6">
                    <a:lumMod val="50000"/>
                  </a:schemeClr>
                </a:solidFill>
                <a:latin typeface="+mn-lt"/>
                <a:ea typeface="+mn-ea"/>
                <a:cs typeface="+mn-cs"/>
              </a:rPr>
              <a:t>Zeiten für Bestellsprechstunde festlege</a:t>
            </a:r>
            <a:r>
              <a:rPr lang="de-DE" sz="2800" b="0" i="0" u="none" strike="noStrike" cap="none" spc="0">
                <a:solidFill>
                  <a:schemeClr val="accent6">
                    <a:lumMod val="50000"/>
                  </a:schemeClr>
                </a:solidFill>
                <a:latin typeface="Arial"/>
                <a:ea typeface="Arial"/>
                <a:cs typeface="Arial"/>
              </a:rPr>
              <a:t>n</a:t>
            </a:r>
            <a:endParaRPr lang="de-DE" sz="3200" b="0" i="0" u="none" strike="noStrike" cap="none" spc="0">
              <a:solidFill>
                <a:schemeClr val="accent6">
                  <a:lumMod val="50000"/>
                </a:schemeClr>
              </a:solidFill>
              <a:latin typeface="Arial"/>
              <a:cs typeface="Arial"/>
            </a:endParaRPr>
          </a:p>
          <a:p>
            <a:pPr marL="342900" marR="0" lvl="0" indent="-342900" algn="l">
              <a:lnSpc>
                <a:spcPct val="100000"/>
              </a:lnSpc>
              <a:spcBef>
                <a:spcPts val="0"/>
              </a:spcBef>
              <a:spcAft>
                <a:spcPts val="0"/>
              </a:spcAft>
              <a:buFont typeface="Arial"/>
              <a:buChar char="•"/>
              <a:defRPr/>
            </a:pPr>
            <a:r>
              <a:rPr lang="de-DE" sz="3200" b="0" i="0" u="none" strike="noStrike" cap="none" spc="0">
                <a:solidFill>
                  <a:schemeClr val="accent6">
                    <a:lumMod val="50000"/>
                  </a:schemeClr>
                </a:solidFill>
                <a:latin typeface="Arial"/>
                <a:ea typeface="Arial"/>
                <a:cs typeface="Arial"/>
              </a:rPr>
              <a:t>Lehrkräfte:</a:t>
            </a:r>
          </a:p>
          <a:p>
            <a:pPr marL="742950" marR="0" lvl="0" indent="-285750" algn="l">
              <a:lnSpc>
                <a:spcPct val="97000"/>
              </a:lnSpc>
              <a:spcBef>
                <a:spcPts val="0"/>
              </a:spcBef>
              <a:spcAft>
                <a:spcPts val="0"/>
              </a:spcAft>
              <a:buFont typeface="Arial"/>
              <a:buChar char="–"/>
              <a:defRPr/>
            </a:pPr>
            <a:r>
              <a:rPr lang="de-DE" sz="2700" b="0" i="0" u="none" strike="noStrike" cap="none" spc="0">
                <a:solidFill>
                  <a:schemeClr val="accent6">
                    <a:lumMod val="50000"/>
                  </a:schemeClr>
                </a:solidFill>
                <a:latin typeface="Arial"/>
                <a:ea typeface="Arial"/>
                <a:cs typeface="Arial"/>
              </a:rPr>
              <a:t>Info-Elternabend</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520469927" name="Заголовок 1"/>
          <p:cNvSpPr>
            <a:spLocks noGrp="1"/>
          </p:cNvSpPr>
          <p:nvPr>
            <p:ph type="title"/>
          </p:nvPr>
        </p:nvSpPr>
        <p:spPr bwMode="auto"/>
        <p:txBody>
          <a:bodyPr/>
          <a:lstStyle/>
          <a:p>
            <a:pPr>
              <a:defRPr/>
            </a:pPr>
            <a:r>
              <a:t>3. Schritt - Fortbildungsplanung</a:t>
            </a:r>
          </a:p>
        </p:txBody>
      </p:sp>
      <p:sp>
        <p:nvSpPr>
          <p:cNvPr id="2037618" name="Объект 2"/>
          <p:cNvSpPr>
            <a:spLocks noGrp="1"/>
          </p:cNvSpPr>
          <p:nvPr>
            <p:ph idx="1"/>
          </p:nvPr>
        </p:nvSpPr>
        <p:spPr bwMode="auto"/>
        <p:txBody>
          <a:bodyPr vertOverflow="overflow" horzOverflow="overflow" vert="horz" wrap="square" lIns="91440" tIns="45720" rIns="91440" bIns="45720" numCol="1" spcCol="0" rtlCol="0" fromWordArt="0" anchor="t" anchorCtr="0" forceAA="0" compatLnSpc="0">
            <a:normAutofit fontScale="95000" lnSpcReduction="1000"/>
          </a:bodyPr>
          <a:lstStyle/>
          <a:p>
            <a:pPr marL="0" marR="0" indent="0" algn="l">
              <a:lnSpc>
                <a:spcPct val="99000"/>
              </a:lnSpc>
              <a:spcBef>
                <a:spcPts val="0"/>
              </a:spcBef>
              <a:spcAft>
                <a:spcPts val="0"/>
              </a:spcAft>
              <a:buFont typeface="Arial"/>
              <a:buNone/>
              <a:defRPr/>
            </a:pPr>
            <a:r>
              <a:rPr lang="de-DE" sz="3000" b="0" i="0" u="none" strike="noStrike" cap="none" spc="0">
                <a:solidFill>
                  <a:schemeClr val="accent6">
                    <a:lumMod val="50000"/>
                  </a:schemeClr>
                </a:solidFill>
                <a:latin typeface="Arial"/>
                <a:ea typeface="Arial"/>
                <a:cs typeface="Arial"/>
              </a:rPr>
              <a:t>Z.B. Sommerferien (Juli, August)/letzte Schulwoche</a:t>
            </a:r>
            <a:endParaRPr/>
          </a:p>
          <a:p>
            <a:pPr>
              <a:defRPr/>
            </a:pPr>
            <a:r>
              <a:t>Fortbildungen:</a:t>
            </a:r>
          </a:p>
          <a:p>
            <a:pPr lvl="1">
              <a:defRPr/>
            </a:pPr>
            <a:r>
              <a:t>MDM Lösungen, Dateiablage, eventuell digitale 		        Heftführung</a:t>
            </a:r>
          </a:p>
          <a:p>
            <a:pPr>
              <a:defRPr/>
            </a:pPr>
            <a:r>
              <a:t>Systemadministrator:</a:t>
            </a:r>
          </a:p>
          <a:p>
            <a:pPr lvl="1">
              <a:defRPr/>
            </a:pPr>
            <a:r>
              <a:t>Apps, Anwendungen festlegen + installieren</a:t>
            </a:r>
          </a:p>
          <a:p>
            <a:pPr>
              <a:defRPr/>
            </a:pPr>
            <a:r>
              <a:t>Steuergruppe:</a:t>
            </a:r>
          </a:p>
          <a:p>
            <a:pPr lvl="1">
              <a:defRPr/>
            </a:pPr>
            <a:r>
              <a:t>Classroom Management</a:t>
            </a:r>
          </a:p>
          <a:p>
            <a:pPr>
              <a:defRPr/>
            </a:pPr>
            <a:r>
              <a:t>Lehrkräfte:</a:t>
            </a:r>
          </a:p>
          <a:p>
            <a:pPr lvl="1">
              <a:defRPr/>
            </a:pPr>
            <a:r>
              <a:t>Einführung für Lernende festlegen, konzipieren, suchen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73396309" name="Заголовок 1"/>
          <p:cNvSpPr>
            <a:spLocks noGrp="1"/>
          </p:cNvSpPr>
          <p:nvPr>
            <p:ph type="title"/>
          </p:nvPr>
        </p:nvSpPr>
        <p:spPr bwMode="auto"/>
        <p:txBody>
          <a:bodyPr/>
          <a:lstStyle/>
          <a:p>
            <a:pPr>
              <a:defRPr/>
            </a:pPr>
            <a:r>
              <a:t>4. Schritt – Ankunft der Geräte</a:t>
            </a:r>
          </a:p>
        </p:txBody>
      </p:sp>
      <p:sp>
        <p:nvSpPr>
          <p:cNvPr id="1925605402" name="Объект 2"/>
          <p:cNvSpPr>
            <a:spLocks noGrp="1"/>
          </p:cNvSpPr>
          <p:nvPr>
            <p:ph idx="1"/>
          </p:nvPr>
        </p:nvSpPr>
        <p:spPr bwMode="auto"/>
        <p:txBody>
          <a:bodyPr/>
          <a:lstStyle/>
          <a:p>
            <a:pPr marL="0" marR="0" indent="0" algn="l">
              <a:lnSpc>
                <a:spcPct val="100000"/>
              </a:lnSpc>
              <a:spcBef>
                <a:spcPts val="0"/>
              </a:spcBef>
              <a:spcAft>
                <a:spcPts val="0"/>
              </a:spcAft>
              <a:buFont typeface="Arial"/>
              <a:buNone/>
              <a:defRPr/>
            </a:pPr>
            <a:r>
              <a:rPr lang="de-DE" sz="3200" b="0" i="0" u="none" strike="noStrike" cap="none" spc="0">
                <a:solidFill>
                  <a:schemeClr val="accent6">
                    <a:lumMod val="50000"/>
                  </a:schemeClr>
                </a:solidFill>
                <a:latin typeface="Arial"/>
                <a:ea typeface="Arial"/>
                <a:cs typeface="Arial"/>
              </a:rPr>
              <a:t>Z.B. Nach den Sommerferien oder vor den Sommerferien (je nach Ausgabe der Geräte)</a:t>
            </a:r>
            <a:endParaRPr/>
          </a:p>
          <a:p>
            <a:pPr>
              <a:defRPr/>
            </a:pPr>
            <a:r>
              <a:t>Steuergruppe: </a:t>
            </a:r>
          </a:p>
          <a:p>
            <a:pPr lvl="1">
              <a:defRPr/>
            </a:pPr>
            <a:r>
              <a:t>Ausgabe der Geräte, wann, Ablauf?</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450727181" name="Заголовок 1"/>
          <p:cNvSpPr>
            <a:spLocks noGrp="1"/>
          </p:cNvSpPr>
          <p:nvPr>
            <p:ph type="title"/>
          </p:nvPr>
        </p:nvSpPr>
        <p:spPr bwMode="auto"/>
        <p:txBody>
          <a:bodyPr/>
          <a:lstStyle/>
          <a:p>
            <a:pPr>
              <a:defRPr/>
            </a:pPr>
            <a:r>
              <a:t>5. Schritt – Start</a:t>
            </a:r>
          </a:p>
        </p:txBody>
      </p:sp>
      <p:sp>
        <p:nvSpPr>
          <p:cNvPr id="315254342" name="Объект 2"/>
          <p:cNvSpPr>
            <a:spLocks noGrp="1"/>
          </p:cNvSpPr>
          <p:nvPr>
            <p:ph idx="1"/>
          </p:nvPr>
        </p:nvSpPr>
        <p:spPr bwMode="auto"/>
        <p:txBody>
          <a:bodyPr/>
          <a:lstStyle/>
          <a:p>
            <a:pPr marL="0" marR="0" indent="0" algn="l">
              <a:lnSpc>
                <a:spcPct val="100000"/>
              </a:lnSpc>
              <a:spcBef>
                <a:spcPts val="0"/>
              </a:spcBef>
              <a:spcAft>
                <a:spcPts val="0"/>
              </a:spcAft>
              <a:buFont typeface="Arial"/>
              <a:buNone/>
              <a:defRPr/>
            </a:pPr>
            <a:r>
              <a:rPr lang="de-DE" sz="3200" b="0" i="0" u="none" strike="noStrike" cap="none" spc="0">
                <a:solidFill>
                  <a:schemeClr val="accent6">
                    <a:lumMod val="50000"/>
                  </a:schemeClr>
                </a:solidFill>
                <a:latin typeface="Arial"/>
                <a:ea typeface="Arial"/>
                <a:cs typeface="Arial"/>
              </a:rPr>
              <a:t>Z.B. Ab zweiter Woche nach den Sommerferien oder nach den Herbstferien</a:t>
            </a:r>
            <a:endParaRPr lang="de-DE" sz="3200" b="0" i="0" u="none" strike="noStrike" cap="none" spc="0">
              <a:solidFill>
                <a:schemeClr val="accent6">
                  <a:lumMod val="50000"/>
                </a:schemeClr>
              </a:solidFill>
              <a:latin typeface="Arial"/>
              <a:cs typeface="Arial"/>
            </a:endParaRPr>
          </a:p>
          <a:p>
            <a:pPr marL="342900" marR="0" indent="-342900" algn="l">
              <a:lnSpc>
                <a:spcPct val="100000"/>
              </a:lnSpc>
              <a:spcBef>
                <a:spcPts val="0"/>
              </a:spcBef>
              <a:spcAft>
                <a:spcPts val="0"/>
              </a:spcAft>
              <a:buFont typeface="Arial"/>
              <a:buChar char="•"/>
              <a:defRPr/>
            </a:pPr>
            <a:r>
              <a:rPr lang="de-DE" sz="3200" b="0" i="0" u="none" strike="noStrike" cap="none" spc="0">
                <a:solidFill>
                  <a:schemeClr val="accent6">
                    <a:lumMod val="50000"/>
                  </a:schemeClr>
                </a:solidFill>
                <a:latin typeface="Arial"/>
                <a:ea typeface="Arial"/>
                <a:cs typeface="Arial"/>
              </a:rPr>
              <a:t>Lehrkräfte:</a:t>
            </a:r>
          </a:p>
          <a:p>
            <a:pPr marL="742950" marR="0" lvl="1" indent="-285750" algn="l">
              <a:lnSpc>
                <a:spcPct val="100000"/>
              </a:lnSpc>
              <a:spcBef>
                <a:spcPts val="0"/>
              </a:spcBef>
              <a:spcAft>
                <a:spcPts val="0"/>
              </a:spcAft>
              <a:buFont typeface="Arial"/>
              <a:buChar char="–"/>
              <a:defRPr/>
            </a:pPr>
            <a:r>
              <a:rPr lang="de-DE" sz="2800" b="0" i="0" u="none" strike="noStrike" cap="none" spc="0">
                <a:solidFill>
                  <a:schemeClr val="accent6">
                    <a:lumMod val="50000"/>
                  </a:schemeClr>
                </a:solidFill>
                <a:latin typeface="Arial"/>
                <a:ea typeface="Arial"/>
                <a:cs typeface="Arial"/>
              </a:rPr>
              <a:t>Unterrichtsstart mit den Geräten</a:t>
            </a:r>
            <a:endParaRPr lang="de-DE" sz="2800" b="0" i="0" u="none" strike="noStrike" cap="none" spc="0">
              <a:solidFill>
                <a:schemeClr val="accent6">
                  <a:lumMod val="50000"/>
                </a:schemeClr>
              </a:solidFill>
              <a:latin typeface="Arial"/>
              <a:cs typeface="Arial"/>
            </a:endParaRPr>
          </a:p>
          <a:p>
            <a:pPr marL="742950" marR="0" lvl="1" indent="-285750" algn="l">
              <a:lnSpc>
                <a:spcPct val="100000"/>
              </a:lnSpc>
              <a:spcBef>
                <a:spcPts val="0"/>
              </a:spcBef>
              <a:spcAft>
                <a:spcPts val="0"/>
              </a:spcAft>
              <a:buFont typeface="Arial"/>
              <a:buChar char="–"/>
              <a:defRPr/>
            </a:pPr>
            <a:r>
              <a:rPr lang="de-DE" sz="2800" b="0" i="0" u="none" strike="noStrike" cap="none" spc="0">
                <a:solidFill>
                  <a:schemeClr val="accent6">
                    <a:lumMod val="50000"/>
                  </a:schemeClr>
                </a:solidFill>
                <a:latin typeface="Arial"/>
                <a:ea typeface="Arial"/>
                <a:cs typeface="Arial"/>
              </a:rPr>
              <a:t>Einführung der Lernenden</a:t>
            </a:r>
            <a:endParaRPr lang="de-DE" sz="2800" b="0" i="0" u="none" strike="noStrike" cap="none" spc="0">
              <a:solidFill>
                <a:schemeClr val="accent6">
                  <a:lumMod val="50000"/>
                </a:schemeClr>
              </a:solidFill>
              <a:latin typeface="Arial"/>
              <a:cs typeface="Arial"/>
            </a:endParaRPr>
          </a:p>
          <a:p>
            <a:pPr marL="1143000" marR="0" lvl="3" indent="-228600" algn="l">
              <a:lnSpc>
                <a:spcPct val="96000"/>
              </a:lnSpc>
              <a:spcBef>
                <a:spcPts val="0"/>
              </a:spcBef>
              <a:spcAft>
                <a:spcPts val="0"/>
              </a:spcAft>
              <a:buFont typeface="Arial"/>
              <a:buChar char="•"/>
              <a:defRPr/>
            </a:pPr>
            <a:r>
              <a:rPr lang="de-DE" sz="2600" b="0" i="0" u="none" strike="noStrike" cap="none" spc="0">
                <a:solidFill>
                  <a:schemeClr val="accent6">
                    <a:lumMod val="50000"/>
                  </a:schemeClr>
                </a:solidFill>
                <a:latin typeface="Arial"/>
                <a:ea typeface="Arial"/>
                <a:cs typeface="Arial"/>
              </a:rPr>
              <a:t>Dateiablage, eventuelles digitales Heft</a:t>
            </a:r>
            <a:endParaRPr/>
          </a:p>
          <a:p>
            <a:pPr lvl="1">
              <a:defRPr/>
            </a:pPr>
            <a:r>
              <a:t>Regelmäßige Treffen der beteiligten Lehrkräfte (z.B. gemeinsame Pause mit Kaffee…zum spontanen Austausch)</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722555431" name="Заголовок 1"/>
          <p:cNvSpPr>
            <a:spLocks noGrp="1"/>
          </p:cNvSpPr>
          <p:nvPr>
            <p:ph type="title"/>
          </p:nvPr>
        </p:nvSpPr>
        <p:spPr bwMode="auto"/>
        <p:txBody>
          <a:bodyPr/>
          <a:lstStyle/>
          <a:p>
            <a:pPr>
              <a:defRPr/>
            </a:pPr>
            <a:r>
              <a:t>6. Schritt - Erziehungsberechtigte</a:t>
            </a:r>
          </a:p>
        </p:txBody>
      </p:sp>
      <p:sp>
        <p:nvSpPr>
          <p:cNvPr id="1369745593" name="Объект 2"/>
          <p:cNvSpPr>
            <a:spLocks noGrp="1"/>
          </p:cNvSpPr>
          <p:nvPr>
            <p:ph idx="1"/>
          </p:nvPr>
        </p:nvSpPr>
        <p:spPr bwMode="auto"/>
        <p:txBody>
          <a:bodyPr/>
          <a:lstStyle/>
          <a:p>
            <a:pPr marL="0" marR="0" indent="0" algn="l">
              <a:lnSpc>
                <a:spcPct val="100000"/>
              </a:lnSpc>
              <a:spcBef>
                <a:spcPts val="0"/>
              </a:spcBef>
              <a:spcAft>
                <a:spcPts val="0"/>
              </a:spcAft>
              <a:buFont typeface="Arial"/>
              <a:buNone/>
              <a:defRPr/>
            </a:pPr>
            <a:r>
              <a:rPr lang="de-DE" sz="3200" b="0" i="0" u="none" strike="noStrike" cap="none" spc="0">
                <a:solidFill>
                  <a:schemeClr val="accent6">
                    <a:lumMod val="50000"/>
                  </a:schemeClr>
                </a:solidFill>
                <a:latin typeface="Arial"/>
                <a:ea typeface="Arial"/>
                <a:cs typeface="Arial"/>
              </a:rPr>
              <a:t>Z.B. Zwischen den Sommerferien und Herbstferien</a:t>
            </a:r>
            <a:endParaRPr lang="de-DE" sz="3200" b="0" i="0" u="none" strike="noStrike" cap="none" spc="0">
              <a:solidFill>
                <a:schemeClr val="accent6">
                  <a:lumMod val="50000"/>
                </a:schemeClr>
              </a:solidFill>
              <a:latin typeface="Arial"/>
              <a:cs typeface="Arial"/>
            </a:endParaRPr>
          </a:p>
          <a:p>
            <a:pPr marL="342900" marR="0" indent="-342900" algn="l">
              <a:lnSpc>
                <a:spcPct val="100000"/>
              </a:lnSpc>
              <a:spcBef>
                <a:spcPts val="0"/>
              </a:spcBef>
              <a:spcAft>
                <a:spcPts val="0"/>
              </a:spcAft>
              <a:buFont typeface="Arial"/>
              <a:buChar char="•"/>
              <a:defRPr/>
            </a:pPr>
            <a:r>
              <a:rPr lang="de-DE" sz="3200" b="0" i="0" u="none" strike="noStrike" cap="none" spc="0">
                <a:solidFill>
                  <a:schemeClr val="accent6">
                    <a:lumMod val="50000"/>
                  </a:schemeClr>
                </a:solidFill>
                <a:latin typeface="Arial"/>
                <a:ea typeface="Arial"/>
                <a:cs typeface="Arial"/>
              </a:rPr>
              <a:t>Lehrkräfte:</a:t>
            </a:r>
          </a:p>
          <a:p>
            <a:pPr marL="742950" marR="0" lvl="1" indent="-285750" algn="l">
              <a:lnSpc>
                <a:spcPct val="100000"/>
              </a:lnSpc>
              <a:spcBef>
                <a:spcPts val="0"/>
              </a:spcBef>
              <a:spcAft>
                <a:spcPts val="0"/>
              </a:spcAft>
              <a:buFont typeface="Arial"/>
              <a:buChar char="–"/>
              <a:defRPr/>
            </a:pPr>
            <a:r>
              <a:rPr lang="de-DE" sz="2800" b="0" i="0" u="none" strike="noStrike" cap="none" spc="0">
                <a:solidFill>
                  <a:schemeClr val="accent6">
                    <a:lumMod val="50000"/>
                  </a:schemeClr>
                </a:solidFill>
                <a:latin typeface="Arial"/>
                <a:ea typeface="Arial"/>
                <a:cs typeface="Arial"/>
              </a:rPr>
              <a:t>1. Elternabend des Schuljahres (eine halbe Stunde vorher)</a:t>
            </a:r>
            <a:endParaRPr/>
          </a:p>
          <a:p>
            <a:pPr lvl="2">
              <a:defRPr/>
            </a:pPr>
            <a:r>
              <a:t>Wie läuft was, Hausaufgaben, kurze Inhalte aus dem Unterricht, Zeitschaltung, Bildschirmzeit, Support (Pinnwand, Sprechstunde, Videos…)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973066776" name="Заголовок 1"/>
          <p:cNvSpPr>
            <a:spLocks noGrp="1"/>
          </p:cNvSpPr>
          <p:nvPr>
            <p:ph type="title"/>
          </p:nvPr>
        </p:nvSpPr>
        <p:spPr bwMode="auto"/>
        <p:txBody>
          <a:bodyPr/>
          <a:lstStyle/>
          <a:p>
            <a:pPr>
              <a:defRPr/>
            </a:pPr>
            <a:r>
              <a:t>7. Schritt - Fortbildungen</a:t>
            </a:r>
          </a:p>
        </p:txBody>
      </p:sp>
      <p:sp>
        <p:nvSpPr>
          <p:cNvPr id="1819902572" name="Объект 2"/>
          <p:cNvSpPr>
            <a:spLocks noGrp="1"/>
          </p:cNvSpPr>
          <p:nvPr>
            <p:ph idx="1"/>
          </p:nvPr>
        </p:nvSpPr>
        <p:spPr bwMode="auto"/>
        <p:txBody>
          <a:bodyPr/>
          <a:lstStyle/>
          <a:p>
            <a:pPr marL="0" marR="0" indent="0" algn="l">
              <a:lnSpc>
                <a:spcPct val="100000"/>
              </a:lnSpc>
              <a:spcBef>
                <a:spcPts val="0"/>
              </a:spcBef>
              <a:spcAft>
                <a:spcPts val="0"/>
              </a:spcAft>
              <a:buFont typeface="Arial"/>
              <a:buNone/>
              <a:defRPr/>
            </a:pPr>
            <a:r>
              <a:rPr lang="de-DE" sz="3200" b="0" i="0" u="none" strike="noStrike" cap="none" spc="0">
                <a:solidFill>
                  <a:schemeClr val="accent6">
                    <a:lumMod val="50000"/>
                  </a:schemeClr>
                </a:solidFill>
                <a:latin typeface="Arial"/>
                <a:ea typeface="Arial"/>
                <a:cs typeface="Arial"/>
              </a:rPr>
              <a:t>Z.B. Zwischen den Herbstferien/Sommerferien und Weihnachten</a:t>
            </a:r>
            <a:endParaRPr/>
          </a:p>
          <a:p>
            <a:pPr>
              <a:defRPr/>
            </a:pPr>
            <a:r>
              <a:t>Fortbildungen:</a:t>
            </a:r>
          </a:p>
          <a:p>
            <a:pPr lvl="1">
              <a:defRPr/>
            </a:pPr>
            <a:r>
              <a:t>Wöchentliche Einführung der benötigten Anwendungen (ByCS), Abgabe Hausaufgaben, Organisation …)</a:t>
            </a:r>
          </a:p>
          <a:p>
            <a:pPr lvl="1">
              <a:defRPr/>
            </a:pPr>
            <a:r>
              <a:t>Schilf, Fortbildung Lehrkräfte zu fachlichen Anwendungen</a:t>
            </a:r>
          </a:p>
        </p:txBody>
      </p:sp>
    </p:spTree>
  </p:cSld>
  <p:clrMapOvr>
    <a:masterClrMapping/>
  </p:clrMapOvr>
</p:sld>
</file>

<file path=ppt/theme/theme1.xml><?xml version="1.0" encoding="utf-8"?>
<a:theme xmlns:a="http://schemas.openxmlformats.org/drawingml/2006/main" name="Official">
  <a:themeElements>
    <a:clrScheme name="Official">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Классическая 2">
      <a:majorFont>
        <a:latin typeface="Arial"/>
        <a:ea typeface="Arial"/>
        <a:cs typeface="Arial"/>
      </a:majorFont>
      <a:minorFont>
        <a:latin typeface="Arial"/>
        <a:ea typeface="Arial"/>
        <a:cs typeface="Arial"/>
      </a:minorFont>
    </a:fontScheme>
    <a:fmtScheme name="Стандартная">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Arial"/>
        <a:cs typeface="Arial"/>
      </a:majorFont>
      <a:minorFont>
        <a:latin typeface="Calibri"/>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1285</Words>
  <Application>Microsoft Office PowerPoint</Application>
  <DocSecurity>0</DocSecurity>
  <PresentationFormat>Breitbild</PresentationFormat>
  <Paragraphs>130</Paragraphs>
  <Slides>10</Slides>
  <Notes>10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10</vt:i4>
      </vt:variant>
    </vt:vector>
  </HeadingPairs>
  <TitlesOfParts>
    <vt:vector size="14" baseType="lpstr">
      <vt:lpstr>Arial</vt:lpstr>
      <vt:lpstr>Calibri</vt:lpstr>
      <vt:lpstr>Times New Roman</vt:lpstr>
      <vt:lpstr>Official</vt:lpstr>
      <vt:lpstr>Einen Zeitplan für die Förderschule erstellen</vt:lpstr>
      <vt:lpstr>Übersicht</vt:lpstr>
      <vt:lpstr>Schritt – Vorplanung</vt:lpstr>
      <vt:lpstr>2. Schritt - Absprachen mit dem Sachaufwandsträger</vt:lpstr>
      <vt:lpstr>3. Schritt - Fortbildungsplanung</vt:lpstr>
      <vt:lpstr>4. Schritt – Ankunft der Geräte</vt:lpstr>
      <vt:lpstr>5. Schritt – Start</vt:lpstr>
      <vt:lpstr>6. Schritt - Erziehungsberechtigte</vt:lpstr>
      <vt:lpstr>7. Schritt - Fortbildungen</vt:lpstr>
      <vt:lpstr>8. Schritt - Reflexion</vt:lpstr>
    </vt:vector>
  </TitlesOfParts>
  <Manager/>
  <Company>LHM-RBS</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subject/>
  <dc:creator>Caroline Schmid</dc:creator>
  <cp:keywords/>
  <dc:description/>
  <cp:lastModifiedBy>Schmitt, Heidi</cp:lastModifiedBy>
  <cp:revision>3</cp:revision>
  <dcterms:created xsi:type="dcterms:W3CDTF">2023-06-14T13:04:46Z</dcterms:created>
  <dcterms:modified xsi:type="dcterms:W3CDTF">2025-04-08T07:43:05Z</dcterms:modified>
  <cp:category/>
  <dc:identifier/>
  <cp:contentStatus/>
  <dc:language/>
  <cp:version/>
</cp:coreProperties>
</file>