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64" r:id="rId2"/>
    <p:sldMasterId id="2147483668" r:id="rId3"/>
    <p:sldMasterId id="2147483672" r:id="rId4"/>
    <p:sldMasterId id="2147483676" r:id="rId5"/>
  </p:sldMasterIdLst>
  <p:notesMasterIdLst>
    <p:notesMasterId r:id="rId16"/>
  </p:notesMasterIdLst>
  <p:sldIdLst>
    <p:sldId id="275" r:id="rId6"/>
    <p:sldId id="276" r:id="rId7"/>
    <p:sldId id="277" r:id="rId8"/>
    <p:sldId id="278" r:id="rId9"/>
    <p:sldId id="279" r:id="rId10"/>
    <p:sldId id="280" r:id="rId11"/>
    <p:sldId id="281" r:id="rId12"/>
    <p:sldId id="284" r:id="rId13"/>
    <p:sldId id="283" r:id="rId14"/>
    <p:sldId id="282" r:id="rId15"/>
  </p:sldIdLst>
  <p:sldSz cx="18288000" cy="10287000"/>
  <p:notesSz cx="6858000" cy="9144000"/>
  <p:embeddedFontLst>
    <p:embeddedFont>
      <p:font typeface="Fira Sans" panose="020B0503050000020004" pitchFamily="34" charset="0"/>
      <p:regular r:id="rId17"/>
      <p:bold r:id="rId18"/>
      <p:italic r:id="rId19"/>
      <p:boldItalic r:id="rId20"/>
    </p:embeddedFont>
    <p:embeddedFont>
      <p:font typeface="Fira Sans Bold" panose="020B0803050000020004" pitchFamily="34" charset="0"/>
      <p:regular r:id="rId21"/>
      <p:bold r:id="rId22"/>
    </p:embeddedFont>
    <p:embeddedFont>
      <p:font typeface="Fira Sans Light Italics" panose="020B0403050000020004" pitchFamily="34" charset="0"/>
      <p:regular r:id="rId23"/>
      <p:italic r:id="rId24"/>
    </p:embeddedFont>
    <p:embeddedFont>
      <p:font typeface="Fira Sans Semi-Bold" panose="020B0603050000020004" pitchFamily="34" charset="0"/>
      <p:regular r:id="rId25"/>
      <p:bold r:id="rId26"/>
    </p:embeddedFont>
    <p:embeddedFont>
      <p:font typeface="Voga" panose="02000606090000020004" pitchFamily="2" charset="77"/>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autoAdjust="0"/>
    <p:restoredTop sz="94587" autoAdjust="0"/>
  </p:normalViewPr>
  <p:slideViewPr>
    <p:cSldViewPr>
      <p:cViewPr varScale="1">
        <p:scale>
          <a:sx n="74" d="100"/>
          <a:sy n="74" d="100"/>
        </p:scale>
        <p:origin x="60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5D84B-8B23-D741-9F5F-C287616C3EE9}" type="datetimeFigureOut">
              <a:rPr lang="de-DE" smtClean="0"/>
              <a:t>23.06.25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C850B0-7503-3E46-A271-2F8BD9143EED}" type="slidenum">
              <a:rPr lang="de-DE" smtClean="0"/>
              <a:t>‹Nr.›</a:t>
            </a:fld>
            <a:endParaRPr lang="de-DE"/>
          </a:p>
        </p:txBody>
      </p:sp>
    </p:spTree>
    <p:extLst>
      <p:ext uri="{BB962C8B-B14F-4D97-AF65-F5344CB8AC3E}">
        <p14:creationId xmlns:p14="http://schemas.microsoft.com/office/powerpoint/2010/main" val="23839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3C850B0-7503-3E46-A271-2F8BD9143EED}" type="slidenum">
              <a:rPr lang="de-DE" smtClean="0"/>
              <a:t>1</a:t>
            </a:fld>
            <a:endParaRPr lang="de-DE"/>
          </a:p>
        </p:txBody>
      </p:sp>
    </p:spTree>
    <p:extLst>
      <p:ext uri="{BB962C8B-B14F-4D97-AF65-F5344CB8AC3E}">
        <p14:creationId xmlns:p14="http://schemas.microsoft.com/office/powerpoint/2010/main" val="102114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3C850B0-7503-3E46-A271-2F8BD9143EED}" type="slidenum">
              <a:rPr lang="de-DE" smtClean="0"/>
              <a:t>9</a:t>
            </a:fld>
            <a:endParaRPr lang="de-DE"/>
          </a:p>
        </p:txBody>
      </p:sp>
    </p:spTree>
    <p:extLst>
      <p:ext uri="{BB962C8B-B14F-4D97-AF65-F5344CB8AC3E}">
        <p14:creationId xmlns:p14="http://schemas.microsoft.com/office/powerpoint/2010/main" val="286352826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extBox 14">
            <a:extLst>
              <a:ext uri="{FF2B5EF4-FFF2-40B4-BE49-F238E27FC236}">
                <a16:creationId xmlns:a16="http://schemas.microsoft.com/office/drawing/2014/main" id="{0F8C5656-0D29-DF63-6034-17649AE0E0B3}"/>
              </a:ext>
            </a:extLst>
          </p:cNvPr>
          <p:cNvSpPr txBox="1"/>
          <p:nvPr userDrawn="1"/>
        </p:nvSpPr>
        <p:spPr>
          <a:xfrm>
            <a:off x="4825974" y="149048"/>
            <a:ext cx="9289667" cy="1473865"/>
          </a:xfrm>
          <a:prstGeom prst="rect">
            <a:avLst/>
          </a:prstGeom>
        </p:spPr>
        <p:txBody>
          <a:bodyPr wrap="square" lIns="0" tIns="0" rIns="0" bIns="0" rtlCol="0" anchor="t">
            <a:spAutoFit/>
          </a:bodyPr>
          <a:lstStyle/>
          <a:p>
            <a:pPr algn="ctr">
              <a:lnSpc>
                <a:spcPts val="12963"/>
              </a:lnSpc>
              <a:spcBef>
                <a:spcPct val="0"/>
              </a:spcBef>
            </a:pPr>
            <a:r>
              <a:rPr lang="en-US" sz="9972" b="1" spc="199" dirty="0">
                <a:solidFill>
                  <a:schemeClr val="bg1"/>
                </a:solidFill>
                <a:latin typeface="Voga"/>
                <a:ea typeface="Voga"/>
                <a:cs typeface="Voga"/>
                <a:sym typeface="Voga"/>
              </a:rPr>
              <a:t>VERANSCHAULICHUNG</a:t>
            </a:r>
          </a:p>
        </p:txBody>
      </p:sp>
      <p:sp>
        <p:nvSpPr>
          <p:cNvPr id="8" name="TextBox 14">
            <a:extLst>
              <a:ext uri="{FF2B5EF4-FFF2-40B4-BE49-F238E27FC236}">
                <a16:creationId xmlns:a16="http://schemas.microsoft.com/office/drawing/2014/main" id="{47AB6604-9FC6-EC04-F30C-B5E2E5B8F9D0}"/>
              </a:ext>
            </a:extLst>
          </p:cNvPr>
          <p:cNvSpPr txBox="1"/>
          <p:nvPr userDrawn="1"/>
        </p:nvSpPr>
        <p:spPr>
          <a:xfrm>
            <a:off x="449204" y="76291"/>
            <a:ext cx="1158994" cy="1473865"/>
          </a:xfrm>
          <a:prstGeom prst="rect">
            <a:avLst/>
          </a:prstGeom>
        </p:spPr>
        <p:txBody>
          <a:bodyPr wrap="square" lIns="0" tIns="0" rIns="0" bIns="0" rtlCol="0" anchor="t">
            <a:spAutoFit/>
          </a:bodyPr>
          <a:lstStyle/>
          <a:p>
            <a:pPr algn="ctr">
              <a:lnSpc>
                <a:spcPts val="12963"/>
              </a:lnSpc>
              <a:spcBef>
                <a:spcPct val="0"/>
              </a:spcBef>
            </a:pPr>
            <a:r>
              <a:rPr lang="en-US" sz="9972" b="1" spc="199" dirty="0">
                <a:solidFill>
                  <a:schemeClr val="bg1"/>
                </a:solidFill>
                <a:latin typeface="Voga"/>
                <a:ea typeface="Voga"/>
                <a:cs typeface="Voga"/>
                <a:sym typeface="Voga"/>
              </a:rPr>
              <a:t>1</a:t>
            </a:r>
          </a:p>
        </p:txBody>
      </p:sp>
      <p:sp>
        <p:nvSpPr>
          <p:cNvPr id="10" name="Rechteck 9">
            <a:extLst>
              <a:ext uri="{FF2B5EF4-FFF2-40B4-BE49-F238E27FC236}">
                <a16:creationId xmlns:a16="http://schemas.microsoft.com/office/drawing/2014/main" id="{89A57630-952C-506F-11B8-7BCA4C50DF95}"/>
              </a:ext>
            </a:extLst>
          </p:cNvPr>
          <p:cNvSpPr/>
          <p:nvPr userDrawn="1"/>
        </p:nvSpPr>
        <p:spPr>
          <a:xfrm>
            <a:off x="563473" y="2349253"/>
            <a:ext cx="9902632" cy="7699696"/>
          </a:xfrm>
          <a:custGeom>
            <a:avLst/>
            <a:gdLst>
              <a:gd name="connsiteX0" fmla="*/ 0 w 9902632"/>
              <a:gd name="connsiteY0" fmla="*/ 0 h 7699696"/>
              <a:gd name="connsiteX1" fmla="*/ 483481 w 9902632"/>
              <a:gd name="connsiteY1" fmla="*/ 0 h 7699696"/>
              <a:gd name="connsiteX2" fmla="*/ 768910 w 9902632"/>
              <a:gd name="connsiteY2" fmla="*/ 0 h 7699696"/>
              <a:gd name="connsiteX3" fmla="*/ 1549471 w 9902632"/>
              <a:gd name="connsiteY3" fmla="*/ 0 h 7699696"/>
              <a:gd name="connsiteX4" fmla="*/ 2032952 w 9902632"/>
              <a:gd name="connsiteY4" fmla="*/ 0 h 7699696"/>
              <a:gd name="connsiteX5" fmla="*/ 2516434 w 9902632"/>
              <a:gd name="connsiteY5" fmla="*/ 0 h 7699696"/>
              <a:gd name="connsiteX6" fmla="*/ 3296994 w 9902632"/>
              <a:gd name="connsiteY6" fmla="*/ 0 h 7699696"/>
              <a:gd name="connsiteX7" fmla="*/ 3681449 w 9902632"/>
              <a:gd name="connsiteY7" fmla="*/ 0 h 7699696"/>
              <a:gd name="connsiteX8" fmla="*/ 4462009 w 9902632"/>
              <a:gd name="connsiteY8" fmla="*/ 0 h 7699696"/>
              <a:gd name="connsiteX9" fmla="*/ 5242570 w 9902632"/>
              <a:gd name="connsiteY9" fmla="*/ 0 h 7699696"/>
              <a:gd name="connsiteX10" fmla="*/ 5825078 w 9902632"/>
              <a:gd name="connsiteY10" fmla="*/ 0 h 7699696"/>
              <a:gd name="connsiteX11" fmla="*/ 6605638 w 9902632"/>
              <a:gd name="connsiteY11" fmla="*/ 0 h 7699696"/>
              <a:gd name="connsiteX12" fmla="*/ 7089119 w 9902632"/>
              <a:gd name="connsiteY12" fmla="*/ 0 h 7699696"/>
              <a:gd name="connsiteX13" fmla="*/ 7572601 w 9902632"/>
              <a:gd name="connsiteY13" fmla="*/ 0 h 7699696"/>
              <a:gd name="connsiteX14" fmla="*/ 8254135 w 9902632"/>
              <a:gd name="connsiteY14" fmla="*/ 0 h 7699696"/>
              <a:gd name="connsiteX15" fmla="*/ 8737616 w 9902632"/>
              <a:gd name="connsiteY15" fmla="*/ 0 h 7699696"/>
              <a:gd name="connsiteX16" fmla="*/ 9902632 w 9902632"/>
              <a:gd name="connsiteY16" fmla="*/ 0 h 7699696"/>
              <a:gd name="connsiteX17" fmla="*/ 9902632 w 9902632"/>
              <a:gd name="connsiteY17" fmla="*/ 746278 h 7699696"/>
              <a:gd name="connsiteX18" fmla="*/ 9902632 w 9902632"/>
              <a:gd name="connsiteY18" fmla="*/ 1415559 h 7699696"/>
              <a:gd name="connsiteX19" fmla="*/ 9902632 w 9902632"/>
              <a:gd name="connsiteY19" fmla="*/ 2084841 h 7699696"/>
              <a:gd name="connsiteX20" fmla="*/ 9902632 w 9902632"/>
              <a:gd name="connsiteY20" fmla="*/ 2446134 h 7699696"/>
              <a:gd name="connsiteX21" fmla="*/ 9902632 w 9902632"/>
              <a:gd name="connsiteY21" fmla="*/ 2884425 h 7699696"/>
              <a:gd name="connsiteX22" fmla="*/ 9902632 w 9902632"/>
              <a:gd name="connsiteY22" fmla="*/ 3553706 h 7699696"/>
              <a:gd name="connsiteX23" fmla="*/ 9902632 w 9902632"/>
              <a:gd name="connsiteY23" fmla="*/ 4068993 h 7699696"/>
              <a:gd name="connsiteX24" fmla="*/ 9902632 w 9902632"/>
              <a:gd name="connsiteY24" fmla="*/ 4507284 h 7699696"/>
              <a:gd name="connsiteX25" fmla="*/ 9902632 w 9902632"/>
              <a:gd name="connsiteY25" fmla="*/ 5176565 h 7699696"/>
              <a:gd name="connsiteX26" fmla="*/ 9902632 w 9902632"/>
              <a:gd name="connsiteY26" fmla="*/ 5768849 h 7699696"/>
              <a:gd name="connsiteX27" fmla="*/ 9902632 w 9902632"/>
              <a:gd name="connsiteY27" fmla="*/ 6361133 h 7699696"/>
              <a:gd name="connsiteX28" fmla="*/ 9902632 w 9902632"/>
              <a:gd name="connsiteY28" fmla="*/ 7107412 h 7699696"/>
              <a:gd name="connsiteX29" fmla="*/ 9902632 w 9902632"/>
              <a:gd name="connsiteY29" fmla="*/ 7699696 h 7699696"/>
              <a:gd name="connsiteX30" fmla="*/ 9617203 w 9902632"/>
              <a:gd name="connsiteY30" fmla="*/ 7699696 h 7699696"/>
              <a:gd name="connsiteX31" fmla="*/ 8935669 w 9902632"/>
              <a:gd name="connsiteY31" fmla="*/ 7699696 h 7699696"/>
              <a:gd name="connsiteX32" fmla="*/ 8650240 w 9902632"/>
              <a:gd name="connsiteY32" fmla="*/ 7699696 h 7699696"/>
              <a:gd name="connsiteX33" fmla="*/ 7968706 w 9902632"/>
              <a:gd name="connsiteY33" fmla="*/ 7699696 h 7699696"/>
              <a:gd name="connsiteX34" fmla="*/ 7584251 w 9902632"/>
              <a:gd name="connsiteY34" fmla="*/ 7699696 h 7699696"/>
              <a:gd name="connsiteX35" fmla="*/ 7298822 w 9902632"/>
              <a:gd name="connsiteY35" fmla="*/ 7699696 h 7699696"/>
              <a:gd name="connsiteX36" fmla="*/ 6914367 w 9902632"/>
              <a:gd name="connsiteY36" fmla="*/ 7699696 h 7699696"/>
              <a:gd name="connsiteX37" fmla="*/ 6232833 w 9902632"/>
              <a:gd name="connsiteY37" fmla="*/ 7699696 h 7699696"/>
              <a:gd name="connsiteX38" fmla="*/ 5848378 w 9902632"/>
              <a:gd name="connsiteY38" fmla="*/ 7699696 h 7699696"/>
              <a:gd name="connsiteX39" fmla="*/ 5562949 w 9902632"/>
              <a:gd name="connsiteY39" fmla="*/ 7699696 h 7699696"/>
              <a:gd name="connsiteX40" fmla="*/ 5178494 w 9902632"/>
              <a:gd name="connsiteY40" fmla="*/ 7699696 h 7699696"/>
              <a:gd name="connsiteX41" fmla="*/ 4695013 w 9902632"/>
              <a:gd name="connsiteY41" fmla="*/ 7699696 h 7699696"/>
              <a:gd name="connsiteX42" fmla="*/ 4112505 w 9902632"/>
              <a:gd name="connsiteY42" fmla="*/ 7699696 h 7699696"/>
              <a:gd name="connsiteX43" fmla="*/ 3728050 w 9902632"/>
              <a:gd name="connsiteY43" fmla="*/ 7699696 h 7699696"/>
              <a:gd name="connsiteX44" fmla="*/ 2947489 w 9902632"/>
              <a:gd name="connsiteY44" fmla="*/ 7699696 h 7699696"/>
              <a:gd name="connsiteX45" fmla="*/ 2364982 w 9902632"/>
              <a:gd name="connsiteY45" fmla="*/ 7699696 h 7699696"/>
              <a:gd name="connsiteX46" fmla="*/ 1584421 w 9902632"/>
              <a:gd name="connsiteY46" fmla="*/ 7699696 h 7699696"/>
              <a:gd name="connsiteX47" fmla="*/ 902887 w 9902632"/>
              <a:gd name="connsiteY47" fmla="*/ 7699696 h 7699696"/>
              <a:gd name="connsiteX48" fmla="*/ 0 w 9902632"/>
              <a:gd name="connsiteY48" fmla="*/ 7699696 h 7699696"/>
              <a:gd name="connsiteX49" fmla="*/ 0 w 9902632"/>
              <a:gd name="connsiteY49" fmla="*/ 7030415 h 7699696"/>
              <a:gd name="connsiteX50" fmla="*/ 0 w 9902632"/>
              <a:gd name="connsiteY50" fmla="*/ 6361133 h 7699696"/>
              <a:gd name="connsiteX51" fmla="*/ 0 w 9902632"/>
              <a:gd name="connsiteY51" fmla="*/ 5768849 h 7699696"/>
              <a:gd name="connsiteX52" fmla="*/ 0 w 9902632"/>
              <a:gd name="connsiteY52" fmla="*/ 5022571 h 7699696"/>
              <a:gd name="connsiteX53" fmla="*/ 0 w 9902632"/>
              <a:gd name="connsiteY53" fmla="*/ 4276293 h 7699696"/>
              <a:gd name="connsiteX54" fmla="*/ 0 w 9902632"/>
              <a:gd name="connsiteY54" fmla="*/ 3607011 h 7699696"/>
              <a:gd name="connsiteX55" fmla="*/ 0 w 9902632"/>
              <a:gd name="connsiteY55" fmla="*/ 2937730 h 7699696"/>
              <a:gd name="connsiteX56" fmla="*/ 0 w 9902632"/>
              <a:gd name="connsiteY56" fmla="*/ 2268449 h 7699696"/>
              <a:gd name="connsiteX57" fmla="*/ 0 w 9902632"/>
              <a:gd name="connsiteY57" fmla="*/ 1830159 h 7699696"/>
              <a:gd name="connsiteX58" fmla="*/ 0 w 9902632"/>
              <a:gd name="connsiteY58" fmla="*/ 1083880 h 7699696"/>
              <a:gd name="connsiteX59" fmla="*/ 0 w 9902632"/>
              <a:gd name="connsiteY59" fmla="*/ 0 h 769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902632" h="7699696" extrusionOk="0">
                <a:moveTo>
                  <a:pt x="0" y="0"/>
                </a:moveTo>
                <a:cubicBezTo>
                  <a:pt x="165671" y="-2496"/>
                  <a:pt x="317340" y="30989"/>
                  <a:pt x="483481" y="0"/>
                </a:cubicBezTo>
                <a:cubicBezTo>
                  <a:pt x="649622" y="-30989"/>
                  <a:pt x="651553" y="32480"/>
                  <a:pt x="768910" y="0"/>
                </a:cubicBezTo>
                <a:cubicBezTo>
                  <a:pt x="886267" y="-32480"/>
                  <a:pt x="1344046" y="82075"/>
                  <a:pt x="1549471" y="0"/>
                </a:cubicBezTo>
                <a:cubicBezTo>
                  <a:pt x="1754896" y="-82075"/>
                  <a:pt x="1815833" y="14553"/>
                  <a:pt x="2032952" y="0"/>
                </a:cubicBezTo>
                <a:cubicBezTo>
                  <a:pt x="2250071" y="-14553"/>
                  <a:pt x="2386143" y="20080"/>
                  <a:pt x="2516434" y="0"/>
                </a:cubicBezTo>
                <a:cubicBezTo>
                  <a:pt x="2646725" y="-20080"/>
                  <a:pt x="3065480" y="80522"/>
                  <a:pt x="3296994" y="0"/>
                </a:cubicBezTo>
                <a:cubicBezTo>
                  <a:pt x="3528508" y="-80522"/>
                  <a:pt x="3496170" y="34435"/>
                  <a:pt x="3681449" y="0"/>
                </a:cubicBezTo>
                <a:cubicBezTo>
                  <a:pt x="3866728" y="-34435"/>
                  <a:pt x="4299891" y="92353"/>
                  <a:pt x="4462009" y="0"/>
                </a:cubicBezTo>
                <a:cubicBezTo>
                  <a:pt x="4624127" y="-92353"/>
                  <a:pt x="5068876" y="76138"/>
                  <a:pt x="5242570" y="0"/>
                </a:cubicBezTo>
                <a:cubicBezTo>
                  <a:pt x="5416264" y="-76138"/>
                  <a:pt x="5539354" y="24704"/>
                  <a:pt x="5825078" y="0"/>
                </a:cubicBezTo>
                <a:cubicBezTo>
                  <a:pt x="6110802" y="-24704"/>
                  <a:pt x="6217569" y="27823"/>
                  <a:pt x="6605638" y="0"/>
                </a:cubicBezTo>
                <a:cubicBezTo>
                  <a:pt x="6993707" y="-27823"/>
                  <a:pt x="6939433" y="38804"/>
                  <a:pt x="7089119" y="0"/>
                </a:cubicBezTo>
                <a:cubicBezTo>
                  <a:pt x="7238805" y="-38804"/>
                  <a:pt x="7403847" y="10907"/>
                  <a:pt x="7572601" y="0"/>
                </a:cubicBezTo>
                <a:cubicBezTo>
                  <a:pt x="7741355" y="-10907"/>
                  <a:pt x="7942933" y="69978"/>
                  <a:pt x="8254135" y="0"/>
                </a:cubicBezTo>
                <a:cubicBezTo>
                  <a:pt x="8565337" y="-69978"/>
                  <a:pt x="8560960" y="49664"/>
                  <a:pt x="8737616" y="0"/>
                </a:cubicBezTo>
                <a:cubicBezTo>
                  <a:pt x="8914272" y="-49664"/>
                  <a:pt x="9389468" y="119493"/>
                  <a:pt x="9902632" y="0"/>
                </a:cubicBezTo>
                <a:cubicBezTo>
                  <a:pt x="9904082" y="360746"/>
                  <a:pt x="9822496" y="511035"/>
                  <a:pt x="9902632" y="746278"/>
                </a:cubicBezTo>
                <a:cubicBezTo>
                  <a:pt x="9982768" y="981521"/>
                  <a:pt x="9898482" y="1235081"/>
                  <a:pt x="9902632" y="1415559"/>
                </a:cubicBezTo>
                <a:cubicBezTo>
                  <a:pt x="9906782" y="1596037"/>
                  <a:pt x="9837368" y="1794463"/>
                  <a:pt x="9902632" y="2084841"/>
                </a:cubicBezTo>
                <a:cubicBezTo>
                  <a:pt x="9967896" y="2375219"/>
                  <a:pt x="9868272" y="2285106"/>
                  <a:pt x="9902632" y="2446134"/>
                </a:cubicBezTo>
                <a:cubicBezTo>
                  <a:pt x="9936992" y="2607162"/>
                  <a:pt x="9896313" y="2689875"/>
                  <a:pt x="9902632" y="2884425"/>
                </a:cubicBezTo>
                <a:cubicBezTo>
                  <a:pt x="9908951" y="3078975"/>
                  <a:pt x="9871039" y="3353113"/>
                  <a:pt x="9902632" y="3553706"/>
                </a:cubicBezTo>
                <a:cubicBezTo>
                  <a:pt x="9934225" y="3754299"/>
                  <a:pt x="9865957" y="3941601"/>
                  <a:pt x="9902632" y="4068993"/>
                </a:cubicBezTo>
                <a:cubicBezTo>
                  <a:pt x="9939307" y="4196385"/>
                  <a:pt x="9864850" y="4337542"/>
                  <a:pt x="9902632" y="4507284"/>
                </a:cubicBezTo>
                <a:cubicBezTo>
                  <a:pt x="9940414" y="4677026"/>
                  <a:pt x="9882066" y="5032281"/>
                  <a:pt x="9902632" y="5176565"/>
                </a:cubicBezTo>
                <a:cubicBezTo>
                  <a:pt x="9923198" y="5320849"/>
                  <a:pt x="9890681" y="5623962"/>
                  <a:pt x="9902632" y="5768849"/>
                </a:cubicBezTo>
                <a:cubicBezTo>
                  <a:pt x="9914583" y="5913736"/>
                  <a:pt x="9895353" y="6147927"/>
                  <a:pt x="9902632" y="6361133"/>
                </a:cubicBezTo>
                <a:cubicBezTo>
                  <a:pt x="9909911" y="6574339"/>
                  <a:pt x="9867823" y="6935955"/>
                  <a:pt x="9902632" y="7107412"/>
                </a:cubicBezTo>
                <a:cubicBezTo>
                  <a:pt x="9937441" y="7278869"/>
                  <a:pt x="9890905" y="7578202"/>
                  <a:pt x="9902632" y="7699696"/>
                </a:cubicBezTo>
                <a:cubicBezTo>
                  <a:pt x="9826679" y="7712223"/>
                  <a:pt x="9741290" y="7680216"/>
                  <a:pt x="9617203" y="7699696"/>
                </a:cubicBezTo>
                <a:cubicBezTo>
                  <a:pt x="9493116" y="7719176"/>
                  <a:pt x="9086131" y="7696713"/>
                  <a:pt x="8935669" y="7699696"/>
                </a:cubicBezTo>
                <a:cubicBezTo>
                  <a:pt x="8785207" y="7702679"/>
                  <a:pt x="8755844" y="7670908"/>
                  <a:pt x="8650240" y="7699696"/>
                </a:cubicBezTo>
                <a:cubicBezTo>
                  <a:pt x="8544636" y="7728484"/>
                  <a:pt x="8133520" y="7640802"/>
                  <a:pt x="7968706" y="7699696"/>
                </a:cubicBezTo>
                <a:cubicBezTo>
                  <a:pt x="7803892" y="7758590"/>
                  <a:pt x="7715407" y="7671515"/>
                  <a:pt x="7584251" y="7699696"/>
                </a:cubicBezTo>
                <a:cubicBezTo>
                  <a:pt x="7453095" y="7727877"/>
                  <a:pt x="7368008" y="7677691"/>
                  <a:pt x="7298822" y="7699696"/>
                </a:cubicBezTo>
                <a:cubicBezTo>
                  <a:pt x="7229636" y="7721701"/>
                  <a:pt x="7055791" y="7676995"/>
                  <a:pt x="6914367" y="7699696"/>
                </a:cubicBezTo>
                <a:cubicBezTo>
                  <a:pt x="6772944" y="7722397"/>
                  <a:pt x="6497019" y="7694646"/>
                  <a:pt x="6232833" y="7699696"/>
                </a:cubicBezTo>
                <a:cubicBezTo>
                  <a:pt x="5968647" y="7704746"/>
                  <a:pt x="5975700" y="7653877"/>
                  <a:pt x="5848378" y="7699696"/>
                </a:cubicBezTo>
                <a:cubicBezTo>
                  <a:pt x="5721057" y="7745515"/>
                  <a:pt x="5642546" y="7679098"/>
                  <a:pt x="5562949" y="7699696"/>
                </a:cubicBezTo>
                <a:cubicBezTo>
                  <a:pt x="5483352" y="7720294"/>
                  <a:pt x="5257412" y="7673025"/>
                  <a:pt x="5178494" y="7699696"/>
                </a:cubicBezTo>
                <a:cubicBezTo>
                  <a:pt x="5099577" y="7726367"/>
                  <a:pt x="4844344" y="7669094"/>
                  <a:pt x="4695013" y="7699696"/>
                </a:cubicBezTo>
                <a:cubicBezTo>
                  <a:pt x="4545682" y="7730298"/>
                  <a:pt x="4322592" y="7697391"/>
                  <a:pt x="4112505" y="7699696"/>
                </a:cubicBezTo>
                <a:cubicBezTo>
                  <a:pt x="3902418" y="7702001"/>
                  <a:pt x="3913260" y="7673793"/>
                  <a:pt x="3728050" y="7699696"/>
                </a:cubicBezTo>
                <a:cubicBezTo>
                  <a:pt x="3542841" y="7725599"/>
                  <a:pt x="3220899" y="7687700"/>
                  <a:pt x="2947489" y="7699696"/>
                </a:cubicBezTo>
                <a:cubicBezTo>
                  <a:pt x="2674079" y="7711692"/>
                  <a:pt x="2627716" y="7635031"/>
                  <a:pt x="2364982" y="7699696"/>
                </a:cubicBezTo>
                <a:cubicBezTo>
                  <a:pt x="2102248" y="7764361"/>
                  <a:pt x="1949164" y="7694942"/>
                  <a:pt x="1584421" y="7699696"/>
                </a:cubicBezTo>
                <a:cubicBezTo>
                  <a:pt x="1219678" y="7704450"/>
                  <a:pt x="1053118" y="7639588"/>
                  <a:pt x="902887" y="7699696"/>
                </a:cubicBezTo>
                <a:cubicBezTo>
                  <a:pt x="752656" y="7759804"/>
                  <a:pt x="441422" y="7676553"/>
                  <a:pt x="0" y="7699696"/>
                </a:cubicBezTo>
                <a:cubicBezTo>
                  <a:pt x="-76152" y="7375130"/>
                  <a:pt x="20738" y="7217007"/>
                  <a:pt x="0" y="7030415"/>
                </a:cubicBezTo>
                <a:cubicBezTo>
                  <a:pt x="-20738" y="6843823"/>
                  <a:pt x="52918" y="6591001"/>
                  <a:pt x="0" y="6361133"/>
                </a:cubicBezTo>
                <a:cubicBezTo>
                  <a:pt x="-52918" y="6131265"/>
                  <a:pt x="33179" y="6018407"/>
                  <a:pt x="0" y="5768849"/>
                </a:cubicBezTo>
                <a:cubicBezTo>
                  <a:pt x="-33179" y="5519291"/>
                  <a:pt x="64898" y="5253029"/>
                  <a:pt x="0" y="5022571"/>
                </a:cubicBezTo>
                <a:cubicBezTo>
                  <a:pt x="-64898" y="4792113"/>
                  <a:pt x="5099" y="4454361"/>
                  <a:pt x="0" y="4276293"/>
                </a:cubicBezTo>
                <a:cubicBezTo>
                  <a:pt x="-5099" y="4098225"/>
                  <a:pt x="20900" y="3831563"/>
                  <a:pt x="0" y="3607011"/>
                </a:cubicBezTo>
                <a:cubicBezTo>
                  <a:pt x="-20900" y="3382459"/>
                  <a:pt x="20443" y="3230293"/>
                  <a:pt x="0" y="2937730"/>
                </a:cubicBezTo>
                <a:cubicBezTo>
                  <a:pt x="-20443" y="2645167"/>
                  <a:pt x="66499" y="2437948"/>
                  <a:pt x="0" y="2268449"/>
                </a:cubicBezTo>
                <a:cubicBezTo>
                  <a:pt x="-66499" y="2098950"/>
                  <a:pt x="16795" y="1998891"/>
                  <a:pt x="0" y="1830159"/>
                </a:cubicBezTo>
                <a:cubicBezTo>
                  <a:pt x="-16795" y="1661427"/>
                  <a:pt x="89077" y="1391038"/>
                  <a:pt x="0" y="1083880"/>
                </a:cubicBezTo>
                <a:cubicBezTo>
                  <a:pt x="-89077" y="776722"/>
                  <a:pt x="24699" y="235115"/>
                  <a:pt x="0" y="0"/>
                </a:cubicBezTo>
                <a:close/>
              </a:path>
            </a:pathLst>
          </a:custGeom>
          <a:noFill/>
          <a:ln>
            <a:solidFill>
              <a:schemeClr val="accent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eform 3">
            <a:extLst>
              <a:ext uri="{FF2B5EF4-FFF2-40B4-BE49-F238E27FC236}">
                <a16:creationId xmlns:a16="http://schemas.microsoft.com/office/drawing/2014/main" id="{E57CF1BF-1626-535D-656C-AC0C8CA61840}"/>
              </a:ext>
            </a:extLst>
          </p:cNvPr>
          <p:cNvSpPr/>
          <p:nvPr userDrawn="1"/>
        </p:nvSpPr>
        <p:spPr>
          <a:xfrm>
            <a:off x="10695492" y="5113597"/>
            <a:ext cx="2402599" cy="1447566"/>
          </a:xfrm>
          <a:custGeom>
            <a:avLst/>
            <a:gdLst/>
            <a:ahLst/>
            <a:cxnLst/>
            <a:rect l="l" t="t" r="r" b="b"/>
            <a:pathLst>
              <a:path w="2402599" h="1447566">
                <a:moveTo>
                  <a:pt x="0" y="0"/>
                </a:moveTo>
                <a:lnTo>
                  <a:pt x="2402600" y="0"/>
                </a:lnTo>
                <a:lnTo>
                  <a:pt x="2402600" y="1447566"/>
                </a:lnTo>
                <a:lnTo>
                  <a:pt x="0" y="14475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2" name="Freeform 12">
            <a:extLst>
              <a:ext uri="{FF2B5EF4-FFF2-40B4-BE49-F238E27FC236}">
                <a16:creationId xmlns:a16="http://schemas.microsoft.com/office/drawing/2014/main" id="{475FB411-5CED-D263-5E4D-6F79F4C551E9}"/>
              </a:ext>
            </a:extLst>
          </p:cNvPr>
          <p:cNvSpPr/>
          <p:nvPr userDrawn="1"/>
        </p:nvSpPr>
        <p:spPr>
          <a:xfrm rot="-5400000">
            <a:off x="-2561545" y="5686280"/>
            <a:ext cx="6195594" cy="413072"/>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3" name="TextBox 15">
            <a:extLst>
              <a:ext uri="{FF2B5EF4-FFF2-40B4-BE49-F238E27FC236}">
                <a16:creationId xmlns:a16="http://schemas.microsoft.com/office/drawing/2014/main" id="{57CF5D11-6B61-EE3F-929E-1D56CB71CAE2}"/>
              </a:ext>
            </a:extLst>
          </p:cNvPr>
          <p:cNvSpPr txBox="1"/>
          <p:nvPr userDrawn="1"/>
        </p:nvSpPr>
        <p:spPr>
          <a:xfrm>
            <a:off x="13327478" y="2316134"/>
            <a:ext cx="2668259" cy="495300"/>
          </a:xfrm>
          <a:prstGeom prst="rect">
            <a:avLst/>
          </a:prstGeom>
        </p:spPr>
        <p:txBody>
          <a:bodyPr wrap="square" lIns="0" tIns="0" rIns="0" bIns="0" rtlCol="0" anchor="t">
            <a:spAutoFit/>
          </a:bodyPr>
          <a:lstStyle/>
          <a:p>
            <a:pPr>
              <a:lnSpc>
                <a:spcPts val="3900"/>
              </a:lnSpc>
              <a:spcBef>
                <a:spcPct val="0"/>
              </a:spcBef>
            </a:pPr>
            <a:r>
              <a:rPr lang="en-US" sz="3000" b="1" spc="60" dirty="0">
                <a:solidFill>
                  <a:schemeClr val="tx1">
                    <a:lumMod val="75000"/>
                    <a:lumOff val="25000"/>
                  </a:schemeClr>
                </a:solidFill>
                <a:latin typeface="Fira Sans Semi-Bold"/>
                <a:ea typeface="Fira Sans Semi-Bold"/>
                <a:cs typeface="Fira Sans Semi-Bold"/>
                <a:sym typeface="Fira Sans Semi-Bold"/>
              </a:rPr>
              <a:t>2. SCHRITT</a:t>
            </a:r>
          </a:p>
        </p:txBody>
      </p:sp>
      <p:sp>
        <p:nvSpPr>
          <p:cNvPr id="14" name="TextBox 16">
            <a:extLst>
              <a:ext uri="{FF2B5EF4-FFF2-40B4-BE49-F238E27FC236}">
                <a16:creationId xmlns:a16="http://schemas.microsoft.com/office/drawing/2014/main" id="{A4BBD4C1-6035-B3D2-655F-0E8F58B33450}"/>
              </a:ext>
            </a:extLst>
          </p:cNvPr>
          <p:cNvSpPr txBox="1"/>
          <p:nvPr userDrawn="1"/>
        </p:nvSpPr>
        <p:spPr>
          <a:xfrm>
            <a:off x="13228074" y="3099154"/>
            <a:ext cx="4749230" cy="3716017"/>
          </a:xfrm>
          <a:prstGeom prst="rect">
            <a:avLst/>
          </a:prstGeom>
        </p:spPr>
        <p:txBody>
          <a:bodyPr lIns="0" tIns="0" rIns="0" bIns="0" rtlCol="0" anchor="t">
            <a:spAutoFit/>
          </a:bodyPr>
          <a:lstStyle/>
          <a:p>
            <a:pPr algn="l">
              <a:lnSpc>
                <a:spcPts val="2464"/>
              </a:lnSpc>
            </a:pPr>
            <a:r>
              <a:rPr lang="en-US" sz="1896" b="1" spc="28" dirty="0" err="1">
                <a:solidFill>
                  <a:schemeClr val="tx1">
                    <a:lumMod val="75000"/>
                    <a:lumOff val="25000"/>
                  </a:schemeClr>
                </a:solidFill>
                <a:latin typeface="Fira Sans Bold"/>
                <a:ea typeface="Fira Sans Bold"/>
                <a:cs typeface="Fira Sans Bold"/>
                <a:sym typeface="Fira Sans Bold"/>
              </a:rPr>
              <a:t>Relevanz</a:t>
            </a:r>
            <a:r>
              <a:rPr lang="en-US" sz="1896" b="1" spc="28" dirty="0">
                <a:solidFill>
                  <a:schemeClr val="tx1">
                    <a:lumMod val="75000"/>
                    <a:lumOff val="25000"/>
                  </a:schemeClr>
                </a:solidFill>
                <a:latin typeface="Fira Sans Bold"/>
                <a:ea typeface="Fira Sans Bold"/>
                <a:cs typeface="Fira Sans Bold"/>
                <a:sym typeface="Fira Sans Bold"/>
              </a:rPr>
              <a:t> für den </a:t>
            </a:r>
            <a:r>
              <a:rPr lang="en-US" sz="1896" b="1" spc="28" dirty="0" err="1">
                <a:solidFill>
                  <a:schemeClr val="tx1">
                    <a:lumMod val="75000"/>
                    <a:lumOff val="25000"/>
                  </a:schemeClr>
                </a:solidFill>
                <a:latin typeface="Fira Sans Bold"/>
                <a:ea typeface="Fira Sans Bold"/>
                <a:cs typeface="Fira Sans Bold"/>
                <a:sym typeface="Fira Sans Bold"/>
              </a:rPr>
              <a:t>eigenen</a:t>
            </a:r>
            <a:r>
              <a:rPr lang="en-US" sz="1896" b="1" spc="28" dirty="0">
                <a:solidFill>
                  <a:schemeClr val="tx1">
                    <a:lumMod val="75000"/>
                    <a:lumOff val="25000"/>
                  </a:schemeClr>
                </a:solidFill>
                <a:latin typeface="Fira Sans Bold"/>
                <a:ea typeface="Fira Sans Bold"/>
                <a:cs typeface="Fira Sans Bold"/>
                <a:sym typeface="Fira Sans Bold"/>
              </a:rPr>
              <a:t> </a:t>
            </a:r>
            <a:r>
              <a:rPr lang="en-US" sz="1896" b="1" spc="28" dirty="0" err="1">
                <a:solidFill>
                  <a:schemeClr val="tx1">
                    <a:lumMod val="75000"/>
                    <a:lumOff val="25000"/>
                  </a:schemeClr>
                </a:solidFill>
                <a:latin typeface="Fira Sans Bold"/>
                <a:ea typeface="Fira Sans Bold"/>
                <a:cs typeface="Fira Sans Bold"/>
                <a:sym typeface="Fira Sans Bold"/>
              </a:rPr>
              <a:t>Unterricht</a:t>
            </a: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b="1" spc="28"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en-US" sz="1896" b="1" spc="28" dirty="0" err="1">
                <a:solidFill>
                  <a:schemeClr val="tx1">
                    <a:lumMod val="75000"/>
                    <a:lumOff val="25000"/>
                  </a:schemeClr>
                </a:solidFill>
                <a:latin typeface="Fira Sans Bold"/>
                <a:ea typeface="Fira Sans Bold"/>
                <a:cs typeface="Fira Sans Bold"/>
                <a:sym typeface="Fira Sans Bold"/>
              </a:rPr>
              <a:t>Beratungs</a:t>
            </a:r>
            <a:r>
              <a:rPr lang="en-US" sz="1896" b="1" spc="28" dirty="0">
                <a:solidFill>
                  <a:schemeClr val="tx1">
                    <a:lumMod val="75000"/>
                    <a:lumOff val="25000"/>
                  </a:schemeClr>
                </a:solidFill>
                <a:latin typeface="Fira Sans Bold"/>
                <a:ea typeface="Fira Sans Bold"/>
                <a:cs typeface="Fira Sans Bold"/>
                <a:sym typeface="Fira Sans Bold"/>
              </a:rPr>
              <a:t>- und </a:t>
            </a:r>
            <a:r>
              <a:rPr lang="en-US" sz="1896" b="1" spc="28" dirty="0" err="1">
                <a:solidFill>
                  <a:schemeClr val="tx1">
                    <a:lumMod val="75000"/>
                    <a:lumOff val="25000"/>
                  </a:schemeClr>
                </a:solidFill>
                <a:latin typeface="Fira Sans Bold"/>
                <a:ea typeface="Fira Sans Bold"/>
                <a:cs typeface="Fira Sans Bold"/>
                <a:sym typeface="Fira Sans Bold"/>
              </a:rPr>
              <a:t>Fortbildungswunsch</a:t>
            </a: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b="1" spc="28"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en-US" sz="1896" b="1" spc="28" dirty="0" err="1">
                <a:solidFill>
                  <a:schemeClr val="tx1">
                    <a:lumMod val="75000"/>
                    <a:lumOff val="25000"/>
                  </a:schemeClr>
                </a:solidFill>
                <a:latin typeface="Fira Sans Bold"/>
                <a:ea typeface="Fira Sans Bold"/>
                <a:cs typeface="Fira Sans Bold"/>
                <a:sym typeface="Fira Sans Bold"/>
              </a:rPr>
              <a:t>Reflexion</a:t>
            </a: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1313"/>
              </a:lnSpc>
              <a:spcBef>
                <a:spcPct val="0"/>
              </a:spcBef>
            </a:pPr>
            <a:endParaRPr lang="en-US" sz="1896" spc="28" dirty="0">
              <a:solidFill>
                <a:schemeClr val="tx1">
                  <a:lumMod val="75000"/>
                  <a:lumOff val="25000"/>
                </a:schemeClr>
              </a:solidFill>
              <a:latin typeface="Fira Sans"/>
              <a:ea typeface="Fira Sans"/>
              <a:cs typeface="Fira Sans"/>
              <a:sym typeface="Fira Sans"/>
            </a:endParaRPr>
          </a:p>
        </p:txBody>
      </p:sp>
      <p:sp>
        <p:nvSpPr>
          <p:cNvPr id="15" name="TextBox 17">
            <a:extLst>
              <a:ext uri="{FF2B5EF4-FFF2-40B4-BE49-F238E27FC236}">
                <a16:creationId xmlns:a16="http://schemas.microsoft.com/office/drawing/2014/main" id="{C3D8F39C-6200-C039-CB80-D4C03051D14D}"/>
              </a:ext>
            </a:extLst>
          </p:cNvPr>
          <p:cNvSpPr txBox="1"/>
          <p:nvPr userDrawn="1"/>
        </p:nvSpPr>
        <p:spPr>
          <a:xfrm>
            <a:off x="337939" y="1842519"/>
            <a:ext cx="2668260" cy="495300"/>
          </a:xfrm>
          <a:prstGeom prst="rect">
            <a:avLst/>
          </a:prstGeom>
        </p:spPr>
        <p:txBody>
          <a:bodyPr wrap="square" lIns="0" tIns="0" rIns="0" bIns="0" rtlCol="0" anchor="t">
            <a:spAutoFit/>
          </a:bodyPr>
          <a:lstStyle/>
          <a:p>
            <a:pPr marL="647700" lvl="1" indent="-323850" algn="ctr">
              <a:lnSpc>
                <a:spcPts val="3900"/>
              </a:lnSpc>
              <a:spcBef>
                <a:spcPct val="0"/>
              </a:spcBef>
              <a:buAutoNum type="arabicPeriod"/>
            </a:pPr>
            <a:r>
              <a:rPr lang="en-US" sz="3000" b="1" spc="60" dirty="0">
                <a:solidFill>
                  <a:srgbClr val="000000"/>
                </a:solidFill>
                <a:latin typeface="Fira Sans Semi-Bold"/>
                <a:ea typeface="Fira Sans Semi-Bold"/>
                <a:cs typeface="Fira Sans Semi-Bold"/>
                <a:sym typeface="Fira Sans Semi-Bold"/>
              </a:rPr>
              <a:t> </a:t>
            </a:r>
            <a:r>
              <a:rPr lang="en-US" sz="3000" b="1" spc="60" dirty="0">
                <a:solidFill>
                  <a:schemeClr val="tx1">
                    <a:lumMod val="75000"/>
                    <a:lumOff val="25000"/>
                  </a:schemeClr>
                </a:solidFill>
                <a:latin typeface="Fira Sans Semi-Bold"/>
                <a:ea typeface="Fira Sans Semi-Bold"/>
                <a:cs typeface="Fira Sans Semi-Bold"/>
                <a:sym typeface="Fira Sans Semi-Bold"/>
              </a:rPr>
              <a:t>SCHRITT</a:t>
            </a:r>
          </a:p>
        </p:txBody>
      </p:sp>
      <p:sp>
        <p:nvSpPr>
          <p:cNvPr id="16" name="Freeform 13">
            <a:extLst>
              <a:ext uri="{FF2B5EF4-FFF2-40B4-BE49-F238E27FC236}">
                <a16:creationId xmlns:a16="http://schemas.microsoft.com/office/drawing/2014/main" id="{325CDDDE-C15A-2DE0-13DC-F1775E3E4A0C}"/>
              </a:ext>
            </a:extLst>
          </p:cNvPr>
          <p:cNvSpPr/>
          <p:nvPr userDrawn="1"/>
        </p:nvSpPr>
        <p:spPr>
          <a:xfrm rot="5400000">
            <a:off x="10122776" y="8924395"/>
            <a:ext cx="1030103" cy="711883"/>
          </a:xfrm>
          <a:custGeom>
            <a:avLst/>
            <a:gdLst/>
            <a:ahLst/>
            <a:cxnLst/>
            <a:rect l="l" t="t" r="r" b="b"/>
            <a:pathLst>
              <a:path w="1361346" h="912102">
                <a:moveTo>
                  <a:pt x="0" y="0"/>
                </a:moveTo>
                <a:lnTo>
                  <a:pt x="1361345" y="0"/>
                </a:lnTo>
                <a:lnTo>
                  <a:pt x="1361345" y="912102"/>
                </a:lnTo>
                <a:lnTo>
                  <a:pt x="0" y="9121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17" name="Freeform 14">
            <a:extLst>
              <a:ext uri="{FF2B5EF4-FFF2-40B4-BE49-F238E27FC236}">
                <a16:creationId xmlns:a16="http://schemas.microsoft.com/office/drawing/2014/main" id="{AAC9DE10-91F8-84EB-CDB8-51FFE131BC2F}"/>
              </a:ext>
            </a:extLst>
          </p:cNvPr>
          <p:cNvSpPr/>
          <p:nvPr userDrawn="1"/>
        </p:nvSpPr>
        <p:spPr>
          <a:xfrm>
            <a:off x="4842898" y="9118854"/>
            <a:ext cx="960084" cy="598852"/>
          </a:xfrm>
          <a:custGeom>
            <a:avLst/>
            <a:gdLst/>
            <a:ahLst/>
            <a:cxnLst/>
            <a:rect l="l" t="t" r="r" b="b"/>
            <a:pathLst>
              <a:path w="960084" h="598852">
                <a:moveTo>
                  <a:pt x="0" y="0"/>
                </a:moveTo>
                <a:lnTo>
                  <a:pt x="960084" y="0"/>
                </a:lnTo>
                <a:lnTo>
                  <a:pt x="960084" y="598852"/>
                </a:lnTo>
                <a:lnTo>
                  <a:pt x="0" y="5988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18" name="Rechteck 17">
            <a:extLst>
              <a:ext uri="{FF2B5EF4-FFF2-40B4-BE49-F238E27FC236}">
                <a16:creationId xmlns:a16="http://schemas.microsoft.com/office/drawing/2014/main" id="{7BDF5097-33CB-ADF3-5FED-BAE05FF1998A}"/>
              </a:ext>
            </a:extLst>
          </p:cNvPr>
          <p:cNvSpPr/>
          <p:nvPr userDrawn="1"/>
        </p:nvSpPr>
        <p:spPr>
          <a:xfrm>
            <a:off x="13178665" y="7372879"/>
            <a:ext cx="4611325" cy="2676070"/>
          </a:xfrm>
          <a:custGeom>
            <a:avLst/>
            <a:gdLst>
              <a:gd name="connsiteX0" fmla="*/ 0 w 4611325"/>
              <a:gd name="connsiteY0" fmla="*/ 0 h 2676070"/>
              <a:gd name="connsiteX1" fmla="*/ 750987 w 4611325"/>
              <a:gd name="connsiteY1" fmla="*/ 0 h 2676070"/>
              <a:gd name="connsiteX2" fmla="*/ 1455861 w 4611325"/>
              <a:gd name="connsiteY2" fmla="*/ 0 h 2676070"/>
              <a:gd name="connsiteX3" fmla="*/ 2114622 w 4611325"/>
              <a:gd name="connsiteY3" fmla="*/ 0 h 2676070"/>
              <a:gd name="connsiteX4" fmla="*/ 2773383 w 4611325"/>
              <a:gd name="connsiteY4" fmla="*/ 0 h 2676070"/>
              <a:gd name="connsiteX5" fmla="*/ 3524370 w 4611325"/>
              <a:gd name="connsiteY5" fmla="*/ 0 h 2676070"/>
              <a:gd name="connsiteX6" fmla="*/ 4611325 w 4611325"/>
              <a:gd name="connsiteY6" fmla="*/ 0 h 2676070"/>
              <a:gd name="connsiteX7" fmla="*/ 4611325 w 4611325"/>
              <a:gd name="connsiteY7" fmla="*/ 588735 h 2676070"/>
              <a:gd name="connsiteX8" fmla="*/ 4611325 w 4611325"/>
              <a:gd name="connsiteY8" fmla="*/ 1284514 h 2676070"/>
              <a:gd name="connsiteX9" fmla="*/ 4611325 w 4611325"/>
              <a:gd name="connsiteY9" fmla="*/ 1873249 h 2676070"/>
              <a:gd name="connsiteX10" fmla="*/ 4611325 w 4611325"/>
              <a:gd name="connsiteY10" fmla="*/ 2676070 h 2676070"/>
              <a:gd name="connsiteX11" fmla="*/ 4044791 w 4611325"/>
              <a:gd name="connsiteY11" fmla="*/ 2676070 h 2676070"/>
              <a:gd name="connsiteX12" fmla="*/ 3293804 w 4611325"/>
              <a:gd name="connsiteY12" fmla="*/ 2676070 h 2676070"/>
              <a:gd name="connsiteX13" fmla="*/ 2681156 w 4611325"/>
              <a:gd name="connsiteY13" fmla="*/ 2676070 h 2676070"/>
              <a:gd name="connsiteX14" fmla="*/ 1930169 w 4611325"/>
              <a:gd name="connsiteY14" fmla="*/ 2676070 h 2676070"/>
              <a:gd name="connsiteX15" fmla="*/ 1363635 w 4611325"/>
              <a:gd name="connsiteY15" fmla="*/ 2676070 h 2676070"/>
              <a:gd name="connsiteX16" fmla="*/ 843214 w 4611325"/>
              <a:gd name="connsiteY16" fmla="*/ 2676070 h 2676070"/>
              <a:gd name="connsiteX17" fmla="*/ 0 w 4611325"/>
              <a:gd name="connsiteY17" fmla="*/ 2676070 h 2676070"/>
              <a:gd name="connsiteX18" fmla="*/ 0 w 4611325"/>
              <a:gd name="connsiteY18" fmla="*/ 1980292 h 2676070"/>
              <a:gd name="connsiteX19" fmla="*/ 0 w 4611325"/>
              <a:gd name="connsiteY19" fmla="*/ 1391556 h 2676070"/>
              <a:gd name="connsiteX20" fmla="*/ 0 w 4611325"/>
              <a:gd name="connsiteY20" fmla="*/ 669018 h 2676070"/>
              <a:gd name="connsiteX21" fmla="*/ 0 w 4611325"/>
              <a:gd name="connsiteY21" fmla="*/ 0 h 26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11325" h="2676070" fill="none" extrusionOk="0">
                <a:moveTo>
                  <a:pt x="0" y="0"/>
                </a:moveTo>
                <a:cubicBezTo>
                  <a:pt x="284345" y="5254"/>
                  <a:pt x="437907" y="10736"/>
                  <a:pt x="750987" y="0"/>
                </a:cubicBezTo>
                <a:cubicBezTo>
                  <a:pt x="1064067" y="-10736"/>
                  <a:pt x="1276947" y="-20380"/>
                  <a:pt x="1455861" y="0"/>
                </a:cubicBezTo>
                <a:cubicBezTo>
                  <a:pt x="1634775" y="20380"/>
                  <a:pt x="1799468" y="-14640"/>
                  <a:pt x="2114622" y="0"/>
                </a:cubicBezTo>
                <a:cubicBezTo>
                  <a:pt x="2429776" y="14640"/>
                  <a:pt x="2509865" y="-29103"/>
                  <a:pt x="2773383" y="0"/>
                </a:cubicBezTo>
                <a:cubicBezTo>
                  <a:pt x="3036901" y="29103"/>
                  <a:pt x="3242692" y="-32811"/>
                  <a:pt x="3524370" y="0"/>
                </a:cubicBezTo>
                <a:cubicBezTo>
                  <a:pt x="3806048" y="32811"/>
                  <a:pt x="4157042" y="-10225"/>
                  <a:pt x="4611325" y="0"/>
                </a:cubicBezTo>
                <a:cubicBezTo>
                  <a:pt x="4582082" y="272689"/>
                  <a:pt x="4609906" y="374302"/>
                  <a:pt x="4611325" y="588735"/>
                </a:cubicBezTo>
                <a:cubicBezTo>
                  <a:pt x="4612744" y="803168"/>
                  <a:pt x="4621753" y="1040822"/>
                  <a:pt x="4611325" y="1284514"/>
                </a:cubicBezTo>
                <a:cubicBezTo>
                  <a:pt x="4600897" y="1528206"/>
                  <a:pt x="4602563" y="1623635"/>
                  <a:pt x="4611325" y="1873249"/>
                </a:cubicBezTo>
                <a:cubicBezTo>
                  <a:pt x="4620087" y="2122864"/>
                  <a:pt x="4594540" y="2405317"/>
                  <a:pt x="4611325" y="2676070"/>
                </a:cubicBezTo>
                <a:cubicBezTo>
                  <a:pt x="4402011" y="2658051"/>
                  <a:pt x="4242052" y="2656135"/>
                  <a:pt x="4044791" y="2676070"/>
                </a:cubicBezTo>
                <a:cubicBezTo>
                  <a:pt x="3847530" y="2696005"/>
                  <a:pt x="3600851" y="2682029"/>
                  <a:pt x="3293804" y="2676070"/>
                </a:cubicBezTo>
                <a:cubicBezTo>
                  <a:pt x="2986757" y="2670111"/>
                  <a:pt x="2984073" y="2676919"/>
                  <a:pt x="2681156" y="2676070"/>
                </a:cubicBezTo>
                <a:cubicBezTo>
                  <a:pt x="2378239" y="2675221"/>
                  <a:pt x="2288717" y="2653083"/>
                  <a:pt x="1930169" y="2676070"/>
                </a:cubicBezTo>
                <a:cubicBezTo>
                  <a:pt x="1571621" y="2699057"/>
                  <a:pt x="1489860" y="2683238"/>
                  <a:pt x="1363635" y="2676070"/>
                </a:cubicBezTo>
                <a:cubicBezTo>
                  <a:pt x="1237410" y="2668902"/>
                  <a:pt x="1100169" y="2687791"/>
                  <a:pt x="843214" y="2676070"/>
                </a:cubicBezTo>
                <a:cubicBezTo>
                  <a:pt x="586259" y="2664349"/>
                  <a:pt x="224755" y="2690856"/>
                  <a:pt x="0" y="2676070"/>
                </a:cubicBezTo>
                <a:cubicBezTo>
                  <a:pt x="-29801" y="2491814"/>
                  <a:pt x="-28148" y="2275499"/>
                  <a:pt x="0" y="1980292"/>
                </a:cubicBezTo>
                <a:cubicBezTo>
                  <a:pt x="28148" y="1685085"/>
                  <a:pt x="-2174" y="1533066"/>
                  <a:pt x="0" y="1391556"/>
                </a:cubicBezTo>
                <a:cubicBezTo>
                  <a:pt x="2174" y="1250046"/>
                  <a:pt x="-3602" y="963525"/>
                  <a:pt x="0" y="669018"/>
                </a:cubicBezTo>
                <a:cubicBezTo>
                  <a:pt x="3602" y="374511"/>
                  <a:pt x="-12592" y="271247"/>
                  <a:pt x="0" y="0"/>
                </a:cubicBezTo>
                <a:close/>
              </a:path>
              <a:path w="4611325" h="2676070" stroke="0" extrusionOk="0">
                <a:moveTo>
                  <a:pt x="0" y="0"/>
                </a:moveTo>
                <a:cubicBezTo>
                  <a:pt x="270036" y="-30039"/>
                  <a:pt x="336480" y="-9516"/>
                  <a:pt x="612647" y="0"/>
                </a:cubicBezTo>
                <a:cubicBezTo>
                  <a:pt x="888814" y="9516"/>
                  <a:pt x="970623" y="8164"/>
                  <a:pt x="1133068" y="0"/>
                </a:cubicBezTo>
                <a:cubicBezTo>
                  <a:pt x="1295513" y="-8164"/>
                  <a:pt x="1553426" y="6519"/>
                  <a:pt x="1884056" y="0"/>
                </a:cubicBezTo>
                <a:cubicBezTo>
                  <a:pt x="2214686" y="-6519"/>
                  <a:pt x="2249854" y="-877"/>
                  <a:pt x="2496703" y="0"/>
                </a:cubicBezTo>
                <a:cubicBezTo>
                  <a:pt x="2743552" y="877"/>
                  <a:pt x="2829509" y="-6358"/>
                  <a:pt x="3109351" y="0"/>
                </a:cubicBezTo>
                <a:cubicBezTo>
                  <a:pt x="3389193" y="6358"/>
                  <a:pt x="3584048" y="20118"/>
                  <a:pt x="3860338" y="0"/>
                </a:cubicBezTo>
                <a:cubicBezTo>
                  <a:pt x="4136628" y="-20118"/>
                  <a:pt x="4457746" y="-3032"/>
                  <a:pt x="4611325" y="0"/>
                </a:cubicBezTo>
                <a:cubicBezTo>
                  <a:pt x="4579979" y="347774"/>
                  <a:pt x="4628664" y="378006"/>
                  <a:pt x="4611325" y="722539"/>
                </a:cubicBezTo>
                <a:cubicBezTo>
                  <a:pt x="4593986" y="1067072"/>
                  <a:pt x="4581260" y="1048238"/>
                  <a:pt x="4611325" y="1338035"/>
                </a:cubicBezTo>
                <a:cubicBezTo>
                  <a:pt x="4641390" y="1627832"/>
                  <a:pt x="4616006" y="1813153"/>
                  <a:pt x="4611325" y="1953531"/>
                </a:cubicBezTo>
                <a:cubicBezTo>
                  <a:pt x="4606644" y="2093909"/>
                  <a:pt x="4645676" y="2405021"/>
                  <a:pt x="4611325" y="2676070"/>
                </a:cubicBezTo>
                <a:cubicBezTo>
                  <a:pt x="4452733" y="2645129"/>
                  <a:pt x="4204167" y="2710289"/>
                  <a:pt x="3906451" y="2676070"/>
                </a:cubicBezTo>
                <a:cubicBezTo>
                  <a:pt x="3608735" y="2641851"/>
                  <a:pt x="3478210" y="2667164"/>
                  <a:pt x="3155464" y="2676070"/>
                </a:cubicBezTo>
                <a:cubicBezTo>
                  <a:pt x="2832718" y="2684976"/>
                  <a:pt x="2572319" y="2691462"/>
                  <a:pt x="2404477" y="2676070"/>
                </a:cubicBezTo>
                <a:cubicBezTo>
                  <a:pt x="2236635" y="2660678"/>
                  <a:pt x="1962522" y="2684575"/>
                  <a:pt x="1837942" y="2676070"/>
                </a:cubicBezTo>
                <a:cubicBezTo>
                  <a:pt x="1713363" y="2667565"/>
                  <a:pt x="1459265" y="2704457"/>
                  <a:pt x="1179182" y="2676070"/>
                </a:cubicBezTo>
                <a:cubicBezTo>
                  <a:pt x="899099" y="2647683"/>
                  <a:pt x="475003" y="2689010"/>
                  <a:pt x="0" y="2676070"/>
                </a:cubicBezTo>
                <a:cubicBezTo>
                  <a:pt x="-19821" y="2425242"/>
                  <a:pt x="-7438" y="2213528"/>
                  <a:pt x="0" y="2007053"/>
                </a:cubicBezTo>
                <a:cubicBezTo>
                  <a:pt x="7438" y="1800578"/>
                  <a:pt x="-8729" y="1613595"/>
                  <a:pt x="0" y="1391556"/>
                </a:cubicBezTo>
                <a:cubicBezTo>
                  <a:pt x="8729" y="1169517"/>
                  <a:pt x="17077" y="1036640"/>
                  <a:pt x="0" y="776060"/>
                </a:cubicBezTo>
                <a:cubicBezTo>
                  <a:pt x="-17077" y="515480"/>
                  <a:pt x="5859" y="329874"/>
                  <a:pt x="0" y="0"/>
                </a:cubicBezTo>
                <a:close/>
              </a:path>
            </a:pathLst>
          </a:custGeom>
          <a:solidFill>
            <a:schemeClr val="bg1">
              <a:alpha val="18000"/>
            </a:schemeClr>
          </a:solidFill>
          <a:ln>
            <a:solidFill>
              <a:schemeClr val="accent1"/>
            </a:solidFill>
            <a:extLst>
              <a:ext uri="{C807C97D-BFC1-408E-A445-0C87EB9F89A2}">
                <ask:lineSketchStyleProps xmlns:ask="http://schemas.microsoft.com/office/drawing/2018/sketchyshapes" sd="1219033472">
                  <a:prstGeom prst="rect">
                    <a:avLst/>
                  </a:prstGeom>
                  <ask:type>
                    <ask:lineSketchFreehand/>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eform 12">
            <a:extLst>
              <a:ext uri="{FF2B5EF4-FFF2-40B4-BE49-F238E27FC236}">
                <a16:creationId xmlns:a16="http://schemas.microsoft.com/office/drawing/2014/main" id="{70448FC9-C837-489E-02F2-542290B88813}"/>
              </a:ext>
            </a:extLst>
          </p:cNvPr>
          <p:cNvSpPr/>
          <p:nvPr userDrawn="1"/>
        </p:nvSpPr>
        <p:spPr>
          <a:xfrm>
            <a:off x="13887566" y="7192197"/>
            <a:ext cx="2646072" cy="296310"/>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20" name="Gruppieren 19">
            <a:extLst>
              <a:ext uri="{FF2B5EF4-FFF2-40B4-BE49-F238E27FC236}">
                <a16:creationId xmlns:a16="http://schemas.microsoft.com/office/drawing/2014/main" id="{53309736-DCFA-6D64-7DAF-56BF10063F54}"/>
              </a:ext>
            </a:extLst>
          </p:cNvPr>
          <p:cNvGrpSpPr/>
          <p:nvPr userDrawn="1"/>
        </p:nvGrpSpPr>
        <p:grpSpPr>
          <a:xfrm>
            <a:off x="14198139" y="3504652"/>
            <a:ext cx="2397215" cy="495844"/>
            <a:chOff x="7396429" y="5435237"/>
            <a:chExt cx="1868873" cy="390254"/>
          </a:xfrm>
        </p:grpSpPr>
        <p:sp>
          <p:nvSpPr>
            <p:cNvPr id="21" name="Rechteck 252">
              <a:extLst>
                <a:ext uri="{FF2B5EF4-FFF2-40B4-BE49-F238E27FC236}">
                  <a16:creationId xmlns:a16="http://schemas.microsoft.com/office/drawing/2014/main" id="{5FFF2602-FE34-575C-77A8-6EC01AEBD025}"/>
                </a:ext>
              </a:extLst>
            </p:cNvPr>
            <p:cNvSpPr/>
            <p:nvPr/>
          </p:nvSpPr>
          <p:spPr>
            <a:xfrm>
              <a:off x="7396429" y="5437294"/>
              <a:ext cx="934197" cy="388197"/>
            </a:xfrm>
            <a:prstGeom prst="rect">
              <a:avLst/>
            </a:prstGeom>
            <a:noFill/>
            <a:ln w="22225" cap="flat">
              <a:solidFill>
                <a:srgbClr val="FF6161"/>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2" name="Rechteck 253">
              <a:extLst>
                <a:ext uri="{FF2B5EF4-FFF2-40B4-BE49-F238E27FC236}">
                  <a16:creationId xmlns:a16="http://schemas.microsoft.com/office/drawing/2014/main" id="{8569272C-2742-5EF0-2AA0-F3223587656A}"/>
                </a:ext>
              </a:extLst>
            </p:cNvPr>
            <p:cNvSpPr/>
            <p:nvPr/>
          </p:nvSpPr>
          <p:spPr>
            <a:xfrm>
              <a:off x="8348954" y="5435237"/>
              <a:ext cx="916348" cy="388197"/>
            </a:xfrm>
            <a:prstGeom prst="rect">
              <a:avLst/>
            </a:prstGeom>
            <a:noFill/>
            <a:ln w="22225" cap="flat">
              <a:solidFill>
                <a:srgbClr val="008204"/>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3" name="Textfeld 262">
              <a:extLst>
                <a:ext uri="{FF2B5EF4-FFF2-40B4-BE49-F238E27FC236}">
                  <a16:creationId xmlns:a16="http://schemas.microsoft.com/office/drawing/2014/main" id="{168313FF-C514-3B33-132A-F3861CD29909}"/>
                </a:ext>
              </a:extLst>
            </p:cNvPr>
            <p:cNvSpPr txBox="1"/>
            <p:nvPr/>
          </p:nvSpPr>
          <p:spPr>
            <a:xfrm>
              <a:off x="7432124" y="5499761"/>
              <a:ext cx="893437" cy="2296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800" b="1">
                  <a:solidFill>
                    <a:srgbClr val="FF6161"/>
                  </a:solidFill>
                  <a:latin typeface="Verdana"/>
                  <a:ea typeface="Verdana"/>
                  <a:cs typeface="Verdana"/>
                  <a:sym typeface="Verdana"/>
                </a:defRPr>
              </a:lvl1pPr>
            </a:lstStyle>
            <a:p>
              <a:r>
                <a:rPr lang="de-DE" sz="1896" spc="28" dirty="0">
                  <a:solidFill>
                    <a:srgbClr val="FF0000"/>
                  </a:solidFill>
                  <a:latin typeface="Fira Sans Bold"/>
                </a:rPr>
                <a:t>NIEDRIG</a:t>
              </a:r>
              <a:endParaRPr sz="1896" spc="28" dirty="0">
                <a:solidFill>
                  <a:srgbClr val="FF0000"/>
                </a:solidFill>
                <a:latin typeface="Fira Sans Bold"/>
              </a:endParaRPr>
            </a:p>
          </p:txBody>
        </p:sp>
        <p:sp>
          <p:nvSpPr>
            <p:cNvPr id="24" name="Textfeld 266">
              <a:extLst>
                <a:ext uri="{FF2B5EF4-FFF2-40B4-BE49-F238E27FC236}">
                  <a16:creationId xmlns:a16="http://schemas.microsoft.com/office/drawing/2014/main" id="{D20E330D-D318-826A-0BAE-BA3E76701239}"/>
                </a:ext>
              </a:extLst>
            </p:cNvPr>
            <p:cNvSpPr txBox="1"/>
            <p:nvPr/>
          </p:nvSpPr>
          <p:spPr>
            <a:xfrm>
              <a:off x="8321832" y="5502810"/>
              <a:ext cx="914231" cy="2296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800" b="1">
                  <a:solidFill>
                    <a:srgbClr val="008204"/>
                  </a:solidFill>
                  <a:latin typeface="Verdana"/>
                  <a:ea typeface="Verdana"/>
                  <a:cs typeface="Verdana"/>
                  <a:sym typeface="Verdana"/>
                </a:defRPr>
              </a:lvl1pPr>
            </a:lstStyle>
            <a:p>
              <a:r>
                <a:rPr lang="de-DE" sz="1896" spc="28" dirty="0">
                  <a:solidFill>
                    <a:schemeClr val="accent5">
                      <a:lumMod val="75000"/>
                    </a:schemeClr>
                  </a:solidFill>
                  <a:latin typeface="Fira Sans Bold"/>
                </a:rPr>
                <a:t>HOCH</a:t>
              </a:r>
              <a:endParaRPr sz="1896" spc="28" dirty="0">
                <a:solidFill>
                  <a:schemeClr val="accent5">
                    <a:lumMod val="75000"/>
                  </a:schemeClr>
                </a:solidFill>
                <a:latin typeface="Fira Sans Bold"/>
              </a:endParaRPr>
            </a:p>
          </p:txBody>
        </p:sp>
      </p:grpSp>
      <p:sp>
        <p:nvSpPr>
          <p:cNvPr id="25" name="Textfeld 47">
            <a:extLst>
              <a:ext uri="{FF2B5EF4-FFF2-40B4-BE49-F238E27FC236}">
                <a16:creationId xmlns:a16="http://schemas.microsoft.com/office/drawing/2014/main" id="{1E4F6B86-DE37-C9EC-BBB1-64FF06BB68FE}"/>
              </a:ext>
            </a:extLst>
          </p:cNvPr>
          <p:cNvSpPr txBox="1"/>
          <p:nvPr userDrawn="1"/>
        </p:nvSpPr>
        <p:spPr>
          <a:xfrm>
            <a:off x="14613179" y="4542290"/>
            <a:ext cx="555242" cy="2923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800">
                <a:latin typeface="Verdana"/>
                <a:ea typeface="Verdana"/>
                <a:cs typeface="Verdana"/>
                <a:sym typeface="Verdana"/>
              </a:defRPr>
            </a:lvl1pPr>
          </a:lstStyle>
          <a:p>
            <a:r>
              <a:rPr lang="de-DE" sz="1900" spc="28" dirty="0">
                <a:solidFill>
                  <a:schemeClr val="tx1">
                    <a:lumMod val="75000"/>
                    <a:lumOff val="25000"/>
                  </a:schemeClr>
                </a:solidFill>
                <a:latin typeface="Fira Sans"/>
              </a:rPr>
              <a:t>ja</a:t>
            </a:r>
            <a:endParaRPr sz="1900" spc="28" dirty="0">
              <a:solidFill>
                <a:schemeClr val="tx1">
                  <a:lumMod val="75000"/>
                  <a:lumOff val="25000"/>
                </a:schemeClr>
              </a:solidFill>
              <a:latin typeface="Fira Sans"/>
            </a:endParaRPr>
          </a:p>
        </p:txBody>
      </p:sp>
      <p:sp>
        <p:nvSpPr>
          <p:cNvPr id="26" name="Rechteck 48">
            <a:extLst>
              <a:ext uri="{FF2B5EF4-FFF2-40B4-BE49-F238E27FC236}">
                <a16:creationId xmlns:a16="http://schemas.microsoft.com/office/drawing/2014/main" id="{7037A16D-13A0-BEE9-21FE-4BEB982AE526}"/>
              </a:ext>
            </a:extLst>
          </p:cNvPr>
          <p:cNvSpPr/>
          <p:nvPr userDrawn="1"/>
        </p:nvSpPr>
        <p:spPr>
          <a:xfrm>
            <a:off x="14190000" y="4550700"/>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 name="Rechteck 23">
            <a:extLst>
              <a:ext uri="{FF2B5EF4-FFF2-40B4-BE49-F238E27FC236}">
                <a16:creationId xmlns:a16="http://schemas.microsoft.com/office/drawing/2014/main" id="{6207A671-82A9-7577-D0E8-49F258DD33F4}"/>
              </a:ext>
            </a:extLst>
          </p:cNvPr>
          <p:cNvSpPr/>
          <p:nvPr userDrawn="1"/>
        </p:nvSpPr>
        <p:spPr>
          <a:xfrm>
            <a:off x="15447327" y="4545617"/>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 name="Textfeld 22">
            <a:extLst>
              <a:ext uri="{FF2B5EF4-FFF2-40B4-BE49-F238E27FC236}">
                <a16:creationId xmlns:a16="http://schemas.microsoft.com/office/drawing/2014/main" id="{248245A7-481C-3709-135A-E6C87D00812D}"/>
              </a:ext>
            </a:extLst>
          </p:cNvPr>
          <p:cNvSpPr txBox="1"/>
          <p:nvPr userDrawn="1"/>
        </p:nvSpPr>
        <p:spPr>
          <a:xfrm>
            <a:off x="15794306" y="4528268"/>
            <a:ext cx="817294" cy="2923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800">
                <a:latin typeface="Verdana"/>
                <a:ea typeface="Verdana"/>
                <a:cs typeface="Verdana"/>
                <a:sym typeface="Verdana"/>
              </a:defRPr>
            </a:lvl1pPr>
          </a:lstStyle>
          <a:p>
            <a:r>
              <a:rPr sz="1900" spc="28" dirty="0" err="1">
                <a:solidFill>
                  <a:schemeClr val="tx1">
                    <a:lumMod val="75000"/>
                    <a:lumOff val="25000"/>
                  </a:schemeClr>
                </a:solidFill>
                <a:latin typeface="Fira Sans"/>
              </a:rPr>
              <a:t>nein</a:t>
            </a:r>
            <a:endParaRPr sz="1900" spc="28" dirty="0">
              <a:solidFill>
                <a:schemeClr val="tx1">
                  <a:lumMod val="75000"/>
                  <a:lumOff val="25000"/>
                </a:schemeClr>
              </a:solidFill>
              <a:latin typeface="Fira Sans"/>
            </a:endParaRPr>
          </a:p>
        </p:txBody>
      </p:sp>
      <p:sp>
        <p:nvSpPr>
          <p:cNvPr id="30" name="Textfeld 29">
            <a:extLst>
              <a:ext uri="{FF2B5EF4-FFF2-40B4-BE49-F238E27FC236}">
                <a16:creationId xmlns:a16="http://schemas.microsoft.com/office/drawing/2014/main" id="{D4657113-FD2A-CB7A-431F-6DA371B456B5}"/>
              </a:ext>
            </a:extLst>
          </p:cNvPr>
          <p:cNvSpPr txBox="1"/>
          <p:nvPr userDrawn="1"/>
        </p:nvSpPr>
        <p:spPr>
          <a:xfrm>
            <a:off x="5713431" y="9064887"/>
            <a:ext cx="4767118" cy="964623"/>
          </a:xfrm>
          <a:prstGeom prst="rect">
            <a:avLst/>
          </a:prstGeom>
          <a:noFill/>
        </p:spPr>
        <p:txBody>
          <a:bodyPr wrap="square">
            <a:spAutoFit/>
          </a:bodyPr>
          <a:lstStyle/>
          <a:p>
            <a:pPr algn="l">
              <a:lnSpc>
                <a:spcPts val="2281"/>
              </a:lnSpc>
              <a:spcBef>
                <a:spcPct val="0"/>
              </a:spcBef>
            </a:pPr>
            <a:r>
              <a:rPr lang="de-DE" sz="1800" i="1" spc="26" noProof="0" dirty="0">
                <a:solidFill>
                  <a:schemeClr val="tx1">
                    <a:lumMod val="75000"/>
                    <a:lumOff val="25000"/>
                  </a:schemeClr>
                </a:solidFill>
                <a:latin typeface="Fira Sans Light Italics"/>
                <a:ea typeface="Fira Sans Light Italics"/>
                <a:cs typeface="Fira Sans Light Italics"/>
                <a:sym typeface="Fira Sans Light Italics"/>
              </a:rPr>
              <a:t>Auf der Rückseite konkrete Beispiele aus der Unterrichtspraxis. Scannen Sie dazu den QR-Code. </a:t>
            </a:r>
          </a:p>
        </p:txBody>
      </p:sp>
      <p:sp>
        <p:nvSpPr>
          <p:cNvPr id="31" name="Textplatzhalter 16">
            <a:extLst>
              <a:ext uri="{FF2B5EF4-FFF2-40B4-BE49-F238E27FC236}">
                <a16:creationId xmlns:a16="http://schemas.microsoft.com/office/drawing/2014/main" id="{95B91CF5-029A-C9E0-0FC7-7E7DC5F3EA88}"/>
              </a:ext>
            </a:extLst>
          </p:cNvPr>
          <p:cNvSpPr>
            <a:spLocks noGrp="1"/>
          </p:cNvSpPr>
          <p:nvPr>
            <p:ph type="body" sz="quarter" idx="13"/>
          </p:nvPr>
        </p:nvSpPr>
        <p:spPr>
          <a:xfrm>
            <a:off x="13135392" y="5391325"/>
            <a:ext cx="4611325" cy="1744447"/>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2" name="Textplatzhalter 16">
            <a:extLst>
              <a:ext uri="{FF2B5EF4-FFF2-40B4-BE49-F238E27FC236}">
                <a16:creationId xmlns:a16="http://schemas.microsoft.com/office/drawing/2014/main" id="{1E0B5A48-23AF-AE34-6D4B-471902608C28}"/>
              </a:ext>
            </a:extLst>
          </p:cNvPr>
          <p:cNvSpPr>
            <a:spLocks noGrp="1"/>
          </p:cNvSpPr>
          <p:nvPr>
            <p:ph type="body" sz="quarter" idx="14"/>
          </p:nvPr>
        </p:nvSpPr>
        <p:spPr>
          <a:xfrm>
            <a:off x="788574" y="2592456"/>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3" name="Textplatzhalter 16">
            <a:extLst>
              <a:ext uri="{FF2B5EF4-FFF2-40B4-BE49-F238E27FC236}">
                <a16:creationId xmlns:a16="http://schemas.microsoft.com/office/drawing/2014/main" id="{BD4C28CB-1085-C3DC-77EC-1CD035F93866}"/>
              </a:ext>
            </a:extLst>
          </p:cNvPr>
          <p:cNvSpPr>
            <a:spLocks noGrp="1"/>
          </p:cNvSpPr>
          <p:nvPr>
            <p:ph type="body" sz="quarter" idx="15"/>
          </p:nvPr>
        </p:nvSpPr>
        <p:spPr>
          <a:xfrm>
            <a:off x="5663106" y="2563784"/>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Tree>
    <p:extLst>
      <p:ext uri="{BB962C8B-B14F-4D97-AF65-F5344CB8AC3E}">
        <p14:creationId xmlns:p14="http://schemas.microsoft.com/office/powerpoint/2010/main" val="4108690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1C023F-C811-8B54-5D97-63B44BA908CB}"/>
              </a:ext>
            </a:extLst>
          </p:cNvPr>
          <p:cNvSpPr>
            <a:spLocks noGrp="1"/>
          </p:cNvSpPr>
          <p:nvPr>
            <p:ph type="title"/>
          </p:nvPr>
        </p:nvSpPr>
        <p:spPr>
          <a:xfrm>
            <a:off x="12350877" y="190499"/>
            <a:ext cx="5104800" cy="1296000"/>
          </a:xfrm>
          <a:prstGeom prst="rect">
            <a:avLst/>
          </a:prstGeom>
        </p:spPr>
        <p:txBody>
          <a:bodyPr/>
          <a:lstStyle>
            <a:lvl1pPr algn="ctr">
              <a:defRPr sz="3000">
                <a:solidFill>
                  <a:schemeClr val="bg1"/>
                </a:solidFill>
                <a:latin typeface="Fira Sans" panose="020B0503050000020004" pitchFamily="34" charset="0"/>
              </a:defRPr>
            </a:lvl1pPr>
          </a:lstStyle>
          <a:p>
            <a:r>
              <a:rPr lang="de-DE" dirty="0"/>
              <a:t>Mastertitelformat bearbeiten</a:t>
            </a:r>
          </a:p>
        </p:txBody>
      </p:sp>
      <p:sp>
        <p:nvSpPr>
          <p:cNvPr id="7" name="Freeform 3">
            <a:extLst>
              <a:ext uri="{FF2B5EF4-FFF2-40B4-BE49-F238E27FC236}">
                <a16:creationId xmlns:a16="http://schemas.microsoft.com/office/drawing/2014/main" id="{BDB2191A-5497-B0B8-927E-8E2E398DBAB3}"/>
              </a:ext>
            </a:extLst>
          </p:cNvPr>
          <p:cNvSpPr/>
          <p:nvPr userDrawn="1"/>
        </p:nvSpPr>
        <p:spPr>
          <a:xfrm>
            <a:off x="543065" y="2480693"/>
            <a:ext cx="5442093" cy="7435208"/>
          </a:xfrm>
          <a:custGeom>
            <a:avLst/>
            <a:gdLst>
              <a:gd name="connsiteX0" fmla="*/ 0 w 5442093"/>
              <a:gd name="connsiteY0" fmla="*/ 0 h 7435208"/>
              <a:gd name="connsiteX1" fmla="*/ 5442093 w 5442093"/>
              <a:gd name="connsiteY1" fmla="*/ 0 h 7435208"/>
              <a:gd name="connsiteX2" fmla="*/ 5442093 w 5442093"/>
              <a:gd name="connsiteY2" fmla="*/ 7435208 h 7435208"/>
              <a:gd name="connsiteX3" fmla="*/ 0 w 5442093"/>
              <a:gd name="connsiteY3" fmla="*/ 7435208 h 7435208"/>
              <a:gd name="connsiteX4" fmla="*/ 0 w 5442093"/>
              <a:gd name="connsiteY4" fmla="*/ 0 h 7435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093" h="7435208" extrusionOk="0">
                <a:moveTo>
                  <a:pt x="0" y="0"/>
                </a:moveTo>
                <a:cubicBezTo>
                  <a:pt x="2484793" y="118645"/>
                  <a:pt x="3517096" y="116012"/>
                  <a:pt x="5442093" y="0"/>
                </a:cubicBezTo>
                <a:cubicBezTo>
                  <a:pt x="5309211" y="2837585"/>
                  <a:pt x="5527044" y="4466548"/>
                  <a:pt x="5442093" y="7435208"/>
                </a:cubicBezTo>
                <a:cubicBezTo>
                  <a:pt x="4151865" y="7569808"/>
                  <a:pt x="1451379" y="7278012"/>
                  <a:pt x="0" y="7435208"/>
                </a:cubicBezTo>
                <a:cubicBezTo>
                  <a:pt x="-20187" y="4517271"/>
                  <a:pt x="-152480" y="3223946"/>
                  <a:pt x="0" y="0"/>
                </a:cubicBezTo>
                <a:close/>
              </a:path>
            </a:pathLst>
          </a:custGeom>
          <a:noFill/>
          <a:ln w="19050">
            <a:solidFill>
              <a:schemeClr val="accent4"/>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8" name="Freeform 3">
            <a:extLst>
              <a:ext uri="{FF2B5EF4-FFF2-40B4-BE49-F238E27FC236}">
                <a16:creationId xmlns:a16="http://schemas.microsoft.com/office/drawing/2014/main" id="{A728E354-8237-883D-B525-7A4EC185A4DB}"/>
              </a:ext>
            </a:extLst>
          </p:cNvPr>
          <p:cNvSpPr/>
          <p:nvPr userDrawn="1"/>
        </p:nvSpPr>
        <p:spPr>
          <a:xfrm>
            <a:off x="6351586" y="2480693"/>
            <a:ext cx="5442093" cy="7435208"/>
          </a:xfrm>
          <a:custGeom>
            <a:avLst/>
            <a:gdLst>
              <a:gd name="connsiteX0" fmla="*/ 0 w 5442093"/>
              <a:gd name="connsiteY0" fmla="*/ 0 h 7435208"/>
              <a:gd name="connsiteX1" fmla="*/ 5442093 w 5442093"/>
              <a:gd name="connsiteY1" fmla="*/ 0 h 7435208"/>
              <a:gd name="connsiteX2" fmla="*/ 5442093 w 5442093"/>
              <a:gd name="connsiteY2" fmla="*/ 7435208 h 7435208"/>
              <a:gd name="connsiteX3" fmla="*/ 0 w 5442093"/>
              <a:gd name="connsiteY3" fmla="*/ 7435208 h 7435208"/>
              <a:gd name="connsiteX4" fmla="*/ 0 w 5442093"/>
              <a:gd name="connsiteY4" fmla="*/ 0 h 7435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093" h="7435208" extrusionOk="0">
                <a:moveTo>
                  <a:pt x="0" y="0"/>
                </a:moveTo>
                <a:cubicBezTo>
                  <a:pt x="2484793" y="118645"/>
                  <a:pt x="3517096" y="116012"/>
                  <a:pt x="5442093" y="0"/>
                </a:cubicBezTo>
                <a:cubicBezTo>
                  <a:pt x="5309211" y="2837585"/>
                  <a:pt x="5527044" y="4466548"/>
                  <a:pt x="5442093" y="7435208"/>
                </a:cubicBezTo>
                <a:cubicBezTo>
                  <a:pt x="4151865" y="7569808"/>
                  <a:pt x="1451379" y="7278012"/>
                  <a:pt x="0" y="7435208"/>
                </a:cubicBezTo>
                <a:cubicBezTo>
                  <a:pt x="-20187" y="4517271"/>
                  <a:pt x="-152480" y="3223946"/>
                  <a:pt x="0" y="0"/>
                </a:cubicBezTo>
                <a:close/>
              </a:path>
            </a:pathLst>
          </a:custGeom>
          <a:noFill/>
          <a:ln w="19050">
            <a:solidFill>
              <a:schemeClr val="accent4"/>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9" name="Freeform 3">
            <a:extLst>
              <a:ext uri="{FF2B5EF4-FFF2-40B4-BE49-F238E27FC236}">
                <a16:creationId xmlns:a16="http://schemas.microsoft.com/office/drawing/2014/main" id="{B0931111-4E53-48D0-7C9C-8BECA538A8A0}"/>
              </a:ext>
            </a:extLst>
          </p:cNvPr>
          <p:cNvSpPr/>
          <p:nvPr userDrawn="1"/>
        </p:nvSpPr>
        <p:spPr>
          <a:xfrm>
            <a:off x="12160107" y="2480693"/>
            <a:ext cx="5442093" cy="7435208"/>
          </a:xfrm>
          <a:custGeom>
            <a:avLst/>
            <a:gdLst>
              <a:gd name="connsiteX0" fmla="*/ 0 w 5442093"/>
              <a:gd name="connsiteY0" fmla="*/ 0 h 7435208"/>
              <a:gd name="connsiteX1" fmla="*/ 5442093 w 5442093"/>
              <a:gd name="connsiteY1" fmla="*/ 0 h 7435208"/>
              <a:gd name="connsiteX2" fmla="*/ 5442093 w 5442093"/>
              <a:gd name="connsiteY2" fmla="*/ 7435208 h 7435208"/>
              <a:gd name="connsiteX3" fmla="*/ 0 w 5442093"/>
              <a:gd name="connsiteY3" fmla="*/ 7435208 h 7435208"/>
              <a:gd name="connsiteX4" fmla="*/ 0 w 5442093"/>
              <a:gd name="connsiteY4" fmla="*/ 0 h 7435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093" h="7435208" extrusionOk="0">
                <a:moveTo>
                  <a:pt x="0" y="0"/>
                </a:moveTo>
                <a:cubicBezTo>
                  <a:pt x="2484793" y="118645"/>
                  <a:pt x="3517096" y="116012"/>
                  <a:pt x="5442093" y="0"/>
                </a:cubicBezTo>
                <a:cubicBezTo>
                  <a:pt x="5309211" y="2837585"/>
                  <a:pt x="5527044" y="4466548"/>
                  <a:pt x="5442093" y="7435208"/>
                </a:cubicBezTo>
                <a:cubicBezTo>
                  <a:pt x="4151865" y="7569808"/>
                  <a:pt x="1451379" y="7278012"/>
                  <a:pt x="0" y="7435208"/>
                </a:cubicBezTo>
                <a:cubicBezTo>
                  <a:pt x="-20187" y="4517271"/>
                  <a:pt x="-152480" y="3223946"/>
                  <a:pt x="0" y="0"/>
                </a:cubicBezTo>
                <a:close/>
              </a:path>
            </a:pathLst>
          </a:custGeom>
          <a:noFill/>
          <a:ln w="19050">
            <a:solidFill>
              <a:schemeClr val="accent4"/>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13" name="Bildplatzhalter 12">
            <a:extLst>
              <a:ext uri="{FF2B5EF4-FFF2-40B4-BE49-F238E27FC236}">
                <a16:creationId xmlns:a16="http://schemas.microsoft.com/office/drawing/2014/main" id="{4785314D-6088-7945-0BEC-B8E167F17E61}"/>
              </a:ext>
            </a:extLst>
          </p:cNvPr>
          <p:cNvSpPr>
            <a:spLocks noGrp="1"/>
          </p:cNvSpPr>
          <p:nvPr>
            <p:ph type="pic" sz="quarter" idx="10"/>
          </p:nvPr>
        </p:nvSpPr>
        <p:spPr>
          <a:xfrm>
            <a:off x="2286000" y="8039100"/>
            <a:ext cx="1548000" cy="1548000"/>
          </a:xfrm>
          <a:prstGeom prst="rect">
            <a:avLst/>
          </a:prstGeom>
        </p:spPr>
        <p:txBody>
          <a:bodyPr/>
          <a:lstStyle/>
          <a:p>
            <a:endParaRPr lang="de-DE"/>
          </a:p>
        </p:txBody>
      </p:sp>
      <p:sp>
        <p:nvSpPr>
          <p:cNvPr id="14" name="Bildplatzhalter 12">
            <a:extLst>
              <a:ext uri="{FF2B5EF4-FFF2-40B4-BE49-F238E27FC236}">
                <a16:creationId xmlns:a16="http://schemas.microsoft.com/office/drawing/2014/main" id="{90057BF0-D9C8-E4AC-632B-4D428D42FAA0}"/>
              </a:ext>
            </a:extLst>
          </p:cNvPr>
          <p:cNvSpPr>
            <a:spLocks noGrp="1"/>
          </p:cNvSpPr>
          <p:nvPr>
            <p:ph type="pic" sz="quarter" idx="11"/>
          </p:nvPr>
        </p:nvSpPr>
        <p:spPr>
          <a:xfrm>
            <a:off x="8370000" y="8039100"/>
            <a:ext cx="1548000" cy="1548000"/>
          </a:xfrm>
          <a:prstGeom prst="rect">
            <a:avLst/>
          </a:prstGeom>
        </p:spPr>
        <p:txBody>
          <a:bodyPr/>
          <a:lstStyle/>
          <a:p>
            <a:endParaRPr lang="de-DE"/>
          </a:p>
        </p:txBody>
      </p:sp>
      <p:sp>
        <p:nvSpPr>
          <p:cNvPr id="15" name="Bildplatzhalter 12">
            <a:extLst>
              <a:ext uri="{FF2B5EF4-FFF2-40B4-BE49-F238E27FC236}">
                <a16:creationId xmlns:a16="http://schemas.microsoft.com/office/drawing/2014/main" id="{9A53AF11-F29B-F209-473B-196DE68C1ACA}"/>
              </a:ext>
            </a:extLst>
          </p:cNvPr>
          <p:cNvSpPr>
            <a:spLocks noGrp="1"/>
          </p:cNvSpPr>
          <p:nvPr>
            <p:ph type="pic" sz="quarter" idx="12"/>
          </p:nvPr>
        </p:nvSpPr>
        <p:spPr>
          <a:xfrm>
            <a:off x="14107153" y="8039100"/>
            <a:ext cx="1548000" cy="1548000"/>
          </a:xfrm>
          <a:prstGeom prst="rect">
            <a:avLst/>
          </a:prstGeom>
        </p:spPr>
        <p:txBody>
          <a:bodyPr/>
          <a:lstStyle/>
          <a:p>
            <a:endParaRPr lang="de-DE"/>
          </a:p>
        </p:txBody>
      </p:sp>
      <p:sp>
        <p:nvSpPr>
          <p:cNvPr id="17" name="Textplatzhalter 16">
            <a:extLst>
              <a:ext uri="{FF2B5EF4-FFF2-40B4-BE49-F238E27FC236}">
                <a16:creationId xmlns:a16="http://schemas.microsoft.com/office/drawing/2014/main" id="{D3A17DB0-82A0-5FA6-EB3B-714B5AB84C19}"/>
              </a:ext>
            </a:extLst>
          </p:cNvPr>
          <p:cNvSpPr>
            <a:spLocks noGrp="1"/>
          </p:cNvSpPr>
          <p:nvPr>
            <p:ph type="body" sz="quarter" idx="13"/>
          </p:nvPr>
        </p:nvSpPr>
        <p:spPr>
          <a:xfrm>
            <a:off x="6553200" y="2628900"/>
            <a:ext cx="5105400" cy="52578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18" name="Textplatzhalter 16">
            <a:extLst>
              <a:ext uri="{FF2B5EF4-FFF2-40B4-BE49-F238E27FC236}">
                <a16:creationId xmlns:a16="http://schemas.microsoft.com/office/drawing/2014/main" id="{0AE9059F-0E42-C7F4-4AD0-8ABD240C98CD}"/>
              </a:ext>
            </a:extLst>
          </p:cNvPr>
          <p:cNvSpPr>
            <a:spLocks noGrp="1"/>
          </p:cNvSpPr>
          <p:nvPr>
            <p:ph type="body" sz="quarter" idx="14"/>
          </p:nvPr>
        </p:nvSpPr>
        <p:spPr>
          <a:xfrm>
            <a:off x="711411" y="2629678"/>
            <a:ext cx="5105400" cy="52578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19" name="Textplatzhalter 16">
            <a:extLst>
              <a:ext uri="{FF2B5EF4-FFF2-40B4-BE49-F238E27FC236}">
                <a16:creationId xmlns:a16="http://schemas.microsoft.com/office/drawing/2014/main" id="{0B031651-9030-6B01-96D1-C3753B9E846E}"/>
              </a:ext>
            </a:extLst>
          </p:cNvPr>
          <p:cNvSpPr>
            <a:spLocks noGrp="1"/>
          </p:cNvSpPr>
          <p:nvPr>
            <p:ph type="body" sz="quarter" idx="15"/>
          </p:nvPr>
        </p:nvSpPr>
        <p:spPr>
          <a:xfrm>
            <a:off x="12328453" y="2548507"/>
            <a:ext cx="5105400" cy="52578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22" name="Textplatzhalter 21">
            <a:extLst>
              <a:ext uri="{FF2B5EF4-FFF2-40B4-BE49-F238E27FC236}">
                <a16:creationId xmlns:a16="http://schemas.microsoft.com/office/drawing/2014/main" id="{B344E678-6963-A675-F129-1950CF94516C}"/>
              </a:ext>
            </a:extLst>
          </p:cNvPr>
          <p:cNvSpPr>
            <a:spLocks noGrp="1"/>
          </p:cNvSpPr>
          <p:nvPr>
            <p:ph type="body" sz="quarter" idx="16"/>
          </p:nvPr>
        </p:nvSpPr>
        <p:spPr>
          <a:xfrm>
            <a:off x="629468" y="190498"/>
            <a:ext cx="5104800" cy="1296000"/>
          </a:xfrm>
          <a:prstGeom prst="rect">
            <a:avLst/>
          </a:prstGeom>
        </p:spPr>
        <p:txBody>
          <a:bodyPr/>
          <a:lstStyle>
            <a:lvl1pPr marL="0" indent="0" algn="ctr" defTabSz="914400" rtl="0" eaLnBrk="1" latinLnBrk="0" hangingPunct="1">
              <a:lnSpc>
                <a:spcPct val="90000"/>
              </a:lnSpc>
              <a:spcBef>
                <a:spcPct val="0"/>
              </a:spcBef>
              <a:buNone/>
              <a:defRPr lang="de-DE" sz="3000" kern="1200" dirty="0" smtClean="0">
                <a:solidFill>
                  <a:schemeClr val="bg1"/>
                </a:solidFill>
                <a:latin typeface="Fira Sans" panose="020B0503050000020004" pitchFamily="34" charset="0"/>
                <a:ea typeface="+mj-ea"/>
                <a:cs typeface="+mj-cs"/>
              </a:defRPr>
            </a:lvl1pPr>
          </a:lstStyle>
          <a:p>
            <a:pPr lvl="0"/>
            <a:r>
              <a:rPr lang="de-DE" dirty="0"/>
              <a:t>Mastertextformat bearbeiten</a:t>
            </a:r>
          </a:p>
          <a:p>
            <a:pPr lvl="1"/>
            <a:endParaRPr lang="de-DE" dirty="0"/>
          </a:p>
        </p:txBody>
      </p:sp>
      <p:sp>
        <p:nvSpPr>
          <p:cNvPr id="24" name="Textplatzhalter 23">
            <a:extLst>
              <a:ext uri="{FF2B5EF4-FFF2-40B4-BE49-F238E27FC236}">
                <a16:creationId xmlns:a16="http://schemas.microsoft.com/office/drawing/2014/main" id="{639C5617-7754-F34F-E81D-B698D930388E}"/>
              </a:ext>
            </a:extLst>
          </p:cNvPr>
          <p:cNvSpPr>
            <a:spLocks noGrp="1"/>
          </p:cNvSpPr>
          <p:nvPr>
            <p:ph type="body" sz="quarter" idx="17"/>
          </p:nvPr>
        </p:nvSpPr>
        <p:spPr>
          <a:xfrm>
            <a:off x="6553194" y="190498"/>
            <a:ext cx="5104800" cy="1296000"/>
          </a:xfrm>
          <a:prstGeom prst="rect">
            <a:avLst/>
          </a:prstGeom>
        </p:spPr>
        <p:txBody>
          <a:bodyPr/>
          <a:lstStyle>
            <a:lvl1pPr marL="0" indent="0" algn="ctr">
              <a:buNone/>
              <a:defRPr lang="de-DE" sz="3000" kern="1200" dirty="0" smtClean="0">
                <a:solidFill>
                  <a:schemeClr val="bg1"/>
                </a:solidFill>
                <a:latin typeface="Fira Sans" panose="020B0503050000020004" pitchFamily="34" charset="0"/>
                <a:ea typeface="+mj-ea"/>
                <a:cs typeface="+mj-cs"/>
              </a:defRPr>
            </a:lvl1pPr>
          </a:lstStyle>
          <a:p>
            <a:pPr marL="0" lvl="0" indent="0" algn="ctr" defTabSz="914400" rtl="0" eaLnBrk="1" latinLnBrk="0" hangingPunct="1">
              <a:lnSpc>
                <a:spcPct val="90000"/>
              </a:lnSpc>
              <a:spcBef>
                <a:spcPct val="0"/>
              </a:spcBef>
              <a:buFont typeface="Arial" panose="020B0604020202020204" pitchFamily="34" charset="0"/>
              <a:buNone/>
            </a:pPr>
            <a:r>
              <a:rPr lang="de-DE" dirty="0"/>
              <a:t>Mastertextformat bearbeiten</a:t>
            </a:r>
          </a:p>
        </p:txBody>
      </p:sp>
    </p:spTree>
    <p:extLst>
      <p:ext uri="{BB962C8B-B14F-4D97-AF65-F5344CB8AC3E}">
        <p14:creationId xmlns:p14="http://schemas.microsoft.com/office/powerpoint/2010/main" val="3165445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7892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extBox 14">
            <a:extLst>
              <a:ext uri="{FF2B5EF4-FFF2-40B4-BE49-F238E27FC236}">
                <a16:creationId xmlns:a16="http://schemas.microsoft.com/office/drawing/2014/main" id="{0F8C5656-0D29-DF63-6034-17649AE0E0B3}"/>
              </a:ext>
            </a:extLst>
          </p:cNvPr>
          <p:cNvSpPr txBox="1"/>
          <p:nvPr userDrawn="1"/>
        </p:nvSpPr>
        <p:spPr>
          <a:xfrm>
            <a:off x="1833300" y="-153721"/>
            <a:ext cx="16005496" cy="1384866"/>
          </a:xfrm>
          <a:prstGeom prst="rect">
            <a:avLst/>
          </a:prstGeom>
        </p:spPr>
        <p:txBody>
          <a:bodyPr wrap="square" lIns="0" tIns="0" rIns="0" bIns="0" rtlCol="0" anchor="t">
            <a:spAutoFit/>
          </a:bodyPr>
          <a:lstStyle/>
          <a:p>
            <a:pPr algn="ctr">
              <a:lnSpc>
                <a:spcPts val="12963"/>
              </a:lnSpc>
              <a:spcBef>
                <a:spcPct val="0"/>
              </a:spcBef>
            </a:pPr>
            <a:r>
              <a:rPr lang="en-US" sz="6000" b="1" spc="199" dirty="0">
                <a:solidFill>
                  <a:schemeClr val="bg1"/>
                </a:solidFill>
                <a:latin typeface="Voga"/>
                <a:ea typeface="Voga"/>
                <a:cs typeface="Voga"/>
                <a:sym typeface="Voga"/>
              </a:rPr>
              <a:t>KOMPETENZORIENTIERTE AUFGABEN &amp; INTELLIGENTES ÜBEN</a:t>
            </a:r>
          </a:p>
        </p:txBody>
      </p:sp>
      <p:sp>
        <p:nvSpPr>
          <p:cNvPr id="8" name="TextBox 14">
            <a:extLst>
              <a:ext uri="{FF2B5EF4-FFF2-40B4-BE49-F238E27FC236}">
                <a16:creationId xmlns:a16="http://schemas.microsoft.com/office/drawing/2014/main" id="{47AB6604-9FC6-EC04-F30C-B5E2E5B8F9D0}"/>
              </a:ext>
            </a:extLst>
          </p:cNvPr>
          <p:cNvSpPr txBox="1"/>
          <p:nvPr userDrawn="1"/>
        </p:nvSpPr>
        <p:spPr>
          <a:xfrm>
            <a:off x="449204" y="76291"/>
            <a:ext cx="1158994" cy="1473865"/>
          </a:xfrm>
          <a:prstGeom prst="rect">
            <a:avLst/>
          </a:prstGeom>
        </p:spPr>
        <p:txBody>
          <a:bodyPr wrap="square" lIns="0" tIns="0" rIns="0" bIns="0" rtlCol="0" anchor="t">
            <a:spAutoFit/>
          </a:bodyPr>
          <a:lstStyle/>
          <a:p>
            <a:pPr algn="ctr">
              <a:lnSpc>
                <a:spcPts val="12963"/>
              </a:lnSpc>
              <a:spcBef>
                <a:spcPct val="0"/>
              </a:spcBef>
            </a:pPr>
            <a:r>
              <a:rPr lang="en-US" sz="9972" b="1" spc="199" dirty="0">
                <a:solidFill>
                  <a:schemeClr val="bg1"/>
                </a:solidFill>
                <a:latin typeface="Voga"/>
                <a:ea typeface="Voga"/>
                <a:cs typeface="Voga"/>
                <a:sym typeface="Voga"/>
              </a:rPr>
              <a:t>5</a:t>
            </a:r>
          </a:p>
        </p:txBody>
      </p:sp>
      <p:sp>
        <p:nvSpPr>
          <p:cNvPr id="10" name="Rechteck 9">
            <a:extLst>
              <a:ext uri="{FF2B5EF4-FFF2-40B4-BE49-F238E27FC236}">
                <a16:creationId xmlns:a16="http://schemas.microsoft.com/office/drawing/2014/main" id="{89A57630-952C-506F-11B8-7BCA4C50DF95}"/>
              </a:ext>
            </a:extLst>
          </p:cNvPr>
          <p:cNvSpPr/>
          <p:nvPr userDrawn="1"/>
        </p:nvSpPr>
        <p:spPr>
          <a:xfrm>
            <a:off x="563473" y="2349253"/>
            <a:ext cx="9902632" cy="7699696"/>
          </a:xfrm>
          <a:custGeom>
            <a:avLst/>
            <a:gdLst>
              <a:gd name="connsiteX0" fmla="*/ 0 w 9902632"/>
              <a:gd name="connsiteY0" fmla="*/ 0 h 7699696"/>
              <a:gd name="connsiteX1" fmla="*/ 483481 w 9902632"/>
              <a:gd name="connsiteY1" fmla="*/ 0 h 7699696"/>
              <a:gd name="connsiteX2" fmla="*/ 768910 w 9902632"/>
              <a:gd name="connsiteY2" fmla="*/ 0 h 7699696"/>
              <a:gd name="connsiteX3" fmla="*/ 1549471 w 9902632"/>
              <a:gd name="connsiteY3" fmla="*/ 0 h 7699696"/>
              <a:gd name="connsiteX4" fmla="*/ 2032952 w 9902632"/>
              <a:gd name="connsiteY4" fmla="*/ 0 h 7699696"/>
              <a:gd name="connsiteX5" fmla="*/ 2516434 w 9902632"/>
              <a:gd name="connsiteY5" fmla="*/ 0 h 7699696"/>
              <a:gd name="connsiteX6" fmla="*/ 3296994 w 9902632"/>
              <a:gd name="connsiteY6" fmla="*/ 0 h 7699696"/>
              <a:gd name="connsiteX7" fmla="*/ 3681449 w 9902632"/>
              <a:gd name="connsiteY7" fmla="*/ 0 h 7699696"/>
              <a:gd name="connsiteX8" fmla="*/ 4462009 w 9902632"/>
              <a:gd name="connsiteY8" fmla="*/ 0 h 7699696"/>
              <a:gd name="connsiteX9" fmla="*/ 5242570 w 9902632"/>
              <a:gd name="connsiteY9" fmla="*/ 0 h 7699696"/>
              <a:gd name="connsiteX10" fmla="*/ 5825078 w 9902632"/>
              <a:gd name="connsiteY10" fmla="*/ 0 h 7699696"/>
              <a:gd name="connsiteX11" fmla="*/ 6605638 w 9902632"/>
              <a:gd name="connsiteY11" fmla="*/ 0 h 7699696"/>
              <a:gd name="connsiteX12" fmla="*/ 7089119 w 9902632"/>
              <a:gd name="connsiteY12" fmla="*/ 0 h 7699696"/>
              <a:gd name="connsiteX13" fmla="*/ 7572601 w 9902632"/>
              <a:gd name="connsiteY13" fmla="*/ 0 h 7699696"/>
              <a:gd name="connsiteX14" fmla="*/ 8254135 w 9902632"/>
              <a:gd name="connsiteY14" fmla="*/ 0 h 7699696"/>
              <a:gd name="connsiteX15" fmla="*/ 8737616 w 9902632"/>
              <a:gd name="connsiteY15" fmla="*/ 0 h 7699696"/>
              <a:gd name="connsiteX16" fmla="*/ 9902632 w 9902632"/>
              <a:gd name="connsiteY16" fmla="*/ 0 h 7699696"/>
              <a:gd name="connsiteX17" fmla="*/ 9902632 w 9902632"/>
              <a:gd name="connsiteY17" fmla="*/ 746278 h 7699696"/>
              <a:gd name="connsiteX18" fmla="*/ 9902632 w 9902632"/>
              <a:gd name="connsiteY18" fmla="*/ 1415559 h 7699696"/>
              <a:gd name="connsiteX19" fmla="*/ 9902632 w 9902632"/>
              <a:gd name="connsiteY19" fmla="*/ 2084841 h 7699696"/>
              <a:gd name="connsiteX20" fmla="*/ 9902632 w 9902632"/>
              <a:gd name="connsiteY20" fmla="*/ 2446134 h 7699696"/>
              <a:gd name="connsiteX21" fmla="*/ 9902632 w 9902632"/>
              <a:gd name="connsiteY21" fmla="*/ 2884425 h 7699696"/>
              <a:gd name="connsiteX22" fmla="*/ 9902632 w 9902632"/>
              <a:gd name="connsiteY22" fmla="*/ 3553706 h 7699696"/>
              <a:gd name="connsiteX23" fmla="*/ 9902632 w 9902632"/>
              <a:gd name="connsiteY23" fmla="*/ 4068993 h 7699696"/>
              <a:gd name="connsiteX24" fmla="*/ 9902632 w 9902632"/>
              <a:gd name="connsiteY24" fmla="*/ 4507284 h 7699696"/>
              <a:gd name="connsiteX25" fmla="*/ 9902632 w 9902632"/>
              <a:gd name="connsiteY25" fmla="*/ 5176565 h 7699696"/>
              <a:gd name="connsiteX26" fmla="*/ 9902632 w 9902632"/>
              <a:gd name="connsiteY26" fmla="*/ 5768849 h 7699696"/>
              <a:gd name="connsiteX27" fmla="*/ 9902632 w 9902632"/>
              <a:gd name="connsiteY27" fmla="*/ 6361133 h 7699696"/>
              <a:gd name="connsiteX28" fmla="*/ 9902632 w 9902632"/>
              <a:gd name="connsiteY28" fmla="*/ 7107412 h 7699696"/>
              <a:gd name="connsiteX29" fmla="*/ 9902632 w 9902632"/>
              <a:gd name="connsiteY29" fmla="*/ 7699696 h 7699696"/>
              <a:gd name="connsiteX30" fmla="*/ 9617203 w 9902632"/>
              <a:gd name="connsiteY30" fmla="*/ 7699696 h 7699696"/>
              <a:gd name="connsiteX31" fmla="*/ 8935669 w 9902632"/>
              <a:gd name="connsiteY31" fmla="*/ 7699696 h 7699696"/>
              <a:gd name="connsiteX32" fmla="*/ 8650240 w 9902632"/>
              <a:gd name="connsiteY32" fmla="*/ 7699696 h 7699696"/>
              <a:gd name="connsiteX33" fmla="*/ 7968706 w 9902632"/>
              <a:gd name="connsiteY33" fmla="*/ 7699696 h 7699696"/>
              <a:gd name="connsiteX34" fmla="*/ 7584251 w 9902632"/>
              <a:gd name="connsiteY34" fmla="*/ 7699696 h 7699696"/>
              <a:gd name="connsiteX35" fmla="*/ 7298822 w 9902632"/>
              <a:gd name="connsiteY35" fmla="*/ 7699696 h 7699696"/>
              <a:gd name="connsiteX36" fmla="*/ 6914367 w 9902632"/>
              <a:gd name="connsiteY36" fmla="*/ 7699696 h 7699696"/>
              <a:gd name="connsiteX37" fmla="*/ 6232833 w 9902632"/>
              <a:gd name="connsiteY37" fmla="*/ 7699696 h 7699696"/>
              <a:gd name="connsiteX38" fmla="*/ 5848378 w 9902632"/>
              <a:gd name="connsiteY38" fmla="*/ 7699696 h 7699696"/>
              <a:gd name="connsiteX39" fmla="*/ 5562949 w 9902632"/>
              <a:gd name="connsiteY39" fmla="*/ 7699696 h 7699696"/>
              <a:gd name="connsiteX40" fmla="*/ 5178494 w 9902632"/>
              <a:gd name="connsiteY40" fmla="*/ 7699696 h 7699696"/>
              <a:gd name="connsiteX41" fmla="*/ 4695013 w 9902632"/>
              <a:gd name="connsiteY41" fmla="*/ 7699696 h 7699696"/>
              <a:gd name="connsiteX42" fmla="*/ 4112505 w 9902632"/>
              <a:gd name="connsiteY42" fmla="*/ 7699696 h 7699696"/>
              <a:gd name="connsiteX43" fmla="*/ 3728050 w 9902632"/>
              <a:gd name="connsiteY43" fmla="*/ 7699696 h 7699696"/>
              <a:gd name="connsiteX44" fmla="*/ 2947489 w 9902632"/>
              <a:gd name="connsiteY44" fmla="*/ 7699696 h 7699696"/>
              <a:gd name="connsiteX45" fmla="*/ 2364982 w 9902632"/>
              <a:gd name="connsiteY45" fmla="*/ 7699696 h 7699696"/>
              <a:gd name="connsiteX46" fmla="*/ 1584421 w 9902632"/>
              <a:gd name="connsiteY46" fmla="*/ 7699696 h 7699696"/>
              <a:gd name="connsiteX47" fmla="*/ 902887 w 9902632"/>
              <a:gd name="connsiteY47" fmla="*/ 7699696 h 7699696"/>
              <a:gd name="connsiteX48" fmla="*/ 0 w 9902632"/>
              <a:gd name="connsiteY48" fmla="*/ 7699696 h 7699696"/>
              <a:gd name="connsiteX49" fmla="*/ 0 w 9902632"/>
              <a:gd name="connsiteY49" fmla="*/ 7030415 h 7699696"/>
              <a:gd name="connsiteX50" fmla="*/ 0 w 9902632"/>
              <a:gd name="connsiteY50" fmla="*/ 6361133 h 7699696"/>
              <a:gd name="connsiteX51" fmla="*/ 0 w 9902632"/>
              <a:gd name="connsiteY51" fmla="*/ 5768849 h 7699696"/>
              <a:gd name="connsiteX52" fmla="*/ 0 w 9902632"/>
              <a:gd name="connsiteY52" fmla="*/ 5022571 h 7699696"/>
              <a:gd name="connsiteX53" fmla="*/ 0 w 9902632"/>
              <a:gd name="connsiteY53" fmla="*/ 4276293 h 7699696"/>
              <a:gd name="connsiteX54" fmla="*/ 0 w 9902632"/>
              <a:gd name="connsiteY54" fmla="*/ 3607011 h 7699696"/>
              <a:gd name="connsiteX55" fmla="*/ 0 w 9902632"/>
              <a:gd name="connsiteY55" fmla="*/ 2937730 h 7699696"/>
              <a:gd name="connsiteX56" fmla="*/ 0 w 9902632"/>
              <a:gd name="connsiteY56" fmla="*/ 2268449 h 7699696"/>
              <a:gd name="connsiteX57" fmla="*/ 0 w 9902632"/>
              <a:gd name="connsiteY57" fmla="*/ 1830159 h 7699696"/>
              <a:gd name="connsiteX58" fmla="*/ 0 w 9902632"/>
              <a:gd name="connsiteY58" fmla="*/ 1083880 h 7699696"/>
              <a:gd name="connsiteX59" fmla="*/ 0 w 9902632"/>
              <a:gd name="connsiteY59" fmla="*/ 0 h 769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902632" h="7699696" extrusionOk="0">
                <a:moveTo>
                  <a:pt x="0" y="0"/>
                </a:moveTo>
                <a:cubicBezTo>
                  <a:pt x="165671" y="-2496"/>
                  <a:pt x="317340" y="30989"/>
                  <a:pt x="483481" y="0"/>
                </a:cubicBezTo>
                <a:cubicBezTo>
                  <a:pt x="649622" y="-30989"/>
                  <a:pt x="651553" y="32480"/>
                  <a:pt x="768910" y="0"/>
                </a:cubicBezTo>
                <a:cubicBezTo>
                  <a:pt x="886267" y="-32480"/>
                  <a:pt x="1344046" y="82075"/>
                  <a:pt x="1549471" y="0"/>
                </a:cubicBezTo>
                <a:cubicBezTo>
                  <a:pt x="1754896" y="-82075"/>
                  <a:pt x="1815833" y="14553"/>
                  <a:pt x="2032952" y="0"/>
                </a:cubicBezTo>
                <a:cubicBezTo>
                  <a:pt x="2250071" y="-14553"/>
                  <a:pt x="2386143" y="20080"/>
                  <a:pt x="2516434" y="0"/>
                </a:cubicBezTo>
                <a:cubicBezTo>
                  <a:pt x="2646725" y="-20080"/>
                  <a:pt x="3065480" y="80522"/>
                  <a:pt x="3296994" y="0"/>
                </a:cubicBezTo>
                <a:cubicBezTo>
                  <a:pt x="3528508" y="-80522"/>
                  <a:pt x="3496170" y="34435"/>
                  <a:pt x="3681449" y="0"/>
                </a:cubicBezTo>
                <a:cubicBezTo>
                  <a:pt x="3866728" y="-34435"/>
                  <a:pt x="4299891" y="92353"/>
                  <a:pt x="4462009" y="0"/>
                </a:cubicBezTo>
                <a:cubicBezTo>
                  <a:pt x="4624127" y="-92353"/>
                  <a:pt x="5068876" y="76138"/>
                  <a:pt x="5242570" y="0"/>
                </a:cubicBezTo>
                <a:cubicBezTo>
                  <a:pt x="5416264" y="-76138"/>
                  <a:pt x="5539354" y="24704"/>
                  <a:pt x="5825078" y="0"/>
                </a:cubicBezTo>
                <a:cubicBezTo>
                  <a:pt x="6110802" y="-24704"/>
                  <a:pt x="6217569" y="27823"/>
                  <a:pt x="6605638" y="0"/>
                </a:cubicBezTo>
                <a:cubicBezTo>
                  <a:pt x="6993707" y="-27823"/>
                  <a:pt x="6939433" y="38804"/>
                  <a:pt x="7089119" y="0"/>
                </a:cubicBezTo>
                <a:cubicBezTo>
                  <a:pt x="7238805" y="-38804"/>
                  <a:pt x="7403847" y="10907"/>
                  <a:pt x="7572601" y="0"/>
                </a:cubicBezTo>
                <a:cubicBezTo>
                  <a:pt x="7741355" y="-10907"/>
                  <a:pt x="7942933" y="69978"/>
                  <a:pt x="8254135" y="0"/>
                </a:cubicBezTo>
                <a:cubicBezTo>
                  <a:pt x="8565337" y="-69978"/>
                  <a:pt x="8560960" y="49664"/>
                  <a:pt x="8737616" y="0"/>
                </a:cubicBezTo>
                <a:cubicBezTo>
                  <a:pt x="8914272" y="-49664"/>
                  <a:pt x="9389468" y="119493"/>
                  <a:pt x="9902632" y="0"/>
                </a:cubicBezTo>
                <a:cubicBezTo>
                  <a:pt x="9904082" y="360746"/>
                  <a:pt x="9822496" y="511035"/>
                  <a:pt x="9902632" y="746278"/>
                </a:cubicBezTo>
                <a:cubicBezTo>
                  <a:pt x="9982768" y="981521"/>
                  <a:pt x="9898482" y="1235081"/>
                  <a:pt x="9902632" y="1415559"/>
                </a:cubicBezTo>
                <a:cubicBezTo>
                  <a:pt x="9906782" y="1596037"/>
                  <a:pt x="9837368" y="1794463"/>
                  <a:pt x="9902632" y="2084841"/>
                </a:cubicBezTo>
                <a:cubicBezTo>
                  <a:pt x="9967896" y="2375219"/>
                  <a:pt x="9868272" y="2285106"/>
                  <a:pt x="9902632" y="2446134"/>
                </a:cubicBezTo>
                <a:cubicBezTo>
                  <a:pt x="9936992" y="2607162"/>
                  <a:pt x="9896313" y="2689875"/>
                  <a:pt x="9902632" y="2884425"/>
                </a:cubicBezTo>
                <a:cubicBezTo>
                  <a:pt x="9908951" y="3078975"/>
                  <a:pt x="9871039" y="3353113"/>
                  <a:pt x="9902632" y="3553706"/>
                </a:cubicBezTo>
                <a:cubicBezTo>
                  <a:pt x="9934225" y="3754299"/>
                  <a:pt x="9865957" y="3941601"/>
                  <a:pt x="9902632" y="4068993"/>
                </a:cubicBezTo>
                <a:cubicBezTo>
                  <a:pt x="9939307" y="4196385"/>
                  <a:pt x="9864850" y="4337542"/>
                  <a:pt x="9902632" y="4507284"/>
                </a:cubicBezTo>
                <a:cubicBezTo>
                  <a:pt x="9940414" y="4677026"/>
                  <a:pt x="9882066" y="5032281"/>
                  <a:pt x="9902632" y="5176565"/>
                </a:cubicBezTo>
                <a:cubicBezTo>
                  <a:pt x="9923198" y="5320849"/>
                  <a:pt x="9890681" y="5623962"/>
                  <a:pt x="9902632" y="5768849"/>
                </a:cubicBezTo>
                <a:cubicBezTo>
                  <a:pt x="9914583" y="5913736"/>
                  <a:pt x="9895353" y="6147927"/>
                  <a:pt x="9902632" y="6361133"/>
                </a:cubicBezTo>
                <a:cubicBezTo>
                  <a:pt x="9909911" y="6574339"/>
                  <a:pt x="9867823" y="6935955"/>
                  <a:pt x="9902632" y="7107412"/>
                </a:cubicBezTo>
                <a:cubicBezTo>
                  <a:pt x="9937441" y="7278869"/>
                  <a:pt x="9890905" y="7578202"/>
                  <a:pt x="9902632" y="7699696"/>
                </a:cubicBezTo>
                <a:cubicBezTo>
                  <a:pt x="9826679" y="7712223"/>
                  <a:pt x="9741290" y="7680216"/>
                  <a:pt x="9617203" y="7699696"/>
                </a:cubicBezTo>
                <a:cubicBezTo>
                  <a:pt x="9493116" y="7719176"/>
                  <a:pt x="9086131" y="7696713"/>
                  <a:pt x="8935669" y="7699696"/>
                </a:cubicBezTo>
                <a:cubicBezTo>
                  <a:pt x="8785207" y="7702679"/>
                  <a:pt x="8755844" y="7670908"/>
                  <a:pt x="8650240" y="7699696"/>
                </a:cubicBezTo>
                <a:cubicBezTo>
                  <a:pt x="8544636" y="7728484"/>
                  <a:pt x="8133520" y="7640802"/>
                  <a:pt x="7968706" y="7699696"/>
                </a:cubicBezTo>
                <a:cubicBezTo>
                  <a:pt x="7803892" y="7758590"/>
                  <a:pt x="7715407" y="7671515"/>
                  <a:pt x="7584251" y="7699696"/>
                </a:cubicBezTo>
                <a:cubicBezTo>
                  <a:pt x="7453095" y="7727877"/>
                  <a:pt x="7368008" y="7677691"/>
                  <a:pt x="7298822" y="7699696"/>
                </a:cubicBezTo>
                <a:cubicBezTo>
                  <a:pt x="7229636" y="7721701"/>
                  <a:pt x="7055791" y="7676995"/>
                  <a:pt x="6914367" y="7699696"/>
                </a:cubicBezTo>
                <a:cubicBezTo>
                  <a:pt x="6772944" y="7722397"/>
                  <a:pt x="6497019" y="7694646"/>
                  <a:pt x="6232833" y="7699696"/>
                </a:cubicBezTo>
                <a:cubicBezTo>
                  <a:pt x="5968647" y="7704746"/>
                  <a:pt x="5975700" y="7653877"/>
                  <a:pt x="5848378" y="7699696"/>
                </a:cubicBezTo>
                <a:cubicBezTo>
                  <a:pt x="5721057" y="7745515"/>
                  <a:pt x="5642546" y="7679098"/>
                  <a:pt x="5562949" y="7699696"/>
                </a:cubicBezTo>
                <a:cubicBezTo>
                  <a:pt x="5483352" y="7720294"/>
                  <a:pt x="5257412" y="7673025"/>
                  <a:pt x="5178494" y="7699696"/>
                </a:cubicBezTo>
                <a:cubicBezTo>
                  <a:pt x="5099577" y="7726367"/>
                  <a:pt x="4844344" y="7669094"/>
                  <a:pt x="4695013" y="7699696"/>
                </a:cubicBezTo>
                <a:cubicBezTo>
                  <a:pt x="4545682" y="7730298"/>
                  <a:pt x="4322592" y="7697391"/>
                  <a:pt x="4112505" y="7699696"/>
                </a:cubicBezTo>
                <a:cubicBezTo>
                  <a:pt x="3902418" y="7702001"/>
                  <a:pt x="3913260" y="7673793"/>
                  <a:pt x="3728050" y="7699696"/>
                </a:cubicBezTo>
                <a:cubicBezTo>
                  <a:pt x="3542841" y="7725599"/>
                  <a:pt x="3220899" y="7687700"/>
                  <a:pt x="2947489" y="7699696"/>
                </a:cubicBezTo>
                <a:cubicBezTo>
                  <a:pt x="2674079" y="7711692"/>
                  <a:pt x="2627716" y="7635031"/>
                  <a:pt x="2364982" y="7699696"/>
                </a:cubicBezTo>
                <a:cubicBezTo>
                  <a:pt x="2102248" y="7764361"/>
                  <a:pt x="1949164" y="7694942"/>
                  <a:pt x="1584421" y="7699696"/>
                </a:cubicBezTo>
                <a:cubicBezTo>
                  <a:pt x="1219678" y="7704450"/>
                  <a:pt x="1053118" y="7639588"/>
                  <a:pt x="902887" y="7699696"/>
                </a:cubicBezTo>
                <a:cubicBezTo>
                  <a:pt x="752656" y="7759804"/>
                  <a:pt x="441422" y="7676553"/>
                  <a:pt x="0" y="7699696"/>
                </a:cubicBezTo>
                <a:cubicBezTo>
                  <a:pt x="-76152" y="7375130"/>
                  <a:pt x="20738" y="7217007"/>
                  <a:pt x="0" y="7030415"/>
                </a:cubicBezTo>
                <a:cubicBezTo>
                  <a:pt x="-20738" y="6843823"/>
                  <a:pt x="52918" y="6591001"/>
                  <a:pt x="0" y="6361133"/>
                </a:cubicBezTo>
                <a:cubicBezTo>
                  <a:pt x="-52918" y="6131265"/>
                  <a:pt x="33179" y="6018407"/>
                  <a:pt x="0" y="5768849"/>
                </a:cubicBezTo>
                <a:cubicBezTo>
                  <a:pt x="-33179" y="5519291"/>
                  <a:pt x="64898" y="5253029"/>
                  <a:pt x="0" y="5022571"/>
                </a:cubicBezTo>
                <a:cubicBezTo>
                  <a:pt x="-64898" y="4792113"/>
                  <a:pt x="5099" y="4454361"/>
                  <a:pt x="0" y="4276293"/>
                </a:cubicBezTo>
                <a:cubicBezTo>
                  <a:pt x="-5099" y="4098225"/>
                  <a:pt x="20900" y="3831563"/>
                  <a:pt x="0" y="3607011"/>
                </a:cubicBezTo>
                <a:cubicBezTo>
                  <a:pt x="-20900" y="3382459"/>
                  <a:pt x="20443" y="3230293"/>
                  <a:pt x="0" y="2937730"/>
                </a:cubicBezTo>
                <a:cubicBezTo>
                  <a:pt x="-20443" y="2645167"/>
                  <a:pt x="66499" y="2437948"/>
                  <a:pt x="0" y="2268449"/>
                </a:cubicBezTo>
                <a:cubicBezTo>
                  <a:pt x="-66499" y="2098950"/>
                  <a:pt x="16795" y="1998891"/>
                  <a:pt x="0" y="1830159"/>
                </a:cubicBezTo>
                <a:cubicBezTo>
                  <a:pt x="-16795" y="1661427"/>
                  <a:pt x="89077" y="1391038"/>
                  <a:pt x="0" y="1083880"/>
                </a:cubicBezTo>
                <a:cubicBezTo>
                  <a:pt x="-89077" y="776722"/>
                  <a:pt x="24699" y="235115"/>
                  <a:pt x="0" y="0"/>
                </a:cubicBezTo>
                <a:close/>
              </a:path>
            </a:pathLst>
          </a:custGeom>
          <a:noFill/>
          <a:ln>
            <a:solidFill>
              <a:schemeClr val="accent5"/>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eform 3">
            <a:extLst>
              <a:ext uri="{FF2B5EF4-FFF2-40B4-BE49-F238E27FC236}">
                <a16:creationId xmlns:a16="http://schemas.microsoft.com/office/drawing/2014/main" id="{E57CF1BF-1626-535D-656C-AC0C8CA61840}"/>
              </a:ext>
            </a:extLst>
          </p:cNvPr>
          <p:cNvSpPr/>
          <p:nvPr userDrawn="1"/>
        </p:nvSpPr>
        <p:spPr>
          <a:xfrm>
            <a:off x="10695492" y="5113597"/>
            <a:ext cx="2402599" cy="1447566"/>
          </a:xfrm>
          <a:custGeom>
            <a:avLst/>
            <a:gdLst/>
            <a:ahLst/>
            <a:cxnLst/>
            <a:rect l="l" t="t" r="r" b="b"/>
            <a:pathLst>
              <a:path w="2402599" h="1447566">
                <a:moveTo>
                  <a:pt x="0" y="0"/>
                </a:moveTo>
                <a:lnTo>
                  <a:pt x="2402600" y="0"/>
                </a:lnTo>
                <a:lnTo>
                  <a:pt x="2402600" y="1447566"/>
                </a:lnTo>
                <a:lnTo>
                  <a:pt x="0" y="14475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2" name="Freeform 12">
            <a:extLst>
              <a:ext uri="{FF2B5EF4-FFF2-40B4-BE49-F238E27FC236}">
                <a16:creationId xmlns:a16="http://schemas.microsoft.com/office/drawing/2014/main" id="{475FB411-5CED-D263-5E4D-6F79F4C551E9}"/>
              </a:ext>
            </a:extLst>
          </p:cNvPr>
          <p:cNvSpPr/>
          <p:nvPr userDrawn="1"/>
        </p:nvSpPr>
        <p:spPr>
          <a:xfrm rot="-5400000">
            <a:off x="-2561545" y="5686280"/>
            <a:ext cx="6195594" cy="413072"/>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3" name="TextBox 15">
            <a:extLst>
              <a:ext uri="{FF2B5EF4-FFF2-40B4-BE49-F238E27FC236}">
                <a16:creationId xmlns:a16="http://schemas.microsoft.com/office/drawing/2014/main" id="{57CF5D11-6B61-EE3F-929E-1D56CB71CAE2}"/>
              </a:ext>
            </a:extLst>
          </p:cNvPr>
          <p:cNvSpPr txBox="1"/>
          <p:nvPr userDrawn="1"/>
        </p:nvSpPr>
        <p:spPr>
          <a:xfrm>
            <a:off x="13327478" y="2316134"/>
            <a:ext cx="2668259" cy="495300"/>
          </a:xfrm>
          <a:prstGeom prst="rect">
            <a:avLst/>
          </a:prstGeom>
        </p:spPr>
        <p:txBody>
          <a:bodyPr wrap="square" lIns="0" tIns="0" rIns="0" bIns="0" rtlCol="0" anchor="t">
            <a:spAutoFit/>
          </a:bodyPr>
          <a:lstStyle/>
          <a:p>
            <a:pPr>
              <a:lnSpc>
                <a:spcPts val="3900"/>
              </a:lnSpc>
              <a:spcBef>
                <a:spcPct val="0"/>
              </a:spcBef>
            </a:pPr>
            <a:r>
              <a:rPr lang="en-US" sz="3000" b="1" spc="60" dirty="0">
                <a:solidFill>
                  <a:schemeClr val="tx1">
                    <a:lumMod val="75000"/>
                    <a:lumOff val="25000"/>
                  </a:schemeClr>
                </a:solidFill>
                <a:latin typeface="Fira Sans Semi-Bold"/>
                <a:ea typeface="Fira Sans Semi-Bold"/>
                <a:cs typeface="Fira Sans Semi-Bold"/>
                <a:sym typeface="Fira Sans Semi-Bold"/>
              </a:rPr>
              <a:t>2. SCHRITT</a:t>
            </a:r>
          </a:p>
        </p:txBody>
      </p:sp>
      <p:sp>
        <p:nvSpPr>
          <p:cNvPr id="14" name="TextBox 16">
            <a:extLst>
              <a:ext uri="{FF2B5EF4-FFF2-40B4-BE49-F238E27FC236}">
                <a16:creationId xmlns:a16="http://schemas.microsoft.com/office/drawing/2014/main" id="{A4BBD4C1-6035-B3D2-655F-0E8F58B33450}"/>
              </a:ext>
            </a:extLst>
          </p:cNvPr>
          <p:cNvSpPr txBox="1"/>
          <p:nvPr userDrawn="1"/>
        </p:nvSpPr>
        <p:spPr>
          <a:xfrm>
            <a:off x="13228074" y="3099154"/>
            <a:ext cx="4749230" cy="3716017"/>
          </a:xfrm>
          <a:prstGeom prst="rect">
            <a:avLst/>
          </a:prstGeom>
        </p:spPr>
        <p:txBody>
          <a:bodyPr lIns="0" tIns="0" rIns="0" bIns="0" rtlCol="0" anchor="t">
            <a:spAutoFit/>
          </a:bodyPr>
          <a:lstStyle/>
          <a:p>
            <a:pPr algn="l">
              <a:lnSpc>
                <a:spcPts val="2464"/>
              </a:lnSpc>
            </a:pPr>
            <a:r>
              <a:rPr lang="de-DE" sz="1896" b="1" spc="28" noProof="0" dirty="0">
                <a:solidFill>
                  <a:schemeClr val="tx1">
                    <a:lumMod val="75000"/>
                    <a:lumOff val="25000"/>
                  </a:schemeClr>
                </a:solidFill>
                <a:latin typeface="Fira Sans Bold"/>
                <a:ea typeface="Fira Sans Bold"/>
                <a:cs typeface="Fira Sans Bold"/>
                <a:sym typeface="Fira Sans Bold"/>
              </a:rPr>
              <a:t>Relevanz für den eigenen Unterricht</a:t>
            </a: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de-DE" sz="1896" b="1" spc="28" noProof="0" dirty="0">
                <a:solidFill>
                  <a:schemeClr val="tx1">
                    <a:lumMod val="75000"/>
                    <a:lumOff val="25000"/>
                  </a:schemeClr>
                </a:solidFill>
                <a:latin typeface="Fira Sans Bold"/>
                <a:ea typeface="Fira Sans Bold"/>
                <a:cs typeface="Fira Sans Bold"/>
                <a:sym typeface="Fira Sans Bold"/>
              </a:rPr>
              <a:t>Beratungs- und Fortbildungswunsch</a:t>
            </a: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de-DE" sz="1896" b="1" spc="28" noProof="0" dirty="0">
                <a:solidFill>
                  <a:schemeClr val="tx1">
                    <a:lumMod val="75000"/>
                    <a:lumOff val="25000"/>
                  </a:schemeClr>
                </a:solidFill>
                <a:latin typeface="Fira Sans Bold"/>
                <a:ea typeface="Fira Sans Bold"/>
                <a:cs typeface="Fira Sans Bold"/>
                <a:sym typeface="Fira Sans Bold"/>
              </a:rPr>
              <a:t>Reflexion</a:t>
            </a:r>
          </a:p>
          <a:p>
            <a:pPr algn="ctr">
              <a:lnSpc>
                <a:spcPts val="2464"/>
              </a:lnSpc>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1313"/>
              </a:lnSpc>
              <a:spcBef>
                <a:spcPct val="0"/>
              </a:spcBef>
            </a:pPr>
            <a:endParaRPr lang="en-US" sz="1896" spc="28" dirty="0">
              <a:solidFill>
                <a:schemeClr val="tx1">
                  <a:lumMod val="75000"/>
                  <a:lumOff val="25000"/>
                </a:schemeClr>
              </a:solidFill>
              <a:latin typeface="Fira Sans"/>
              <a:ea typeface="Fira Sans"/>
              <a:cs typeface="Fira Sans"/>
              <a:sym typeface="Fira Sans"/>
            </a:endParaRPr>
          </a:p>
        </p:txBody>
      </p:sp>
      <p:sp>
        <p:nvSpPr>
          <p:cNvPr id="15" name="TextBox 17">
            <a:extLst>
              <a:ext uri="{FF2B5EF4-FFF2-40B4-BE49-F238E27FC236}">
                <a16:creationId xmlns:a16="http://schemas.microsoft.com/office/drawing/2014/main" id="{C3D8F39C-6200-C039-CB80-D4C03051D14D}"/>
              </a:ext>
            </a:extLst>
          </p:cNvPr>
          <p:cNvSpPr txBox="1"/>
          <p:nvPr userDrawn="1"/>
        </p:nvSpPr>
        <p:spPr>
          <a:xfrm>
            <a:off x="337939" y="1842519"/>
            <a:ext cx="2668260" cy="495300"/>
          </a:xfrm>
          <a:prstGeom prst="rect">
            <a:avLst/>
          </a:prstGeom>
        </p:spPr>
        <p:txBody>
          <a:bodyPr wrap="square" lIns="0" tIns="0" rIns="0" bIns="0" rtlCol="0" anchor="t">
            <a:spAutoFit/>
          </a:bodyPr>
          <a:lstStyle/>
          <a:p>
            <a:pPr marL="647700" lvl="1" indent="-323850" algn="ctr">
              <a:lnSpc>
                <a:spcPts val="3900"/>
              </a:lnSpc>
              <a:spcBef>
                <a:spcPct val="0"/>
              </a:spcBef>
              <a:buAutoNum type="arabicPeriod"/>
            </a:pPr>
            <a:r>
              <a:rPr lang="en-US" sz="3000" b="1" spc="60" dirty="0">
                <a:solidFill>
                  <a:srgbClr val="000000"/>
                </a:solidFill>
                <a:latin typeface="Fira Sans Semi-Bold"/>
                <a:ea typeface="Fira Sans Semi-Bold"/>
                <a:cs typeface="Fira Sans Semi-Bold"/>
                <a:sym typeface="Fira Sans Semi-Bold"/>
              </a:rPr>
              <a:t> </a:t>
            </a:r>
            <a:r>
              <a:rPr lang="en-US" sz="3000" b="1" spc="60" dirty="0">
                <a:solidFill>
                  <a:schemeClr val="tx1">
                    <a:lumMod val="75000"/>
                    <a:lumOff val="25000"/>
                  </a:schemeClr>
                </a:solidFill>
                <a:latin typeface="Fira Sans Semi-Bold"/>
                <a:ea typeface="Fira Sans Semi-Bold"/>
                <a:cs typeface="Fira Sans Semi-Bold"/>
                <a:sym typeface="Fira Sans Semi-Bold"/>
              </a:rPr>
              <a:t>SCHRITT</a:t>
            </a:r>
          </a:p>
        </p:txBody>
      </p:sp>
      <p:sp>
        <p:nvSpPr>
          <p:cNvPr id="16" name="Freeform 13">
            <a:extLst>
              <a:ext uri="{FF2B5EF4-FFF2-40B4-BE49-F238E27FC236}">
                <a16:creationId xmlns:a16="http://schemas.microsoft.com/office/drawing/2014/main" id="{325CDDDE-C15A-2DE0-13DC-F1775E3E4A0C}"/>
              </a:ext>
            </a:extLst>
          </p:cNvPr>
          <p:cNvSpPr/>
          <p:nvPr userDrawn="1"/>
        </p:nvSpPr>
        <p:spPr>
          <a:xfrm rot="5400000">
            <a:off x="10122776" y="8924395"/>
            <a:ext cx="1030103" cy="711883"/>
          </a:xfrm>
          <a:custGeom>
            <a:avLst/>
            <a:gdLst/>
            <a:ahLst/>
            <a:cxnLst/>
            <a:rect l="l" t="t" r="r" b="b"/>
            <a:pathLst>
              <a:path w="1361346" h="912102">
                <a:moveTo>
                  <a:pt x="0" y="0"/>
                </a:moveTo>
                <a:lnTo>
                  <a:pt x="1361345" y="0"/>
                </a:lnTo>
                <a:lnTo>
                  <a:pt x="1361345" y="912102"/>
                </a:lnTo>
                <a:lnTo>
                  <a:pt x="0" y="9121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17" name="Freeform 14">
            <a:extLst>
              <a:ext uri="{FF2B5EF4-FFF2-40B4-BE49-F238E27FC236}">
                <a16:creationId xmlns:a16="http://schemas.microsoft.com/office/drawing/2014/main" id="{AAC9DE10-91F8-84EB-CDB8-51FFE131BC2F}"/>
              </a:ext>
            </a:extLst>
          </p:cNvPr>
          <p:cNvSpPr/>
          <p:nvPr userDrawn="1"/>
        </p:nvSpPr>
        <p:spPr>
          <a:xfrm>
            <a:off x="4842898" y="9118854"/>
            <a:ext cx="960084" cy="598852"/>
          </a:xfrm>
          <a:custGeom>
            <a:avLst/>
            <a:gdLst/>
            <a:ahLst/>
            <a:cxnLst/>
            <a:rect l="l" t="t" r="r" b="b"/>
            <a:pathLst>
              <a:path w="960084" h="598852">
                <a:moveTo>
                  <a:pt x="0" y="0"/>
                </a:moveTo>
                <a:lnTo>
                  <a:pt x="960084" y="0"/>
                </a:lnTo>
                <a:lnTo>
                  <a:pt x="960084" y="598852"/>
                </a:lnTo>
                <a:lnTo>
                  <a:pt x="0" y="5988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18" name="Rechteck 17">
            <a:extLst>
              <a:ext uri="{FF2B5EF4-FFF2-40B4-BE49-F238E27FC236}">
                <a16:creationId xmlns:a16="http://schemas.microsoft.com/office/drawing/2014/main" id="{7BDF5097-33CB-ADF3-5FED-BAE05FF1998A}"/>
              </a:ext>
            </a:extLst>
          </p:cNvPr>
          <p:cNvSpPr/>
          <p:nvPr userDrawn="1"/>
        </p:nvSpPr>
        <p:spPr>
          <a:xfrm>
            <a:off x="13178665" y="7372879"/>
            <a:ext cx="4611325" cy="2676070"/>
          </a:xfrm>
          <a:custGeom>
            <a:avLst/>
            <a:gdLst>
              <a:gd name="connsiteX0" fmla="*/ 0 w 4611325"/>
              <a:gd name="connsiteY0" fmla="*/ 0 h 2676070"/>
              <a:gd name="connsiteX1" fmla="*/ 750987 w 4611325"/>
              <a:gd name="connsiteY1" fmla="*/ 0 h 2676070"/>
              <a:gd name="connsiteX2" fmla="*/ 1455861 w 4611325"/>
              <a:gd name="connsiteY2" fmla="*/ 0 h 2676070"/>
              <a:gd name="connsiteX3" fmla="*/ 2114622 w 4611325"/>
              <a:gd name="connsiteY3" fmla="*/ 0 h 2676070"/>
              <a:gd name="connsiteX4" fmla="*/ 2773383 w 4611325"/>
              <a:gd name="connsiteY4" fmla="*/ 0 h 2676070"/>
              <a:gd name="connsiteX5" fmla="*/ 3524370 w 4611325"/>
              <a:gd name="connsiteY5" fmla="*/ 0 h 2676070"/>
              <a:gd name="connsiteX6" fmla="*/ 4611325 w 4611325"/>
              <a:gd name="connsiteY6" fmla="*/ 0 h 2676070"/>
              <a:gd name="connsiteX7" fmla="*/ 4611325 w 4611325"/>
              <a:gd name="connsiteY7" fmla="*/ 588735 h 2676070"/>
              <a:gd name="connsiteX8" fmla="*/ 4611325 w 4611325"/>
              <a:gd name="connsiteY8" fmla="*/ 1284514 h 2676070"/>
              <a:gd name="connsiteX9" fmla="*/ 4611325 w 4611325"/>
              <a:gd name="connsiteY9" fmla="*/ 1873249 h 2676070"/>
              <a:gd name="connsiteX10" fmla="*/ 4611325 w 4611325"/>
              <a:gd name="connsiteY10" fmla="*/ 2676070 h 2676070"/>
              <a:gd name="connsiteX11" fmla="*/ 4044791 w 4611325"/>
              <a:gd name="connsiteY11" fmla="*/ 2676070 h 2676070"/>
              <a:gd name="connsiteX12" fmla="*/ 3293804 w 4611325"/>
              <a:gd name="connsiteY12" fmla="*/ 2676070 h 2676070"/>
              <a:gd name="connsiteX13" fmla="*/ 2681156 w 4611325"/>
              <a:gd name="connsiteY13" fmla="*/ 2676070 h 2676070"/>
              <a:gd name="connsiteX14" fmla="*/ 1930169 w 4611325"/>
              <a:gd name="connsiteY14" fmla="*/ 2676070 h 2676070"/>
              <a:gd name="connsiteX15" fmla="*/ 1363635 w 4611325"/>
              <a:gd name="connsiteY15" fmla="*/ 2676070 h 2676070"/>
              <a:gd name="connsiteX16" fmla="*/ 843214 w 4611325"/>
              <a:gd name="connsiteY16" fmla="*/ 2676070 h 2676070"/>
              <a:gd name="connsiteX17" fmla="*/ 0 w 4611325"/>
              <a:gd name="connsiteY17" fmla="*/ 2676070 h 2676070"/>
              <a:gd name="connsiteX18" fmla="*/ 0 w 4611325"/>
              <a:gd name="connsiteY18" fmla="*/ 1980292 h 2676070"/>
              <a:gd name="connsiteX19" fmla="*/ 0 w 4611325"/>
              <a:gd name="connsiteY19" fmla="*/ 1391556 h 2676070"/>
              <a:gd name="connsiteX20" fmla="*/ 0 w 4611325"/>
              <a:gd name="connsiteY20" fmla="*/ 669018 h 2676070"/>
              <a:gd name="connsiteX21" fmla="*/ 0 w 4611325"/>
              <a:gd name="connsiteY21" fmla="*/ 0 h 26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11325" h="2676070" fill="none" extrusionOk="0">
                <a:moveTo>
                  <a:pt x="0" y="0"/>
                </a:moveTo>
                <a:cubicBezTo>
                  <a:pt x="284345" y="5254"/>
                  <a:pt x="437907" y="10736"/>
                  <a:pt x="750987" y="0"/>
                </a:cubicBezTo>
                <a:cubicBezTo>
                  <a:pt x="1064067" y="-10736"/>
                  <a:pt x="1276947" y="-20380"/>
                  <a:pt x="1455861" y="0"/>
                </a:cubicBezTo>
                <a:cubicBezTo>
                  <a:pt x="1634775" y="20380"/>
                  <a:pt x="1799468" y="-14640"/>
                  <a:pt x="2114622" y="0"/>
                </a:cubicBezTo>
                <a:cubicBezTo>
                  <a:pt x="2429776" y="14640"/>
                  <a:pt x="2509865" y="-29103"/>
                  <a:pt x="2773383" y="0"/>
                </a:cubicBezTo>
                <a:cubicBezTo>
                  <a:pt x="3036901" y="29103"/>
                  <a:pt x="3242692" y="-32811"/>
                  <a:pt x="3524370" y="0"/>
                </a:cubicBezTo>
                <a:cubicBezTo>
                  <a:pt x="3806048" y="32811"/>
                  <a:pt x="4157042" y="-10225"/>
                  <a:pt x="4611325" y="0"/>
                </a:cubicBezTo>
                <a:cubicBezTo>
                  <a:pt x="4582082" y="272689"/>
                  <a:pt x="4609906" y="374302"/>
                  <a:pt x="4611325" y="588735"/>
                </a:cubicBezTo>
                <a:cubicBezTo>
                  <a:pt x="4612744" y="803168"/>
                  <a:pt x="4621753" y="1040822"/>
                  <a:pt x="4611325" y="1284514"/>
                </a:cubicBezTo>
                <a:cubicBezTo>
                  <a:pt x="4600897" y="1528206"/>
                  <a:pt x="4602563" y="1623635"/>
                  <a:pt x="4611325" y="1873249"/>
                </a:cubicBezTo>
                <a:cubicBezTo>
                  <a:pt x="4620087" y="2122864"/>
                  <a:pt x="4594540" y="2405317"/>
                  <a:pt x="4611325" y="2676070"/>
                </a:cubicBezTo>
                <a:cubicBezTo>
                  <a:pt x="4402011" y="2658051"/>
                  <a:pt x="4242052" y="2656135"/>
                  <a:pt x="4044791" y="2676070"/>
                </a:cubicBezTo>
                <a:cubicBezTo>
                  <a:pt x="3847530" y="2696005"/>
                  <a:pt x="3600851" y="2682029"/>
                  <a:pt x="3293804" y="2676070"/>
                </a:cubicBezTo>
                <a:cubicBezTo>
                  <a:pt x="2986757" y="2670111"/>
                  <a:pt x="2984073" y="2676919"/>
                  <a:pt x="2681156" y="2676070"/>
                </a:cubicBezTo>
                <a:cubicBezTo>
                  <a:pt x="2378239" y="2675221"/>
                  <a:pt x="2288717" y="2653083"/>
                  <a:pt x="1930169" y="2676070"/>
                </a:cubicBezTo>
                <a:cubicBezTo>
                  <a:pt x="1571621" y="2699057"/>
                  <a:pt x="1489860" y="2683238"/>
                  <a:pt x="1363635" y="2676070"/>
                </a:cubicBezTo>
                <a:cubicBezTo>
                  <a:pt x="1237410" y="2668902"/>
                  <a:pt x="1100169" y="2687791"/>
                  <a:pt x="843214" y="2676070"/>
                </a:cubicBezTo>
                <a:cubicBezTo>
                  <a:pt x="586259" y="2664349"/>
                  <a:pt x="224755" y="2690856"/>
                  <a:pt x="0" y="2676070"/>
                </a:cubicBezTo>
                <a:cubicBezTo>
                  <a:pt x="-29801" y="2491814"/>
                  <a:pt x="-28148" y="2275499"/>
                  <a:pt x="0" y="1980292"/>
                </a:cubicBezTo>
                <a:cubicBezTo>
                  <a:pt x="28148" y="1685085"/>
                  <a:pt x="-2174" y="1533066"/>
                  <a:pt x="0" y="1391556"/>
                </a:cubicBezTo>
                <a:cubicBezTo>
                  <a:pt x="2174" y="1250046"/>
                  <a:pt x="-3602" y="963525"/>
                  <a:pt x="0" y="669018"/>
                </a:cubicBezTo>
                <a:cubicBezTo>
                  <a:pt x="3602" y="374511"/>
                  <a:pt x="-12592" y="271247"/>
                  <a:pt x="0" y="0"/>
                </a:cubicBezTo>
                <a:close/>
              </a:path>
              <a:path w="4611325" h="2676070" stroke="0" extrusionOk="0">
                <a:moveTo>
                  <a:pt x="0" y="0"/>
                </a:moveTo>
                <a:cubicBezTo>
                  <a:pt x="270036" y="-30039"/>
                  <a:pt x="336480" y="-9516"/>
                  <a:pt x="612647" y="0"/>
                </a:cubicBezTo>
                <a:cubicBezTo>
                  <a:pt x="888814" y="9516"/>
                  <a:pt x="970623" y="8164"/>
                  <a:pt x="1133068" y="0"/>
                </a:cubicBezTo>
                <a:cubicBezTo>
                  <a:pt x="1295513" y="-8164"/>
                  <a:pt x="1553426" y="6519"/>
                  <a:pt x="1884056" y="0"/>
                </a:cubicBezTo>
                <a:cubicBezTo>
                  <a:pt x="2214686" y="-6519"/>
                  <a:pt x="2249854" y="-877"/>
                  <a:pt x="2496703" y="0"/>
                </a:cubicBezTo>
                <a:cubicBezTo>
                  <a:pt x="2743552" y="877"/>
                  <a:pt x="2829509" y="-6358"/>
                  <a:pt x="3109351" y="0"/>
                </a:cubicBezTo>
                <a:cubicBezTo>
                  <a:pt x="3389193" y="6358"/>
                  <a:pt x="3584048" y="20118"/>
                  <a:pt x="3860338" y="0"/>
                </a:cubicBezTo>
                <a:cubicBezTo>
                  <a:pt x="4136628" y="-20118"/>
                  <a:pt x="4457746" y="-3032"/>
                  <a:pt x="4611325" y="0"/>
                </a:cubicBezTo>
                <a:cubicBezTo>
                  <a:pt x="4579979" y="347774"/>
                  <a:pt x="4628664" y="378006"/>
                  <a:pt x="4611325" y="722539"/>
                </a:cubicBezTo>
                <a:cubicBezTo>
                  <a:pt x="4593986" y="1067072"/>
                  <a:pt x="4581260" y="1048238"/>
                  <a:pt x="4611325" y="1338035"/>
                </a:cubicBezTo>
                <a:cubicBezTo>
                  <a:pt x="4641390" y="1627832"/>
                  <a:pt x="4616006" y="1813153"/>
                  <a:pt x="4611325" y="1953531"/>
                </a:cubicBezTo>
                <a:cubicBezTo>
                  <a:pt x="4606644" y="2093909"/>
                  <a:pt x="4645676" y="2405021"/>
                  <a:pt x="4611325" y="2676070"/>
                </a:cubicBezTo>
                <a:cubicBezTo>
                  <a:pt x="4452733" y="2645129"/>
                  <a:pt x="4204167" y="2710289"/>
                  <a:pt x="3906451" y="2676070"/>
                </a:cubicBezTo>
                <a:cubicBezTo>
                  <a:pt x="3608735" y="2641851"/>
                  <a:pt x="3478210" y="2667164"/>
                  <a:pt x="3155464" y="2676070"/>
                </a:cubicBezTo>
                <a:cubicBezTo>
                  <a:pt x="2832718" y="2684976"/>
                  <a:pt x="2572319" y="2691462"/>
                  <a:pt x="2404477" y="2676070"/>
                </a:cubicBezTo>
                <a:cubicBezTo>
                  <a:pt x="2236635" y="2660678"/>
                  <a:pt x="1962522" y="2684575"/>
                  <a:pt x="1837942" y="2676070"/>
                </a:cubicBezTo>
                <a:cubicBezTo>
                  <a:pt x="1713363" y="2667565"/>
                  <a:pt x="1459265" y="2704457"/>
                  <a:pt x="1179182" y="2676070"/>
                </a:cubicBezTo>
                <a:cubicBezTo>
                  <a:pt x="899099" y="2647683"/>
                  <a:pt x="475003" y="2689010"/>
                  <a:pt x="0" y="2676070"/>
                </a:cubicBezTo>
                <a:cubicBezTo>
                  <a:pt x="-19821" y="2425242"/>
                  <a:pt x="-7438" y="2213528"/>
                  <a:pt x="0" y="2007053"/>
                </a:cubicBezTo>
                <a:cubicBezTo>
                  <a:pt x="7438" y="1800578"/>
                  <a:pt x="-8729" y="1613595"/>
                  <a:pt x="0" y="1391556"/>
                </a:cubicBezTo>
                <a:cubicBezTo>
                  <a:pt x="8729" y="1169517"/>
                  <a:pt x="17077" y="1036640"/>
                  <a:pt x="0" y="776060"/>
                </a:cubicBezTo>
                <a:cubicBezTo>
                  <a:pt x="-17077" y="515480"/>
                  <a:pt x="5859" y="329874"/>
                  <a:pt x="0" y="0"/>
                </a:cubicBezTo>
                <a:close/>
              </a:path>
            </a:pathLst>
          </a:custGeom>
          <a:solidFill>
            <a:schemeClr val="bg1">
              <a:alpha val="18000"/>
            </a:schemeClr>
          </a:solidFill>
          <a:ln>
            <a:solidFill>
              <a:schemeClr val="accent5"/>
            </a:solidFill>
            <a:extLst>
              <a:ext uri="{C807C97D-BFC1-408E-A445-0C87EB9F89A2}">
                <ask:lineSketchStyleProps xmlns:ask="http://schemas.microsoft.com/office/drawing/2018/sketchyshapes" sd="1219033472">
                  <a:prstGeom prst="rect">
                    <a:avLst/>
                  </a:prstGeom>
                  <ask:type>
                    <ask:lineSketchFreehand/>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eform 12">
            <a:extLst>
              <a:ext uri="{FF2B5EF4-FFF2-40B4-BE49-F238E27FC236}">
                <a16:creationId xmlns:a16="http://schemas.microsoft.com/office/drawing/2014/main" id="{70448FC9-C837-489E-02F2-542290B88813}"/>
              </a:ext>
            </a:extLst>
          </p:cNvPr>
          <p:cNvSpPr/>
          <p:nvPr userDrawn="1"/>
        </p:nvSpPr>
        <p:spPr>
          <a:xfrm>
            <a:off x="13887566" y="7192197"/>
            <a:ext cx="2646072" cy="296310"/>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20" name="Gruppieren 19">
            <a:extLst>
              <a:ext uri="{FF2B5EF4-FFF2-40B4-BE49-F238E27FC236}">
                <a16:creationId xmlns:a16="http://schemas.microsoft.com/office/drawing/2014/main" id="{53309736-DCFA-6D64-7DAF-56BF10063F54}"/>
              </a:ext>
            </a:extLst>
          </p:cNvPr>
          <p:cNvGrpSpPr/>
          <p:nvPr userDrawn="1"/>
        </p:nvGrpSpPr>
        <p:grpSpPr>
          <a:xfrm>
            <a:off x="14198139" y="3504652"/>
            <a:ext cx="2397215" cy="495844"/>
            <a:chOff x="7396429" y="5435237"/>
            <a:chExt cx="1868873" cy="390254"/>
          </a:xfrm>
        </p:grpSpPr>
        <p:sp>
          <p:nvSpPr>
            <p:cNvPr id="21" name="Rechteck 252">
              <a:extLst>
                <a:ext uri="{FF2B5EF4-FFF2-40B4-BE49-F238E27FC236}">
                  <a16:creationId xmlns:a16="http://schemas.microsoft.com/office/drawing/2014/main" id="{5FFF2602-FE34-575C-77A8-6EC01AEBD025}"/>
                </a:ext>
              </a:extLst>
            </p:cNvPr>
            <p:cNvSpPr/>
            <p:nvPr/>
          </p:nvSpPr>
          <p:spPr>
            <a:xfrm>
              <a:off x="7396429" y="5437294"/>
              <a:ext cx="934197" cy="388197"/>
            </a:xfrm>
            <a:prstGeom prst="rect">
              <a:avLst/>
            </a:prstGeom>
            <a:noFill/>
            <a:ln w="22225" cap="flat">
              <a:solidFill>
                <a:srgbClr val="FF6161"/>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2" name="Rechteck 253">
              <a:extLst>
                <a:ext uri="{FF2B5EF4-FFF2-40B4-BE49-F238E27FC236}">
                  <a16:creationId xmlns:a16="http://schemas.microsoft.com/office/drawing/2014/main" id="{8569272C-2742-5EF0-2AA0-F3223587656A}"/>
                </a:ext>
              </a:extLst>
            </p:cNvPr>
            <p:cNvSpPr/>
            <p:nvPr/>
          </p:nvSpPr>
          <p:spPr>
            <a:xfrm>
              <a:off x="8348954" y="5435237"/>
              <a:ext cx="916348" cy="388197"/>
            </a:xfrm>
            <a:prstGeom prst="rect">
              <a:avLst/>
            </a:prstGeom>
            <a:noFill/>
            <a:ln w="22225" cap="flat">
              <a:solidFill>
                <a:srgbClr val="008204"/>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3" name="Textfeld 262">
              <a:extLst>
                <a:ext uri="{FF2B5EF4-FFF2-40B4-BE49-F238E27FC236}">
                  <a16:creationId xmlns:a16="http://schemas.microsoft.com/office/drawing/2014/main" id="{168313FF-C514-3B33-132A-F3861CD29909}"/>
                </a:ext>
              </a:extLst>
            </p:cNvPr>
            <p:cNvSpPr txBox="1"/>
            <p:nvPr/>
          </p:nvSpPr>
          <p:spPr>
            <a:xfrm>
              <a:off x="7432124" y="5499761"/>
              <a:ext cx="893437" cy="2296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800" b="1">
                  <a:solidFill>
                    <a:srgbClr val="FF6161"/>
                  </a:solidFill>
                  <a:latin typeface="Verdana"/>
                  <a:ea typeface="Verdana"/>
                  <a:cs typeface="Verdana"/>
                  <a:sym typeface="Verdana"/>
                </a:defRPr>
              </a:lvl1pPr>
            </a:lstStyle>
            <a:p>
              <a:r>
                <a:rPr lang="de-DE" sz="1896" spc="28" dirty="0">
                  <a:solidFill>
                    <a:srgbClr val="FF0000"/>
                  </a:solidFill>
                  <a:latin typeface="Fira Sans Bold"/>
                </a:rPr>
                <a:t>NIEDRIG</a:t>
              </a:r>
              <a:endParaRPr sz="1896" spc="28" dirty="0">
                <a:solidFill>
                  <a:srgbClr val="FF0000"/>
                </a:solidFill>
                <a:latin typeface="Fira Sans Bold"/>
              </a:endParaRPr>
            </a:p>
          </p:txBody>
        </p:sp>
        <p:sp>
          <p:nvSpPr>
            <p:cNvPr id="24" name="Textfeld 266">
              <a:extLst>
                <a:ext uri="{FF2B5EF4-FFF2-40B4-BE49-F238E27FC236}">
                  <a16:creationId xmlns:a16="http://schemas.microsoft.com/office/drawing/2014/main" id="{D20E330D-D318-826A-0BAE-BA3E76701239}"/>
                </a:ext>
              </a:extLst>
            </p:cNvPr>
            <p:cNvSpPr txBox="1"/>
            <p:nvPr/>
          </p:nvSpPr>
          <p:spPr>
            <a:xfrm>
              <a:off x="8321832" y="5502810"/>
              <a:ext cx="914231" cy="2296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800" b="1">
                  <a:solidFill>
                    <a:srgbClr val="008204"/>
                  </a:solidFill>
                  <a:latin typeface="Verdana"/>
                  <a:ea typeface="Verdana"/>
                  <a:cs typeface="Verdana"/>
                  <a:sym typeface="Verdana"/>
                </a:defRPr>
              </a:lvl1pPr>
            </a:lstStyle>
            <a:p>
              <a:r>
                <a:rPr lang="de-DE" sz="1896" spc="28" dirty="0">
                  <a:solidFill>
                    <a:schemeClr val="accent5">
                      <a:lumMod val="75000"/>
                    </a:schemeClr>
                  </a:solidFill>
                  <a:latin typeface="Fira Sans Bold"/>
                </a:rPr>
                <a:t>HOCH</a:t>
              </a:r>
              <a:endParaRPr sz="1896" spc="28" dirty="0">
                <a:solidFill>
                  <a:schemeClr val="accent5">
                    <a:lumMod val="75000"/>
                  </a:schemeClr>
                </a:solidFill>
                <a:latin typeface="Fira Sans Bold"/>
              </a:endParaRPr>
            </a:p>
          </p:txBody>
        </p:sp>
      </p:grpSp>
      <p:sp>
        <p:nvSpPr>
          <p:cNvPr id="25" name="Textfeld 47">
            <a:extLst>
              <a:ext uri="{FF2B5EF4-FFF2-40B4-BE49-F238E27FC236}">
                <a16:creationId xmlns:a16="http://schemas.microsoft.com/office/drawing/2014/main" id="{1E4F6B86-DE37-C9EC-BBB1-64FF06BB68FE}"/>
              </a:ext>
            </a:extLst>
          </p:cNvPr>
          <p:cNvSpPr txBox="1"/>
          <p:nvPr userDrawn="1"/>
        </p:nvSpPr>
        <p:spPr>
          <a:xfrm>
            <a:off x="14613179" y="4547922"/>
            <a:ext cx="555242" cy="2923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800">
                <a:latin typeface="Verdana"/>
                <a:ea typeface="Verdana"/>
                <a:cs typeface="Verdana"/>
                <a:sym typeface="Verdana"/>
              </a:defRPr>
            </a:lvl1pPr>
          </a:lstStyle>
          <a:p>
            <a:r>
              <a:rPr lang="de-DE" sz="1900" spc="28" dirty="0">
                <a:solidFill>
                  <a:schemeClr val="tx1">
                    <a:lumMod val="75000"/>
                    <a:lumOff val="25000"/>
                  </a:schemeClr>
                </a:solidFill>
                <a:latin typeface="Fira Sans"/>
              </a:rPr>
              <a:t>ja</a:t>
            </a:r>
            <a:endParaRPr sz="1900" spc="28" dirty="0">
              <a:solidFill>
                <a:schemeClr val="tx1">
                  <a:lumMod val="75000"/>
                  <a:lumOff val="25000"/>
                </a:schemeClr>
              </a:solidFill>
              <a:latin typeface="Fira Sans"/>
            </a:endParaRPr>
          </a:p>
        </p:txBody>
      </p:sp>
      <p:sp>
        <p:nvSpPr>
          <p:cNvPr id="26" name="Rechteck 48">
            <a:extLst>
              <a:ext uri="{FF2B5EF4-FFF2-40B4-BE49-F238E27FC236}">
                <a16:creationId xmlns:a16="http://schemas.microsoft.com/office/drawing/2014/main" id="{7037A16D-13A0-BEE9-21FE-4BEB982AE526}"/>
              </a:ext>
            </a:extLst>
          </p:cNvPr>
          <p:cNvSpPr/>
          <p:nvPr userDrawn="1"/>
        </p:nvSpPr>
        <p:spPr>
          <a:xfrm>
            <a:off x="14190000" y="4556332"/>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 name="Rechteck 23">
            <a:extLst>
              <a:ext uri="{FF2B5EF4-FFF2-40B4-BE49-F238E27FC236}">
                <a16:creationId xmlns:a16="http://schemas.microsoft.com/office/drawing/2014/main" id="{6207A671-82A9-7577-D0E8-49F258DD33F4}"/>
              </a:ext>
            </a:extLst>
          </p:cNvPr>
          <p:cNvSpPr/>
          <p:nvPr userDrawn="1"/>
        </p:nvSpPr>
        <p:spPr>
          <a:xfrm>
            <a:off x="15447327" y="4551249"/>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 name="Textfeld 22">
            <a:extLst>
              <a:ext uri="{FF2B5EF4-FFF2-40B4-BE49-F238E27FC236}">
                <a16:creationId xmlns:a16="http://schemas.microsoft.com/office/drawing/2014/main" id="{248245A7-481C-3709-135A-E6C87D00812D}"/>
              </a:ext>
            </a:extLst>
          </p:cNvPr>
          <p:cNvSpPr txBox="1"/>
          <p:nvPr userDrawn="1"/>
        </p:nvSpPr>
        <p:spPr>
          <a:xfrm>
            <a:off x="15794306" y="4533900"/>
            <a:ext cx="817294" cy="2923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800">
                <a:latin typeface="Verdana"/>
                <a:ea typeface="Verdana"/>
                <a:cs typeface="Verdana"/>
                <a:sym typeface="Verdana"/>
              </a:defRPr>
            </a:lvl1pPr>
          </a:lstStyle>
          <a:p>
            <a:r>
              <a:rPr lang="de-DE" sz="1900" spc="28" noProof="0" dirty="0">
                <a:solidFill>
                  <a:schemeClr val="tx1">
                    <a:lumMod val="75000"/>
                    <a:lumOff val="25000"/>
                  </a:schemeClr>
                </a:solidFill>
                <a:latin typeface="Fira Sans"/>
              </a:rPr>
              <a:t>nein</a:t>
            </a:r>
          </a:p>
        </p:txBody>
      </p:sp>
      <p:sp>
        <p:nvSpPr>
          <p:cNvPr id="30" name="Textfeld 29">
            <a:extLst>
              <a:ext uri="{FF2B5EF4-FFF2-40B4-BE49-F238E27FC236}">
                <a16:creationId xmlns:a16="http://schemas.microsoft.com/office/drawing/2014/main" id="{D4657113-FD2A-CB7A-431F-6DA371B456B5}"/>
              </a:ext>
            </a:extLst>
          </p:cNvPr>
          <p:cNvSpPr txBox="1"/>
          <p:nvPr userDrawn="1"/>
        </p:nvSpPr>
        <p:spPr>
          <a:xfrm>
            <a:off x="5713431" y="9064887"/>
            <a:ext cx="4767118" cy="964623"/>
          </a:xfrm>
          <a:prstGeom prst="rect">
            <a:avLst/>
          </a:prstGeom>
          <a:noFill/>
        </p:spPr>
        <p:txBody>
          <a:bodyPr wrap="square">
            <a:spAutoFit/>
          </a:bodyPr>
          <a:lstStyle/>
          <a:p>
            <a:pPr algn="l">
              <a:lnSpc>
                <a:spcPts val="2281"/>
              </a:lnSpc>
              <a:spcBef>
                <a:spcPct val="0"/>
              </a:spcBef>
            </a:pPr>
            <a:r>
              <a:rPr lang="de-DE" sz="1800" i="1" spc="26" noProof="0" dirty="0">
                <a:solidFill>
                  <a:schemeClr val="tx1">
                    <a:lumMod val="75000"/>
                    <a:lumOff val="25000"/>
                  </a:schemeClr>
                </a:solidFill>
                <a:latin typeface="Fira Sans Light Italics"/>
                <a:ea typeface="Fira Sans Light Italics"/>
                <a:cs typeface="Fira Sans Light Italics"/>
                <a:sym typeface="Fira Sans Light Italics"/>
              </a:rPr>
              <a:t>Auf der Rückseite konkrete Beispiele aus der Unterrichtspraxis. Scannen Sie dazu den QR-Code. </a:t>
            </a:r>
          </a:p>
        </p:txBody>
      </p:sp>
      <p:sp>
        <p:nvSpPr>
          <p:cNvPr id="31" name="Textplatzhalter 16">
            <a:extLst>
              <a:ext uri="{FF2B5EF4-FFF2-40B4-BE49-F238E27FC236}">
                <a16:creationId xmlns:a16="http://schemas.microsoft.com/office/drawing/2014/main" id="{95B91CF5-029A-C9E0-0FC7-7E7DC5F3EA88}"/>
              </a:ext>
            </a:extLst>
          </p:cNvPr>
          <p:cNvSpPr>
            <a:spLocks noGrp="1"/>
          </p:cNvSpPr>
          <p:nvPr>
            <p:ph type="body" sz="quarter" idx="13"/>
          </p:nvPr>
        </p:nvSpPr>
        <p:spPr>
          <a:xfrm>
            <a:off x="13235850" y="5373715"/>
            <a:ext cx="4510867" cy="176205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2" name="Textplatzhalter 16">
            <a:extLst>
              <a:ext uri="{FF2B5EF4-FFF2-40B4-BE49-F238E27FC236}">
                <a16:creationId xmlns:a16="http://schemas.microsoft.com/office/drawing/2014/main" id="{1E0B5A48-23AF-AE34-6D4B-471902608C28}"/>
              </a:ext>
            </a:extLst>
          </p:cNvPr>
          <p:cNvSpPr>
            <a:spLocks noGrp="1"/>
          </p:cNvSpPr>
          <p:nvPr>
            <p:ph type="body" sz="quarter" idx="14"/>
          </p:nvPr>
        </p:nvSpPr>
        <p:spPr>
          <a:xfrm>
            <a:off x="788574" y="2592456"/>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3" name="Textplatzhalter 16">
            <a:extLst>
              <a:ext uri="{FF2B5EF4-FFF2-40B4-BE49-F238E27FC236}">
                <a16:creationId xmlns:a16="http://schemas.microsoft.com/office/drawing/2014/main" id="{BD4C28CB-1085-C3DC-77EC-1CD035F93866}"/>
              </a:ext>
            </a:extLst>
          </p:cNvPr>
          <p:cNvSpPr>
            <a:spLocks noGrp="1"/>
          </p:cNvSpPr>
          <p:nvPr>
            <p:ph type="body" sz="quarter" idx="15"/>
          </p:nvPr>
        </p:nvSpPr>
        <p:spPr>
          <a:xfrm>
            <a:off x="5663106" y="2563784"/>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Tree>
    <p:extLst>
      <p:ext uri="{BB962C8B-B14F-4D97-AF65-F5344CB8AC3E}">
        <p14:creationId xmlns:p14="http://schemas.microsoft.com/office/powerpoint/2010/main" val="2896117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1C023F-C811-8B54-5D97-63B44BA908CB}"/>
              </a:ext>
            </a:extLst>
          </p:cNvPr>
          <p:cNvSpPr>
            <a:spLocks noGrp="1"/>
          </p:cNvSpPr>
          <p:nvPr>
            <p:ph type="title"/>
          </p:nvPr>
        </p:nvSpPr>
        <p:spPr>
          <a:xfrm>
            <a:off x="12350877" y="190499"/>
            <a:ext cx="5104800" cy="1296000"/>
          </a:xfrm>
          <a:prstGeom prst="rect">
            <a:avLst/>
          </a:prstGeom>
        </p:spPr>
        <p:txBody>
          <a:bodyPr/>
          <a:lstStyle>
            <a:lvl1pPr algn="ctr">
              <a:defRPr sz="3000">
                <a:solidFill>
                  <a:schemeClr val="bg1"/>
                </a:solidFill>
                <a:latin typeface="Fira Sans" panose="020B0503050000020004" pitchFamily="34" charset="0"/>
              </a:defRPr>
            </a:lvl1pPr>
          </a:lstStyle>
          <a:p>
            <a:r>
              <a:rPr lang="de-DE" dirty="0"/>
              <a:t>Mastertitelformat bearbeiten</a:t>
            </a:r>
          </a:p>
        </p:txBody>
      </p:sp>
      <p:sp>
        <p:nvSpPr>
          <p:cNvPr id="7" name="Freeform 3">
            <a:extLst>
              <a:ext uri="{FF2B5EF4-FFF2-40B4-BE49-F238E27FC236}">
                <a16:creationId xmlns:a16="http://schemas.microsoft.com/office/drawing/2014/main" id="{BDB2191A-5497-B0B8-927E-8E2E398DBAB3}"/>
              </a:ext>
            </a:extLst>
          </p:cNvPr>
          <p:cNvSpPr/>
          <p:nvPr userDrawn="1"/>
        </p:nvSpPr>
        <p:spPr>
          <a:xfrm>
            <a:off x="543065" y="2480693"/>
            <a:ext cx="5442093" cy="7435208"/>
          </a:xfrm>
          <a:custGeom>
            <a:avLst/>
            <a:gdLst>
              <a:gd name="connsiteX0" fmla="*/ 0 w 5442093"/>
              <a:gd name="connsiteY0" fmla="*/ 0 h 7435208"/>
              <a:gd name="connsiteX1" fmla="*/ 5442093 w 5442093"/>
              <a:gd name="connsiteY1" fmla="*/ 0 h 7435208"/>
              <a:gd name="connsiteX2" fmla="*/ 5442093 w 5442093"/>
              <a:gd name="connsiteY2" fmla="*/ 7435208 h 7435208"/>
              <a:gd name="connsiteX3" fmla="*/ 0 w 5442093"/>
              <a:gd name="connsiteY3" fmla="*/ 7435208 h 7435208"/>
              <a:gd name="connsiteX4" fmla="*/ 0 w 5442093"/>
              <a:gd name="connsiteY4" fmla="*/ 0 h 7435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093" h="7435208" extrusionOk="0">
                <a:moveTo>
                  <a:pt x="0" y="0"/>
                </a:moveTo>
                <a:cubicBezTo>
                  <a:pt x="2484793" y="118645"/>
                  <a:pt x="3517096" y="116012"/>
                  <a:pt x="5442093" y="0"/>
                </a:cubicBezTo>
                <a:cubicBezTo>
                  <a:pt x="5309211" y="2837585"/>
                  <a:pt x="5527044" y="4466548"/>
                  <a:pt x="5442093" y="7435208"/>
                </a:cubicBezTo>
                <a:cubicBezTo>
                  <a:pt x="4151865" y="7569808"/>
                  <a:pt x="1451379" y="7278012"/>
                  <a:pt x="0" y="7435208"/>
                </a:cubicBezTo>
                <a:cubicBezTo>
                  <a:pt x="-20187" y="4517271"/>
                  <a:pt x="-152480" y="3223946"/>
                  <a:pt x="0" y="0"/>
                </a:cubicBezTo>
                <a:close/>
              </a:path>
            </a:pathLst>
          </a:custGeom>
          <a:noFill/>
          <a:ln w="19050">
            <a:solidFill>
              <a:schemeClr val="accent5"/>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8" name="Freeform 3">
            <a:extLst>
              <a:ext uri="{FF2B5EF4-FFF2-40B4-BE49-F238E27FC236}">
                <a16:creationId xmlns:a16="http://schemas.microsoft.com/office/drawing/2014/main" id="{A728E354-8237-883D-B525-7A4EC185A4DB}"/>
              </a:ext>
            </a:extLst>
          </p:cNvPr>
          <p:cNvSpPr/>
          <p:nvPr userDrawn="1"/>
        </p:nvSpPr>
        <p:spPr>
          <a:xfrm>
            <a:off x="6351586" y="2480693"/>
            <a:ext cx="5442093" cy="7435208"/>
          </a:xfrm>
          <a:custGeom>
            <a:avLst/>
            <a:gdLst>
              <a:gd name="connsiteX0" fmla="*/ 0 w 5442093"/>
              <a:gd name="connsiteY0" fmla="*/ 0 h 7435208"/>
              <a:gd name="connsiteX1" fmla="*/ 5442093 w 5442093"/>
              <a:gd name="connsiteY1" fmla="*/ 0 h 7435208"/>
              <a:gd name="connsiteX2" fmla="*/ 5442093 w 5442093"/>
              <a:gd name="connsiteY2" fmla="*/ 7435208 h 7435208"/>
              <a:gd name="connsiteX3" fmla="*/ 0 w 5442093"/>
              <a:gd name="connsiteY3" fmla="*/ 7435208 h 7435208"/>
              <a:gd name="connsiteX4" fmla="*/ 0 w 5442093"/>
              <a:gd name="connsiteY4" fmla="*/ 0 h 7435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093" h="7435208" extrusionOk="0">
                <a:moveTo>
                  <a:pt x="0" y="0"/>
                </a:moveTo>
                <a:cubicBezTo>
                  <a:pt x="2484793" y="118645"/>
                  <a:pt x="3517096" y="116012"/>
                  <a:pt x="5442093" y="0"/>
                </a:cubicBezTo>
                <a:cubicBezTo>
                  <a:pt x="5309211" y="2837585"/>
                  <a:pt x="5527044" y="4466548"/>
                  <a:pt x="5442093" y="7435208"/>
                </a:cubicBezTo>
                <a:cubicBezTo>
                  <a:pt x="4151865" y="7569808"/>
                  <a:pt x="1451379" y="7278012"/>
                  <a:pt x="0" y="7435208"/>
                </a:cubicBezTo>
                <a:cubicBezTo>
                  <a:pt x="-20187" y="4517271"/>
                  <a:pt x="-152480" y="3223946"/>
                  <a:pt x="0" y="0"/>
                </a:cubicBezTo>
                <a:close/>
              </a:path>
            </a:pathLst>
          </a:custGeom>
          <a:noFill/>
          <a:ln w="19050">
            <a:solidFill>
              <a:schemeClr val="accent5"/>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9" name="Freeform 3">
            <a:extLst>
              <a:ext uri="{FF2B5EF4-FFF2-40B4-BE49-F238E27FC236}">
                <a16:creationId xmlns:a16="http://schemas.microsoft.com/office/drawing/2014/main" id="{B0931111-4E53-48D0-7C9C-8BECA538A8A0}"/>
              </a:ext>
            </a:extLst>
          </p:cNvPr>
          <p:cNvSpPr/>
          <p:nvPr userDrawn="1"/>
        </p:nvSpPr>
        <p:spPr>
          <a:xfrm>
            <a:off x="12160107" y="2480693"/>
            <a:ext cx="5442093" cy="7435208"/>
          </a:xfrm>
          <a:custGeom>
            <a:avLst/>
            <a:gdLst>
              <a:gd name="connsiteX0" fmla="*/ 0 w 5442093"/>
              <a:gd name="connsiteY0" fmla="*/ 0 h 7435208"/>
              <a:gd name="connsiteX1" fmla="*/ 5442093 w 5442093"/>
              <a:gd name="connsiteY1" fmla="*/ 0 h 7435208"/>
              <a:gd name="connsiteX2" fmla="*/ 5442093 w 5442093"/>
              <a:gd name="connsiteY2" fmla="*/ 7435208 h 7435208"/>
              <a:gd name="connsiteX3" fmla="*/ 0 w 5442093"/>
              <a:gd name="connsiteY3" fmla="*/ 7435208 h 7435208"/>
              <a:gd name="connsiteX4" fmla="*/ 0 w 5442093"/>
              <a:gd name="connsiteY4" fmla="*/ 0 h 7435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093" h="7435208" extrusionOk="0">
                <a:moveTo>
                  <a:pt x="0" y="0"/>
                </a:moveTo>
                <a:cubicBezTo>
                  <a:pt x="2484793" y="118645"/>
                  <a:pt x="3517096" y="116012"/>
                  <a:pt x="5442093" y="0"/>
                </a:cubicBezTo>
                <a:cubicBezTo>
                  <a:pt x="5309211" y="2837585"/>
                  <a:pt x="5527044" y="4466548"/>
                  <a:pt x="5442093" y="7435208"/>
                </a:cubicBezTo>
                <a:cubicBezTo>
                  <a:pt x="4151865" y="7569808"/>
                  <a:pt x="1451379" y="7278012"/>
                  <a:pt x="0" y="7435208"/>
                </a:cubicBezTo>
                <a:cubicBezTo>
                  <a:pt x="-20187" y="4517271"/>
                  <a:pt x="-152480" y="3223946"/>
                  <a:pt x="0" y="0"/>
                </a:cubicBezTo>
                <a:close/>
              </a:path>
            </a:pathLst>
          </a:custGeom>
          <a:noFill/>
          <a:ln w="19050">
            <a:solidFill>
              <a:schemeClr val="accent5"/>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13" name="Bildplatzhalter 12">
            <a:extLst>
              <a:ext uri="{FF2B5EF4-FFF2-40B4-BE49-F238E27FC236}">
                <a16:creationId xmlns:a16="http://schemas.microsoft.com/office/drawing/2014/main" id="{4785314D-6088-7945-0BEC-B8E167F17E61}"/>
              </a:ext>
            </a:extLst>
          </p:cNvPr>
          <p:cNvSpPr>
            <a:spLocks noGrp="1"/>
          </p:cNvSpPr>
          <p:nvPr>
            <p:ph type="pic" sz="quarter" idx="10"/>
          </p:nvPr>
        </p:nvSpPr>
        <p:spPr>
          <a:xfrm>
            <a:off x="2286000" y="8039100"/>
            <a:ext cx="1548000" cy="1548000"/>
          </a:xfrm>
          <a:prstGeom prst="rect">
            <a:avLst/>
          </a:prstGeom>
        </p:spPr>
        <p:txBody>
          <a:bodyPr/>
          <a:lstStyle/>
          <a:p>
            <a:endParaRPr lang="de-DE"/>
          </a:p>
        </p:txBody>
      </p:sp>
      <p:sp>
        <p:nvSpPr>
          <p:cNvPr id="14" name="Bildplatzhalter 12">
            <a:extLst>
              <a:ext uri="{FF2B5EF4-FFF2-40B4-BE49-F238E27FC236}">
                <a16:creationId xmlns:a16="http://schemas.microsoft.com/office/drawing/2014/main" id="{90057BF0-D9C8-E4AC-632B-4D428D42FAA0}"/>
              </a:ext>
            </a:extLst>
          </p:cNvPr>
          <p:cNvSpPr>
            <a:spLocks noGrp="1"/>
          </p:cNvSpPr>
          <p:nvPr>
            <p:ph type="pic" sz="quarter" idx="11"/>
          </p:nvPr>
        </p:nvSpPr>
        <p:spPr>
          <a:xfrm>
            <a:off x="8370000" y="8039100"/>
            <a:ext cx="1548000" cy="1548000"/>
          </a:xfrm>
          <a:prstGeom prst="rect">
            <a:avLst/>
          </a:prstGeom>
        </p:spPr>
        <p:txBody>
          <a:bodyPr/>
          <a:lstStyle/>
          <a:p>
            <a:endParaRPr lang="de-DE"/>
          </a:p>
        </p:txBody>
      </p:sp>
      <p:sp>
        <p:nvSpPr>
          <p:cNvPr id="15" name="Bildplatzhalter 12">
            <a:extLst>
              <a:ext uri="{FF2B5EF4-FFF2-40B4-BE49-F238E27FC236}">
                <a16:creationId xmlns:a16="http://schemas.microsoft.com/office/drawing/2014/main" id="{9A53AF11-F29B-F209-473B-196DE68C1ACA}"/>
              </a:ext>
            </a:extLst>
          </p:cNvPr>
          <p:cNvSpPr>
            <a:spLocks noGrp="1"/>
          </p:cNvSpPr>
          <p:nvPr>
            <p:ph type="pic" sz="quarter" idx="12"/>
          </p:nvPr>
        </p:nvSpPr>
        <p:spPr>
          <a:xfrm>
            <a:off x="14107153" y="8039100"/>
            <a:ext cx="1548000" cy="1548000"/>
          </a:xfrm>
          <a:prstGeom prst="rect">
            <a:avLst/>
          </a:prstGeom>
        </p:spPr>
        <p:txBody>
          <a:bodyPr/>
          <a:lstStyle/>
          <a:p>
            <a:endParaRPr lang="de-DE"/>
          </a:p>
        </p:txBody>
      </p:sp>
      <p:sp>
        <p:nvSpPr>
          <p:cNvPr id="17" name="Textplatzhalter 16">
            <a:extLst>
              <a:ext uri="{FF2B5EF4-FFF2-40B4-BE49-F238E27FC236}">
                <a16:creationId xmlns:a16="http://schemas.microsoft.com/office/drawing/2014/main" id="{D3A17DB0-82A0-5FA6-EB3B-714B5AB84C19}"/>
              </a:ext>
            </a:extLst>
          </p:cNvPr>
          <p:cNvSpPr>
            <a:spLocks noGrp="1"/>
          </p:cNvSpPr>
          <p:nvPr>
            <p:ph type="body" sz="quarter" idx="13"/>
          </p:nvPr>
        </p:nvSpPr>
        <p:spPr>
          <a:xfrm>
            <a:off x="6553200" y="2628900"/>
            <a:ext cx="5105400" cy="52578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18" name="Textplatzhalter 16">
            <a:extLst>
              <a:ext uri="{FF2B5EF4-FFF2-40B4-BE49-F238E27FC236}">
                <a16:creationId xmlns:a16="http://schemas.microsoft.com/office/drawing/2014/main" id="{0AE9059F-0E42-C7F4-4AD0-8ABD240C98CD}"/>
              </a:ext>
            </a:extLst>
          </p:cNvPr>
          <p:cNvSpPr>
            <a:spLocks noGrp="1"/>
          </p:cNvSpPr>
          <p:nvPr>
            <p:ph type="body" sz="quarter" idx="14"/>
          </p:nvPr>
        </p:nvSpPr>
        <p:spPr>
          <a:xfrm>
            <a:off x="711411" y="2629678"/>
            <a:ext cx="5105400" cy="52578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19" name="Textplatzhalter 16">
            <a:extLst>
              <a:ext uri="{FF2B5EF4-FFF2-40B4-BE49-F238E27FC236}">
                <a16:creationId xmlns:a16="http://schemas.microsoft.com/office/drawing/2014/main" id="{0B031651-9030-6B01-96D1-C3753B9E846E}"/>
              </a:ext>
            </a:extLst>
          </p:cNvPr>
          <p:cNvSpPr>
            <a:spLocks noGrp="1"/>
          </p:cNvSpPr>
          <p:nvPr>
            <p:ph type="body" sz="quarter" idx="15"/>
          </p:nvPr>
        </p:nvSpPr>
        <p:spPr>
          <a:xfrm>
            <a:off x="12328453" y="2548507"/>
            <a:ext cx="5105400" cy="52578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22" name="Textplatzhalter 21">
            <a:extLst>
              <a:ext uri="{FF2B5EF4-FFF2-40B4-BE49-F238E27FC236}">
                <a16:creationId xmlns:a16="http://schemas.microsoft.com/office/drawing/2014/main" id="{B344E678-6963-A675-F129-1950CF94516C}"/>
              </a:ext>
            </a:extLst>
          </p:cNvPr>
          <p:cNvSpPr>
            <a:spLocks noGrp="1"/>
          </p:cNvSpPr>
          <p:nvPr>
            <p:ph type="body" sz="quarter" idx="16"/>
          </p:nvPr>
        </p:nvSpPr>
        <p:spPr>
          <a:xfrm>
            <a:off x="629468" y="190498"/>
            <a:ext cx="5104800" cy="1296000"/>
          </a:xfrm>
          <a:prstGeom prst="rect">
            <a:avLst/>
          </a:prstGeom>
        </p:spPr>
        <p:txBody>
          <a:bodyPr/>
          <a:lstStyle>
            <a:lvl1pPr marL="0" indent="0" algn="ctr" defTabSz="914400" rtl="0" eaLnBrk="1" latinLnBrk="0" hangingPunct="1">
              <a:lnSpc>
                <a:spcPct val="90000"/>
              </a:lnSpc>
              <a:spcBef>
                <a:spcPct val="0"/>
              </a:spcBef>
              <a:buNone/>
              <a:defRPr lang="de-DE" sz="3000" kern="1200" dirty="0" smtClean="0">
                <a:solidFill>
                  <a:schemeClr val="bg1"/>
                </a:solidFill>
                <a:latin typeface="Fira Sans" panose="020B0503050000020004" pitchFamily="34" charset="0"/>
                <a:ea typeface="+mj-ea"/>
                <a:cs typeface="+mj-cs"/>
              </a:defRPr>
            </a:lvl1pPr>
          </a:lstStyle>
          <a:p>
            <a:pPr lvl="0"/>
            <a:r>
              <a:rPr lang="de-DE" dirty="0"/>
              <a:t>Mastertextformat bearbeiten</a:t>
            </a:r>
          </a:p>
          <a:p>
            <a:pPr lvl="1"/>
            <a:endParaRPr lang="de-DE" dirty="0"/>
          </a:p>
        </p:txBody>
      </p:sp>
      <p:sp>
        <p:nvSpPr>
          <p:cNvPr id="24" name="Textplatzhalter 23">
            <a:extLst>
              <a:ext uri="{FF2B5EF4-FFF2-40B4-BE49-F238E27FC236}">
                <a16:creationId xmlns:a16="http://schemas.microsoft.com/office/drawing/2014/main" id="{639C5617-7754-F34F-E81D-B698D930388E}"/>
              </a:ext>
            </a:extLst>
          </p:cNvPr>
          <p:cNvSpPr>
            <a:spLocks noGrp="1"/>
          </p:cNvSpPr>
          <p:nvPr>
            <p:ph type="body" sz="quarter" idx="17"/>
          </p:nvPr>
        </p:nvSpPr>
        <p:spPr>
          <a:xfrm>
            <a:off x="6553194" y="190498"/>
            <a:ext cx="5104800" cy="1296000"/>
          </a:xfrm>
          <a:prstGeom prst="rect">
            <a:avLst/>
          </a:prstGeom>
        </p:spPr>
        <p:txBody>
          <a:bodyPr/>
          <a:lstStyle>
            <a:lvl1pPr marL="0" indent="0">
              <a:buNone/>
              <a:defRPr lang="de-DE" sz="3000" kern="1200" dirty="0" smtClean="0">
                <a:solidFill>
                  <a:schemeClr val="bg1"/>
                </a:solidFill>
                <a:latin typeface="Fira Sans" panose="020B0503050000020004" pitchFamily="34" charset="0"/>
                <a:ea typeface="+mj-ea"/>
                <a:cs typeface="+mj-cs"/>
              </a:defRPr>
            </a:lvl1pPr>
          </a:lstStyle>
          <a:p>
            <a:pPr marL="0" lvl="0" indent="0" algn="ctr" defTabSz="914400" rtl="0" eaLnBrk="1" latinLnBrk="0" hangingPunct="1">
              <a:lnSpc>
                <a:spcPct val="90000"/>
              </a:lnSpc>
              <a:spcBef>
                <a:spcPct val="0"/>
              </a:spcBef>
              <a:buFont typeface="Arial" panose="020B0604020202020204" pitchFamily="34" charset="0"/>
              <a:buNone/>
            </a:pPr>
            <a:r>
              <a:rPr lang="de-DE" dirty="0"/>
              <a:t>Mastertextformat bearbeiten</a:t>
            </a:r>
          </a:p>
        </p:txBody>
      </p:sp>
    </p:spTree>
    <p:extLst>
      <p:ext uri="{BB962C8B-B14F-4D97-AF65-F5344CB8AC3E}">
        <p14:creationId xmlns:p14="http://schemas.microsoft.com/office/powerpoint/2010/main" val="490705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8335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1C023F-C811-8B54-5D97-63B44BA908CB}"/>
              </a:ext>
            </a:extLst>
          </p:cNvPr>
          <p:cNvSpPr>
            <a:spLocks noGrp="1"/>
          </p:cNvSpPr>
          <p:nvPr>
            <p:ph type="title"/>
          </p:nvPr>
        </p:nvSpPr>
        <p:spPr>
          <a:xfrm>
            <a:off x="12350877" y="190499"/>
            <a:ext cx="5104800" cy="1296000"/>
          </a:xfrm>
          <a:prstGeom prst="rect">
            <a:avLst/>
          </a:prstGeom>
        </p:spPr>
        <p:txBody>
          <a:bodyPr/>
          <a:lstStyle>
            <a:lvl1pPr algn="ctr">
              <a:defRPr sz="3000">
                <a:solidFill>
                  <a:schemeClr val="bg1"/>
                </a:solidFill>
                <a:latin typeface="Fira Sans" panose="020B0503050000020004" pitchFamily="34" charset="0"/>
              </a:defRPr>
            </a:lvl1pPr>
          </a:lstStyle>
          <a:p>
            <a:r>
              <a:rPr lang="de-DE" dirty="0"/>
              <a:t>Mastertitelformat bearbeiten</a:t>
            </a:r>
          </a:p>
        </p:txBody>
      </p:sp>
      <p:sp>
        <p:nvSpPr>
          <p:cNvPr id="7" name="Freeform 3">
            <a:extLst>
              <a:ext uri="{FF2B5EF4-FFF2-40B4-BE49-F238E27FC236}">
                <a16:creationId xmlns:a16="http://schemas.microsoft.com/office/drawing/2014/main" id="{BDB2191A-5497-B0B8-927E-8E2E398DBAB3}"/>
              </a:ext>
            </a:extLst>
          </p:cNvPr>
          <p:cNvSpPr/>
          <p:nvPr userDrawn="1"/>
        </p:nvSpPr>
        <p:spPr>
          <a:xfrm>
            <a:off x="543065" y="2480693"/>
            <a:ext cx="5442093" cy="7435208"/>
          </a:xfrm>
          <a:custGeom>
            <a:avLst/>
            <a:gdLst>
              <a:gd name="connsiteX0" fmla="*/ 0 w 5442093"/>
              <a:gd name="connsiteY0" fmla="*/ 0 h 7435208"/>
              <a:gd name="connsiteX1" fmla="*/ 5442093 w 5442093"/>
              <a:gd name="connsiteY1" fmla="*/ 0 h 7435208"/>
              <a:gd name="connsiteX2" fmla="*/ 5442093 w 5442093"/>
              <a:gd name="connsiteY2" fmla="*/ 7435208 h 7435208"/>
              <a:gd name="connsiteX3" fmla="*/ 0 w 5442093"/>
              <a:gd name="connsiteY3" fmla="*/ 7435208 h 7435208"/>
              <a:gd name="connsiteX4" fmla="*/ 0 w 5442093"/>
              <a:gd name="connsiteY4" fmla="*/ 0 h 7435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093" h="7435208" extrusionOk="0">
                <a:moveTo>
                  <a:pt x="0" y="0"/>
                </a:moveTo>
                <a:cubicBezTo>
                  <a:pt x="2484793" y="118645"/>
                  <a:pt x="3517096" y="116012"/>
                  <a:pt x="5442093" y="0"/>
                </a:cubicBezTo>
                <a:cubicBezTo>
                  <a:pt x="5309211" y="2837585"/>
                  <a:pt x="5527044" y="4466548"/>
                  <a:pt x="5442093" y="7435208"/>
                </a:cubicBezTo>
                <a:cubicBezTo>
                  <a:pt x="4151865" y="7569808"/>
                  <a:pt x="1451379" y="7278012"/>
                  <a:pt x="0" y="7435208"/>
                </a:cubicBezTo>
                <a:cubicBezTo>
                  <a:pt x="-20187" y="4517271"/>
                  <a:pt x="-152480" y="3223946"/>
                  <a:pt x="0" y="0"/>
                </a:cubicBezTo>
                <a:close/>
              </a:path>
            </a:pathLst>
          </a:custGeom>
          <a:noFill/>
          <a:ln w="19050">
            <a:solidFill>
              <a:schemeClr val="accent1"/>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8" name="Freeform 3">
            <a:extLst>
              <a:ext uri="{FF2B5EF4-FFF2-40B4-BE49-F238E27FC236}">
                <a16:creationId xmlns:a16="http://schemas.microsoft.com/office/drawing/2014/main" id="{A728E354-8237-883D-B525-7A4EC185A4DB}"/>
              </a:ext>
            </a:extLst>
          </p:cNvPr>
          <p:cNvSpPr/>
          <p:nvPr userDrawn="1"/>
        </p:nvSpPr>
        <p:spPr>
          <a:xfrm>
            <a:off x="6351586" y="2480693"/>
            <a:ext cx="5442093" cy="7435208"/>
          </a:xfrm>
          <a:custGeom>
            <a:avLst/>
            <a:gdLst>
              <a:gd name="connsiteX0" fmla="*/ 0 w 5442093"/>
              <a:gd name="connsiteY0" fmla="*/ 0 h 7435208"/>
              <a:gd name="connsiteX1" fmla="*/ 5442093 w 5442093"/>
              <a:gd name="connsiteY1" fmla="*/ 0 h 7435208"/>
              <a:gd name="connsiteX2" fmla="*/ 5442093 w 5442093"/>
              <a:gd name="connsiteY2" fmla="*/ 7435208 h 7435208"/>
              <a:gd name="connsiteX3" fmla="*/ 0 w 5442093"/>
              <a:gd name="connsiteY3" fmla="*/ 7435208 h 7435208"/>
              <a:gd name="connsiteX4" fmla="*/ 0 w 5442093"/>
              <a:gd name="connsiteY4" fmla="*/ 0 h 7435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093" h="7435208" extrusionOk="0">
                <a:moveTo>
                  <a:pt x="0" y="0"/>
                </a:moveTo>
                <a:cubicBezTo>
                  <a:pt x="2484793" y="118645"/>
                  <a:pt x="3517096" y="116012"/>
                  <a:pt x="5442093" y="0"/>
                </a:cubicBezTo>
                <a:cubicBezTo>
                  <a:pt x="5309211" y="2837585"/>
                  <a:pt x="5527044" y="4466548"/>
                  <a:pt x="5442093" y="7435208"/>
                </a:cubicBezTo>
                <a:cubicBezTo>
                  <a:pt x="4151865" y="7569808"/>
                  <a:pt x="1451379" y="7278012"/>
                  <a:pt x="0" y="7435208"/>
                </a:cubicBezTo>
                <a:cubicBezTo>
                  <a:pt x="-20187" y="4517271"/>
                  <a:pt x="-152480" y="3223946"/>
                  <a:pt x="0" y="0"/>
                </a:cubicBezTo>
                <a:close/>
              </a:path>
            </a:pathLst>
          </a:custGeom>
          <a:noFill/>
          <a:ln w="19050">
            <a:solidFill>
              <a:schemeClr val="accent1"/>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9" name="Freeform 3">
            <a:extLst>
              <a:ext uri="{FF2B5EF4-FFF2-40B4-BE49-F238E27FC236}">
                <a16:creationId xmlns:a16="http://schemas.microsoft.com/office/drawing/2014/main" id="{B0931111-4E53-48D0-7C9C-8BECA538A8A0}"/>
              </a:ext>
            </a:extLst>
          </p:cNvPr>
          <p:cNvSpPr/>
          <p:nvPr userDrawn="1"/>
        </p:nvSpPr>
        <p:spPr>
          <a:xfrm>
            <a:off x="12160107" y="2480693"/>
            <a:ext cx="5442093" cy="7435208"/>
          </a:xfrm>
          <a:custGeom>
            <a:avLst/>
            <a:gdLst>
              <a:gd name="connsiteX0" fmla="*/ 0 w 5442093"/>
              <a:gd name="connsiteY0" fmla="*/ 0 h 7435208"/>
              <a:gd name="connsiteX1" fmla="*/ 5442093 w 5442093"/>
              <a:gd name="connsiteY1" fmla="*/ 0 h 7435208"/>
              <a:gd name="connsiteX2" fmla="*/ 5442093 w 5442093"/>
              <a:gd name="connsiteY2" fmla="*/ 7435208 h 7435208"/>
              <a:gd name="connsiteX3" fmla="*/ 0 w 5442093"/>
              <a:gd name="connsiteY3" fmla="*/ 7435208 h 7435208"/>
              <a:gd name="connsiteX4" fmla="*/ 0 w 5442093"/>
              <a:gd name="connsiteY4" fmla="*/ 0 h 7435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093" h="7435208" extrusionOk="0">
                <a:moveTo>
                  <a:pt x="0" y="0"/>
                </a:moveTo>
                <a:cubicBezTo>
                  <a:pt x="2484793" y="118645"/>
                  <a:pt x="3517096" y="116012"/>
                  <a:pt x="5442093" y="0"/>
                </a:cubicBezTo>
                <a:cubicBezTo>
                  <a:pt x="5309211" y="2837585"/>
                  <a:pt x="5527044" y="4466548"/>
                  <a:pt x="5442093" y="7435208"/>
                </a:cubicBezTo>
                <a:cubicBezTo>
                  <a:pt x="4151865" y="7569808"/>
                  <a:pt x="1451379" y="7278012"/>
                  <a:pt x="0" y="7435208"/>
                </a:cubicBezTo>
                <a:cubicBezTo>
                  <a:pt x="-20187" y="4517271"/>
                  <a:pt x="-152480" y="3223946"/>
                  <a:pt x="0" y="0"/>
                </a:cubicBezTo>
                <a:close/>
              </a:path>
            </a:pathLst>
          </a:custGeom>
          <a:noFill/>
          <a:ln w="19050">
            <a:solidFill>
              <a:schemeClr val="accent1"/>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13" name="Bildplatzhalter 12">
            <a:extLst>
              <a:ext uri="{FF2B5EF4-FFF2-40B4-BE49-F238E27FC236}">
                <a16:creationId xmlns:a16="http://schemas.microsoft.com/office/drawing/2014/main" id="{4785314D-6088-7945-0BEC-B8E167F17E61}"/>
              </a:ext>
            </a:extLst>
          </p:cNvPr>
          <p:cNvSpPr>
            <a:spLocks noGrp="1"/>
          </p:cNvSpPr>
          <p:nvPr>
            <p:ph type="pic" sz="quarter" idx="10"/>
          </p:nvPr>
        </p:nvSpPr>
        <p:spPr>
          <a:xfrm>
            <a:off x="2286000" y="8039100"/>
            <a:ext cx="1548000" cy="1548000"/>
          </a:xfrm>
          <a:prstGeom prst="rect">
            <a:avLst/>
          </a:prstGeom>
        </p:spPr>
        <p:txBody>
          <a:bodyPr/>
          <a:lstStyle/>
          <a:p>
            <a:endParaRPr lang="de-DE"/>
          </a:p>
        </p:txBody>
      </p:sp>
      <p:sp>
        <p:nvSpPr>
          <p:cNvPr id="14" name="Bildplatzhalter 12">
            <a:extLst>
              <a:ext uri="{FF2B5EF4-FFF2-40B4-BE49-F238E27FC236}">
                <a16:creationId xmlns:a16="http://schemas.microsoft.com/office/drawing/2014/main" id="{90057BF0-D9C8-E4AC-632B-4D428D42FAA0}"/>
              </a:ext>
            </a:extLst>
          </p:cNvPr>
          <p:cNvSpPr>
            <a:spLocks noGrp="1"/>
          </p:cNvSpPr>
          <p:nvPr>
            <p:ph type="pic" sz="quarter" idx="11"/>
          </p:nvPr>
        </p:nvSpPr>
        <p:spPr>
          <a:xfrm>
            <a:off x="8370000" y="8039100"/>
            <a:ext cx="1548000" cy="1548000"/>
          </a:xfrm>
          <a:prstGeom prst="rect">
            <a:avLst/>
          </a:prstGeom>
        </p:spPr>
        <p:txBody>
          <a:bodyPr/>
          <a:lstStyle/>
          <a:p>
            <a:endParaRPr lang="de-DE"/>
          </a:p>
        </p:txBody>
      </p:sp>
      <p:sp>
        <p:nvSpPr>
          <p:cNvPr id="15" name="Bildplatzhalter 12">
            <a:extLst>
              <a:ext uri="{FF2B5EF4-FFF2-40B4-BE49-F238E27FC236}">
                <a16:creationId xmlns:a16="http://schemas.microsoft.com/office/drawing/2014/main" id="{9A53AF11-F29B-F209-473B-196DE68C1ACA}"/>
              </a:ext>
            </a:extLst>
          </p:cNvPr>
          <p:cNvSpPr>
            <a:spLocks noGrp="1"/>
          </p:cNvSpPr>
          <p:nvPr>
            <p:ph type="pic" sz="quarter" idx="12"/>
          </p:nvPr>
        </p:nvSpPr>
        <p:spPr>
          <a:xfrm>
            <a:off x="14107153" y="8039100"/>
            <a:ext cx="1548000" cy="1548000"/>
          </a:xfrm>
          <a:prstGeom prst="rect">
            <a:avLst/>
          </a:prstGeom>
        </p:spPr>
        <p:txBody>
          <a:bodyPr/>
          <a:lstStyle/>
          <a:p>
            <a:endParaRPr lang="de-DE"/>
          </a:p>
        </p:txBody>
      </p:sp>
      <p:sp>
        <p:nvSpPr>
          <p:cNvPr id="17" name="Textplatzhalter 16">
            <a:extLst>
              <a:ext uri="{FF2B5EF4-FFF2-40B4-BE49-F238E27FC236}">
                <a16:creationId xmlns:a16="http://schemas.microsoft.com/office/drawing/2014/main" id="{D3A17DB0-82A0-5FA6-EB3B-714B5AB84C19}"/>
              </a:ext>
            </a:extLst>
          </p:cNvPr>
          <p:cNvSpPr>
            <a:spLocks noGrp="1"/>
          </p:cNvSpPr>
          <p:nvPr>
            <p:ph type="body" sz="quarter" idx="13"/>
          </p:nvPr>
        </p:nvSpPr>
        <p:spPr>
          <a:xfrm>
            <a:off x="6553200" y="2628900"/>
            <a:ext cx="5105400" cy="52578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18" name="Textplatzhalter 16">
            <a:extLst>
              <a:ext uri="{FF2B5EF4-FFF2-40B4-BE49-F238E27FC236}">
                <a16:creationId xmlns:a16="http://schemas.microsoft.com/office/drawing/2014/main" id="{0AE9059F-0E42-C7F4-4AD0-8ABD240C98CD}"/>
              </a:ext>
            </a:extLst>
          </p:cNvPr>
          <p:cNvSpPr>
            <a:spLocks noGrp="1"/>
          </p:cNvSpPr>
          <p:nvPr>
            <p:ph type="body" sz="quarter" idx="14"/>
          </p:nvPr>
        </p:nvSpPr>
        <p:spPr>
          <a:xfrm>
            <a:off x="711411" y="2629678"/>
            <a:ext cx="5105400" cy="52578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19" name="Textplatzhalter 16">
            <a:extLst>
              <a:ext uri="{FF2B5EF4-FFF2-40B4-BE49-F238E27FC236}">
                <a16:creationId xmlns:a16="http://schemas.microsoft.com/office/drawing/2014/main" id="{0B031651-9030-6B01-96D1-C3753B9E846E}"/>
              </a:ext>
            </a:extLst>
          </p:cNvPr>
          <p:cNvSpPr>
            <a:spLocks noGrp="1"/>
          </p:cNvSpPr>
          <p:nvPr>
            <p:ph type="body" sz="quarter" idx="15"/>
          </p:nvPr>
        </p:nvSpPr>
        <p:spPr>
          <a:xfrm>
            <a:off x="12328453" y="2548507"/>
            <a:ext cx="5105400" cy="52578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22" name="Textplatzhalter 21">
            <a:extLst>
              <a:ext uri="{FF2B5EF4-FFF2-40B4-BE49-F238E27FC236}">
                <a16:creationId xmlns:a16="http://schemas.microsoft.com/office/drawing/2014/main" id="{B344E678-6963-A675-F129-1950CF94516C}"/>
              </a:ext>
            </a:extLst>
          </p:cNvPr>
          <p:cNvSpPr>
            <a:spLocks noGrp="1"/>
          </p:cNvSpPr>
          <p:nvPr>
            <p:ph type="body" sz="quarter" idx="16"/>
          </p:nvPr>
        </p:nvSpPr>
        <p:spPr>
          <a:xfrm>
            <a:off x="629468" y="190498"/>
            <a:ext cx="5104800" cy="1296000"/>
          </a:xfrm>
          <a:prstGeom prst="rect">
            <a:avLst/>
          </a:prstGeom>
        </p:spPr>
        <p:txBody>
          <a:bodyPr/>
          <a:lstStyle>
            <a:lvl1pPr marL="0" indent="0" algn="ctr" defTabSz="914400" rtl="0" eaLnBrk="1" latinLnBrk="0" hangingPunct="1">
              <a:lnSpc>
                <a:spcPct val="90000"/>
              </a:lnSpc>
              <a:spcBef>
                <a:spcPct val="0"/>
              </a:spcBef>
              <a:buNone/>
              <a:defRPr lang="de-DE" sz="3000" kern="1200" dirty="0" smtClean="0">
                <a:solidFill>
                  <a:schemeClr val="bg1"/>
                </a:solidFill>
                <a:latin typeface="Fira Sans" panose="020B0503050000020004" pitchFamily="34" charset="0"/>
                <a:ea typeface="+mj-ea"/>
                <a:cs typeface="+mj-cs"/>
              </a:defRPr>
            </a:lvl1pPr>
          </a:lstStyle>
          <a:p>
            <a:pPr lvl="0"/>
            <a:r>
              <a:rPr lang="de-DE" dirty="0"/>
              <a:t>Mastertextformat bearbeiten</a:t>
            </a:r>
          </a:p>
          <a:p>
            <a:pPr lvl="1"/>
            <a:endParaRPr lang="de-DE" dirty="0"/>
          </a:p>
        </p:txBody>
      </p:sp>
      <p:sp>
        <p:nvSpPr>
          <p:cNvPr id="24" name="Textplatzhalter 23">
            <a:extLst>
              <a:ext uri="{FF2B5EF4-FFF2-40B4-BE49-F238E27FC236}">
                <a16:creationId xmlns:a16="http://schemas.microsoft.com/office/drawing/2014/main" id="{639C5617-7754-F34F-E81D-B698D930388E}"/>
              </a:ext>
            </a:extLst>
          </p:cNvPr>
          <p:cNvSpPr>
            <a:spLocks noGrp="1"/>
          </p:cNvSpPr>
          <p:nvPr>
            <p:ph type="body" sz="quarter" idx="17"/>
          </p:nvPr>
        </p:nvSpPr>
        <p:spPr>
          <a:xfrm>
            <a:off x="6553194" y="190498"/>
            <a:ext cx="5104800" cy="1296000"/>
          </a:xfrm>
          <a:prstGeom prst="rect">
            <a:avLst/>
          </a:prstGeom>
        </p:spPr>
        <p:txBody>
          <a:bodyPr/>
          <a:lstStyle>
            <a:lvl1pPr marL="0" indent="0">
              <a:buNone/>
              <a:defRPr lang="de-DE" sz="3000" kern="1200" dirty="0" smtClean="0">
                <a:solidFill>
                  <a:schemeClr val="bg1"/>
                </a:solidFill>
                <a:latin typeface="Fira Sans" panose="020B0503050000020004" pitchFamily="34" charset="0"/>
                <a:ea typeface="+mj-ea"/>
                <a:cs typeface="+mj-cs"/>
              </a:defRPr>
            </a:lvl1pPr>
          </a:lstStyle>
          <a:p>
            <a:pPr marL="0" lvl="0" indent="0" algn="ctr" defTabSz="914400" rtl="0" eaLnBrk="1" latinLnBrk="0" hangingPunct="1">
              <a:lnSpc>
                <a:spcPct val="90000"/>
              </a:lnSpc>
              <a:spcBef>
                <a:spcPct val="0"/>
              </a:spcBef>
              <a:buFont typeface="Arial" panose="020B0604020202020204" pitchFamily="34" charset="0"/>
              <a:buNone/>
            </a:pPr>
            <a:r>
              <a:rPr lang="de-DE" dirty="0"/>
              <a:t>Mastertextformat bearbeiten</a:t>
            </a:r>
          </a:p>
        </p:txBody>
      </p:sp>
    </p:spTree>
    <p:extLst>
      <p:ext uri="{BB962C8B-B14F-4D97-AF65-F5344CB8AC3E}">
        <p14:creationId xmlns:p14="http://schemas.microsoft.com/office/powerpoint/2010/main" val="454547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extBox 14">
            <a:extLst>
              <a:ext uri="{FF2B5EF4-FFF2-40B4-BE49-F238E27FC236}">
                <a16:creationId xmlns:a16="http://schemas.microsoft.com/office/drawing/2014/main" id="{0F8C5656-0D29-DF63-6034-17649AE0E0B3}"/>
              </a:ext>
            </a:extLst>
          </p:cNvPr>
          <p:cNvSpPr txBox="1"/>
          <p:nvPr userDrawn="1"/>
        </p:nvSpPr>
        <p:spPr>
          <a:xfrm>
            <a:off x="4825974" y="149048"/>
            <a:ext cx="9289667" cy="1473865"/>
          </a:xfrm>
          <a:prstGeom prst="rect">
            <a:avLst/>
          </a:prstGeom>
        </p:spPr>
        <p:txBody>
          <a:bodyPr wrap="square" lIns="0" tIns="0" rIns="0" bIns="0" rtlCol="0" anchor="t">
            <a:spAutoFit/>
          </a:bodyPr>
          <a:lstStyle/>
          <a:p>
            <a:pPr algn="ctr">
              <a:lnSpc>
                <a:spcPts val="12963"/>
              </a:lnSpc>
              <a:spcBef>
                <a:spcPct val="0"/>
              </a:spcBef>
            </a:pPr>
            <a:r>
              <a:rPr lang="en-US" sz="9972" b="1" spc="199" dirty="0">
                <a:solidFill>
                  <a:schemeClr val="bg1"/>
                </a:solidFill>
                <a:latin typeface="Voga"/>
                <a:ea typeface="Voga"/>
                <a:cs typeface="Voga"/>
                <a:sym typeface="Voga"/>
              </a:rPr>
              <a:t>LEBENSWELTBEZUG</a:t>
            </a:r>
          </a:p>
        </p:txBody>
      </p:sp>
      <p:sp>
        <p:nvSpPr>
          <p:cNvPr id="8" name="TextBox 14">
            <a:extLst>
              <a:ext uri="{FF2B5EF4-FFF2-40B4-BE49-F238E27FC236}">
                <a16:creationId xmlns:a16="http://schemas.microsoft.com/office/drawing/2014/main" id="{47AB6604-9FC6-EC04-F30C-B5E2E5B8F9D0}"/>
              </a:ext>
            </a:extLst>
          </p:cNvPr>
          <p:cNvSpPr txBox="1"/>
          <p:nvPr userDrawn="1"/>
        </p:nvSpPr>
        <p:spPr>
          <a:xfrm>
            <a:off x="449204" y="76291"/>
            <a:ext cx="1158994" cy="1473865"/>
          </a:xfrm>
          <a:prstGeom prst="rect">
            <a:avLst/>
          </a:prstGeom>
        </p:spPr>
        <p:txBody>
          <a:bodyPr wrap="square" lIns="0" tIns="0" rIns="0" bIns="0" rtlCol="0" anchor="t">
            <a:spAutoFit/>
          </a:bodyPr>
          <a:lstStyle/>
          <a:p>
            <a:pPr algn="ctr">
              <a:lnSpc>
                <a:spcPts val="12963"/>
              </a:lnSpc>
              <a:spcBef>
                <a:spcPct val="0"/>
              </a:spcBef>
            </a:pPr>
            <a:r>
              <a:rPr lang="en-US" sz="9972" b="1" spc="199" dirty="0">
                <a:solidFill>
                  <a:schemeClr val="bg1"/>
                </a:solidFill>
                <a:latin typeface="Voga"/>
                <a:ea typeface="Voga"/>
                <a:cs typeface="Voga"/>
                <a:sym typeface="Voga"/>
              </a:rPr>
              <a:t>2</a:t>
            </a:r>
          </a:p>
        </p:txBody>
      </p:sp>
      <p:sp>
        <p:nvSpPr>
          <p:cNvPr id="10" name="Rechteck 9">
            <a:extLst>
              <a:ext uri="{FF2B5EF4-FFF2-40B4-BE49-F238E27FC236}">
                <a16:creationId xmlns:a16="http://schemas.microsoft.com/office/drawing/2014/main" id="{89A57630-952C-506F-11B8-7BCA4C50DF95}"/>
              </a:ext>
            </a:extLst>
          </p:cNvPr>
          <p:cNvSpPr/>
          <p:nvPr userDrawn="1"/>
        </p:nvSpPr>
        <p:spPr>
          <a:xfrm>
            <a:off x="563473" y="2349253"/>
            <a:ext cx="9902632" cy="7699696"/>
          </a:xfrm>
          <a:custGeom>
            <a:avLst/>
            <a:gdLst>
              <a:gd name="connsiteX0" fmla="*/ 0 w 9902632"/>
              <a:gd name="connsiteY0" fmla="*/ 0 h 7699696"/>
              <a:gd name="connsiteX1" fmla="*/ 483481 w 9902632"/>
              <a:gd name="connsiteY1" fmla="*/ 0 h 7699696"/>
              <a:gd name="connsiteX2" fmla="*/ 768910 w 9902632"/>
              <a:gd name="connsiteY2" fmla="*/ 0 h 7699696"/>
              <a:gd name="connsiteX3" fmla="*/ 1549471 w 9902632"/>
              <a:gd name="connsiteY3" fmla="*/ 0 h 7699696"/>
              <a:gd name="connsiteX4" fmla="*/ 2032952 w 9902632"/>
              <a:gd name="connsiteY4" fmla="*/ 0 h 7699696"/>
              <a:gd name="connsiteX5" fmla="*/ 2516434 w 9902632"/>
              <a:gd name="connsiteY5" fmla="*/ 0 h 7699696"/>
              <a:gd name="connsiteX6" fmla="*/ 3296994 w 9902632"/>
              <a:gd name="connsiteY6" fmla="*/ 0 h 7699696"/>
              <a:gd name="connsiteX7" fmla="*/ 3681449 w 9902632"/>
              <a:gd name="connsiteY7" fmla="*/ 0 h 7699696"/>
              <a:gd name="connsiteX8" fmla="*/ 4462009 w 9902632"/>
              <a:gd name="connsiteY8" fmla="*/ 0 h 7699696"/>
              <a:gd name="connsiteX9" fmla="*/ 5242570 w 9902632"/>
              <a:gd name="connsiteY9" fmla="*/ 0 h 7699696"/>
              <a:gd name="connsiteX10" fmla="*/ 5825078 w 9902632"/>
              <a:gd name="connsiteY10" fmla="*/ 0 h 7699696"/>
              <a:gd name="connsiteX11" fmla="*/ 6605638 w 9902632"/>
              <a:gd name="connsiteY11" fmla="*/ 0 h 7699696"/>
              <a:gd name="connsiteX12" fmla="*/ 7089119 w 9902632"/>
              <a:gd name="connsiteY12" fmla="*/ 0 h 7699696"/>
              <a:gd name="connsiteX13" fmla="*/ 7572601 w 9902632"/>
              <a:gd name="connsiteY13" fmla="*/ 0 h 7699696"/>
              <a:gd name="connsiteX14" fmla="*/ 8254135 w 9902632"/>
              <a:gd name="connsiteY14" fmla="*/ 0 h 7699696"/>
              <a:gd name="connsiteX15" fmla="*/ 8737616 w 9902632"/>
              <a:gd name="connsiteY15" fmla="*/ 0 h 7699696"/>
              <a:gd name="connsiteX16" fmla="*/ 9902632 w 9902632"/>
              <a:gd name="connsiteY16" fmla="*/ 0 h 7699696"/>
              <a:gd name="connsiteX17" fmla="*/ 9902632 w 9902632"/>
              <a:gd name="connsiteY17" fmla="*/ 746278 h 7699696"/>
              <a:gd name="connsiteX18" fmla="*/ 9902632 w 9902632"/>
              <a:gd name="connsiteY18" fmla="*/ 1415559 h 7699696"/>
              <a:gd name="connsiteX19" fmla="*/ 9902632 w 9902632"/>
              <a:gd name="connsiteY19" fmla="*/ 2084841 h 7699696"/>
              <a:gd name="connsiteX20" fmla="*/ 9902632 w 9902632"/>
              <a:gd name="connsiteY20" fmla="*/ 2446134 h 7699696"/>
              <a:gd name="connsiteX21" fmla="*/ 9902632 w 9902632"/>
              <a:gd name="connsiteY21" fmla="*/ 2884425 h 7699696"/>
              <a:gd name="connsiteX22" fmla="*/ 9902632 w 9902632"/>
              <a:gd name="connsiteY22" fmla="*/ 3553706 h 7699696"/>
              <a:gd name="connsiteX23" fmla="*/ 9902632 w 9902632"/>
              <a:gd name="connsiteY23" fmla="*/ 4068993 h 7699696"/>
              <a:gd name="connsiteX24" fmla="*/ 9902632 w 9902632"/>
              <a:gd name="connsiteY24" fmla="*/ 4507284 h 7699696"/>
              <a:gd name="connsiteX25" fmla="*/ 9902632 w 9902632"/>
              <a:gd name="connsiteY25" fmla="*/ 5176565 h 7699696"/>
              <a:gd name="connsiteX26" fmla="*/ 9902632 w 9902632"/>
              <a:gd name="connsiteY26" fmla="*/ 5768849 h 7699696"/>
              <a:gd name="connsiteX27" fmla="*/ 9902632 w 9902632"/>
              <a:gd name="connsiteY27" fmla="*/ 6361133 h 7699696"/>
              <a:gd name="connsiteX28" fmla="*/ 9902632 w 9902632"/>
              <a:gd name="connsiteY28" fmla="*/ 7107412 h 7699696"/>
              <a:gd name="connsiteX29" fmla="*/ 9902632 w 9902632"/>
              <a:gd name="connsiteY29" fmla="*/ 7699696 h 7699696"/>
              <a:gd name="connsiteX30" fmla="*/ 9617203 w 9902632"/>
              <a:gd name="connsiteY30" fmla="*/ 7699696 h 7699696"/>
              <a:gd name="connsiteX31" fmla="*/ 8935669 w 9902632"/>
              <a:gd name="connsiteY31" fmla="*/ 7699696 h 7699696"/>
              <a:gd name="connsiteX32" fmla="*/ 8650240 w 9902632"/>
              <a:gd name="connsiteY32" fmla="*/ 7699696 h 7699696"/>
              <a:gd name="connsiteX33" fmla="*/ 7968706 w 9902632"/>
              <a:gd name="connsiteY33" fmla="*/ 7699696 h 7699696"/>
              <a:gd name="connsiteX34" fmla="*/ 7584251 w 9902632"/>
              <a:gd name="connsiteY34" fmla="*/ 7699696 h 7699696"/>
              <a:gd name="connsiteX35" fmla="*/ 7298822 w 9902632"/>
              <a:gd name="connsiteY35" fmla="*/ 7699696 h 7699696"/>
              <a:gd name="connsiteX36" fmla="*/ 6914367 w 9902632"/>
              <a:gd name="connsiteY36" fmla="*/ 7699696 h 7699696"/>
              <a:gd name="connsiteX37" fmla="*/ 6232833 w 9902632"/>
              <a:gd name="connsiteY37" fmla="*/ 7699696 h 7699696"/>
              <a:gd name="connsiteX38" fmla="*/ 5848378 w 9902632"/>
              <a:gd name="connsiteY38" fmla="*/ 7699696 h 7699696"/>
              <a:gd name="connsiteX39" fmla="*/ 5562949 w 9902632"/>
              <a:gd name="connsiteY39" fmla="*/ 7699696 h 7699696"/>
              <a:gd name="connsiteX40" fmla="*/ 5178494 w 9902632"/>
              <a:gd name="connsiteY40" fmla="*/ 7699696 h 7699696"/>
              <a:gd name="connsiteX41" fmla="*/ 4695013 w 9902632"/>
              <a:gd name="connsiteY41" fmla="*/ 7699696 h 7699696"/>
              <a:gd name="connsiteX42" fmla="*/ 4112505 w 9902632"/>
              <a:gd name="connsiteY42" fmla="*/ 7699696 h 7699696"/>
              <a:gd name="connsiteX43" fmla="*/ 3728050 w 9902632"/>
              <a:gd name="connsiteY43" fmla="*/ 7699696 h 7699696"/>
              <a:gd name="connsiteX44" fmla="*/ 2947489 w 9902632"/>
              <a:gd name="connsiteY44" fmla="*/ 7699696 h 7699696"/>
              <a:gd name="connsiteX45" fmla="*/ 2364982 w 9902632"/>
              <a:gd name="connsiteY45" fmla="*/ 7699696 h 7699696"/>
              <a:gd name="connsiteX46" fmla="*/ 1584421 w 9902632"/>
              <a:gd name="connsiteY46" fmla="*/ 7699696 h 7699696"/>
              <a:gd name="connsiteX47" fmla="*/ 902887 w 9902632"/>
              <a:gd name="connsiteY47" fmla="*/ 7699696 h 7699696"/>
              <a:gd name="connsiteX48" fmla="*/ 0 w 9902632"/>
              <a:gd name="connsiteY48" fmla="*/ 7699696 h 7699696"/>
              <a:gd name="connsiteX49" fmla="*/ 0 w 9902632"/>
              <a:gd name="connsiteY49" fmla="*/ 7030415 h 7699696"/>
              <a:gd name="connsiteX50" fmla="*/ 0 w 9902632"/>
              <a:gd name="connsiteY50" fmla="*/ 6361133 h 7699696"/>
              <a:gd name="connsiteX51" fmla="*/ 0 w 9902632"/>
              <a:gd name="connsiteY51" fmla="*/ 5768849 h 7699696"/>
              <a:gd name="connsiteX52" fmla="*/ 0 w 9902632"/>
              <a:gd name="connsiteY52" fmla="*/ 5022571 h 7699696"/>
              <a:gd name="connsiteX53" fmla="*/ 0 w 9902632"/>
              <a:gd name="connsiteY53" fmla="*/ 4276293 h 7699696"/>
              <a:gd name="connsiteX54" fmla="*/ 0 w 9902632"/>
              <a:gd name="connsiteY54" fmla="*/ 3607011 h 7699696"/>
              <a:gd name="connsiteX55" fmla="*/ 0 w 9902632"/>
              <a:gd name="connsiteY55" fmla="*/ 2937730 h 7699696"/>
              <a:gd name="connsiteX56" fmla="*/ 0 w 9902632"/>
              <a:gd name="connsiteY56" fmla="*/ 2268449 h 7699696"/>
              <a:gd name="connsiteX57" fmla="*/ 0 w 9902632"/>
              <a:gd name="connsiteY57" fmla="*/ 1830159 h 7699696"/>
              <a:gd name="connsiteX58" fmla="*/ 0 w 9902632"/>
              <a:gd name="connsiteY58" fmla="*/ 1083880 h 7699696"/>
              <a:gd name="connsiteX59" fmla="*/ 0 w 9902632"/>
              <a:gd name="connsiteY59" fmla="*/ 0 h 769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902632" h="7699696" extrusionOk="0">
                <a:moveTo>
                  <a:pt x="0" y="0"/>
                </a:moveTo>
                <a:cubicBezTo>
                  <a:pt x="165671" y="-2496"/>
                  <a:pt x="317340" y="30989"/>
                  <a:pt x="483481" y="0"/>
                </a:cubicBezTo>
                <a:cubicBezTo>
                  <a:pt x="649622" y="-30989"/>
                  <a:pt x="651553" y="32480"/>
                  <a:pt x="768910" y="0"/>
                </a:cubicBezTo>
                <a:cubicBezTo>
                  <a:pt x="886267" y="-32480"/>
                  <a:pt x="1344046" y="82075"/>
                  <a:pt x="1549471" y="0"/>
                </a:cubicBezTo>
                <a:cubicBezTo>
                  <a:pt x="1754896" y="-82075"/>
                  <a:pt x="1815833" y="14553"/>
                  <a:pt x="2032952" y="0"/>
                </a:cubicBezTo>
                <a:cubicBezTo>
                  <a:pt x="2250071" y="-14553"/>
                  <a:pt x="2386143" y="20080"/>
                  <a:pt x="2516434" y="0"/>
                </a:cubicBezTo>
                <a:cubicBezTo>
                  <a:pt x="2646725" y="-20080"/>
                  <a:pt x="3065480" y="80522"/>
                  <a:pt x="3296994" y="0"/>
                </a:cubicBezTo>
                <a:cubicBezTo>
                  <a:pt x="3528508" y="-80522"/>
                  <a:pt x="3496170" y="34435"/>
                  <a:pt x="3681449" y="0"/>
                </a:cubicBezTo>
                <a:cubicBezTo>
                  <a:pt x="3866728" y="-34435"/>
                  <a:pt x="4299891" y="92353"/>
                  <a:pt x="4462009" y="0"/>
                </a:cubicBezTo>
                <a:cubicBezTo>
                  <a:pt x="4624127" y="-92353"/>
                  <a:pt x="5068876" y="76138"/>
                  <a:pt x="5242570" y="0"/>
                </a:cubicBezTo>
                <a:cubicBezTo>
                  <a:pt x="5416264" y="-76138"/>
                  <a:pt x="5539354" y="24704"/>
                  <a:pt x="5825078" y="0"/>
                </a:cubicBezTo>
                <a:cubicBezTo>
                  <a:pt x="6110802" y="-24704"/>
                  <a:pt x="6217569" y="27823"/>
                  <a:pt x="6605638" y="0"/>
                </a:cubicBezTo>
                <a:cubicBezTo>
                  <a:pt x="6993707" y="-27823"/>
                  <a:pt x="6939433" y="38804"/>
                  <a:pt x="7089119" y="0"/>
                </a:cubicBezTo>
                <a:cubicBezTo>
                  <a:pt x="7238805" y="-38804"/>
                  <a:pt x="7403847" y="10907"/>
                  <a:pt x="7572601" y="0"/>
                </a:cubicBezTo>
                <a:cubicBezTo>
                  <a:pt x="7741355" y="-10907"/>
                  <a:pt x="7942933" y="69978"/>
                  <a:pt x="8254135" y="0"/>
                </a:cubicBezTo>
                <a:cubicBezTo>
                  <a:pt x="8565337" y="-69978"/>
                  <a:pt x="8560960" y="49664"/>
                  <a:pt x="8737616" y="0"/>
                </a:cubicBezTo>
                <a:cubicBezTo>
                  <a:pt x="8914272" y="-49664"/>
                  <a:pt x="9389468" y="119493"/>
                  <a:pt x="9902632" y="0"/>
                </a:cubicBezTo>
                <a:cubicBezTo>
                  <a:pt x="9904082" y="360746"/>
                  <a:pt x="9822496" y="511035"/>
                  <a:pt x="9902632" y="746278"/>
                </a:cubicBezTo>
                <a:cubicBezTo>
                  <a:pt x="9982768" y="981521"/>
                  <a:pt x="9898482" y="1235081"/>
                  <a:pt x="9902632" y="1415559"/>
                </a:cubicBezTo>
                <a:cubicBezTo>
                  <a:pt x="9906782" y="1596037"/>
                  <a:pt x="9837368" y="1794463"/>
                  <a:pt x="9902632" y="2084841"/>
                </a:cubicBezTo>
                <a:cubicBezTo>
                  <a:pt x="9967896" y="2375219"/>
                  <a:pt x="9868272" y="2285106"/>
                  <a:pt x="9902632" y="2446134"/>
                </a:cubicBezTo>
                <a:cubicBezTo>
                  <a:pt x="9936992" y="2607162"/>
                  <a:pt x="9896313" y="2689875"/>
                  <a:pt x="9902632" y="2884425"/>
                </a:cubicBezTo>
                <a:cubicBezTo>
                  <a:pt x="9908951" y="3078975"/>
                  <a:pt x="9871039" y="3353113"/>
                  <a:pt x="9902632" y="3553706"/>
                </a:cubicBezTo>
                <a:cubicBezTo>
                  <a:pt x="9934225" y="3754299"/>
                  <a:pt x="9865957" y="3941601"/>
                  <a:pt x="9902632" y="4068993"/>
                </a:cubicBezTo>
                <a:cubicBezTo>
                  <a:pt x="9939307" y="4196385"/>
                  <a:pt x="9864850" y="4337542"/>
                  <a:pt x="9902632" y="4507284"/>
                </a:cubicBezTo>
                <a:cubicBezTo>
                  <a:pt x="9940414" y="4677026"/>
                  <a:pt x="9882066" y="5032281"/>
                  <a:pt x="9902632" y="5176565"/>
                </a:cubicBezTo>
                <a:cubicBezTo>
                  <a:pt x="9923198" y="5320849"/>
                  <a:pt x="9890681" y="5623962"/>
                  <a:pt x="9902632" y="5768849"/>
                </a:cubicBezTo>
                <a:cubicBezTo>
                  <a:pt x="9914583" y="5913736"/>
                  <a:pt x="9895353" y="6147927"/>
                  <a:pt x="9902632" y="6361133"/>
                </a:cubicBezTo>
                <a:cubicBezTo>
                  <a:pt x="9909911" y="6574339"/>
                  <a:pt x="9867823" y="6935955"/>
                  <a:pt x="9902632" y="7107412"/>
                </a:cubicBezTo>
                <a:cubicBezTo>
                  <a:pt x="9937441" y="7278869"/>
                  <a:pt x="9890905" y="7578202"/>
                  <a:pt x="9902632" y="7699696"/>
                </a:cubicBezTo>
                <a:cubicBezTo>
                  <a:pt x="9826679" y="7712223"/>
                  <a:pt x="9741290" y="7680216"/>
                  <a:pt x="9617203" y="7699696"/>
                </a:cubicBezTo>
                <a:cubicBezTo>
                  <a:pt x="9493116" y="7719176"/>
                  <a:pt x="9086131" y="7696713"/>
                  <a:pt x="8935669" y="7699696"/>
                </a:cubicBezTo>
                <a:cubicBezTo>
                  <a:pt x="8785207" y="7702679"/>
                  <a:pt x="8755844" y="7670908"/>
                  <a:pt x="8650240" y="7699696"/>
                </a:cubicBezTo>
                <a:cubicBezTo>
                  <a:pt x="8544636" y="7728484"/>
                  <a:pt x="8133520" y="7640802"/>
                  <a:pt x="7968706" y="7699696"/>
                </a:cubicBezTo>
                <a:cubicBezTo>
                  <a:pt x="7803892" y="7758590"/>
                  <a:pt x="7715407" y="7671515"/>
                  <a:pt x="7584251" y="7699696"/>
                </a:cubicBezTo>
                <a:cubicBezTo>
                  <a:pt x="7453095" y="7727877"/>
                  <a:pt x="7368008" y="7677691"/>
                  <a:pt x="7298822" y="7699696"/>
                </a:cubicBezTo>
                <a:cubicBezTo>
                  <a:pt x="7229636" y="7721701"/>
                  <a:pt x="7055791" y="7676995"/>
                  <a:pt x="6914367" y="7699696"/>
                </a:cubicBezTo>
                <a:cubicBezTo>
                  <a:pt x="6772944" y="7722397"/>
                  <a:pt x="6497019" y="7694646"/>
                  <a:pt x="6232833" y="7699696"/>
                </a:cubicBezTo>
                <a:cubicBezTo>
                  <a:pt x="5968647" y="7704746"/>
                  <a:pt x="5975700" y="7653877"/>
                  <a:pt x="5848378" y="7699696"/>
                </a:cubicBezTo>
                <a:cubicBezTo>
                  <a:pt x="5721057" y="7745515"/>
                  <a:pt x="5642546" y="7679098"/>
                  <a:pt x="5562949" y="7699696"/>
                </a:cubicBezTo>
                <a:cubicBezTo>
                  <a:pt x="5483352" y="7720294"/>
                  <a:pt x="5257412" y="7673025"/>
                  <a:pt x="5178494" y="7699696"/>
                </a:cubicBezTo>
                <a:cubicBezTo>
                  <a:pt x="5099577" y="7726367"/>
                  <a:pt x="4844344" y="7669094"/>
                  <a:pt x="4695013" y="7699696"/>
                </a:cubicBezTo>
                <a:cubicBezTo>
                  <a:pt x="4545682" y="7730298"/>
                  <a:pt x="4322592" y="7697391"/>
                  <a:pt x="4112505" y="7699696"/>
                </a:cubicBezTo>
                <a:cubicBezTo>
                  <a:pt x="3902418" y="7702001"/>
                  <a:pt x="3913260" y="7673793"/>
                  <a:pt x="3728050" y="7699696"/>
                </a:cubicBezTo>
                <a:cubicBezTo>
                  <a:pt x="3542841" y="7725599"/>
                  <a:pt x="3220899" y="7687700"/>
                  <a:pt x="2947489" y="7699696"/>
                </a:cubicBezTo>
                <a:cubicBezTo>
                  <a:pt x="2674079" y="7711692"/>
                  <a:pt x="2627716" y="7635031"/>
                  <a:pt x="2364982" y="7699696"/>
                </a:cubicBezTo>
                <a:cubicBezTo>
                  <a:pt x="2102248" y="7764361"/>
                  <a:pt x="1949164" y="7694942"/>
                  <a:pt x="1584421" y="7699696"/>
                </a:cubicBezTo>
                <a:cubicBezTo>
                  <a:pt x="1219678" y="7704450"/>
                  <a:pt x="1053118" y="7639588"/>
                  <a:pt x="902887" y="7699696"/>
                </a:cubicBezTo>
                <a:cubicBezTo>
                  <a:pt x="752656" y="7759804"/>
                  <a:pt x="441422" y="7676553"/>
                  <a:pt x="0" y="7699696"/>
                </a:cubicBezTo>
                <a:cubicBezTo>
                  <a:pt x="-76152" y="7375130"/>
                  <a:pt x="20738" y="7217007"/>
                  <a:pt x="0" y="7030415"/>
                </a:cubicBezTo>
                <a:cubicBezTo>
                  <a:pt x="-20738" y="6843823"/>
                  <a:pt x="52918" y="6591001"/>
                  <a:pt x="0" y="6361133"/>
                </a:cubicBezTo>
                <a:cubicBezTo>
                  <a:pt x="-52918" y="6131265"/>
                  <a:pt x="33179" y="6018407"/>
                  <a:pt x="0" y="5768849"/>
                </a:cubicBezTo>
                <a:cubicBezTo>
                  <a:pt x="-33179" y="5519291"/>
                  <a:pt x="64898" y="5253029"/>
                  <a:pt x="0" y="5022571"/>
                </a:cubicBezTo>
                <a:cubicBezTo>
                  <a:pt x="-64898" y="4792113"/>
                  <a:pt x="5099" y="4454361"/>
                  <a:pt x="0" y="4276293"/>
                </a:cubicBezTo>
                <a:cubicBezTo>
                  <a:pt x="-5099" y="4098225"/>
                  <a:pt x="20900" y="3831563"/>
                  <a:pt x="0" y="3607011"/>
                </a:cubicBezTo>
                <a:cubicBezTo>
                  <a:pt x="-20900" y="3382459"/>
                  <a:pt x="20443" y="3230293"/>
                  <a:pt x="0" y="2937730"/>
                </a:cubicBezTo>
                <a:cubicBezTo>
                  <a:pt x="-20443" y="2645167"/>
                  <a:pt x="66499" y="2437948"/>
                  <a:pt x="0" y="2268449"/>
                </a:cubicBezTo>
                <a:cubicBezTo>
                  <a:pt x="-66499" y="2098950"/>
                  <a:pt x="16795" y="1998891"/>
                  <a:pt x="0" y="1830159"/>
                </a:cubicBezTo>
                <a:cubicBezTo>
                  <a:pt x="-16795" y="1661427"/>
                  <a:pt x="89077" y="1391038"/>
                  <a:pt x="0" y="1083880"/>
                </a:cubicBezTo>
                <a:cubicBezTo>
                  <a:pt x="-89077" y="776722"/>
                  <a:pt x="24699" y="235115"/>
                  <a:pt x="0" y="0"/>
                </a:cubicBezTo>
                <a:close/>
              </a:path>
            </a:pathLst>
          </a:custGeom>
          <a:noFill/>
          <a:ln>
            <a:solidFill>
              <a:schemeClr val="accent2"/>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eform 3">
            <a:extLst>
              <a:ext uri="{FF2B5EF4-FFF2-40B4-BE49-F238E27FC236}">
                <a16:creationId xmlns:a16="http://schemas.microsoft.com/office/drawing/2014/main" id="{E57CF1BF-1626-535D-656C-AC0C8CA61840}"/>
              </a:ext>
            </a:extLst>
          </p:cNvPr>
          <p:cNvSpPr/>
          <p:nvPr userDrawn="1"/>
        </p:nvSpPr>
        <p:spPr>
          <a:xfrm>
            <a:off x="10695492" y="5113597"/>
            <a:ext cx="2402599" cy="1447566"/>
          </a:xfrm>
          <a:custGeom>
            <a:avLst/>
            <a:gdLst/>
            <a:ahLst/>
            <a:cxnLst/>
            <a:rect l="l" t="t" r="r" b="b"/>
            <a:pathLst>
              <a:path w="2402599" h="1447566">
                <a:moveTo>
                  <a:pt x="0" y="0"/>
                </a:moveTo>
                <a:lnTo>
                  <a:pt x="2402600" y="0"/>
                </a:lnTo>
                <a:lnTo>
                  <a:pt x="2402600" y="1447566"/>
                </a:lnTo>
                <a:lnTo>
                  <a:pt x="0" y="14475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2" name="Freeform 12">
            <a:extLst>
              <a:ext uri="{FF2B5EF4-FFF2-40B4-BE49-F238E27FC236}">
                <a16:creationId xmlns:a16="http://schemas.microsoft.com/office/drawing/2014/main" id="{475FB411-5CED-D263-5E4D-6F79F4C551E9}"/>
              </a:ext>
            </a:extLst>
          </p:cNvPr>
          <p:cNvSpPr/>
          <p:nvPr userDrawn="1"/>
        </p:nvSpPr>
        <p:spPr>
          <a:xfrm rot="-5400000">
            <a:off x="-2561545" y="5686280"/>
            <a:ext cx="6195594" cy="413072"/>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3" name="TextBox 15">
            <a:extLst>
              <a:ext uri="{FF2B5EF4-FFF2-40B4-BE49-F238E27FC236}">
                <a16:creationId xmlns:a16="http://schemas.microsoft.com/office/drawing/2014/main" id="{57CF5D11-6B61-EE3F-929E-1D56CB71CAE2}"/>
              </a:ext>
            </a:extLst>
          </p:cNvPr>
          <p:cNvSpPr txBox="1"/>
          <p:nvPr userDrawn="1"/>
        </p:nvSpPr>
        <p:spPr>
          <a:xfrm>
            <a:off x="13327478" y="2316134"/>
            <a:ext cx="2668259" cy="495300"/>
          </a:xfrm>
          <a:prstGeom prst="rect">
            <a:avLst/>
          </a:prstGeom>
        </p:spPr>
        <p:txBody>
          <a:bodyPr wrap="square" lIns="0" tIns="0" rIns="0" bIns="0" rtlCol="0" anchor="t">
            <a:spAutoFit/>
          </a:bodyPr>
          <a:lstStyle/>
          <a:p>
            <a:pPr>
              <a:lnSpc>
                <a:spcPts val="3900"/>
              </a:lnSpc>
              <a:spcBef>
                <a:spcPct val="0"/>
              </a:spcBef>
            </a:pPr>
            <a:r>
              <a:rPr lang="en-US" sz="3000" b="1" spc="60" dirty="0">
                <a:solidFill>
                  <a:schemeClr val="tx1">
                    <a:lumMod val="75000"/>
                    <a:lumOff val="25000"/>
                  </a:schemeClr>
                </a:solidFill>
                <a:latin typeface="Fira Sans Semi-Bold"/>
                <a:ea typeface="Fira Sans Semi-Bold"/>
                <a:cs typeface="Fira Sans Semi-Bold"/>
                <a:sym typeface="Fira Sans Semi-Bold"/>
              </a:rPr>
              <a:t>2. SCHRITT</a:t>
            </a:r>
          </a:p>
        </p:txBody>
      </p:sp>
      <p:sp>
        <p:nvSpPr>
          <p:cNvPr id="14" name="TextBox 16">
            <a:extLst>
              <a:ext uri="{FF2B5EF4-FFF2-40B4-BE49-F238E27FC236}">
                <a16:creationId xmlns:a16="http://schemas.microsoft.com/office/drawing/2014/main" id="{A4BBD4C1-6035-B3D2-655F-0E8F58B33450}"/>
              </a:ext>
            </a:extLst>
          </p:cNvPr>
          <p:cNvSpPr txBox="1"/>
          <p:nvPr userDrawn="1"/>
        </p:nvSpPr>
        <p:spPr>
          <a:xfrm>
            <a:off x="13228074" y="3099154"/>
            <a:ext cx="4749230" cy="3716017"/>
          </a:xfrm>
          <a:prstGeom prst="rect">
            <a:avLst/>
          </a:prstGeom>
        </p:spPr>
        <p:txBody>
          <a:bodyPr lIns="0" tIns="0" rIns="0" bIns="0" rtlCol="0" anchor="t">
            <a:spAutoFit/>
          </a:bodyPr>
          <a:lstStyle/>
          <a:p>
            <a:pPr algn="l">
              <a:lnSpc>
                <a:spcPts val="2464"/>
              </a:lnSpc>
            </a:pPr>
            <a:r>
              <a:rPr lang="de-DE" sz="1896" b="1" spc="28" noProof="0" dirty="0">
                <a:solidFill>
                  <a:schemeClr val="tx1">
                    <a:lumMod val="75000"/>
                    <a:lumOff val="25000"/>
                  </a:schemeClr>
                </a:solidFill>
                <a:latin typeface="Fira Sans Bold"/>
                <a:ea typeface="Fira Sans Bold"/>
                <a:cs typeface="Fira Sans Bold"/>
                <a:sym typeface="Fira Sans Bold"/>
              </a:rPr>
              <a:t>Relevanz für den eigenen Unterricht</a:t>
            </a: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de-DE" sz="1896" b="1" spc="28" noProof="0" dirty="0">
                <a:solidFill>
                  <a:schemeClr val="tx1">
                    <a:lumMod val="75000"/>
                    <a:lumOff val="25000"/>
                  </a:schemeClr>
                </a:solidFill>
                <a:latin typeface="Fira Sans Bold"/>
                <a:ea typeface="Fira Sans Bold"/>
                <a:cs typeface="Fira Sans Bold"/>
                <a:sym typeface="Fira Sans Bold"/>
              </a:rPr>
              <a:t>Beratungs- und Fortbildungswunsch</a:t>
            </a: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de-DE" sz="1896" b="1" spc="28" noProof="0" dirty="0">
                <a:solidFill>
                  <a:schemeClr val="tx1">
                    <a:lumMod val="75000"/>
                    <a:lumOff val="25000"/>
                  </a:schemeClr>
                </a:solidFill>
                <a:latin typeface="Fira Sans Bold"/>
                <a:ea typeface="Fira Sans Bold"/>
                <a:cs typeface="Fira Sans Bold"/>
                <a:sym typeface="Fira Sans Bold"/>
              </a:rPr>
              <a:t>Reflexion</a:t>
            </a:r>
          </a:p>
          <a:p>
            <a:pPr algn="ctr">
              <a:lnSpc>
                <a:spcPts val="2464"/>
              </a:lnSpc>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1313"/>
              </a:lnSpc>
              <a:spcBef>
                <a:spcPct val="0"/>
              </a:spcBef>
            </a:pPr>
            <a:endParaRPr lang="en-US" sz="1896" spc="28" dirty="0">
              <a:solidFill>
                <a:schemeClr val="tx1">
                  <a:lumMod val="75000"/>
                  <a:lumOff val="25000"/>
                </a:schemeClr>
              </a:solidFill>
              <a:latin typeface="Fira Sans"/>
              <a:ea typeface="Fira Sans"/>
              <a:cs typeface="Fira Sans"/>
              <a:sym typeface="Fira Sans"/>
            </a:endParaRPr>
          </a:p>
        </p:txBody>
      </p:sp>
      <p:sp>
        <p:nvSpPr>
          <p:cNvPr id="15" name="TextBox 17">
            <a:extLst>
              <a:ext uri="{FF2B5EF4-FFF2-40B4-BE49-F238E27FC236}">
                <a16:creationId xmlns:a16="http://schemas.microsoft.com/office/drawing/2014/main" id="{C3D8F39C-6200-C039-CB80-D4C03051D14D}"/>
              </a:ext>
            </a:extLst>
          </p:cNvPr>
          <p:cNvSpPr txBox="1"/>
          <p:nvPr userDrawn="1"/>
        </p:nvSpPr>
        <p:spPr>
          <a:xfrm>
            <a:off x="337939" y="1842519"/>
            <a:ext cx="2668260" cy="495300"/>
          </a:xfrm>
          <a:prstGeom prst="rect">
            <a:avLst/>
          </a:prstGeom>
        </p:spPr>
        <p:txBody>
          <a:bodyPr wrap="square" lIns="0" tIns="0" rIns="0" bIns="0" rtlCol="0" anchor="t">
            <a:spAutoFit/>
          </a:bodyPr>
          <a:lstStyle/>
          <a:p>
            <a:pPr marL="647700" lvl="1" indent="-323850" algn="ctr">
              <a:lnSpc>
                <a:spcPts val="3900"/>
              </a:lnSpc>
              <a:spcBef>
                <a:spcPct val="0"/>
              </a:spcBef>
              <a:buAutoNum type="arabicPeriod"/>
            </a:pPr>
            <a:r>
              <a:rPr lang="en-US" sz="3000" b="1" spc="60" dirty="0">
                <a:solidFill>
                  <a:srgbClr val="000000"/>
                </a:solidFill>
                <a:latin typeface="Fira Sans Semi-Bold"/>
                <a:ea typeface="Fira Sans Semi-Bold"/>
                <a:cs typeface="Fira Sans Semi-Bold"/>
                <a:sym typeface="Fira Sans Semi-Bold"/>
              </a:rPr>
              <a:t> </a:t>
            </a:r>
            <a:r>
              <a:rPr lang="en-US" sz="3000" b="1" spc="60" dirty="0">
                <a:solidFill>
                  <a:schemeClr val="tx1">
                    <a:lumMod val="75000"/>
                    <a:lumOff val="25000"/>
                  </a:schemeClr>
                </a:solidFill>
                <a:latin typeface="Fira Sans Semi-Bold"/>
                <a:ea typeface="Fira Sans Semi-Bold"/>
                <a:cs typeface="Fira Sans Semi-Bold"/>
                <a:sym typeface="Fira Sans Semi-Bold"/>
              </a:rPr>
              <a:t>SCHRITT</a:t>
            </a:r>
          </a:p>
        </p:txBody>
      </p:sp>
      <p:sp>
        <p:nvSpPr>
          <p:cNvPr id="16" name="Freeform 13">
            <a:extLst>
              <a:ext uri="{FF2B5EF4-FFF2-40B4-BE49-F238E27FC236}">
                <a16:creationId xmlns:a16="http://schemas.microsoft.com/office/drawing/2014/main" id="{325CDDDE-C15A-2DE0-13DC-F1775E3E4A0C}"/>
              </a:ext>
            </a:extLst>
          </p:cNvPr>
          <p:cNvSpPr/>
          <p:nvPr userDrawn="1"/>
        </p:nvSpPr>
        <p:spPr>
          <a:xfrm rot="5400000">
            <a:off x="10122776" y="8924395"/>
            <a:ext cx="1030103" cy="711883"/>
          </a:xfrm>
          <a:custGeom>
            <a:avLst/>
            <a:gdLst/>
            <a:ahLst/>
            <a:cxnLst/>
            <a:rect l="l" t="t" r="r" b="b"/>
            <a:pathLst>
              <a:path w="1361346" h="912102">
                <a:moveTo>
                  <a:pt x="0" y="0"/>
                </a:moveTo>
                <a:lnTo>
                  <a:pt x="1361345" y="0"/>
                </a:lnTo>
                <a:lnTo>
                  <a:pt x="1361345" y="912102"/>
                </a:lnTo>
                <a:lnTo>
                  <a:pt x="0" y="9121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17" name="Freeform 14">
            <a:extLst>
              <a:ext uri="{FF2B5EF4-FFF2-40B4-BE49-F238E27FC236}">
                <a16:creationId xmlns:a16="http://schemas.microsoft.com/office/drawing/2014/main" id="{AAC9DE10-91F8-84EB-CDB8-51FFE131BC2F}"/>
              </a:ext>
            </a:extLst>
          </p:cNvPr>
          <p:cNvSpPr/>
          <p:nvPr userDrawn="1"/>
        </p:nvSpPr>
        <p:spPr>
          <a:xfrm>
            <a:off x="4842898" y="9118854"/>
            <a:ext cx="960084" cy="598852"/>
          </a:xfrm>
          <a:custGeom>
            <a:avLst/>
            <a:gdLst/>
            <a:ahLst/>
            <a:cxnLst/>
            <a:rect l="l" t="t" r="r" b="b"/>
            <a:pathLst>
              <a:path w="960084" h="598852">
                <a:moveTo>
                  <a:pt x="0" y="0"/>
                </a:moveTo>
                <a:lnTo>
                  <a:pt x="960084" y="0"/>
                </a:lnTo>
                <a:lnTo>
                  <a:pt x="960084" y="598852"/>
                </a:lnTo>
                <a:lnTo>
                  <a:pt x="0" y="5988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18" name="Rechteck 17">
            <a:extLst>
              <a:ext uri="{FF2B5EF4-FFF2-40B4-BE49-F238E27FC236}">
                <a16:creationId xmlns:a16="http://schemas.microsoft.com/office/drawing/2014/main" id="{7BDF5097-33CB-ADF3-5FED-BAE05FF1998A}"/>
              </a:ext>
            </a:extLst>
          </p:cNvPr>
          <p:cNvSpPr/>
          <p:nvPr userDrawn="1"/>
        </p:nvSpPr>
        <p:spPr>
          <a:xfrm>
            <a:off x="13178665" y="7372879"/>
            <a:ext cx="4611325" cy="2676070"/>
          </a:xfrm>
          <a:custGeom>
            <a:avLst/>
            <a:gdLst>
              <a:gd name="connsiteX0" fmla="*/ 0 w 4611325"/>
              <a:gd name="connsiteY0" fmla="*/ 0 h 2676070"/>
              <a:gd name="connsiteX1" fmla="*/ 750987 w 4611325"/>
              <a:gd name="connsiteY1" fmla="*/ 0 h 2676070"/>
              <a:gd name="connsiteX2" fmla="*/ 1455861 w 4611325"/>
              <a:gd name="connsiteY2" fmla="*/ 0 h 2676070"/>
              <a:gd name="connsiteX3" fmla="*/ 2114622 w 4611325"/>
              <a:gd name="connsiteY3" fmla="*/ 0 h 2676070"/>
              <a:gd name="connsiteX4" fmla="*/ 2773383 w 4611325"/>
              <a:gd name="connsiteY4" fmla="*/ 0 h 2676070"/>
              <a:gd name="connsiteX5" fmla="*/ 3524370 w 4611325"/>
              <a:gd name="connsiteY5" fmla="*/ 0 h 2676070"/>
              <a:gd name="connsiteX6" fmla="*/ 4611325 w 4611325"/>
              <a:gd name="connsiteY6" fmla="*/ 0 h 2676070"/>
              <a:gd name="connsiteX7" fmla="*/ 4611325 w 4611325"/>
              <a:gd name="connsiteY7" fmla="*/ 588735 h 2676070"/>
              <a:gd name="connsiteX8" fmla="*/ 4611325 w 4611325"/>
              <a:gd name="connsiteY8" fmla="*/ 1284514 h 2676070"/>
              <a:gd name="connsiteX9" fmla="*/ 4611325 w 4611325"/>
              <a:gd name="connsiteY9" fmla="*/ 1873249 h 2676070"/>
              <a:gd name="connsiteX10" fmla="*/ 4611325 w 4611325"/>
              <a:gd name="connsiteY10" fmla="*/ 2676070 h 2676070"/>
              <a:gd name="connsiteX11" fmla="*/ 4044791 w 4611325"/>
              <a:gd name="connsiteY11" fmla="*/ 2676070 h 2676070"/>
              <a:gd name="connsiteX12" fmla="*/ 3293804 w 4611325"/>
              <a:gd name="connsiteY12" fmla="*/ 2676070 h 2676070"/>
              <a:gd name="connsiteX13" fmla="*/ 2681156 w 4611325"/>
              <a:gd name="connsiteY13" fmla="*/ 2676070 h 2676070"/>
              <a:gd name="connsiteX14" fmla="*/ 1930169 w 4611325"/>
              <a:gd name="connsiteY14" fmla="*/ 2676070 h 2676070"/>
              <a:gd name="connsiteX15" fmla="*/ 1363635 w 4611325"/>
              <a:gd name="connsiteY15" fmla="*/ 2676070 h 2676070"/>
              <a:gd name="connsiteX16" fmla="*/ 843214 w 4611325"/>
              <a:gd name="connsiteY16" fmla="*/ 2676070 h 2676070"/>
              <a:gd name="connsiteX17" fmla="*/ 0 w 4611325"/>
              <a:gd name="connsiteY17" fmla="*/ 2676070 h 2676070"/>
              <a:gd name="connsiteX18" fmla="*/ 0 w 4611325"/>
              <a:gd name="connsiteY18" fmla="*/ 1980292 h 2676070"/>
              <a:gd name="connsiteX19" fmla="*/ 0 w 4611325"/>
              <a:gd name="connsiteY19" fmla="*/ 1391556 h 2676070"/>
              <a:gd name="connsiteX20" fmla="*/ 0 w 4611325"/>
              <a:gd name="connsiteY20" fmla="*/ 669018 h 2676070"/>
              <a:gd name="connsiteX21" fmla="*/ 0 w 4611325"/>
              <a:gd name="connsiteY21" fmla="*/ 0 h 26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11325" h="2676070" fill="none" extrusionOk="0">
                <a:moveTo>
                  <a:pt x="0" y="0"/>
                </a:moveTo>
                <a:cubicBezTo>
                  <a:pt x="284345" y="5254"/>
                  <a:pt x="437907" y="10736"/>
                  <a:pt x="750987" y="0"/>
                </a:cubicBezTo>
                <a:cubicBezTo>
                  <a:pt x="1064067" y="-10736"/>
                  <a:pt x="1276947" y="-20380"/>
                  <a:pt x="1455861" y="0"/>
                </a:cubicBezTo>
                <a:cubicBezTo>
                  <a:pt x="1634775" y="20380"/>
                  <a:pt x="1799468" y="-14640"/>
                  <a:pt x="2114622" y="0"/>
                </a:cubicBezTo>
                <a:cubicBezTo>
                  <a:pt x="2429776" y="14640"/>
                  <a:pt x="2509865" y="-29103"/>
                  <a:pt x="2773383" y="0"/>
                </a:cubicBezTo>
                <a:cubicBezTo>
                  <a:pt x="3036901" y="29103"/>
                  <a:pt x="3242692" y="-32811"/>
                  <a:pt x="3524370" y="0"/>
                </a:cubicBezTo>
                <a:cubicBezTo>
                  <a:pt x="3806048" y="32811"/>
                  <a:pt x="4157042" y="-10225"/>
                  <a:pt x="4611325" y="0"/>
                </a:cubicBezTo>
                <a:cubicBezTo>
                  <a:pt x="4582082" y="272689"/>
                  <a:pt x="4609906" y="374302"/>
                  <a:pt x="4611325" y="588735"/>
                </a:cubicBezTo>
                <a:cubicBezTo>
                  <a:pt x="4612744" y="803168"/>
                  <a:pt x="4621753" y="1040822"/>
                  <a:pt x="4611325" y="1284514"/>
                </a:cubicBezTo>
                <a:cubicBezTo>
                  <a:pt x="4600897" y="1528206"/>
                  <a:pt x="4602563" y="1623635"/>
                  <a:pt x="4611325" y="1873249"/>
                </a:cubicBezTo>
                <a:cubicBezTo>
                  <a:pt x="4620087" y="2122864"/>
                  <a:pt x="4594540" y="2405317"/>
                  <a:pt x="4611325" y="2676070"/>
                </a:cubicBezTo>
                <a:cubicBezTo>
                  <a:pt x="4402011" y="2658051"/>
                  <a:pt x="4242052" y="2656135"/>
                  <a:pt x="4044791" y="2676070"/>
                </a:cubicBezTo>
                <a:cubicBezTo>
                  <a:pt x="3847530" y="2696005"/>
                  <a:pt x="3600851" y="2682029"/>
                  <a:pt x="3293804" y="2676070"/>
                </a:cubicBezTo>
                <a:cubicBezTo>
                  <a:pt x="2986757" y="2670111"/>
                  <a:pt x="2984073" y="2676919"/>
                  <a:pt x="2681156" y="2676070"/>
                </a:cubicBezTo>
                <a:cubicBezTo>
                  <a:pt x="2378239" y="2675221"/>
                  <a:pt x="2288717" y="2653083"/>
                  <a:pt x="1930169" y="2676070"/>
                </a:cubicBezTo>
                <a:cubicBezTo>
                  <a:pt x="1571621" y="2699057"/>
                  <a:pt x="1489860" y="2683238"/>
                  <a:pt x="1363635" y="2676070"/>
                </a:cubicBezTo>
                <a:cubicBezTo>
                  <a:pt x="1237410" y="2668902"/>
                  <a:pt x="1100169" y="2687791"/>
                  <a:pt x="843214" y="2676070"/>
                </a:cubicBezTo>
                <a:cubicBezTo>
                  <a:pt x="586259" y="2664349"/>
                  <a:pt x="224755" y="2690856"/>
                  <a:pt x="0" y="2676070"/>
                </a:cubicBezTo>
                <a:cubicBezTo>
                  <a:pt x="-29801" y="2491814"/>
                  <a:pt x="-28148" y="2275499"/>
                  <a:pt x="0" y="1980292"/>
                </a:cubicBezTo>
                <a:cubicBezTo>
                  <a:pt x="28148" y="1685085"/>
                  <a:pt x="-2174" y="1533066"/>
                  <a:pt x="0" y="1391556"/>
                </a:cubicBezTo>
                <a:cubicBezTo>
                  <a:pt x="2174" y="1250046"/>
                  <a:pt x="-3602" y="963525"/>
                  <a:pt x="0" y="669018"/>
                </a:cubicBezTo>
                <a:cubicBezTo>
                  <a:pt x="3602" y="374511"/>
                  <a:pt x="-12592" y="271247"/>
                  <a:pt x="0" y="0"/>
                </a:cubicBezTo>
                <a:close/>
              </a:path>
              <a:path w="4611325" h="2676070" stroke="0" extrusionOk="0">
                <a:moveTo>
                  <a:pt x="0" y="0"/>
                </a:moveTo>
                <a:cubicBezTo>
                  <a:pt x="270036" y="-30039"/>
                  <a:pt x="336480" y="-9516"/>
                  <a:pt x="612647" y="0"/>
                </a:cubicBezTo>
                <a:cubicBezTo>
                  <a:pt x="888814" y="9516"/>
                  <a:pt x="970623" y="8164"/>
                  <a:pt x="1133068" y="0"/>
                </a:cubicBezTo>
                <a:cubicBezTo>
                  <a:pt x="1295513" y="-8164"/>
                  <a:pt x="1553426" y="6519"/>
                  <a:pt x="1884056" y="0"/>
                </a:cubicBezTo>
                <a:cubicBezTo>
                  <a:pt x="2214686" y="-6519"/>
                  <a:pt x="2249854" y="-877"/>
                  <a:pt x="2496703" y="0"/>
                </a:cubicBezTo>
                <a:cubicBezTo>
                  <a:pt x="2743552" y="877"/>
                  <a:pt x="2829509" y="-6358"/>
                  <a:pt x="3109351" y="0"/>
                </a:cubicBezTo>
                <a:cubicBezTo>
                  <a:pt x="3389193" y="6358"/>
                  <a:pt x="3584048" y="20118"/>
                  <a:pt x="3860338" y="0"/>
                </a:cubicBezTo>
                <a:cubicBezTo>
                  <a:pt x="4136628" y="-20118"/>
                  <a:pt x="4457746" y="-3032"/>
                  <a:pt x="4611325" y="0"/>
                </a:cubicBezTo>
                <a:cubicBezTo>
                  <a:pt x="4579979" y="347774"/>
                  <a:pt x="4628664" y="378006"/>
                  <a:pt x="4611325" y="722539"/>
                </a:cubicBezTo>
                <a:cubicBezTo>
                  <a:pt x="4593986" y="1067072"/>
                  <a:pt x="4581260" y="1048238"/>
                  <a:pt x="4611325" y="1338035"/>
                </a:cubicBezTo>
                <a:cubicBezTo>
                  <a:pt x="4641390" y="1627832"/>
                  <a:pt x="4616006" y="1813153"/>
                  <a:pt x="4611325" y="1953531"/>
                </a:cubicBezTo>
                <a:cubicBezTo>
                  <a:pt x="4606644" y="2093909"/>
                  <a:pt x="4645676" y="2405021"/>
                  <a:pt x="4611325" y="2676070"/>
                </a:cubicBezTo>
                <a:cubicBezTo>
                  <a:pt x="4452733" y="2645129"/>
                  <a:pt x="4204167" y="2710289"/>
                  <a:pt x="3906451" y="2676070"/>
                </a:cubicBezTo>
                <a:cubicBezTo>
                  <a:pt x="3608735" y="2641851"/>
                  <a:pt x="3478210" y="2667164"/>
                  <a:pt x="3155464" y="2676070"/>
                </a:cubicBezTo>
                <a:cubicBezTo>
                  <a:pt x="2832718" y="2684976"/>
                  <a:pt x="2572319" y="2691462"/>
                  <a:pt x="2404477" y="2676070"/>
                </a:cubicBezTo>
                <a:cubicBezTo>
                  <a:pt x="2236635" y="2660678"/>
                  <a:pt x="1962522" y="2684575"/>
                  <a:pt x="1837942" y="2676070"/>
                </a:cubicBezTo>
                <a:cubicBezTo>
                  <a:pt x="1713363" y="2667565"/>
                  <a:pt x="1459265" y="2704457"/>
                  <a:pt x="1179182" y="2676070"/>
                </a:cubicBezTo>
                <a:cubicBezTo>
                  <a:pt x="899099" y="2647683"/>
                  <a:pt x="475003" y="2689010"/>
                  <a:pt x="0" y="2676070"/>
                </a:cubicBezTo>
                <a:cubicBezTo>
                  <a:pt x="-19821" y="2425242"/>
                  <a:pt x="-7438" y="2213528"/>
                  <a:pt x="0" y="2007053"/>
                </a:cubicBezTo>
                <a:cubicBezTo>
                  <a:pt x="7438" y="1800578"/>
                  <a:pt x="-8729" y="1613595"/>
                  <a:pt x="0" y="1391556"/>
                </a:cubicBezTo>
                <a:cubicBezTo>
                  <a:pt x="8729" y="1169517"/>
                  <a:pt x="17077" y="1036640"/>
                  <a:pt x="0" y="776060"/>
                </a:cubicBezTo>
                <a:cubicBezTo>
                  <a:pt x="-17077" y="515480"/>
                  <a:pt x="5859" y="329874"/>
                  <a:pt x="0" y="0"/>
                </a:cubicBezTo>
                <a:close/>
              </a:path>
            </a:pathLst>
          </a:custGeom>
          <a:solidFill>
            <a:schemeClr val="bg1">
              <a:alpha val="18000"/>
            </a:schemeClr>
          </a:solidFill>
          <a:ln>
            <a:solidFill>
              <a:schemeClr val="accent2"/>
            </a:solidFill>
            <a:extLst>
              <a:ext uri="{C807C97D-BFC1-408E-A445-0C87EB9F89A2}">
                <ask:lineSketchStyleProps xmlns:ask="http://schemas.microsoft.com/office/drawing/2018/sketchyshapes" sd="1219033472">
                  <a:prstGeom prst="rect">
                    <a:avLst/>
                  </a:prstGeom>
                  <ask:type>
                    <ask:lineSketchFreehand/>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eform 12">
            <a:extLst>
              <a:ext uri="{FF2B5EF4-FFF2-40B4-BE49-F238E27FC236}">
                <a16:creationId xmlns:a16="http://schemas.microsoft.com/office/drawing/2014/main" id="{70448FC9-C837-489E-02F2-542290B88813}"/>
              </a:ext>
            </a:extLst>
          </p:cNvPr>
          <p:cNvSpPr/>
          <p:nvPr userDrawn="1"/>
        </p:nvSpPr>
        <p:spPr>
          <a:xfrm>
            <a:off x="13887566" y="7192197"/>
            <a:ext cx="2646072" cy="296310"/>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20" name="Gruppieren 19">
            <a:extLst>
              <a:ext uri="{FF2B5EF4-FFF2-40B4-BE49-F238E27FC236}">
                <a16:creationId xmlns:a16="http://schemas.microsoft.com/office/drawing/2014/main" id="{53309736-DCFA-6D64-7DAF-56BF10063F54}"/>
              </a:ext>
            </a:extLst>
          </p:cNvPr>
          <p:cNvGrpSpPr/>
          <p:nvPr userDrawn="1"/>
        </p:nvGrpSpPr>
        <p:grpSpPr>
          <a:xfrm>
            <a:off x="14198139" y="3504652"/>
            <a:ext cx="2397215" cy="495844"/>
            <a:chOff x="7396429" y="5435237"/>
            <a:chExt cx="1868873" cy="390254"/>
          </a:xfrm>
        </p:grpSpPr>
        <p:sp>
          <p:nvSpPr>
            <p:cNvPr id="21" name="Rechteck 252">
              <a:extLst>
                <a:ext uri="{FF2B5EF4-FFF2-40B4-BE49-F238E27FC236}">
                  <a16:creationId xmlns:a16="http://schemas.microsoft.com/office/drawing/2014/main" id="{5FFF2602-FE34-575C-77A8-6EC01AEBD025}"/>
                </a:ext>
              </a:extLst>
            </p:cNvPr>
            <p:cNvSpPr/>
            <p:nvPr/>
          </p:nvSpPr>
          <p:spPr>
            <a:xfrm>
              <a:off x="7396429" y="5437294"/>
              <a:ext cx="934197" cy="388197"/>
            </a:xfrm>
            <a:prstGeom prst="rect">
              <a:avLst/>
            </a:prstGeom>
            <a:noFill/>
            <a:ln w="22225" cap="flat">
              <a:solidFill>
                <a:srgbClr val="FF6161"/>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2" name="Rechteck 253">
              <a:extLst>
                <a:ext uri="{FF2B5EF4-FFF2-40B4-BE49-F238E27FC236}">
                  <a16:creationId xmlns:a16="http://schemas.microsoft.com/office/drawing/2014/main" id="{8569272C-2742-5EF0-2AA0-F3223587656A}"/>
                </a:ext>
              </a:extLst>
            </p:cNvPr>
            <p:cNvSpPr/>
            <p:nvPr/>
          </p:nvSpPr>
          <p:spPr>
            <a:xfrm>
              <a:off x="8348954" y="5435237"/>
              <a:ext cx="916348" cy="388197"/>
            </a:xfrm>
            <a:prstGeom prst="rect">
              <a:avLst/>
            </a:prstGeom>
            <a:noFill/>
            <a:ln w="22225" cap="flat">
              <a:solidFill>
                <a:srgbClr val="008204"/>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3" name="Textfeld 262">
              <a:extLst>
                <a:ext uri="{FF2B5EF4-FFF2-40B4-BE49-F238E27FC236}">
                  <a16:creationId xmlns:a16="http://schemas.microsoft.com/office/drawing/2014/main" id="{168313FF-C514-3B33-132A-F3861CD29909}"/>
                </a:ext>
              </a:extLst>
            </p:cNvPr>
            <p:cNvSpPr txBox="1"/>
            <p:nvPr/>
          </p:nvSpPr>
          <p:spPr>
            <a:xfrm>
              <a:off x="7432124" y="5499761"/>
              <a:ext cx="893437" cy="2296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a:defRPr sz="800" b="1">
                  <a:solidFill>
                    <a:srgbClr val="FF6161"/>
                  </a:solidFill>
                  <a:latin typeface="Verdana"/>
                  <a:ea typeface="Verdana"/>
                  <a:cs typeface="Verdana"/>
                  <a:sym typeface="Verdana"/>
                </a:defRPr>
              </a:lvl1pPr>
            </a:lstStyle>
            <a:p>
              <a:r>
                <a:rPr lang="de-DE" sz="1896" spc="28" dirty="0">
                  <a:solidFill>
                    <a:srgbClr val="FF0000"/>
                  </a:solidFill>
                  <a:latin typeface="Fira Sans Bold"/>
                </a:rPr>
                <a:t>NIEDRIG</a:t>
              </a:r>
              <a:endParaRPr sz="1896" spc="28" dirty="0">
                <a:solidFill>
                  <a:srgbClr val="FF0000"/>
                </a:solidFill>
                <a:latin typeface="Fira Sans Bold"/>
              </a:endParaRPr>
            </a:p>
          </p:txBody>
        </p:sp>
        <p:sp>
          <p:nvSpPr>
            <p:cNvPr id="24" name="Textfeld 266">
              <a:extLst>
                <a:ext uri="{FF2B5EF4-FFF2-40B4-BE49-F238E27FC236}">
                  <a16:creationId xmlns:a16="http://schemas.microsoft.com/office/drawing/2014/main" id="{D20E330D-D318-826A-0BAE-BA3E76701239}"/>
                </a:ext>
              </a:extLst>
            </p:cNvPr>
            <p:cNvSpPr txBox="1"/>
            <p:nvPr/>
          </p:nvSpPr>
          <p:spPr>
            <a:xfrm>
              <a:off x="8321832" y="5502810"/>
              <a:ext cx="914231" cy="2296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a:defRPr sz="800" b="1">
                  <a:solidFill>
                    <a:srgbClr val="008204"/>
                  </a:solidFill>
                  <a:latin typeface="Verdana"/>
                  <a:ea typeface="Verdana"/>
                  <a:cs typeface="Verdana"/>
                  <a:sym typeface="Verdana"/>
                </a:defRPr>
              </a:lvl1pPr>
            </a:lstStyle>
            <a:p>
              <a:r>
                <a:rPr lang="de-DE" sz="1896" spc="28" dirty="0">
                  <a:solidFill>
                    <a:schemeClr val="accent5">
                      <a:lumMod val="75000"/>
                    </a:schemeClr>
                  </a:solidFill>
                  <a:latin typeface="Fira Sans Bold"/>
                </a:rPr>
                <a:t>HOCH</a:t>
              </a:r>
              <a:endParaRPr sz="1896" spc="28" dirty="0">
                <a:solidFill>
                  <a:schemeClr val="accent5">
                    <a:lumMod val="75000"/>
                  </a:schemeClr>
                </a:solidFill>
                <a:latin typeface="Fira Sans Bold"/>
              </a:endParaRPr>
            </a:p>
          </p:txBody>
        </p:sp>
      </p:grpSp>
      <p:sp>
        <p:nvSpPr>
          <p:cNvPr id="25" name="Textfeld 47">
            <a:extLst>
              <a:ext uri="{FF2B5EF4-FFF2-40B4-BE49-F238E27FC236}">
                <a16:creationId xmlns:a16="http://schemas.microsoft.com/office/drawing/2014/main" id="{1E4F6B86-DE37-C9EC-BBB1-64FF06BB68FE}"/>
              </a:ext>
            </a:extLst>
          </p:cNvPr>
          <p:cNvSpPr txBox="1"/>
          <p:nvPr userDrawn="1"/>
        </p:nvSpPr>
        <p:spPr>
          <a:xfrm>
            <a:off x="14613179" y="4547922"/>
            <a:ext cx="555242" cy="2923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defRPr sz="800">
                <a:latin typeface="Verdana"/>
                <a:ea typeface="Verdana"/>
                <a:cs typeface="Verdana"/>
                <a:sym typeface="Verdana"/>
              </a:defRPr>
            </a:lvl1pPr>
          </a:lstStyle>
          <a:p>
            <a:r>
              <a:rPr lang="de-DE" sz="1900" spc="28" dirty="0">
                <a:solidFill>
                  <a:schemeClr val="tx1">
                    <a:lumMod val="75000"/>
                    <a:lumOff val="25000"/>
                  </a:schemeClr>
                </a:solidFill>
                <a:latin typeface="Fira Sans"/>
              </a:rPr>
              <a:t>ja</a:t>
            </a:r>
            <a:endParaRPr sz="1900" spc="28" dirty="0">
              <a:solidFill>
                <a:schemeClr val="tx1">
                  <a:lumMod val="75000"/>
                  <a:lumOff val="25000"/>
                </a:schemeClr>
              </a:solidFill>
              <a:latin typeface="Fira Sans"/>
            </a:endParaRPr>
          </a:p>
        </p:txBody>
      </p:sp>
      <p:sp>
        <p:nvSpPr>
          <p:cNvPr id="26" name="Rechteck 48">
            <a:extLst>
              <a:ext uri="{FF2B5EF4-FFF2-40B4-BE49-F238E27FC236}">
                <a16:creationId xmlns:a16="http://schemas.microsoft.com/office/drawing/2014/main" id="{7037A16D-13A0-BEE9-21FE-4BEB982AE526}"/>
              </a:ext>
            </a:extLst>
          </p:cNvPr>
          <p:cNvSpPr/>
          <p:nvPr userDrawn="1"/>
        </p:nvSpPr>
        <p:spPr>
          <a:xfrm>
            <a:off x="14190000" y="4556332"/>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 name="Rechteck 23">
            <a:extLst>
              <a:ext uri="{FF2B5EF4-FFF2-40B4-BE49-F238E27FC236}">
                <a16:creationId xmlns:a16="http://schemas.microsoft.com/office/drawing/2014/main" id="{6207A671-82A9-7577-D0E8-49F258DD33F4}"/>
              </a:ext>
            </a:extLst>
          </p:cNvPr>
          <p:cNvSpPr/>
          <p:nvPr userDrawn="1"/>
        </p:nvSpPr>
        <p:spPr>
          <a:xfrm>
            <a:off x="15447327" y="4551249"/>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 name="Textfeld 22">
            <a:extLst>
              <a:ext uri="{FF2B5EF4-FFF2-40B4-BE49-F238E27FC236}">
                <a16:creationId xmlns:a16="http://schemas.microsoft.com/office/drawing/2014/main" id="{248245A7-481C-3709-135A-E6C87D00812D}"/>
              </a:ext>
            </a:extLst>
          </p:cNvPr>
          <p:cNvSpPr txBox="1"/>
          <p:nvPr userDrawn="1"/>
        </p:nvSpPr>
        <p:spPr>
          <a:xfrm>
            <a:off x="15794306" y="4533900"/>
            <a:ext cx="817294" cy="2923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defRPr sz="800">
                <a:latin typeface="Verdana"/>
                <a:ea typeface="Verdana"/>
                <a:cs typeface="Verdana"/>
                <a:sym typeface="Verdana"/>
              </a:defRPr>
            </a:lvl1pPr>
          </a:lstStyle>
          <a:p>
            <a:r>
              <a:rPr sz="1900" spc="28" dirty="0" err="1">
                <a:solidFill>
                  <a:schemeClr val="tx1">
                    <a:lumMod val="75000"/>
                    <a:lumOff val="25000"/>
                  </a:schemeClr>
                </a:solidFill>
                <a:latin typeface="Fira Sans"/>
              </a:rPr>
              <a:t>nein</a:t>
            </a:r>
            <a:endParaRPr sz="1900" spc="28" dirty="0">
              <a:solidFill>
                <a:schemeClr val="tx1">
                  <a:lumMod val="75000"/>
                  <a:lumOff val="25000"/>
                </a:schemeClr>
              </a:solidFill>
              <a:latin typeface="Fira Sans"/>
            </a:endParaRPr>
          </a:p>
        </p:txBody>
      </p:sp>
      <p:sp>
        <p:nvSpPr>
          <p:cNvPr id="30" name="Textfeld 29">
            <a:extLst>
              <a:ext uri="{FF2B5EF4-FFF2-40B4-BE49-F238E27FC236}">
                <a16:creationId xmlns:a16="http://schemas.microsoft.com/office/drawing/2014/main" id="{D4657113-FD2A-CB7A-431F-6DA371B456B5}"/>
              </a:ext>
            </a:extLst>
          </p:cNvPr>
          <p:cNvSpPr txBox="1"/>
          <p:nvPr userDrawn="1"/>
        </p:nvSpPr>
        <p:spPr>
          <a:xfrm>
            <a:off x="5713431" y="9064887"/>
            <a:ext cx="4767118" cy="964623"/>
          </a:xfrm>
          <a:prstGeom prst="rect">
            <a:avLst/>
          </a:prstGeom>
          <a:noFill/>
        </p:spPr>
        <p:txBody>
          <a:bodyPr wrap="square">
            <a:spAutoFit/>
          </a:bodyPr>
          <a:lstStyle/>
          <a:p>
            <a:pPr algn="l">
              <a:lnSpc>
                <a:spcPts val="2281"/>
              </a:lnSpc>
              <a:spcBef>
                <a:spcPct val="0"/>
              </a:spcBef>
            </a:pPr>
            <a:r>
              <a:rPr lang="de-DE" sz="1800" i="1" spc="26" noProof="0" dirty="0">
                <a:solidFill>
                  <a:schemeClr val="tx1">
                    <a:lumMod val="75000"/>
                    <a:lumOff val="25000"/>
                  </a:schemeClr>
                </a:solidFill>
                <a:latin typeface="Fira Sans Light Italics"/>
                <a:ea typeface="Fira Sans Light Italics"/>
                <a:cs typeface="Fira Sans Light Italics"/>
                <a:sym typeface="Fira Sans Light Italics"/>
              </a:rPr>
              <a:t>Auf der Rückseite konkrete Beispiele aus der Unterrichtspraxis. Scannen Sie dazu den QR-Code. </a:t>
            </a:r>
          </a:p>
        </p:txBody>
      </p:sp>
      <p:sp>
        <p:nvSpPr>
          <p:cNvPr id="31" name="Textplatzhalter 16">
            <a:extLst>
              <a:ext uri="{FF2B5EF4-FFF2-40B4-BE49-F238E27FC236}">
                <a16:creationId xmlns:a16="http://schemas.microsoft.com/office/drawing/2014/main" id="{95B91CF5-029A-C9E0-0FC7-7E7DC5F3EA88}"/>
              </a:ext>
            </a:extLst>
          </p:cNvPr>
          <p:cNvSpPr>
            <a:spLocks noGrp="1"/>
          </p:cNvSpPr>
          <p:nvPr>
            <p:ph type="body" sz="quarter" idx="13"/>
          </p:nvPr>
        </p:nvSpPr>
        <p:spPr>
          <a:xfrm>
            <a:off x="13235850" y="5392617"/>
            <a:ext cx="4510867" cy="1743156"/>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2" name="Textplatzhalter 16">
            <a:extLst>
              <a:ext uri="{FF2B5EF4-FFF2-40B4-BE49-F238E27FC236}">
                <a16:creationId xmlns:a16="http://schemas.microsoft.com/office/drawing/2014/main" id="{1E0B5A48-23AF-AE34-6D4B-471902608C28}"/>
              </a:ext>
            </a:extLst>
          </p:cNvPr>
          <p:cNvSpPr>
            <a:spLocks noGrp="1"/>
          </p:cNvSpPr>
          <p:nvPr>
            <p:ph type="body" sz="quarter" idx="14"/>
          </p:nvPr>
        </p:nvSpPr>
        <p:spPr>
          <a:xfrm>
            <a:off x="788574" y="2592456"/>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3" name="Textplatzhalter 16">
            <a:extLst>
              <a:ext uri="{FF2B5EF4-FFF2-40B4-BE49-F238E27FC236}">
                <a16:creationId xmlns:a16="http://schemas.microsoft.com/office/drawing/2014/main" id="{BD4C28CB-1085-C3DC-77EC-1CD035F93866}"/>
              </a:ext>
            </a:extLst>
          </p:cNvPr>
          <p:cNvSpPr>
            <a:spLocks noGrp="1"/>
          </p:cNvSpPr>
          <p:nvPr>
            <p:ph type="body" sz="quarter" idx="15"/>
          </p:nvPr>
        </p:nvSpPr>
        <p:spPr>
          <a:xfrm>
            <a:off x="5663106" y="2563784"/>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Tree>
    <p:extLst>
      <p:ext uri="{BB962C8B-B14F-4D97-AF65-F5344CB8AC3E}">
        <p14:creationId xmlns:p14="http://schemas.microsoft.com/office/powerpoint/2010/main" val="1130535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Freeform 3">
            <a:extLst>
              <a:ext uri="{FF2B5EF4-FFF2-40B4-BE49-F238E27FC236}">
                <a16:creationId xmlns:a16="http://schemas.microsoft.com/office/drawing/2014/main" id="{BDB2191A-5497-B0B8-927E-8E2E398DBAB3}"/>
              </a:ext>
            </a:extLst>
          </p:cNvPr>
          <p:cNvSpPr/>
          <p:nvPr userDrawn="1"/>
        </p:nvSpPr>
        <p:spPr>
          <a:xfrm>
            <a:off x="543065" y="2480693"/>
            <a:ext cx="5442093" cy="7435208"/>
          </a:xfrm>
          <a:custGeom>
            <a:avLst/>
            <a:gdLst>
              <a:gd name="connsiteX0" fmla="*/ 0 w 5442093"/>
              <a:gd name="connsiteY0" fmla="*/ 0 h 7435208"/>
              <a:gd name="connsiteX1" fmla="*/ 5442093 w 5442093"/>
              <a:gd name="connsiteY1" fmla="*/ 0 h 7435208"/>
              <a:gd name="connsiteX2" fmla="*/ 5442093 w 5442093"/>
              <a:gd name="connsiteY2" fmla="*/ 7435208 h 7435208"/>
              <a:gd name="connsiteX3" fmla="*/ 0 w 5442093"/>
              <a:gd name="connsiteY3" fmla="*/ 7435208 h 7435208"/>
              <a:gd name="connsiteX4" fmla="*/ 0 w 5442093"/>
              <a:gd name="connsiteY4" fmla="*/ 0 h 7435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093" h="7435208" extrusionOk="0">
                <a:moveTo>
                  <a:pt x="0" y="0"/>
                </a:moveTo>
                <a:cubicBezTo>
                  <a:pt x="2484793" y="118645"/>
                  <a:pt x="3517096" y="116012"/>
                  <a:pt x="5442093" y="0"/>
                </a:cubicBezTo>
                <a:cubicBezTo>
                  <a:pt x="5309211" y="2837585"/>
                  <a:pt x="5527044" y="4466548"/>
                  <a:pt x="5442093" y="7435208"/>
                </a:cubicBezTo>
                <a:cubicBezTo>
                  <a:pt x="4151865" y="7569808"/>
                  <a:pt x="1451379" y="7278012"/>
                  <a:pt x="0" y="7435208"/>
                </a:cubicBezTo>
                <a:cubicBezTo>
                  <a:pt x="-20187" y="4517271"/>
                  <a:pt x="-152480" y="3223946"/>
                  <a:pt x="0" y="0"/>
                </a:cubicBezTo>
                <a:close/>
              </a:path>
            </a:pathLst>
          </a:custGeom>
          <a:noFill/>
          <a:ln w="19050">
            <a:solidFill>
              <a:schemeClr val="accent2"/>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8" name="Freeform 3">
            <a:extLst>
              <a:ext uri="{FF2B5EF4-FFF2-40B4-BE49-F238E27FC236}">
                <a16:creationId xmlns:a16="http://schemas.microsoft.com/office/drawing/2014/main" id="{A728E354-8237-883D-B525-7A4EC185A4DB}"/>
              </a:ext>
            </a:extLst>
          </p:cNvPr>
          <p:cNvSpPr/>
          <p:nvPr userDrawn="1"/>
        </p:nvSpPr>
        <p:spPr>
          <a:xfrm>
            <a:off x="6351586" y="2480693"/>
            <a:ext cx="5442093" cy="7435208"/>
          </a:xfrm>
          <a:custGeom>
            <a:avLst/>
            <a:gdLst>
              <a:gd name="connsiteX0" fmla="*/ 0 w 5442093"/>
              <a:gd name="connsiteY0" fmla="*/ 0 h 7435208"/>
              <a:gd name="connsiteX1" fmla="*/ 5442093 w 5442093"/>
              <a:gd name="connsiteY1" fmla="*/ 0 h 7435208"/>
              <a:gd name="connsiteX2" fmla="*/ 5442093 w 5442093"/>
              <a:gd name="connsiteY2" fmla="*/ 7435208 h 7435208"/>
              <a:gd name="connsiteX3" fmla="*/ 0 w 5442093"/>
              <a:gd name="connsiteY3" fmla="*/ 7435208 h 7435208"/>
              <a:gd name="connsiteX4" fmla="*/ 0 w 5442093"/>
              <a:gd name="connsiteY4" fmla="*/ 0 h 7435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093" h="7435208" extrusionOk="0">
                <a:moveTo>
                  <a:pt x="0" y="0"/>
                </a:moveTo>
                <a:cubicBezTo>
                  <a:pt x="2484793" y="118645"/>
                  <a:pt x="3517096" y="116012"/>
                  <a:pt x="5442093" y="0"/>
                </a:cubicBezTo>
                <a:cubicBezTo>
                  <a:pt x="5309211" y="2837585"/>
                  <a:pt x="5527044" y="4466548"/>
                  <a:pt x="5442093" y="7435208"/>
                </a:cubicBezTo>
                <a:cubicBezTo>
                  <a:pt x="4151865" y="7569808"/>
                  <a:pt x="1451379" y="7278012"/>
                  <a:pt x="0" y="7435208"/>
                </a:cubicBezTo>
                <a:cubicBezTo>
                  <a:pt x="-20187" y="4517271"/>
                  <a:pt x="-152480" y="3223946"/>
                  <a:pt x="0" y="0"/>
                </a:cubicBezTo>
                <a:close/>
              </a:path>
            </a:pathLst>
          </a:custGeom>
          <a:noFill/>
          <a:ln w="19050">
            <a:solidFill>
              <a:schemeClr val="accent2"/>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13" name="Bildplatzhalter 12">
            <a:extLst>
              <a:ext uri="{FF2B5EF4-FFF2-40B4-BE49-F238E27FC236}">
                <a16:creationId xmlns:a16="http://schemas.microsoft.com/office/drawing/2014/main" id="{4785314D-6088-7945-0BEC-B8E167F17E61}"/>
              </a:ext>
            </a:extLst>
          </p:cNvPr>
          <p:cNvSpPr>
            <a:spLocks noGrp="1"/>
          </p:cNvSpPr>
          <p:nvPr>
            <p:ph type="pic" sz="quarter" idx="10"/>
          </p:nvPr>
        </p:nvSpPr>
        <p:spPr>
          <a:xfrm>
            <a:off x="2286000" y="8039100"/>
            <a:ext cx="1548000" cy="1548000"/>
          </a:xfrm>
          <a:prstGeom prst="rect">
            <a:avLst/>
          </a:prstGeom>
        </p:spPr>
        <p:txBody>
          <a:bodyPr/>
          <a:lstStyle/>
          <a:p>
            <a:endParaRPr lang="de-DE"/>
          </a:p>
        </p:txBody>
      </p:sp>
      <p:sp>
        <p:nvSpPr>
          <p:cNvPr id="14" name="Bildplatzhalter 12">
            <a:extLst>
              <a:ext uri="{FF2B5EF4-FFF2-40B4-BE49-F238E27FC236}">
                <a16:creationId xmlns:a16="http://schemas.microsoft.com/office/drawing/2014/main" id="{90057BF0-D9C8-E4AC-632B-4D428D42FAA0}"/>
              </a:ext>
            </a:extLst>
          </p:cNvPr>
          <p:cNvSpPr>
            <a:spLocks noGrp="1"/>
          </p:cNvSpPr>
          <p:nvPr>
            <p:ph type="pic" sz="quarter" idx="11"/>
          </p:nvPr>
        </p:nvSpPr>
        <p:spPr>
          <a:xfrm>
            <a:off x="8370000" y="8039100"/>
            <a:ext cx="1548000" cy="1548000"/>
          </a:xfrm>
          <a:prstGeom prst="rect">
            <a:avLst/>
          </a:prstGeom>
        </p:spPr>
        <p:txBody>
          <a:bodyPr/>
          <a:lstStyle/>
          <a:p>
            <a:endParaRPr lang="de-DE"/>
          </a:p>
        </p:txBody>
      </p:sp>
      <p:sp>
        <p:nvSpPr>
          <p:cNvPr id="17" name="Textplatzhalter 16">
            <a:extLst>
              <a:ext uri="{FF2B5EF4-FFF2-40B4-BE49-F238E27FC236}">
                <a16:creationId xmlns:a16="http://schemas.microsoft.com/office/drawing/2014/main" id="{D3A17DB0-82A0-5FA6-EB3B-714B5AB84C19}"/>
              </a:ext>
            </a:extLst>
          </p:cNvPr>
          <p:cNvSpPr>
            <a:spLocks noGrp="1"/>
          </p:cNvSpPr>
          <p:nvPr>
            <p:ph type="body" sz="quarter" idx="13"/>
          </p:nvPr>
        </p:nvSpPr>
        <p:spPr>
          <a:xfrm>
            <a:off x="6553200" y="2628900"/>
            <a:ext cx="5105400" cy="52578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18" name="Textplatzhalter 16">
            <a:extLst>
              <a:ext uri="{FF2B5EF4-FFF2-40B4-BE49-F238E27FC236}">
                <a16:creationId xmlns:a16="http://schemas.microsoft.com/office/drawing/2014/main" id="{0AE9059F-0E42-C7F4-4AD0-8ABD240C98CD}"/>
              </a:ext>
            </a:extLst>
          </p:cNvPr>
          <p:cNvSpPr>
            <a:spLocks noGrp="1"/>
          </p:cNvSpPr>
          <p:nvPr>
            <p:ph type="body" sz="quarter" idx="14"/>
          </p:nvPr>
        </p:nvSpPr>
        <p:spPr>
          <a:xfrm>
            <a:off x="711411" y="2629678"/>
            <a:ext cx="5105400" cy="52578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22" name="Textplatzhalter 21">
            <a:extLst>
              <a:ext uri="{FF2B5EF4-FFF2-40B4-BE49-F238E27FC236}">
                <a16:creationId xmlns:a16="http://schemas.microsoft.com/office/drawing/2014/main" id="{B344E678-6963-A675-F129-1950CF94516C}"/>
              </a:ext>
            </a:extLst>
          </p:cNvPr>
          <p:cNvSpPr>
            <a:spLocks noGrp="1"/>
          </p:cNvSpPr>
          <p:nvPr>
            <p:ph type="body" sz="quarter" idx="16"/>
          </p:nvPr>
        </p:nvSpPr>
        <p:spPr>
          <a:xfrm>
            <a:off x="629468" y="190498"/>
            <a:ext cx="5104800" cy="1296000"/>
          </a:xfrm>
          <a:prstGeom prst="rect">
            <a:avLst/>
          </a:prstGeom>
        </p:spPr>
        <p:txBody>
          <a:bodyPr/>
          <a:lstStyle>
            <a:lvl1pPr marL="0" indent="0" algn="ctr" defTabSz="914400" rtl="0" eaLnBrk="1" latinLnBrk="0" hangingPunct="1">
              <a:lnSpc>
                <a:spcPct val="90000"/>
              </a:lnSpc>
              <a:spcBef>
                <a:spcPct val="0"/>
              </a:spcBef>
              <a:buNone/>
              <a:defRPr lang="de-DE" sz="3000" kern="1200" dirty="0" smtClean="0">
                <a:solidFill>
                  <a:schemeClr val="bg1"/>
                </a:solidFill>
                <a:latin typeface="Fira Sans" panose="020B0503050000020004" pitchFamily="34" charset="0"/>
                <a:ea typeface="+mj-ea"/>
                <a:cs typeface="+mj-cs"/>
              </a:defRPr>
            </a:lvl1pPr>
          </a:lstStyle>
          <a:p>
            <a:pPr lvl="0"/>
            <a:r>
              <a:rPr lang="de-DE" dirty="0"/>
              <a:t>Mastertextformat bearbeiten</a:t>
            </a:r>
          </a:p>
          <a:p>
            <a:pPr lvl="1"/>
            <a:endParaRPr lang="de-DE" dirty="0"/>
          </a:p>
        </p:txBody>
      </p:sp>
      <p:sp>
        <p:nvSpPr>
          <p:cNvPr id="24" name="Textplatzhalter 23">
            <a:extLst>
              <a:ext uri="{FF2B5EF4-FFF2-40B4-BE49-F238E27FC236}">
                <a16:creationId xmlns:a16="http://schemas.microsoft.com/office/drawing/2014/main" id="{639C5617-7754-F34F-E81D-B698D930388E}"/>
              </a:ext>
            </a:extLst>
          </p:cNvPr>
          <p:cNvSpPr>
            <a:spLocks noGrp="1"/>
          </p:cNvSpPr>
          <p:nvPr>
            <p:ph type="body" sz="quarter" idx="17"/>
          </p:nvPr>
        </p:nvSpPr>
        <p:spPr>
          <a:xfrm>
            <a:off x="6553194" y="190498"/>
            <a:ext cx="5104800" cy="1296000"/>
          </a:xfrm>
          <a:prstGeom prst="rect">
            <a:avLst/>
          </a:prstGeom>
        </p:spPr>
        <p:txBody>
          <a:bodyPr/>
          <a:lstStyle>
            <a:lvl1pPr marL="0" indent="0">
              <a:buNone/>
              <a:defRPr lang="de-DE" sz="3000" kern="1200" dirty="0" smtClean="0">
                <a:solidFill>
                  <a:schemeClr val="bg1"/>
                </a:solidFill>
                <a:latin typeface="Fira Sans" panose="020B0503050000020004" pitchFamily="34" charset="0"/>
                <a:ea typeface="+mj-ea"/>
                <a:cs typeface="+mj-cs"/>
              </a:defRPr>
            </a:lvl1pPr>
          </a:lstStyle>
          <a:p>
            <a:pPr marL="0" lvl="0" indent="0" algn="ctr" defTabSz="914400" rtl="0" eaLnBrk="1" latinLnBrk="0" hangingPunct="1">
              <a:lnSpc>
                <a:spcPct val="90000"/>
              </a:lnSpc>
              <a:spcBef>
                <a:spcPct val="0"/>
              </a:spcBef>
              <a:buFont typeface="Arial" panose="020B0604020202020204" pitchFamily="34" charset="0"/>
              <a:buNone/>
            </a:pPr>
            <a:r>
              <a:rPr lang="de-DE" dirty="0"/>
              <a:t>Mastertextformat bearbeiten</a:t>
            </a:r>
          </a:p>
        </p:txBody>
      </p:sp>
    </p:spTree>
    <p:extLst>
      <p:ext uri="{BB962C8B-B14F-4D97-AF65-F5344CB8AC3E}">
        <p14:creationId xmlns:p14="http://schemas.microsoft.com/office/powerpoint/2010/main" val="523187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343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extBox 14">
            <a:extLst>
              <a:ext uri="{FF2B5EF4-FFF2-40B4-BE49-F238E27FC236}">
                <a16:creationId xmlns:a16="http://schemas.microsoft.com/office/drawing/2014/main" id="{0F8C5656-0D29-DF63-6034-17649AE0E0B3}"/>
              </a:ext>
            </a:extLst>
          </p:cNvPr>
          <p:cNvSpPr txBox="1"/>
          <p:nvPr userDrawn="1"/>
        </p:nvSpPr>
        <p:spPr>
          <a:xfrm>
            <a:off x="4825974" y="149048"/>
            <a:ext cx="9289667" cy="1473865"/>
          </a:xfrm>
          <a:prstGeom prst="rect">
            <a:avLst/>
          </a:prstGeom>
        </p:spPr>
        <p:txBody>
          <a:bodyPr wrap="square" lIns="0" tIns="0" rIns="0" bIns="0" rtlCol="0" anchor="t">
            <a:spAutoFit/>
          </a:bodyPr>
          <a:lstStyle/>
          <a:p>
            <a:pPr algn="ctr">
              <a:lnSpc>
                <a:spcPts val="12963"/>
              </a:lnSpc>
              <a:spcBef>
                <a:spcPct val="0"/>
              </a:spcBef>
            </a:pPr>
            <a:r>
              <a:rPr lang="en-US" sz="9972" b="1" spc="199" dirty="0">
                <a:solidFill>
                  <a:schemeClr val="bg1"/>
                </a:solidFill>
                <a:latin typeface="Voga"/>
                <a:ea typeface="Voga"/>
                <a:cs typeface="Voga"/>
                <a:sym typeface="Voga"/>
              </a:rPr>
              <a:t>METHODENVIELFALT</a:t>
            </a:r>
          </a:p>
        </p:txBody>
      </p:sp>
      <p:sp>
        <p:nvSpPr>
          <p:cNvPr id="8" name="TextBox 14">
            <a:extLst>
              <a:ext uri="{FF2B5EF4-FFF2-40B4-BE49-F238E27FC236}">
                <a16:creationId xmlns:a16="http://schemas.microsoft.com/office/drawing/2014/main" id="{47AB6604-9FC6-EC04-F30C-B5E2E5B8F9D0}"/>
              </a:ext>
            </a:extLst>
          </p:cNvPr>
          <p:cNvSpPr txBox="1"/>
          <p:nvPr userDrawn="1"/>
        </p:nvSpPr>
        <p:spPr>
          <a:xfrm>
            <a:off x="449204" y="76291"/>
            <a:ext cx="1158994" cy="1473865"/>
          </a:xfrm>
          <a:prstGeom prst="rect">
            <a:avLst/>
          </a:prstGeom>
        </p:spPr>
        <p:txBody>
          <a:bodyPr wrap="square" lIns="0" tIns="0" rIns="0" bIns="0" rtlCol="0" anchor="t">
            <a:spAutoFit/>
          </a:bodyPr>
          <a:lstStyle/>
          <a:p>
            <a:pPr algn="ctr">
              <a:lnSpc>
                <a:spcPts val="12963"/>
              </a:lnSpc>
              <a:spcBef>
                <a:spcPct val="0"/>
              </a:spcBef>
            </a:pPr>
            <a:r>
              <a:rPr lang="en-US" sz="9972" b="1" spc="199" dirty="0">
                <a:solidFill>
                  <a:schemeClr val="bg1"/>
                </a:solidFill>
                <a:latin typeface="Voga"/>
                <a:ea typeface="Voga"/>
                <a:cs typeface="Voga"/>
                <a:sym typeface="Voga"/>
              </a:rPr>
              <a:t>3</a:t>
            </a:r>
          </a:p>
        </p:txBody>
      </p:sp>
      <p:sp>
        <p:nvSpPr>
          <p:cNvPr id="10" name="Rechteck 9">
            <a:extLst>
              <a:ext uri="{FF2B5EF4-FFF2-40B4-BE49-F238E27FC236}">
                <a16:creationId xmlns:a16="http://schemas.microsoft.com/office/drawing/2014/main" id="{89A57630-952C-506F-11B8-7BCA4C50DF95}"/>
              </a:ext>
            </a:extLst>
          </p:cNvPr>
          <p:cNvSpPr/>
          <p:nvPr userDrawn="1"/>
        </p:nvSpPr>
        <p:spPr>
          <a:xfrm>
            <a:off x="563473" y="2349253"/>
            <a:ext cx="9902632" cy="7699696"/>
          </a:xfrm>
          <a:custGeom>
            <a:avLst/>
            <a:gdLst>
              <a:gd name="connsiteX0" fmla="*/ 0 w 9902632"/>
              <a:gd name="connsiteY0" fmla="*/ 0 h 7699696"/>
              <a:gd name="connsiteX1" fmla="*/ 483481 w 9902632"/>
              <a:gd name="connsiteY1" fmla="*/ 0 h 7699696"/>
              <a:gd name="connsiteX2" fmla="*/ 768910 w 9902632"/>
              <a:gd name="connsiteY2" fmla="*/ 0 h 7699696"/>
              <a:gd name="connsiteX3" fmla="*/ 1549471 w 9902632"/>
              <a:gd name="connsiteY3" fmla="*/ 0 h 7699696"/>
              <a:gd name="connsiteX4" fmla="*/ 2032952 w 9902632"/>
              <a:gd name="connsiteY4" fmla="*/ 0 h 7699696"/>
              <a:gd name="connsiteX5" fmla="*/ 2516434 w 9902632"/>
              <a:gd name="connsiteY5" fmla="*/ 0 h 7699696"/>
              <a:gd name="connsiteX6" fmla="*/ 3296994 w 9902632"/>
              <a:gd name="connsiteY6" fmla="*/ 0 h 7699696"/>
              <a:gd name="connsiteX7" fmla="*/ 3681449 w 9902632"/>
              <a:gd name="connsiteY7" fmla="*/ 0 h 7699696"/>
              <a:gd name="connsiteX8" fmla="*/ 4462009 w 9902632"/>
              <a:gd name="connsiteY8" fmla="*/ 0 h 7699696"/>
              <a:gd name="connsiteX9" fmla="*/ 5242570 w 9902632"/>
              <a:gd name="connsiteY9" fmla="*/ 0 h 7699696"/>
              <a:gd name="connsiteX10" fmla="*/ 5825078 w 9902632"/>
              <a:gd name="connsiteY10" fmla="*/ 0 h 7699696"/>
              <a:gd name="connsiteX11" fmla="*/ 6605638 w 9902632"/>
              <a:gd name="connsiteY11" fmla="*/ 0 h 7699696"/>
              <a:gd name="connsiteX12" fmla="*/ 7089119 w 9902632"/>
              <a:gd name="connsiteY12" fmla="*/ 0 h 7699696"/>
              <a:gd name="connsiteX13" fmla="*/ 7572601 w 9902632"/>
              <a:gd name="connsiteY13" fmla="*/ 0 h 7699696"/>
              <a:gd name="connsiteX14" fmla="*/ 8254135 w 9902632"/>
              <a:gd name="connsiteY14" fmla="*/ 0 h 7699696"/>
              <a:gd name="connsiteX15" fmla="*/ 8737616 w 9902632"/>
              <a:gd name="connsiteY15" fmla="*/ 0 h 7699696"/>
              <a:gd name="connsiteX16" fmla="*/ 9902632 w 9902632"/>
              <a:gd name="connsiteY16" fmla="*/ 0 h 7699696"/>
              <a:gd name="connsiteX17" fmla="*/ 9902632 w 9902632"/>
              <a:gd name="connsiteY17" fmla="*/ 746278 h 7699696"/>
              <a:gd name="connsiteX18" fmla="*/ 9902632 w 9902632"/>
              <a:gd name="connsiteY18" fmla="*/ 1415559 h 7699696"/>
              <a:gd name="connsiteX19" fmla="*/ 9902632 w 9902632"/>
              <a:gd name="connsiteY19" fmla="*/ 2084841 h 7699696"/>
              <a:gd name="connsiteX20" fmla="*/ 9902632 w 9902632"/>
              <a:gd name="connsiteY20" fmla="*/ 2446134 h 7699696"/>
              <a:gd name="connsiteX21" fmla="*/ 9902632 w 9902632"/>
              <a:gd name="connsiteY21" fmla="*/ 2884425 h 7699696"/>
              <a:gd name="connsiteX22" fmla="*/ 9902632 w 9902632"/>
              <a:gd name="connsiteY22" fmla="*/ 3553706 h 7699696"/>
              <a:gd name="connsiteX23" fmla="*/ 9902632 w 9902632"/>
              <a:gd name="connsiteY23" fmla="*/ 4068993 h 7699696"/>
              <a:gd name="connsiteX24" fmla="*/ 9902632 w 9902632"/>
              <a:gd name="connsiteY24" fmla="*/ 4507284 h 7699696"/>
              <a:gd name="connsiteX25" fmla="*/ 9902632 w 9902632"/>
              <a:gd name="connsiteY25" fmla="*/ 5176565 h 7699696"/>
              <a:gd name="connsiteX26" fmla="*/ 9902632 w 9902632"/>
              <a:gd name="connsiteY26" fmla="*/ 5768849 h 7699696"/>
              <a:gd name="connsiteX27" fmla="*/ 9902632 w 9902632"/>
              <a:gd name="connsiteY27" fmla="*/ 6361133 h 7699696"/>
              <a:gd name="connsiteX28" fmla="*/ 9902632 w 9902632"/>
              <a:gd name="connsiteY28" fmla="*/ 7107412 h 7699696"/>
              <a:gd name="connsiteX29" fmla="*/ 9902632 w 9902632"/>
              <a:gd name="connsiteY29" fmla="*/ 7699696 h 7699696"/>
              <a:gd name="connsiteX30" fmla="*/ 9617203 w 9902632"/>
              <a:gd name="connsiteY30" fmla="*/ 7699696 h 7699696"/>
              <a:gd name="connsiteX31" fmla="*/ 8935669 w 9902632"/>
              <a:gd name="connsiteY31" fmla="*/ 7699696 h 7699696"/>
              <a:gd name="connsiteX32" fmla="*/ 8650240 w 9902632"/>
              <a:gd name="connsiteY32" fmla="*/ 7699696 h 7699696"/>
              <a:gd name="connsiteX33" fmla="*/ 7968706 w 9902632"/>
              <a:gd name="connsiteY33" fmla="*/ 7699696 h 7699696"/>
              <a:gd name="connsiteX34" fmla="*/ 7584251 w 9902632"/>
              <a:gd name="connsiteY34" fmla="*/ 7699696 h 7699696"/>
              <a:gd name="connsiteX35" fmla="*/ 7298822 w 9902632"/>
              <a:gd name="connsiteY35" fmla="*/ 7699696 h 7699696"/>
              <a:gd name="connsiteX36" fmla="*/ 6914367 w 9902632"/>
              <a:gd name="connsiteY36" fmla="*/ 7699696 h 7699696"/>
              <a:gd name="connsiteX37" fmla="*/ 6232833 w 9902632"/>
              <a:gd name="connsiteY37" fmla="*/ 7699696 h 7699696"/>
              <a:gd name="connsiteX38" fmla="*/ 5848378 w 9902632"/>
              <a:gd name="connsiteY38" fmla="*/ 7699696 h 7699696"/>
              <a:gd name="connsiteX39" fmla="*/ 5562949 w 9902632"/>
              <a:gd name="connsiteY39" fmla="*/ 7699696 h 7699696"/>
              <a:gd name="connsiteX40" fmla="*/ 5178494 w 9902632"/>
              <a:gd name="connsiteY40" fmla="*/ 7699696 h 7699696"/>
              <a:gd name="connsiteX41" fmla="*/ 4695013 w 9902632"/>
              <a:gd name="connsiteY41" fmla="*/ 7699696 h 7699696"/>
              <a:gd name="connsiteX42" fmla="*/ 4112505 w 9902632"/>
              <a:gd name="connsiteY42" fmla="*/ 7699696 h 7699696"/>
              <a:gd name="connsiteX43" fmla="*/ 3728050 w 9902632"/>
              <a:gd name="connsiteY43" fmla="*/ 7699696 h 7699696"/>
              <a:gd name="connsiteX44" fmla="*/ 2947489 w 9902632"/>
              <a:gd name="connsiteY44" fmla="*/ 7699696 h 7699696"/>
              <a:gd name="connsiteX45" fmla="*/ 2364982 w 9902632"/>
              <a:gd name="connsiteY45" fmla="*/ 7699696 h 7699696"/>
              <a:gd name="connsiteX46" fmla="*/ 1584421 w 9902632"/>
              <a:gd name="connsiteY46" fmla="*/ 7699696 h 7699696"/>
              <a:gd name="connsiteX47" fmla="*/ 902887 w 9902632"/>
              <a:gd name="connsiteY47" fmla="*/ 7699696 h 7699696"/>
              <a:gd name="connsiteX48" fmla="*/ 0 w 9902632"/>
              <a:gd name="connsiteY48" fmla="*/ 7699696 h 7699696"/>
              <a:gd name="connsiteX49" fmla="*/ 0 w 9902632"/>
              <a:gd name="connsiteY49" fmla="*/ 7030415 h 7699696"/>
              <a:gd name="connsiteX50" fmla="*/ 0 w 9902632"/>
              <a:gd name="connsiteY50" fmla="*/ 6361133 h 7699696"/>
              <a:gd name="connsiteX51" fmla="*/ 0 w 9902632"/>
              <a:gd name="connsiteY51" fmla="*/ 5768849 h 7699696"/>
              <a:gd name="connsiteX52" fmla="*/ 0 w 9902632"/>
              <a:gd name="connsiteY52" fmla="*/ 5022571 h 7699696"/>
              <a:gd name="connsiteX53" fmla="*/ 0 w 9902632"/>
              <a:gd name="connsiteY53" fmla="*/ 4276293 h 7699696"/>
              <a:gd name="connsiteX54" fmla="*/ 0 w 9902632"/>
              <a:gd name="connsiteY54" fmla="*/ 3607011 h 7699696"/>
              <a:gd name="connsiteX55" fmla="*/ 0 w 9902632"/>
              <a:gd name="connsiteY55" fmla="*/ 2937730 h 7699696"/>
              <a:gd name="connsiteX56" fmla="*/ 0 w 9902632"/>
              <a:gd name="connsiteY56" fmla="*/ 2268449 h 7699696"/>
              <a:gd name="connsiteX57" fmla="*/ 0 w 9902632"/>
              <a:gd name="connsiteY57" fmla="*/ 1830159 h 7699696"/>
              <a:gd name="connsiteX58" fmla="*/ 0 w 9902632"/>
              <a:gd name="connsiteY58" fmla="*/ 1083880 h 7699696"/>
              <a:gd name="connsiteX59" fmla="*/ 0 w 9902632"/>
              <a:gd name="connsiteY59" fmla="*/ 0 h 769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902632" h="7699696" extrusionOk="0">
                <a:moveTo>
                  <a:pt x="0" y="0"/>
                </a:moveTo>
                <a:cubicBezTo>
                  <a:pt x="165671" y="-2496"/>
                  <a:pt x="317340" y="30989"/>
                  <a:pt x="483481" y="0"/>
                </a:cubicBezTo>
                <a:cubicBezTo>
                  <a:pt x="649622" y="-30989"/>
                  <a:pt x="651553" y="32480"/>
                  <a:pt x="768910" y="0"/>
                </a:cubicBezTo>
                <a:cubicBezTo>
                  <a:pt x="886267" y="-32480"/>
                  <a:pt x="1344046" y="82075"/>
                  <a:pt x="1549471" y="0"/>
                </a:cubicBezTo>
                <a:cubicBezTo>
                  <a:pt x="1754896" y="-82075"/>
                  <a:pt x="1815833" y="14553"/>
                  <a:pt x="2032952" y="0"/>
                </a:cubicBezTo>
                <a:cubicBezTo>
                  <a:pt x="2250071" y="-14553"/>
                  <a:pt x="2386143" y="20080"/>
                  <a:pt x="2516434" y="0"/>
                </a:cubicBezTo>
                <a:cubicBezTo>
                  <a:pt x="2646725" y="-20080"/>
                  <a:pt x="3065480" y="80522"/>
                  <a:pt x="3296994" y="0"/>
                </a:cubicBezTo>
                <a:cubicBezTo>
                  <a:pt x="3528508" y="-80522"/>
                  <a:pt x="3496170" y="34435"/>
                  <a:pt x="3681449" y="0"/>
                </a:cubicBezTo>
                <a:cubicBezTo>
                  <a:pt x="3866728" y="-34435"/>
                  <a:pt x="4299891" y="92353"/>
                  <a:pt x="4462009" y="0"/>
                </a:cubicBezTo>
                <a:cubicBezTo>
                  <a:pt x="4624127" y="-92353"/>
                  <a:pt x="5068876" y="76138"/>
                  <a:pt x="5242570" y="0"/>
                </a:cubicBezTo>
                <a:cubicBezTo>
                  <a:pt x="5416264" y="-76138"/>
                  <a:pt x="5539354" y="24704"/>
                  <a:pt x="5825078" y="0"/>
                </a:cubicBezTo>
                <a:cubicBezTo>
                  <a:pt x="6110802" y="-24704"/>
                  <a:pt x="6217569" y="27823"/>
                  <a:pt x="6605638" y="0"/>
                </a:cubicBezTo>
                <a:cubicBezTo>
                  <a:pt x="6993707" y="-27823"/>
                  <a:pt x="6939433" y="38804"/>
                  <a:pt x="7089119" y="0"/>
                </a:cubicBezTo>
                <a:cubicBezTo>
                  <a:pt x="7238805" y="-38804"/>
                  <a:pt x="7403847" y="10907"/>
                  <a:pt x="7572601" y="0"/>
                </a:cubicBezTo>
                <a:cubicBezTo>
                  <a:pt x="7741355" y="-10907"/>
                  <a:pt x="7942933" y="69978"/>
                  <a:pt x="8254135" y="0"/>
                </a:cubicBezTo>
                <a:cubicBezTo>
                  <a:pt x="8565337" y="-69978"/>
                  <a:pt x="8560960" y="49664"/>
                  <a:pt x="8737616" y="0"/>
                </a:cubicBezTo>
                <a:cubicBezTo>
                  <a:pt x="8914272" y="-49664"/>
                  <a:pt x="9389468" y="119493"/>
                  <a:pt x="9902632" y="0"/>
                </a:cubicBezTo>
                <a:cubicBezTo>
                  <a:pt x="9904082" y="360746"/>
                  <a:pt x="9822496" y="511035"/>
                  <a:pt x="9902632" y="746278"/>
                </a:cubicBezTo>
                <a:cubicBezTo>
                  <a:pt x="9982768" y="981521"/>
                  <a:pt x="9898482" y="1235081"/>
                  <a:pt x="9902632" y="1415559"/>
                </a:cubicBezTo>
                <a:cubicBezTo>
                  <a:pt x="9906782" y="1596037"/>
                  <a:pt x="9837368" y="1794463"/>
                  <a:pt x="9902632" y="2084841"/>
                </a:cubicBezTo>
                <a:cubicBezTo>
                  <a:pt x="9967896" y="2375219"/>
                  <a:pt x="9868272" y="2285106"/>
                  <a:pt x="9902632" y="2446134"/>
                </a:cubicBezTo>
                <a:cubicBezTo>
                  <a:pt x="9936992" y="2607162"/>
                  <a:pt x="9896313" y="2689875"/>
                  <a:pt x="9902632" y="2884425"/>
                </a:cubicBezTo>
                <a:cubicBezTo>
                  <a:pt x="9908951" y="3078975"/>
                  <a:pt x="9871039" y="3353113"/>
                  <a:pt x="9902632" y="3553706"/>
                </a:cubicBezTo>
                <a:cubicBezTo>
                  <a:pt x="9934225" y="3754299"/>
                  <a:pt x="9865957" y="3941601"/>
                  <a:pt x="9902632" y="4068993"/>
                </a:cubicBezTo>
                <a:cubicBezTo>
                  <a:pt x="9939307" y="4196385"/>
                  <a:pt x="9864850" y="4337542"/>
                  <a:pt x="9902632" y="4507284"/>
                </a:cubicBezTo>
                <a:cubicBezTo>
                  <a:pt x="9940414" y="4677026"/>
                  <a:pt x="9882066" y="5032281"/>
                  <a:pt x="9902632" y="5176565"/>
                </a:cubicBezTo>
                <a:cubicBezTo>
                  <a:pt x="9923198" y="5320849"/>
                  <a:pt x="9890681" y="5623962"/>
                  <a:pt x="9902632" y="5768849"/>
                </a:cubicBezTo>
                <a:cubicBezTo>
                  <a:pt x="9914583" y="5913736"/>
                  <a:pt x="9895353" y="6147927"/>
                  <a:pt x="9902632" y="6361133"/>
                </a:cubicBezTo>
                <a:cubicBezTo>
                  <a:pt x="9909911" y="6574339"/>
                  <a:pt x="9867823" y="6935955"/>
                  <a:pt x="9902632" y="7107412"/>
                </a:cubicBezTo>
                <a:cubicBezTo>
                  <a:pt x="9937441" y="7278869"/>
                  <a:pt x="9890905" y="7578202"/>
                  <a:pt x="9902632" y="7699696"/>
                </a:cubicBezTo>
                <a:cubicBezTo>
                  <a:pt x="9826679" y="7712223"/>
                  <a:pt x="9741290" y="7680216"/>
                  <a:pt x="9617203" y="7699696"/>
                </a:cubicBezTo>
                <a:cubicBezTo>
                  <a:pt x="9493116" y="7719176"/>
                  <a:pt x="9086131" y="7696713"/>
                  <a:pt x="8935669" y="7699696"/>
                </a:cubicBezTo>
                <a:cubicBezTo>
                  <a:pt x="8785207" y="7702679"/>
                  <a:pt x="8755844" y="7670908"/>
                  <a:pt x="8650240" y="7699696"/>
                </a:cubicBezTo>
                <a:cubicBezTo>
                  <a:pt x="8544636" y="7728484"/>
                  <a:pt x="8133520" y="7640802"/>
                  <a:pt x="7968706" y="7699696"/>
                </a:cubicBezTo>
                <a:cubicBezTo>
                  <a:pt x="7803892" y="7758590"/>
                  <a:pt x="7715407" y="7671515"/>
                  <a:pt x="7584251" y="7699696"/>
                </a:cubicBezTo>
                <a:cubicBezTo>
                  <a:pt x="7453095" y="7727877"/>
                  <a:pt x="7368008" y="7677691"/>
                  <a:pt x="7298822" y="7699696"/>
                </a:cubicBezTo>
                <a:cubicBezTo>
                  <a:pt x="7229636" y="7721701"/>
                  <a:pt x="7055791" y="7676995"/>
                  <a:pt x="6914367" y="7699696"/>
                </a:cubicBezTo>
                <a:cubicBezTo>
                  <a:pt x="6772944" y="7722397"/>
                  <a:pt x="6497019" y="7694646"/>
                  <a:pt x="6232833" y="7699696"/>
                </a:cubicBezTo>
                <a:cubicBezTo>
                  <a:pt x="5968647" y="7704746"/>
                  <a:pt x="5975700" y="7653877"/>
                  <a:pt x="5848378" y="7699696"/>
                </a:cubicBezTo>
                <a:cubicBezTo>
                  <a:pt x="5721057" y="7745515"/>
                  <a:pt x="5642546" y="7679098"/>
                  <a:pt x="5562949" y="7699696"/>
                </a:cubicBezTo>
                <a:cubicBezTo>
                  <a:pt x="5483352" y="7720294"/>
                  <a:pt x="5257412" y="7673025"/>
                  <a:pt x="5178494" y="7699696"/>
                </a:cubicBezTo>
                <a:cubicBezTo>
                  <a:pt x="5099577" y="7726367"/>
                  <a:pt x="4844344" y="7669094"/>
                  <a:pt x="4695013" y="7699696"/>
                </a:cubicBezTo>
                <a:cubicBezTo>
                  <a:pt x="4545682" y="7730298"/>
                  <a:pt x="4322592" y="7697391"/>
                  <a:pt x="4112505" y="7699696"/>
                </a:cubicBezTo>
                <a:cubicBezTo>
                  <a:pt x="3902418" y="7702001"/>
                  <a:pt x="3913260" y="7673793"/>
                  <a:pt x="3728050" y="7699696"/>
                </a:cubicBezTo>
                <a:cubicBezTo>
                  <a:pt x="3542841" y="7725599"/>
                  <a:pt x="3220899" y="7687700"/>
                  <a:pt x="2947489" y="7699696"/>
                </a:cubicBezTo>
                <a:cubicBezTo>
                  <a:pt x="2674079" y="7711692"/>
                  <a:pt x="2627716" y="7635031"/>
                  <a:pt x="2364982" y="7699696"/>
                </a:cubicBezTo>
                <a:cubicBezTo>
                  <a:pt x="2102248" y="7764361"/>
                  <a:pt x="1949164" y="7694942"/>
                  <a:pt x="1584421" y="7699696"/>
                </a:cubicBezTo>
                <a:cubicBezTo>
                  <a:pt x="1219678" y="7704450"/>
                  <a:pt x="1053118" y="7639588"/>
                  <a:pt x="902887" y="7699696"/>
                </a:cubicBezTo>
                <a:cubicBezTo>
                  <a:pt x="752656" y="7759804"/>
                  <a:pt x="441422" y="7676553"/>
                  <a:pt x="0" y="7699696"/>
                </a:cubicBezTo>
                <a:cubicBezTo>
                  <a:pt x="-76152" y="7375130"/>
                  <a:pt x="20738" y="7217007"/>
                  <a:pt x="0" y="7030415"/>
                </a:cubicBezTo>
                <a:cubicBezTo>
                  <a:pt x="-20738" y="6843823"/>
                  <a:pt x="52918" y="6591001"/>
                  <a:pt x="0" y="6361133"/>
                </a:cubicBezTo>
                <a:cubicBezTo>
                  <a:pt x="-52918" y="6131265"/>
                  <a:pt x="33179" y="6018407"/>
                  <a:pt x="0" y="5768849"/>
                </a:cubicBezTo>
                <a:cubicBezTo>
                  <a:pt x="-33179" y="5519291"/>
                  <a:pt x="64898" y="5253029"/>
                  <a:pt x="0" y="5022571"/>
                </a:cubicBezTo>
                <a:cubicBezTo>
                  <a:pt x="-64898" y="4792113"/>
                  <a:pt x="5099" y="4454361"/>
                  <a:pt x="0" y="4276293"/>
                </a:cubicBezTo>
                <a:cubicBezTo>
                  <a:pt x="-5099" y="4098225"/>
                  <a:pt x="20900" y="3831563"/>
                  <a:pt x="0" y="3607011"/>
                </a:cubicBezTo>
                <a:cubicBezTo>
                  <a:pt x="-20900" y="3382459"/>
                  <a:pt x="20443" y="3230293"/>
                  <a:pt x="0" y="2937730"/>
                </a:cubicBezTo>
                <a:cubicBezTo>
                  <a:pt x="-20443" y="2645167"/>
                  <a:pt x="66499" y="2437948"/>
                  <a:pt x="0" y="2268449"/>
                </a:cubicBezTo>
                <a:cubicBezTo>
                  <a:pt x="-66499" y="2098950"/>
                  <a:pt x="16795" y="1998891"/>
                  <a:pt x="0" y="1830159"/>
                </a:cubicBezTo>
                <a:cubicBezTo>
                  <a:pt x="-16795" y="1661427"/>
                  <a:pt x="89077" y="1391038"/>
                  <a:pt x="0" y="1083880"/>
                </a:cubicBezTo>
                <a:cubicBezTo>
                  <a:pt x="-89077" y="776722"/>
                  <a:pt x="24699" y="235115"/>
                  <a:pt x="0" y="0"/>
                </a:cubicBezTo>
                <a:close/>
              </a:path>
            </a:pathLst>
          </a:custGeom>
          <a:noFill/>
          <a:ln>
            <a:solidFill>
              <a:schemeClr val="accent3"/>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eform 3">
            <a:extLst>
              <a:ext uri="{FF2B5EF4-FFF2-40B4-BE49-F238E27FC236}">
                <a16:creationId xmlns:a16="http://schemas.microsoft.com/office/drawing/2014/main" id="{E57CF1BF-1626-535D-656C-AC0C8CA61840}"/>
              </a:ext>
            </a:extLst>
          </p:cNvPr>
          <p:cNvSpPr/>
          <p:nvPr userDrawn="1"/>
        </p:nvSpPr>
        <p:spPr>
          <a:xfrm>
            <a:off x="10695492" y="5113597"/>
            <a:ext cx="2402599" cy="1447566"/>
          </a:xfrm>
          <a:custGeom>
            <a:avLst/>
            <a:gdLst/>
            <a:ahLst/>
            <a:cxnLst/>
            <a:rect l="l" t="t" r="r" b="b"/>
            <a:pathLst>
              <a:path w="2402599" h="1447566">
                <a:moveTo>
                  <a:pt x="0" y="0"/>
                </a:moveTo>
                <a:lnTo>
                  <a:pt x="2402600" y="0"/>
                </a:lnTo>
                <a:lnTo>
                  <a:pt x="2402600" y="1447566"/>
                </a:lnTo>
                <a:lnTo>
                  <a:pt x="0" y="14475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2" name="Freeform 12">
            <a:extLst>
              <a:ext uri="{FF2B5EF4-FFF2-40B4-BE49-F238E27FC236}">
                <a16:creationId xmlns:a16="http://schemas.microsoft.com/office/drawing/2014/main" id="{475FB411-5CED-D263-5E4D-6F79F4C551E9}"/>
              </a:ext>
            </a:extLst>
          </p:cNvPr>
          <p:cNvSpPr/>
          <p:nvPr userDrawn="1"/>
        </p:nvSpPr>
        <p:spPr>
          <a:xfrm rot="-5400000">
            <a:off x="-2561545" y="5686280"/>
            <a:ext cx="6195594" cy="413072"/>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3" name="TextBox 15">
            <a:extLst>
              <a:ext uri="{FF2B5EF4-FFF2-40B4-BE49-F238E27FC236}">
                <a16:creationId xmlns:a16="http://schemas.microsoft.com/office/drawing/2014/main" id="{57CF5D11-6B61-EE3F-929E-1D56CB71CAE2}"/>
              </a:ext>
            </a:extLst>
          </p:cNvPr>
          <p:cNvSpPr txBox="1"/>
          <p:nvPr userDrawn="1"/>
        </p:nvSpPr>
        <p:spPr>
          <a:xfrm>
            <a:off x="13327478" y="2316134"/>
            <a:ext cx="2668259" cy="495300"/>
          </a:xfrm>
          <a:prstGeom prst="rect">
            <a:avLst/>
          </a:prstGeom>
        </p:spPr>
        <p:txBody>
          <a:bodyPr wrap="square" lIns="0" tIns="0" rIns="0" bIns="0" rtlCol="0" anchor="t">
            <a:spAutoFit/>
          </a:bodyPr>
          <a:lstStyle/>
          <a:p>
            <a:pPr>
              <a:lnSpc>
                <a:spcPts val="3900"/>
              </a:lnSpc>
              <a:spcBef>
                <a:spcPct val="0"/>
              </a:spcBef>
            </a:pPr>
            <a:r>
              <a:rPr lang="en-US" sz="3000" b="1" spc="60" dirty="0">
                <a:solidFill>
                  <a:schemeClr val="tx1">
                    <a:lumMod val="75000"/>
                    <a:lumOff val="25000"/>
                  </a:schemeClr>
                </a:solidFill>
                <a:latin typeface="Fira Sans Semi-Bold"/>
                <a:ea typeface="Fira Sans Semi-Bold"/>
                <a:cs typeface="Fira Sans Semi-Bold"/>
                <a:sym typeface="Fira Sans Semi-Bold"/>
              </a:rPr>
              <a:t>2. SCHRITT</a:t>
            </a:r>
          </a:p>
        </p:txBody>
      </p:sp>
      <p:sp>
        <p:nvSpPr>
          <p:cNvPr id="14" name="TextBox 16">
            <a:extLst>
              <a:ext uri="{FF2B5EF4-FFF2-40B4-BE49-F238E27FC236}">
                <a16:creationId xmlns:a16="http://schemas.microsoft.com/office/drawing/2014/main" id="{A4BBD4C1-6035-B3D2-655F-0E8F58B33450}"/>
              </a:ext>
            </a:extLst>
          </p:cNvPr>
          <p:cNvSpPr txBox="1"/>
          <p:nvPr userDrawn="1"/>
        </p:nvSpPr>
        <p:spPr>
          <a:xfrm>
            <a:off x="13228074" y="3099154"/>
            <a:ext cx="4749230" cy="3716017"/>
          </a:xfrm>
          <a:prstGeom prst="rect">
            <a:avLst/>
          </a:prstGeom>
        </p:spPr>
        <p:txBody>
          <a:bodyPr lIns="0" tIns="0" rIns="0" bIns="0" rtlCol="0" anchor="t">
            <a:spAutoFit/>
          </a:bodyPr>
          <a:lstStyle/>
          <a:p>
            <a:pPr algn="l">
              <a:lnSpc>
                <a:spcPts val="2464"/>
              </a:lnSpc>
            </a:pPr>
            <a:r>
              <a:rPr lang="de-DE" sz="1896" b="1" spc="28" noProof="0" dirty="0">
                <a:solidFill>
                  <a:schemeClr val="tx1">
                    <a:lumMod val="75000"/>
                    <a:lumOff val="25000"/>
                  </a:schemeClr>
                </a:solidFill>
                <a:latin typeface="Fira Sans Bold"/>
                <a:ea typeface="Fira Sans Bold"/>
                <a:cs typeface="Fira Sans Bold"/>
                <a:sym typeface="Fira Sans Bold"/>
              </a:rPr>
              <a:t>Relevanz für den eigenen Unterricht</a:t>
            </a: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de-DE" sz="1896" b="1" spc="28" noProof="0" dirty="0">
                <a:solidFill>
                  <a:schemeClr val="tx1">
                    <a:lumMod val="75000"/>
                    <a:lumOff val="25000"/>
                  </a:schemeClr>
                </a:solidFill>
                <a:latin typeface="Fira Sans Bold"/>
                <a:ea typeface="Fira Sans Bold"/>
                <a:cs typeface="Fira Sans Bold"/>
                <a:sym typeface="Fira Sans Bold"/>
              </a:rPr>
              <a:t>Beratungs- und Fortbildungswunsch</a:t>
            </a: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de-DE" sz="1896" b="1" spc="28" noProof="0" dirty="0">
                <a:solidFill>
                  <a:schemeClr val="tx1">
                    <a:lumMod val="75000"/>
                    <a:lumOff val="25000"/>
                  </a:schemeClr>
                </a:solidFill>
                <a:latin typeface="Fira Sans Bold"/>
                <a:ea typeface="Fira Sans Bold"/>
                <a:cs typeface="Fira Sans Bold"/>
                <a:sym typeface="Fira Sans Bold"/>
              </a:rPr>
              <a:t>Reflexion</a:t>
            </a:r>
          </a:p>
          <a:p>
            <a:pPr algn="ctr">
              <a:lnSpc>
                <a:spcPts val="2464"/>
              </a:lnSpc>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1313"/>
              </a:lnSpc>
              <a:spcBef>
                <a:spcPct val="0"/>
              </a:spcBef>
            </a:pPr>
            <a:endParaRPr lang="en-US" sz="1896" spc="28" dirty="0">
              <a:solidFill>
                <a:schemeClr val="tx1">
                  <a:lumMod val="75000"/>
                  <a:lumOff val="25000"/>
                </a:schemeClr>
              </a:solidFill>
              <a:latin typeface="Fira Sans"/>
              <a:ea typeface="Fira Sans"/>
              <a:cs typeface="Fira Sans"/>
              <a:sym typeface="Fira Sans"/>
            </a:endParaRPr>
          </a:p>
        </p:txBody>
      </p:sp>
      <p:sp>
        <p:nvSpPr>
          <p:cNvPr id="15" name="TextBox 17">
            <a:extLst>
              <a:ext uri="{FF2B5EF4-FFF2-40B4-BE49-F238E27FC236}">
                <a16:creationId xmlns:a16="http://schemas.microsoft.com/office/drawing/2014/main" id="{C3D8F39C-6200-C039-CB80-D4C03051D14D}"/>
              </a:ext>
            </a:extLst>
          </p:cNvPr>
          <p:cNvSpPr txBox="1"/>
          <p:nvPr userDrawn="1"/>
        </p:nvSpPr>
        <p:spPr>
          <a:xfrm>
            <a:off x="337939" y="1842519"/>
            <a:ext cx="2668260" cy="495300"/>
          </a:xfrm>
          <a:prstGeom prst="rect">
            <a:avLst/>
          </a:prstGeom>
        </p:spPr>
        <p:txBody>
          <a:bodyPr wrap="square" lIns="0" tIns="0" rIns="0" bIns="0" rtlCol="0" anchor="t">
            <a:spAutoFit/>
          </a:bodyPr>
          <a:lstStyle/>
          <a:p>
            <a:pPr marL="647700" lvl="1" indent="-323850" algn="ctr">
              <a:lnSpc>
                <a:spcPts val="3900"/>
              </a:lnSpc>
              <a:spcBef>
                <a:spcPct val="0"/>
              </a:spcBef>
              <a:buAutoNum type="arabicPeriod"/>
            </a:pPr>
            <a:r>
              <a:rPr lang="en-US" sz="3000" b="1" spc="60" dirty="0">
                <a:solidFill>
                  <a:srgbClr val="000000"/>
                </a:solidFill>
                <a:latin typeface="Fira Sans Semi-Bold"/>
                <a:ea typeface="Fira Sans Semi-Bold"/>
                <a:cs typeface="Fira Sans Semi-Bold"/>
                <a:sym typeface="Fira Sans Semi-Bold"/>
              </a:rPr>
              <a:t> </a:t>
            </a:r>
            <a:r>
              <a:rPr lang="en-US" sz="3000" b="1" spc="60" dirty="0">
                <a:solidFill>
                  <a:schemeClr val="tx1">
                    <a:lumMod val="75000"/>
                    <a:lumOff val="25000"/>
                  </a:schemeClr>
                </a:solidFill>
                <a:latin typeface="Fira Sans Semi-Bold"/>
                <a:ea typeface="Fira Sans Semi-Bold"/>
                <a:cs typeface="Fira Sans Semi-Bold"/>
                <a:sym typeface="Fira Sans Semi-Bold"/>
              </a:rPr>
              <a:t>SCHRITT</a:t>
            </a:r>
          </a:p>
        </p:txBody>
      </p:sp>
      <p:sp>
        <p:nvSpPr>
          <p:cNvPr id="16" name="Freeform 13">
            <a:extLst>
              <a:ext uri="{FF2B5EF4-FFF2-40B4-BE49-F238E27FC236}">
                <a16:creationId xmlns:a16="http://schemas.microsoft.com/office/drawing/2014/main" id="{325CDDDE-C15A-2DE0-13DC-F1775E3E4A0C}"/>
              </a:ext>
            </a:extLst>
          </p:cNvPr>
          <p:cNvSpPr/>
          <p:nvPr userDrawn="1"/>
        </p:nvSpPr>
        <p:spPr>
          <a:xfrm rot="5400000">
            <a:off x="10122776" y="8924395"/>
            <a:ext cx="1030103" cy="711883"/>
          </a:xfrm>
          <a:custGeom>
            <a:avLst/>
            <a:gdLst/>
            <a:ahLst/>
            <a:cxnLst/>
            <a:rect l="l" t="t" r="r" b="b"/>
            <a:pathLst>
              <a:path w="1361346" h="912102">
                <a:moveTo>
                  <a:pt x="0" y="0"/>
                </a:moveTo>
                <a:lnTo>
                  <a:pt x="1361345" y="0"/>
                </a:lnTo>
                <a:lnTo>
                  <a:pt x="1361345" y="912102"/>
                </a:lnTo>
                <a:lnTo>
                  <a:pt x="0" y="9121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17" name="Freeform 14">
            <a:extLst>
              <a:ext uri="{FF2B5EF4-FFF2-40B4-BE49-F238E27FC236}">
                <a16:creationId xmlns:a16="http://schemas.microsoft.com/office/drawing/2014/main" id="{AAC9DE10-91F8-84EB-CDB8-51FFE131BC2F}"/>
              </a:ext>
            </a:extLst>
          </p:cNvPr>
          <p:cNvSpPr/>
          <p:nvPr userDrawn="1"/>
        </p:nvSpPr>
        <p:spPr>
          <a:xfrm>
            <a:off x="4842898" y="9118854"/>
            <a:ext cx="960084" cy="598852"/>
          </a:xfrm>
          <a:custGeom>
            <a:avLst/>
            <a:gdLst/>
            <a:ahLst/>
            <a:cxnLst/>
            <a:rect l="l" t="t" r="r" b="b"/>
            <a:pathLst>
              <a:path w="960084" h="598852">
                <a:moveTo>
                  <a:pt x="0" y="0"/>
                </a:moveTo>
                <a:lnTo>
                  <a:pt x="960084" y="0"/>
                </a:lnTo>
                <a:lnTo>
                  <a:pt x="960084" y="598852"/>
                </a:lnTo>
                <a:lnTo>
                  <a:pt x="0" y="5988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18" name="Rechteck 17">
            <a:extLst>
              <a:ext uri="{FF2B5EF4-FFF2-40B4-BE49-F238E27FC236}">
                <a16:creationId xmlns:a16="http://schemas.microsoft.com/office/drawing/2014/main" id="{7BDF5097-33CB-ADF3-5FED-BAE05FF1998A}"/>
              </a:ext>
            </a:extLst>
          </p:cNvPr>
          <p:cNvSpPr/>
          <p:nvPr userDrawn="1"/>
        </p:nvSpPr>
        <p:spPr>
          <a:xfrm>
            <a:off x="13178665" y="7372879"/>
            <a:ext cx="4611325" cy="2676070"/>
          </a:xfrm>
          <a:custGeom>
            <a:avLst/>
            <a:gdLst>
              <a:gd name="connsiteX0" fmla="*/ 0 w 4611325"/>
              <a:gd name="connsiteY0" fmla="*/ 0 h 2676070"/>
              <a:gd name="connsiteX1" fmla="*/ 750987 w 4611325"/>
              <a:gd name="connsiteY1" fmla="*/ 0 h 2676070"/>
              <a:gd name="connsiteX2" fmla="*/ 1455861 w 4611325"/>
              <a:gd name="connsiteY2" fmla="*/ 0 h 2676070"/>
              <a:gd name="connsiteX3" fmla="*/ 2114622 w 4611325"/>
              <a:gd name="connsiteY3" fmla="*/ 0 h 2676070"/>
              <a:gd name="connsiteX4" fmla="*/ 2773383 w 4611325"/>
              <a:gd name="connsiteY4" fmla="*/ 0 h 2676070"/>
              <a:gd name="connsiteX5" fmla="*/ 3524370 w 4611325"/>
              <a:gd name="connsiteY5" fmla="*/ 0 h 2676070"/>
              <a:gd name="connsiteX6" fmla="*/ 4611325 w 4611325"/>
              <a:gd name="connsiteY6" fmla="*/ 0 h 2676070"/>
              <a:gd name="connsiteX7" fmla="*/ 4611325 w 4611325"/>
              <a:gd name="connsiteY7" fmla="*/ 588735 h 2676070"/>
              <a:gd name="connsiteX8" fmla="*/ 4611325 w 4611325"/>
              <a:gd name="connsiteY8" fmla="*/ 1284514 h 2676070"/>
              <a:gd name="connsiteX9" fmla="*/ 4611325 w 4611325"/>
              <a:gd name="connsiteY9" fmla="*/ 1873249 h 2676070"/>
              <a:gd name="connsiteX10" fmla="*/ 4611325 w 4611325"/>
              <a:gd name="connsiteY10" fmla="*/ 2676070 h 2676070"/>
              <a:gd name="connsiteX11" fmla="*/ 4044791 w 4611325"/>
              <a:gd name="connsiteY11" fmla="*/ 2676070 h 2676070"/>
              <a:gd name="connsiteX12" fmla="*/ 3293804 w 4611325"/>
              <a:gd name="connsiteY12" fmla="*/ 2676070 h 2676070"/>
              <a:gd name="connsiteX13" fmla="*/ 2681156 w 4611325"/>
              <a:gd name="connsiteY13" fmla="*/ 2676070 h 2676070"/>
              <a:gd name="connsiteX14" fmla="*/ 1930169 w 4611325"/>
              <a:gd name="connsiteY14" fmla="*/ 2676070 h 2676070"/>
              <a:gd name="connsiteX15" fmla="*/ 1363635 w 4611325"/>
              <a:gd name="connsiteY15" fmla="*/ 2676070 h 2676070"/>
              <a:gd name="connsiteX16" fmla="*/ 843214 w 4611325"/>
              <a:gd name="connsiteY16" fmla="*/ 2676070 h 2676070"/>
              <a:gd name="connsiteX17" fmla="*/ 0 w 4611325"/>
              <a:gd name="connsiteY17" fmla="*/ 2676070 h 2676070"/>
              <a:gd name="connsiteX18" fmla="*/ 0 w 4611325"/>
              <a:gd name="connsiteY18" fmla="*/ 1980292 h 2676070"/>
              <a:gd name="connsiteX19" fmla="*/ 0 w 4611325"/>
              <a:gd name="connsiteY19" fmla="*/ 1391556 h 2676070"/>
              <a:gd name="connsiteX20" fmla="*/ 0 w 4611325"/>
              <a:gd name="connsiteY20" fmla="*/ 669018 h 2676070"/>
              <a:gd name="connsiteX21" fmla="*/ 0 w 4611325"/>
              <a:gd name="connsiteY21" fmla="*/ 0 h 26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11325" h="2676070" fill="none" extrusionOk="0">
                <a:moveTo>
                  <a:pt x="0" y="0"/>
                </a:moveTo>
                <a:cubicBezTo>
                  <a:pt x="284345" y="5254"/>
                  <a:pt x="437907" y="10736"/>
                  <a:pt x="750987" y="0"/>
                </a:cubicBezTo>
                <a:cubicBezTo>
                  <a:pt x="1064067" y="-10736"/>
                  <a:pt x="1276947" y="-20380"/>
                  <a:pt x="1455861" y="0"/>
                </a:cubicBezTo>
                <a:cubicBezTo>
                  <a:pt x="1634775" y="20380"/>
                  <a:pt x="1799468" y="-14640"/>
                  <a:pt x="2114622" y="0"/>
                </a:cubicBezTo>
                <a:cubicBezTo>
                  <a:pt x="2429776" y="14640"/>
                  <a:pt x="2509865" y="-29103"/>
                  <a:pt x="2773383" y="0"/>
                </a:cubicBezTo>
                <a:cubicBezTo>
                  <a:pt x="3036901" y="29103"/>
                  <a:pt x="3242692" y="-32811"/>
                  <a:pt x="3524370" y="0"/>
                </a:cubicBezTo>
                <a:cubicBezTo>
                  <a:pt x="3806048" y="32811"/>
                  <a:pt x="4157042" y="-10225"/>
                  <a:pt x="4611325" y="0"/>
                </a:cubicBezTo>
                <a:cubicBezTo>
                  <a:pt x="4582082" y="272689"/>
                  <a:pt x="4609906" y="374302"/>
                  <a:pt x="4611325" y="588735"/>
                </a:cubicBezTo>
                <a:cubicBezTo>
                  <a:pt x="4612744" y="803168"/>
                  <a:pt x="4621753" y="1040822"/>
                  <a:pt x="4611325" y="1284514"/>
                </a:cubicBezTo>
                <a:cubicBezTo>
                  <a:pt x="4600897" y="1528206"/>
                  <a:pt x="4602563" y="1623635"/>
                  <a:pt x="4611325" y="1873249"/>
                </a:cubicBezTo>
                <a:cubicBezTo>
                  <a:pt x="4620087" y="2122864"/>
                  <a:pt x="4594540" y="2405317"/>
                  <a:pt x="4611325" y="2676070"/>
                </a:cubicBezTo>
                <a:cubicBezTo>
                  <a:pt x="4402011" y="2658051"/>
                  <a:pt x="4242052" y="2656135"/>
                  <a:pt x="4044791" y="2676070"/>
                </a:cubicBezTo>
                <a:cubicBezTo>
                  <a:pt x="3847530" y="2696005"/>
                  <a:pt x="3600851" y="2682029"/>
                  <a:pt x="3293804" y="2676070"/>
                </a:cubicBezTo>
                <a:cubicBezTo>
                  <a:pt x="2986757" y="2670111"/>
                  <a:pt x="2984073" y="2676919"/>
                  <a:pt x="2681156" y="2676070"/>
                </a:cubicBezTo>
                <a:cubicBezTo>
                  <a:pt x="2378239" y="2675221"/>
                  <a:pt x="2288717" y="2653083"/>
                  <a:pt x="1930169" y="2676070"/>
                </a:cubicBezTo>
                <a:cubicBezTo>
                  <a:pt x="1571621" y="2699057"/>
                  <a:pt x="1489860" y="2683238"/>
                  <a:pt x="1363635" y="2676070"/>
                </a:cubicBezTo>
                <a:cubicBezTo>
                  <a:pt x="1237410" y="2668902"/>
                  <a:pt x="1100169" y="2687791"/>
                  <a:pt x="843214" y="2676070"/>
                </a:cubicBezTo>
                <a:cubicBezTo>
                  <a:pt x="586259" y="2664349"/>
                  <a:pt x="224755" y="2690856"/>
                  <a:pt x="0" y="2676070"/>
                </a:cubicBezTo>
                <a:cubicBezTo>
                  <a:pt x="-29801" y="2491814"/>
                  <a:pt x="-28148" y="2275499"/>
                  <a:pt x="0" y="1980292"/>
                </a:cubicBezTo>
                <a:cubicBezTo>
                  <a:pt x="28148" y="1685085"/>
                  <a:pt x="-2174" y="1533066"/>
                  <a:pt x="0" y="1391556"/>
                </a:cubicBezTo>
                <a:cubicBezTo>
                  <a:pt x="2174" y="1250046"/>
                  <a:pt x="-3602" y="963525"/>
                  <a:pt x="0" y="669018"/>
                </a:cubicBezTo>
                <a:cubicBezTo>
                  <a:pt x="3602" y="374511"/>
                  <a:pt x="-12592" y="271247"/>
                  <a:pt x="0" y="0"/>
                </a:cubicBezTo>
                <a:close/>
              </a:path>
              <a:path w="4611325" h="2676070" stroke="0" extrusionOk="0">
                <a:moveTo>
                  <a:pt x="0" y="0"/>
                </a:moveTo>
                <a:cubicBezTo>
                  <a:pt x="270036" y="-30039"/>
                  <a:pt x="336480" y="-9516"/>
                  <a:pt x="612647" y="0"/>
                </a:cubicBezTo>
                <a:cubicBezTo>
                  <a:pt x="888814" y="9516"/>
                  <a:pt x="970623" y="8164"/>
                  <a:pt x="1133068" y="0"/>
                </a:cubicBezTo>
                <a:cubicBezTo>
                  <a:pt x="1295513" y="-8164"/>
                  <a:pt x="1553426" y="6519"/>
                  <a:pt x="1884056" y="0"/>
                </a:cubicBezTo>
                <a:cubicBezTo>
                  <a:pt x="2214686" y="-6519"/>
                  <a:pt x="2249854" y="-877"/>
                  <a:pt x="2496703" y="0"/>
                </a:cubicBezTo>
                <a:cubicBezTo>
                  <a:pt x="2743552" y="877"/>
                  <a:pt x="2829509" y="-6358"/>
                  <a:pt x="3109351" y="0"/>
                </a:cubicBezTo>
                <a:cubicBezTo>
                  <a:pt x="3389193" y="6358"/>
                  <a:pt x="3584048" y="20118"/>
                  <a:pt x="3860338" y="0"/>
                </a:cubicBezTo>
                <a:cubicBezTo>
                  <a:pt x="4136628" y="-20118"/>
                  <a:pt x="4457746" y="-3032"/>
                  <a:pt x="4611325" y="0"/>
                </a:cubicBezTo>
                <a:cubicBezTo>
                  <a:pt x="4579979" y="347774"/>
                  <a:pt x="4628664" y="378006"/>
                  <a:pt x="4611325" y="722539"/>
                </a:cubicBezTo>
                <a:cubicBezTo>
                  <a:pt x="4593986" y="1067072"/>
                  <a:pt x="4581260" y="1048238"/>
                  <a:pt x="4611325" y="1338035"/>
                </a:cubicBezTo>
                <a:cubicBezTo>
                  <a:pt x="4641390" y="1627832"/>
                  <a:pt x="4616006" y="1813153"/>
                  <a:pt x="4611325" y="1953531"/>
                </a:cubicBezTo>
                <a:cubicBezTo>
                  <a:pt x="4606644" y="2093909"/>
                  <a:pt x="4645676" y="2405021"/>
                  <a:pt x="4611325" y="2676070"/>
                </a:cubicBezTo>
                <a:cubicBezTo>
                  <a:pt x="4452733" y="2645129"/>
                  <a:pt x="4204167" y="2710289"/>
                  <a:pt x="3906451" y="2676070"/>
                </a:cubicBezTo>
                <a:cubicBezTo>
                  <a:pt x="3608735" y="2641851"/>
                  <a:pt x="3478210" y="2667164"/>
                  <a:pt x="3155464" y="2676070"/>
                </a:cubicBezTo>
                <a:cubicBezTo>
                  <a:pt x="2832718" y="2684976"/>
                  <a:pt x="2572319" y="2691462"/>
                  <a:pt x="2404477" y="2676070"/>
                </a:cubicBezTo>
                <a:cubicBezTo>
                  <a:pt x="2236635" y="2660678"/>
                  <a:pt x="1962522" y="2684575"/>
                  <a:pt x="1837942" y="2676070"/>
                </a:cubicBezTo>
                <a:cubicBezTo>
                  <a:pt x="1713363" y="2667565"/>
                  <a:pt x="1459265" y="2704457"/>
                  <a:pt x="1179182" y="2676070"/>
                </a:cubicBezTo>
                <a:cubicBezTo>
                  <a:pt x="899099" y="2647683"/>
                  <a:pt x="475003" y="2689010"/>
                  <a:pt x="0" y="2676070"/>
                </a:cubicBezTo>
                <a:cubicBezTo>
                  <a:pt x="-19821" y="2425242"/>
                  <a:pt x="-7438" y="2213528"/>
                  <a:pt x="0" y="2007053"/>
                </a:cubicBezTo>
                <a:cubicBezTo>
                  <a:pt x="7438" y="1800578"/>
                  <a:pt x="-8729" y="1613595"/>
                  <a:pt x="0" y="1391556"/>
                </a:cubicBezTo>
                <a:cubicBezTo>
                  <a:pt x="8729" y="1169517"/>
                  <a:pt x="17077" y="1036640"/>
                  <a:pt x="0" y="776060"/>
                </a:cubicBezTo>
                <a:cubicBezTo>
                  <a:pt x="-17077" y="515480"/>
                  <a:pt x="5859" y="329874"/>
                  <a:pt x="0" y="0"/>
                </a:cubicBezTo>
                <a:close/>
              </a:path>
            </a:pathLst>
          </a:custGeom>
          <a:solidFill>
            <a:schemeClr val="bg1">
              <a:alpha val="18000"/>
            </a:schemeClr>
          </a:solidFill>
          <a:ln>
            <a:solidFill>
              <a:schemeClr val="accent3"/>
            </a:solidFill>
            <a:extLst>
              <a:ext uri="{C807C97D-BFC1-408E-A445-0C87EB9F89A2}">
                <ask:lineSketchStyleProps xmlns:ask="http://schemas.microsoft.com/office/drawing/2018/sketchyshapes" sd="1219033472">
                  <a:prstGeom prst="rect">
                    <a:avLst/>
                  </a:prstGeom>
                  <ask:type>
                    <ask:lineSketchFreehand/>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eform 12">
            <a:extLst>
              <a:ext uri="{FF2B5EF4-FFF2-40B4-BE49-F238E27FC236}">
                <a16:creationId xmlns:a16="http://schemas.microsoft.com/office/drawing/2014/main" id="{70448FC9-C837-489E-02F2-542290B88813}"/>
              </a:ext>
            </a:extLst>
          </p:cNvPr>
          <p:cNvSpPr/>
          <p:nvPr userDrawn="1"/>
        </p:nvSpPr>
        <p:spPr>
          <a:xfrm>
            <a:off x="13887566" y="7192197"/>
            <a:ext cx="2646072" cy="296310"/>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20" name="Gruppieren 19">
            <a:extLst>
              <a:ext uri="{FF2B5EF4-FFF2-40B4-BE49-F238E27FC236}">
                <a16:creationId xmlns:a16="http://schemas.microsoft.com/office/drawing/2014/main" id="{53309736-DCFA-6D64-7DAF-56BF10063F54}"/>
              </a:ext>
            </a:extLst>
          </p:cNvPr>
          <p:cNvGrpSpPr/>
          <p:nvPr userDrawn="1"/>
        </p:nvGrpSpPr>
        <p:grpSpPr>
          <a:xfrm>
            <a:off x="14198139" y="3504652"/>
            <a:ext cx="2397215" cy="495844"/>
            <a:chOff x="7396429" y="5435237"/>
            <a:chExt cx="1868873" cy="390254"/>
          </a:xfrm>
        </p:grpSpPr>
        <p:sp>
          <p:nvSpPr>
            <p:cNvPr id="21" name="Rechteck 252">
              <a:extLst>
                <a:ext uri="{FF2B5EF4-FFF2-40B4-BE49-F238E27FC236}">
                  <a16:creationId xmlns:a16="http://schemas.microsoft.com/office/drawing/2014/main" id="{5FFF2602-FE34-575C-77A8-6EC01AEBD025}"/>
                </a:ext>
              </a:extLst>
            </p:cNvPr>
            <p:cNvSpPr/>
            <p:nvPr/>
          </p:nvSpPr>
          <p:spPr>
            <a:xfrm>
              <a:off x="7396429" y="5437294"/>
              <a:ext cx="934197" cy="388197"/>
            </a:xfrm>
            <a:prstGeom prst="rect">
              <a:avLst/>
            </a:prstGeom>
            <a:noFill/>
            <a:ln w="22225" cap="flat">
              <a:solidFill>
                <a:srgbClr val="FF6161"/>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2" name="Rechteck 253">
              <a:extLst>
                <a:ext uri="{FF2B5EF4-FFF2-40B4-BE49-F238E27FC236}">
                  <a16:creationId xmlns:a16="http://schemas.microsoft.com/office/drawing/2014/main" id="{8569272C-2742-5EF0-2AA0-F3223587656A}"/>
                </a:ext>
              </a:extLst>
            </p:cNvPr>
            <p:cNvSpPr/>
            <p:nvPr/>
          </p:nvSpPr>
          <p:spPr>
            <a:xfrm>
              <a:off x="8348954" y="5435237"/>
              <a:ext cx="916348" cy="388197"/>
            </a:xfrm>
            <a:prstGeom prst="rect">
              <a:avLst/>
            </a:prstGeom>
            <a:noFill/>
            <a:ln w="22225" cap="flat">
              <a:solidFill>
                <a:srgbClr val="008204"/>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3" name="Textfeld 262">
              <a:extLst>
                <a:ext uri="{FF2B5EF4-FFF2-40B4-BE49-F238E27FC236}">
                  <a16:creationId xmlns:a16="http://schemas.microsoft.com/office/drawing/2014/main" id="{168313FF-C514-3B33-132A-F3861CD29909}"/>
                </a:ext>
              </a:extLst>
            </p:cNvPr>
            <p:cNvSpPr txBox="1"/>
            <p:nvPr/>
          </p:nvSpPr>
          <p:spPr>
            <a:xfrm>
              <a:off x="7432124" y="5499761"/>
              <a:ext cx="893437" cy="2296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800" b="1">
                  <a:solidFill>
                    <a:srgbClr val="FF6161"/>
                  </a:solidFill>
                  <a:latin typeface="Verdana"/>
                  <a:ea typeface="Verdana"/>
                  <a:cs typeface="Verdana"/>
                  <a:sym typeface="Verdana"/>
                </a:defRPr>
              </a:lvl1pPr>
            </a:lstStyle>
            <a:p>
              <a:r>
                <a:rPr lang="de-DE" sz="1896" spc="28" dirty="0">
                  <a:solidFill>
                    <a:srgbClr val="FF0000"/>
                  </a:solidFill>
                  <a:latin typeface="Fira Sans Bold"/>
                </a:rPr>
                <a:t>NIEDRIG</a:t>
              </a:r>
              <a:endParaRPr sz="1896" spc="28" dirty="0">
                <a:solidFill>
                  <a:srgbClr val="FF0000"/>
                </a:solidFill>
                <a:latin typeface="Fira Sans Bold"/>
              </a:endParaRPr>
            </a:p>
          </p:txBody>
        </p:sp>
        <p:sp>
          <p:nvSpPr>
            <p:cNvPr id="24" name="Textfeld 266">
              <a:extLst>
                <a:ext uri="{FF2B5EF4-FFF2-40B4-BE49-F238E27FC236}">
                  <a16:creationId xmlns:a16="http://schemas.microsoft.com/office/drawing/2014/main" id="{D20E330D-D318-826A-0BAE-BA3E76701239}"/>
                </a:ext>
              </a:extLst>
            </p:cNvPr>
            <p:cNvSpPr txBox="1"/>
            <p:nvPr/>
          </p:nvSpPr>
          <p:spPr>
            <a:xfrm>
              <a:off x="8321832" y="5502810"/>
              <a:ext cx="914231" cy="2296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800" b="1">
                  <a:solidFill>
                    <a:srgbClr val="008204"/>
                  </a:solidFill>
                  <a:latin typeface="Verdana"/>
                  <a:ea typeface="Verdana"/>
                  <a:cs typeface="Verdana"/>
                  <a:sym typeface="Verdana"/>
                </a:defRPr>
              </a:lvl1pPr>
            </a:lstStyle>
            <a:p>
              <a:r>
                <a:rPr lang="de-DE" sz="1896" spc="28" dirty="0">
                  <a:solidFill>
                    <a:schemeClr val="accent5">
                      <a:lumMod val="75000"/>
                    </a:schemeClr>
                  </a:solidFill>
                  <a:latin typeface="Fira Sans Bold"/>
                </a:rPr>
                <a:t>HOCH</a:t>
              </a:r>
              <a:endParaRPr sz="1896" spc="28" dirty="0">
                <a:solidFill>
                  <a:schemeClr val="accent5">
                    <a:lumMod val="75000"/>
                  </a:schemeClr>
                </a:solidFill>
                <a:latin typeface="Fira Sans Bold"/>
              </a:endParaRPr>
            </a:p>
          </p:txBody>
        </p:sp>
      </p:grpSp>
      <p:sp>
        <p:nvSpPr>
          <p:cNvPr id="25" name="Textfeld 47">
            <a:extLst>
              <a:ext uri="{FF2B5EF4-FFF2-40B4-BE49-F238E27FC236}">
                <a16:creationId xmlns:a16="http://schemas.microsoft.com/office/drawing/2014/main" id="{1E4F6B86-DE37-C9EC-BBB1-64FF06BB68FE}"/>
              </a:ext>
            </a:extLst>
          </p:cNvPr>
          <p:cNvSpPr txBox="1"/>
          <p:nvPr userDrawn="1"/>
        </p:nvSpPr>
        <p:spPr>
          <a:xfrm>
            <a:off x="14613179" y="4547922"/>
            <a:ext cx="555242" cy="2923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800">
                <a:latin typeface="Verdana"/>
                <a:ea typeface="Verdana"/>
                <a:cs typeface="Verdana"/>
                <a:sym typeface="Verdana"/>
              </a:defRPr>
            </a:lvl1pPr>
          </a:lstStyle>
          <a:p>
            <a:r>
              <a:rPr lang="de-DE" sz="1900" spc="28" dirty="0">
                <a:solidFill>
                  <a:schemeClr val="tx1">
                    <a:lumMod val="75000"/>
                    <a:lumOff val="25000"/>
                  </a:schemeClr>
                </a:solidFill>
                <a:latin typeface="Fira Sans"/>
              </a:rPr>
              <a:t>ja</a:t>
            </a:r>
            <a:endParaRPr sz="1900" spc="28" dirty="0">
              <a:solidFill>
                <a:schemeClr val="tx1">
                  <a:lumMod val="75000"/>
                  <a:lumOff val="25000"/>
                </a:schemeClr>
              </a:solidFill>
              <a:latin typeface="Fira Sans"/>
            </a:endParaRPr>
          </a:p>
        </p:txBody>
      </p:sp>
      <p:sp>
        <p:nvSpPr>
          <p:cNvPr id="26" name="Rechteck 48">
            <a:extLst>
              <a:ext uri="{FF2B5EF4-FFF2-40B4-BE49-F238E27FC236}">
                <a16:creationId xmlns:a16="http://schemas.microsoft.com/office/drawing/2014/main" id="{7037A16D-13A0-BEE9-21FE-4BEB982AE526}"/>
              </a:ext>
            </a:extLst>
          </p:cNvPr>
          <p:cNvSpPr/>
          <p:nvPr userDrawn="1"/>
        </p:nvSpPr>
        <p:spPr>
          <a:xfrm>
            <a:off x="14190000" y="4556332"/>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 name="Rechteck 23">
            <a:extLst>
              <a:ext uri="{FF2B5EF4-FFF2-40B4-BE49-F238E27FC236}">
                <a16:creationId xmlns:a16="http://schemas.microsoft.com/office/drawing/2014/main" id="{6207A671-82A9-7577-D0E8-49F258DD33F4}"/>
              </a:ext>
            </a:extLst>
          </p:cNvPr>
          <p:cNvSpPr/>
          <p:nvPr userDrawn="1"/>
        </p:nvSpPr>
        <p:spPr>
          <a:xfrm>
            <a:off x="15447327" y="4551249"/>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 name="Textfeld 22">
            <a:extLst>
              <a:ext uri="{FF2B5EF4-FFF2-40B4-BE49-F238E27FC236}">
                <a16:creationId xmlns:a16="http://schemas.microsoft.com/office/drawing/2014/main" id="{248245A7-481C-3709-135A-E6C87D00812D}"/>
              </a:ext>
            </a:extLst>
          </p:cNvPr>
          <p:cNvSpPr txBox="1"/>
          <p:nvPr userDrawn="1"/>
        </p:nvSpPr>
        <p:spPr>
          <a:xfrm>
            <a:off x="15794306" y="4533900"/>
            <a:ext cx="817294" cy="2923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800">
                <a:latin typeface="Verdana"/>
                <a:ea typeface="Verdana"/>
                <a:cs typeface="Verdana"/>
                <a:sym typeface="Verdana"/>
              </a:defRPr>
            </a:lvl1pPr>
          </a:lstStyle>
          <a:p>
            <a:r>
              <a:rPr sz="1900" spc="28" dirty="0" err="1">
                <a:solidFill>
                  <a:schemeClr val="tx1">
                    <a:lumMod val="75000"/>
                    <a:lumOff val="25000"/>
                  </a:schemeClr>
                </a:solidFill>
                <a:latin typeface="Fira Sans"/>
              </a:rPr>
              <a:t>nein</a:t>
            </a:r>
            <a:endParaRPr sz="1900" spc="28" dirty="0">
              <a:solidFill>
                <a:schemeClr val="tx1">
                  <a:lumMod val="75000"/>
                  <a:lumOff val="25000"/>
                </a:schemeClr>
              </a:solidFill>
              <a:latin typeface="Fira Sans"/>
            </a:endParaRPr>
          </a:p>
        </p:txBody>
      </p:sp>
      <p:sp>
        <p:nvSpPr>
          <p:cNvPr id="30" name="Textfeld 29">
            <a:extLst>
              <a:ext uri="{FF2B5EF4-FFF2-40B4-BE49-F238E27FC236}">
                <a16:creationId xmlns:a16="http://schemas.microsoft.com/office/drawing/2014/main" id="{D4657113-FD2A-CB7A-431F-6DA371B456B5}"/>
              </a:ext>
            </a:extLst>
          </p:cNvPr>
          <p:cNvSpPr txBox="1"/>
          <p:nvPr userDrawn="1"/>
        </p:nvSpPr>
        <p:spPr>
          <a:xfrm>
            <a:off x="5713431" y="9064887"/>
            <a:ext cx="4767118" cy="964623"/>
          </a:xfrm>
          <a:prstGeom prst="rect">
            <a:avLst/>
          </a:prstGeom>
          <a:noFill/>
        </p:spPr>
        <p:txBody>
          <a:bodyPr wrap="square">
            <a:spAutoFit/>
          </a:bodyPr>
          <a:lstStyle/>
          <a:p>
            <a:pPr algn="l">
              <a:lnSpc>
                <a:spcPts val="2281"/>
              </a:lnSpc>
              <a:spcBef>
                <a:spcPct val="0"/>
              </a:spcBef>
            </a:pPr>
            <a:r>
              <a:rPr lang="de-DE" sz="1800" i="1" spc="26" noProof="0" dirty="0">
                <a:solidFill>
                  <a:schemeClr val="tx1">
                    <a:lumMod val="75000"/>
                    <a:lumOff val="25000"/>
                  </a:schemeClr>
                </a:solidFill>
                <a:latin typeface="Fira Sans Light Italics"/>
                <a:ea typeface="Fira Sans Light Italics"/>
                <a:cs typeface="Fira Sans Light Italics"/>
                <a:sym typeface="Fira Sans Light Italics"/>
              </a:rPr>
              <a:t>Auf der Rückseite konkrete Beispiele aus der Unterrichtspraxis. Scannen Sie dazu den QR-Code. </a:t>
            </a:r>
          </a:p>
        </p:txBody>
      </p:sp>
      <p:sp>
        <p:nvSpPr>
          <p:cNvPr id="31" name="Textplatzhalter 16">
            <a:extLst>
              <a:ext uri="{FF2B5EF4-FFF2-40B4-BE49-F238E27FC236}">
                <a16:creationId xmlns:a16="http://schemas.microsoft.com/office/drawing/2014/main" id="{95B91CF5-029A-C9E0-0FC7-7E7DC5F3EA88}"/>
              </a:ext>
            </a:extLst>
          </p:cNvPr>
          <p:cNvSpPr>
            <a:spLocks noGrp="1"/>
          </p:cNvSpPr>
          <p:nvPr>
            <p:ph type="body" sz="quarter" idx="13"/>
          </p:nvPr>
        </p:nvSpPr>
        <p:spPr>
          <a:xfrm>
            <a:off x="13233936" y="5448544"/>
            <a:ext cx="4510867" cy="1547309"/>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2" name="Textplatzhalter 16">
            <a:extLst>
              <a:ext uri="{FF2B5EF4-FFF2-40B4-BE49-F238E27FC236}">
                <a16:creationId xmlns:a16="http://schemas.microsoft.com/office/drawing/2014/main" id="{1E0B5A48-23AF-AE34-6D4B-471902608C28}"/>
              </a:ext>
            </a:extLst>
          </p:cNvPr>
          <p:cNvSpPr>
            <a:spLocks noGrp="1"/>
          </p:cNvSpPr>
          <p:nvPr>
            <p:ph type="body" sz="quarter" idx="14"/>
          </p:nvPr>
        </p:nvSpPr>
        <p:spPr>
          <a:xfrm>
            <a:off x="788574" y="2592456"/>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3" name="Textplatzhalter 16">
            <a:extLst>
              <a:ext uri="{FF2B5EF4-FFF2-40B4-BE49-F238E27FC236}">
                <a16:creationId xmlns:a16="http://schemas.microsoft.com/office/drawing/2014/main" id="{BD4C28CB-1085-C3DC-77EC-1CD035F93866}"/>
              </a:ext>
            </a:extLst>
          </p:cNvPr>
          <p:cNvSpPr>
            <a:spLocks noGrp="1"/>
          </p:cNvSpPr>
          <p:nvPr>
            <p:ph type="body" sz="quarter" idx="15"/>
          </p:nvPr>
        </p:nvSpPr>
        <p:spPr>
          <a:xfrm>
            <a:off x="5663106" y="2563784"/>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Tree>
    <p:extLst>
      <p:ext uri="{BB962C8B-B14F-4D97-AF65-F5344CB8AC3E}">
        <p14:creationId xmlns:p14="http://schemas.microsoft.com/office/powerpoint/2010/main" val="3414075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Freeform 3">
            <a:extLst>
              <a:ext uri="{FF2B5EF4-FFF2-40B4-BE49-F238E27FC236}">
                <a16:creationId xmlns:a16="http://schemas.microsoft.com/office/drawing/2014/main" id="{BDB2191A-5497-B0B8-927E-8E2E398DBAB3}"/>
              </a:ext>
            </a:extLst>
          </p:cNvPr>
          <p:cNvSpPr/>
          <p:nvPr userDrawn="1"/>
        </p:nvSpPr>
        <p:spPr>
          <a:xfrm>
            <a:off x="543065" y="2480693"/>
            <a:ext cx="5442093" cy="7435208"/>
          </a:xfrm>
          <a:custGeom>
            <a:avLst/>
            <a:gdLst>
              <a:gd name="connsiteX0" fmla="*/ 0 w 5442093"/>
              <a:gd name="connsiteY0" fmla="*/ 0 h 7435208"/>
              <a:gd name="connsiteX1" fmla="*/ 5442093 w 5442093"/>
              <a:gd name="connsiteY1" fmla="*/ 0 h 7435208"/>
              <a:gd name="connsiteX2" fmla="*/ 5442093 w 5442093"/>
              <a:gd name="connsiteY2" fmla="*/ 7435208 h 7435208"/>
              <a:gd name="connsiteX3" fmla="*/ 0 w 5442093"/>
              <a:gd name="connsiteY3" fmla="*/ 7435208 h 7435208"/>
              <a:gd name="connsiteX4" fmla="*/ 0 w 5442093"/>
              <a:gd name="connsiteY4" fmla="*/ 0 h 7435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093" h="7435208" extrusionOk="0">
                <a:moveTo>
                  <a:pt x="0" y="0"/>
                </a:moveTo>
                <a:cubicBezTo>
                  <a:pt x="2484793" y="118645"/>
                  <a:pt x="3517096" y="116012"/>
                  <a:pt x="5442093" y="0"/>
                </a:cubicBezTo>
                <a:cubicBezTo>
                  <a:pt x="5309211" y="2837585"/>
                  <a:pt x="5527044" y="4466548"/>
                  <a:pt x="5442093" y="7435208"/>
                </a:cubicBezTo>
                <a:cubicBezTo>
                  <a:pt x="4151865" y="7569808"/>
                  <a:pt x="1451379" y="7278012"/>
                  <a:pt x="0" y="7435208"/>
                </a:cubicBezTo>
                <a:cubicBezTo>
                  <a:pt x="-20187" y="4517271"/>
                  <a:pt x="-152480" y="3223946"/>
                  <a:pt x="0" y="0"/>
                </a:cubicBezTo>
                <a:close/>
              </a:path>
            </a:pathLst>
          </a:custGeom>
          <a:noFill/>
          <a:ln w="19050">
            <a:solidFill>
              <a:schemeClr val="accent3"/>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8" name="Freeform 3">
            <a:extLst>
              <a:ext uri="{FF2B5EF4-FFF2-40B4-BE49-F238E27FC236}">
                <a16:creationId xmlns:a16="http://schemas.microsoft.com/office/drawing/2014/main" id="{A728E354-8237-883D-B525-7A4EC185A4DB}"/>
              </a:ext>
            </a:extLst>
          </p:cNvPr>
          <p:cNvSpPr/>
          <p:nvPr userDrawn="1"/>
        </p:nvSpPr>
        <p:spPr>
          <a:xfrm>
            <a:off x="6351586" y="2480693"/>
            <a:ext cx="5442093" cy="7435208"/>
          </a:xfrm>
          <a:custGeom>
            <a:avLst/>
            <a:gdLst>
              <a:gd name="connsiteX0" fmla="*/ 0 w 5442093"/>
              <a:gd name="connsiteY0" fmla="*/ 0 h 7435208"/>
              <a:gd name="connsiteX1" fmla="*/ 5442093 w 5442093"/>
              <a:gd name="connsiteY1" fmla="*/ 0 h 7435208"/>
              <a:gd name="connsiteX2" fmla="*/ 5442093 w 5442093"/>
              <a:gd name="connsiteY2" fmla="*/ 7435208 h 7435208"/>
              <a:gd name="connsiteX3" fmla="*/ 0 w 5442093"/>
              <a:gd name="connsiteY3" fmla="*/ 7435208 h 7435208"/>
              <a:gd name="connsiteX4" fmla="*/ 0 w 5442093"/>
              <a:gd name="connsiteY4" fmla="*/ 0 h 7435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093" h="7435208" extrusionOk="0">
                <a:moveTo>
                  <a:pt x="0" y="0"/>
                </a:moveTo>
                <a:cubicBezTo>
                  <a:pt x="2484793" y="118645"/>
                  <a:pt x="3517096" y="116012"/>
                  <a:pt x="5442093" y="0"/>
                </a:cubicBezTo>
                <a:cubicBezTo>
                  <a:pt x="5309211" y="2837585"/>
                  <a:pt x="5527044" y="4466548"/>
                  <a:pt x="5442093" y="7435208"/>
                </a:cubicBezTo>
                <a:cubicBezTo>
                  <a:pt x="4151865" y="7569808"/>
                  <a:pt x="1451379" y="7278012"/>
                  <a:pt x="0" y="7435208"/>
                </a:cubicBezTo>
                <a:cubicBezTo>
                  <a:pt x="-20187" y="4517271"/>
                  <a:pt x="-152480" y="3223946"/>
                  <a:pt x="0" y="0"/>
                </a:cubicBezTo>
                <a:close/>
              </a:path>
            </a:pathLst>
          </a:custGeom>
          <a:noFill/>
          <a:ln w="19050">
            <a:solidFill>
              <a:schemeClr val="accent3"/>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13" name="Bildplatzhalter 12">
            <a:extLst>
              <a:ext uri="{FF2B5EF4-FFF2-40B4-BE49-F238E27FC236}">
                <a16:creationId xmlns:a16="http://schemas.microsoft.com/office/drawing/2014/main" id="{4785314D-6088-7945-0BEC-B8E167F17E61}"/>
              </a:ext>
            </a:extLst>
          </p:cNvPr>
          <p:cNvSpPr>
            <a:spLocks noGrp="1"/>
          </p:cNvSpPr>
          <p:nvPr>
            <p:ph type="pic" sz="quarter" idx="10"/>
          </p:nvPr>
        </p:nvSpPr>
        <p:spPr>
          <a:xfrm>
            <a:off x="2286000" y="8039100"/>
            <a:ext cx="1548000" cy="1548000"/>
          </a:xfrm>
          <a:prstGeom prst="rect">
            <a:avLst/>
          </a:prstGeom>
        </p:spPr>
        <p:txBody>
          <a:bodyPr/>
          <a:lstStyle/>
          <a:p>
            <a:endParaRPr lang="de-DE"/>
          </a:p>
        </p:txBody>
      </p:sp>
      <p:sp>
        <p:nvSpPr>
          <p:cNvPr id="14" name="Bildplatzhalter 12">
            <a:extLst>
              <a:ext uri="{FF2B5EF4-FFF2-40B4-BE49-F238E27FC236}">
                <a16:creationId xmlns:a16="http://schemas.microsoft.com/office/drawing/2014/main" id="{90057BF0-D9C8-E4AC-632B-4D428D42FAA0}"/>
              </a:ext>
            </a:extLst>
          </p:cNvPr>
          <p:cNvSpPr>
            <a:spLocks noGrp="1"/>
          </p:cNvSpPr>
          <p:nvPr>
            <p:ph type="pic" sz="quarter" idx="11"/>
          </p:nvPr>
        </p:nvSpPr>
        <p:spPr>
          <a:xfrm>
            <a:off x="8370000" y="8039100"/>
            <a:ext cx="1548000" cy="1548000"/>
          </a:xfrm>
          <a:prstGeom prst="rect">
            <a:avLst/>
          </a:prstGeom>
        </p:spPr>
        <p:txBody>
          <a:bodyPr/>
          <a:lstStyle/>
          <a:p>
            <a:endParaRPr lang="de-DE"/>
          </a:p>
        </p:txBody>
      </p:sp>
      <p:sp>
        <p:nvSpPr>
          <p:cNvPr id="17" name="Textplatzhalter 16">
            <a:extLst>
              <a:ext uri="{FF2B5EF4-FFF2-40B4-BE49-F238E27FC236}">
                <a16:creationId xmlns:a16="http://schemas.microsoft.com/office/drawing/2014/main" id="{D3A17DB0-82A0-5FA6-EB3B-714B5AB84C19}"/>
              </a:ext>
            </a:extLst>
          </p:cNvPr>
          <p:cNvSpPr>
            <a:spLocks noGrp="1"/>
          </p:cNvSpPr>
          <p:nvPr>
            <p:ph type="body" sz="quarter" idx="13"/>
          </p:nvPr>
        </p:nvSpPr>
        <p:spPr>
          <a:xfrm>
            <a:off x="6553200" y="2628900"/>
            <a:ext cx="5105400" cy="52578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18" name="Textplatzhalter 16">
            <a:extLst>
              <a:ext uri="{FF2B5EF4-FFF2-40B4-BE49-F238E27FC236}">
                <a16:creationId xmlns:a16="http://schemas.microsoft.com/office/drawing/2014/main" id="{0AE9059F-0E42-C7F4-4AD0-8ABD240C98CD}"/>
              </a:ext>
            </a:extLst>
          </p:cNvPr>
          <p:cNvSpPr>
            <a:spLocks noGrp="1"/>
          </p:cNvSpPr>
          <p:nvPr>
            <p:ph type="body" sz="quarter" idx="14"/>
          </p:nvPr>
        </p:nvSpPr>
        <p:spPr>
          <a:xfrm>
            <a:off x="711411" y="2629678"/>
            <a:ext cx="5105400" cy="52578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22" name="Textplatzhalter 21">
            <a:extLst>
              <a:ext uri="{FF2B5EF4-FFF2-40B4-BE49-F238E27FC236}">
                <a16:creationId xmlns:a16="http://schemas.microsoft.com/office/drawing/2014/main" id="{B344E678-6963-A675-F129-1950CF94516C}"/>
              </a:ext>
            </a:extLst>
          </p:cNvPr>
          <p:cNvSpPr>
            <a:spLocks noGrp="1"/>
          </p:cNvSpPr>
          <p:nvPr>
            <p:ph type="body" sz="quarter" idx="16"/>
          </p:nvPr>
        </p:nvSpPr>
        <p:spPr>
          <a:xfrm>
            <a:off x="629468" y="190498"/>
            <a:ext cx="5104800" cy="1296000"/>
          </a:xfrm>
          <a:prstGeom prst="rect">
            <a:avLst/>
          </a:prstGeom>
        </p:spPr>
        <p:txBody>
          <a:bodyPr/>
          <a:lstStyle>
            <a:lvl1pPr marL="0" indent="0" algn="ctr" defTabSz="914400" rtl="0" eaLnBrk="1" latinLnBrk="0" hangingPunct="1">
              <a:lnSpc>
                <a:spcPct val="90000"/>
              </a:lnSpc>
              <a:spcBef>
                <a:spcPct val="0"/>
              </a:spcBef>
              <a:buNone/>
              <a:defRPr lang="de-DE" sz="3000" kern="1200" dirty="0" smtClean="0">
                <a:solidFill>
                  <a:schemeClr val="bg1"/>
                </a:solidFill>
                <a:latin typeface="Fira Sans" panose="020B0503050000020004" pitchFamily="34" charset="0"/>
                <a:ea typeface="+mj-ea"/>
                <a:cs typeface="+mj-cs"/>
              </a:defRPr>
            </a:lvl1pPr>
          </a:lstStyle>
          <a:p>
            <a:pPr lvl="0"/>
            <a:r>
              <a:rPr lang="de-DE" dirty="0"/>
              <a:t>Mastertextformat bearbeiten</a:t>
            </a:r>
          </a:p>
          <a:p>
            <a:pPr lvl="1"/>
            <a:endParaRPr lang="de-DE" dirty="0"/>
          </a:p>
        </p:txBody>
      </p:sp>
      <p:sp>
        <p:nvSpPr>
          <p:cNvPr id="24" name="Textplatzhalter 23">
            <a:extLst>
              <a:ext uri="{FF2B5EF4-FFF2-40B4-BE49-F238E27FC236}">
                <a16:creationId xmlns:a16="http://schemas.microsoft.com/office/drawing/2014/main" id="{639C5617-7754-F34F-E81D-B698D930388E}"/>
              </a:ext>
            </a:extLst>
          </p:cNvPr>
          <p:cNvSpPr>
            <a:spLocks noGrp="1"/>
          </p:cNvSpPr>
          <p:nvPr>
            <p:ph type="body" sz="quarter" idx="17"/>
          </p:nvPr>
        </p:nvSpPr>
        <p:spPr>
          <a:xfrm>
            <a:off x="6553194" y="190498"/>
            <a:ext cx="5104800" cy="1296000"/>
          </a:xfrm>
          <a:prstGeom prst="rect">
            <a:avLst/>
          </a:prstGeom>
        </p:spPr>
        <p:txBody>
          <a:bodyPr/>
          <a:lstStyle>
            <a:lvl1pPr marL="0" indent="0">
              <a:buNone/>
              <a:defRPr lang="de-DE" sz="3000" kern="1200" dirty="0" smtClean="0">
                <a:solidFill>
                  <a:schemeClr val="bg1"/>
                </a:solidFill>
                <a:latin typeface="Fira Sans" panose="020B0503050000020004" pitchFamily="34" charset="0"/>
                <a:ea typeface="+mj-ea"/>
                <a:cs typeface="+mj-cs"/>
              </a:defRPr>
            </a:lvl1pPr>
          </a:lstStyle>
          <a:p>
            <a:pPr marL="0" lvl="0" indent="0" algn="ctr" defTabSz="914400" rtl="0" eaLnBrk="1" latinLnBrk="0" hangingPunct="1">
              <a:lnSpc>
                <a:spcPct val="90000"/>
              </a:lnSpc>
              <a:spcBef>
                <a:spcPct val="0"/>
              </a:spcBef>
              <a:buFont typeface="Arial" panose="020B0604020202020204" pitchFamily="34" charset="0"/>
              <a:buNone/>
            </a:pPr>
            <a:r>
              <a:rPr lang="de-DE" dirty="0"/>
              <a:t>Mastertextformat bearbeiten</a:t>
            </a:r>
          </a:p>
        </p:txBody>
      </p:sp>
    </p:spTree>
    <p:extLst>
      <p:ext uri="{BB962C8B-B14F-4D97-AF65-F5344CB8AC3E}">
        <p14:creationId xmlns:p14="http://schemas.microsoft.com/office/powerpoint/2010/main" val="154420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127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extBox 14">
            <a:extLst>
              <a:ext uri="{FF2B5EF4-FFF2-40B4-BE49-F238E27FC236}">
                <a16:creationId xmlns:a16="http://schemas.microsoft.com/office/drawing/2014/main" id="{0F8C5656-0D29-DF63-6034-17649AE0E0B3}"/>
              </a:ext>
            </a:extLst>
          </p:cNvPr>
          <p:cNvSpPr txBox="1"/>
          <p:nvPr userDrawn="1"/>
        </p:nvSpPr>
        <p:spPr>
          <a:xfrm>
            <a:off x="3524311" y="80619"/>
            <a:ext cx="12471426" cy="1473865"/>
          </a:xfrm>
          <a:prstGeom prst="rect">
            <a:avLst/>
          </a:prstGeom>
        </p:spPr>
        <p:txBody>
          <a:bodyPr wrap="square" lIns="0" tIns="0" rIns="0" bIns="0" rtlCol="0" anchor="t">
            <a:spAutoFit/>
          </a:bodyPr>
          <a:lstStyle/>
          <a:p>
            <a:pPr algn="ctr">
              <a:lnSpc>
                <a:spcPts val="12963"/>
              </a:lnSpc>
              <a:spcBef>
                <a:spcPct val="0"/>
              </a:spcBef>
            </a:pPr>
            <a:r>
              <a:rPr lang="en-US" sz="9972" b="1" spc="199" dirty="0">
                <a:solidFill>
                  <a:schemeClr val="bg1"/>
                </a:solidFill>
                <a:latin typeface="Voga"/>
                <a:ea typeface="Voga"/>
                <a:cs typeface="Voga"/>
                <a:sym typeface="Voga"/>
              </a:rPr>
              <a:t>INDIVIDUALISIERTES LERNEN</a:t>
            </a:r>
          </a:p>
        </p:txBody>
      </p:sp>
      <p:sp>
        <p:nvSpPr>
          <p:cNvPr id="8" name="TextBox 14">
            <a:extLst>
              <a:ext uri="{FF2B5EF4-FFF2-40B4-BE49-F238E27FC236}">
                <a16:creationId xmlns:a16="http://schemas.microsoft.com/office/drawing/2014/main" id="{47AB6604-9FC6-EC04-F30C-B5E2E5B8F9D0}"/>
              </a:ext>
            </a:extLst>
          </p:cNvPr>
          <p:cNvSpPr txBox="1"/>
          <p:nvPr userDrawn="1"/>
        </p:nvSpPr>
        <p:spPr>
          <a:xfrm>
            <a:off x="449204" y="76291"/>
            <a:ext cx="1158994" cy="1473865"/>
          </a:xfrm>
          <a:prstGeom prst="rect">
            <a:avLst/>
          </a:prstGeom>
        </p:spPr>
        <p:txBody>
          <a:bodyPr wrap="square" lIns="0" tIns="0" rIns="0" bIns="0" rtlCol="0" anchor="t">
            <a:spAutoFit/>
          </a:bodyPr>
          <a:lstStyle/>
          <a:p>
            <a:pPr algn="ctr">
              <a:lnSpc>
                <a:spcPts val="12963"/>
              </a:lnSpc>
              <a:spcBef>
                <a:spcPct val="0"/>
              </a:spcBef>
            </a:pPr>
            <a:r>
              <a:rPr lang="en-US" sz="9972" b="1" spc="199" dirty="0">
                <a:solidFill>
                  <a:schemeClr val="bg1"/>
                </a:solidFill>
                <a:latin typeface="Voga"/>
                <a:ea typeface="Voga"/>
                <a:cs typeface="Voga"/>
                <a:sym typeface="Voga"/>
              </a:rPr>
              <a:t>4</a:t>
            </a:r>
          </a:p>
        </p:txBody>
      </p:sp>
      <p:sp>
        <p:nvSpPr>
          <p:cNvPr id="10" name="Rechteck 9">
            <a:extLst>
              <a:ext uri="{FF2B5EF4-FFF2-40B4-BE49-F238E27FC236}">
                <a16:creationId xmlns:a16="http://schemas.microsoft.com/office/drawing/2014/main" id="{89A57630-952C-506F-11B8-7BCA4C50DF95}"/>
              </a:ext>
            </a:extLst>
          </p:cNvPr>
          <p:cNvSpPr/>
          <p:nvPr userDrawn="1"/>
        </p:nvSpPr>
        <p:spPr>
          <a:xfrm>
            <a:off x="563473" y="2349253"/>
            <a:ext cx="9902632" cy="7699696"/>
          </a:xfrm>
          <a:custGeom>
            <a:avLst/>
            <a:gdLst>
              <a:gd name="connsiteX0" fmla="*/ 0 w 9902632"/>
              <a:gd name="connsiteY0" fmla="*/ 0 h 7699696"/>
              <a:gd name="connsiteX1" fmla="*/ 483481 w 9902632"/>
              <a:gd name="connsiteY1" fmla="*/ 0 h 7699696"/>
              <a:gd name="connsiteX2" fmla="*/ 768910 w 9902632"/>
              <a:gd name="connsiteY2" fmla="*/ 0 h 7699696"/>
              <a:gd name="connsiteX3" fmla="*/ 1549471 w 9902632"/>
              <a:gd name="connsiteY3" fmla="*/ 0 h 7699696"/>
              <a:gd name="connsiteX4" fmla="*/ 2032952 w 9902632"/>
              <a:gd name="connsiteY4" fmla="*/ 0 h 7699696"/>
              <a:gd name="connsiteX5" fmla="*/ 2516434 w 9902632"/>
              <a:gd name="connsiteY5" fmla="*/ 0 h 7699696"/>
              <a:gd name="connsiteX6" fmla="*/ 3296994 w 9902632"/>
              <a:gd name="connsiteY6" fmla="*/ 0 h 7699696"/>
              <a:gd name="connsiteX7" fmla="*/ 3681449 w 9902632"/>
              <a:gd name="connsiteY7" fmla="*/ 0 h 7699696"/>
              <a:gd name="connsiteX8" fmla="*/ 4462009 w 9902632"/>
              <a:gd name="connsiteY8" fmla="*/ 0 h 7699696"/>
              <a:gd name="connsiteX9" fmla="*/ 5242570 w 9902632"/>
              <a:gd name="connsiteY9" fmla="*/ 0 h 7699696"/>
              <a:gd name="connsiteX10" fmla="*/ 5825078 w 9902632"/>
              <a:gd name="connsiteY10" fmla="*/ 0 h 7699696"/>
              <a:gd name="connsiteX11" fmla="*/ 6605638 w 9902632"/>
              <a:gd name="connsiteY11" fmla="*/ 0 h 7699696"/>
              <a:gd name="connsiteX12" fmla="*/ 7089119 w 9902632"/>
              <a:gd name="connsiteY12" fmla="*/ 0 h 7699696"/>
              <a:gd name="connsiteX13" fmla="*/ 7572601 w 9902632"/>
              <a:gd name="connsiteY13" fmla="*/ 0 h 7699696"/>
              <a:gd name="connsiteX14" fmla="*/ 8254135 w 9902632"/>
              <a:gd name="connsiteY14" fmla="*/ 0 h 7699696"/>
              <a:gd name="connsiteX15" fmla="*/ 8737616 w 9902632"/>
              <a:gd name="connsiteY15" fmla="*/ 0 h 7699696"/>
              <a:gd name="connsiteX16" fmla="*/ 9902632 w 9902632"/>
              <a:gd name="connsiteY16" fmla="*/ 0 h 7699696"/>
              <a:gd name="connsiteX17" fmla="*/ 9902632 w 9902632"/>
              <a:gd name="connsiteY17" fmla="*/ 746278 h 7699696"/>
              <a:gd name="connsiteX18" fmla="*/ 9902632 w 9902632"/>
              <a:gd name="connsiteY18" fmla="*/ 1415559 h 7699696"/>
              <a:gd name="connsiteX19" fmla="*/ 9902632 w 9902632"/>
              <a:gd name="connsiteY19" fmla="*/ 2084841 h 7699696"/>
              <a:gd name="connsiteX20" fmla="*/ 9902632 w 9902632"/>
              <a:gd name="connsiteY20" fmla="*/ 2446134 h 7699696"/>
              <a:gd name="connsiteX21" fmla="*/ 9902632 w 9902632"/>
              <a:gd name="connsiteY21" fmla="*/ 2884425 h 7699696"/>
              <a:gd name="connsiteX22" fmla="*/ 9902632 w 9902632"/>
              <a:gd name="connsiteY22" fmla="*/ 3553706 h 7699696"/>
              <a:gd name="connsiteX23" fmla="*/ 9902632 w 9902632"/>
              <a:gd name="connsiteY23" fmla="*/ 4068993 h 7699696"/>
              <a:gd name="connsiteX24" fmla="*/ 9902632 w 9902632"/>
              <a:gd name="connsiteY24" fmla="*/ 4507284 h 7699696"/>
              <a:gd name="connsiteX25" fmla="*/ 9902632 w 9902632"/>
              <a:gd name="connsiteY25" fmla="*/ 5176565 h 7699696"/>
              <a:gd name="connsiteX26" fmla="*/ 9902632 w 9902632"/>
              <a:gd name="connsiteY26" fmla="*/ 5768849 h 7699696"/>
              <a:gd name="connsiteX27" fmla="*/ 9902632 w 9902632"/>
              <a:gd name="connsiteY27" fmla="*/ 6361133 h 7699696"/>
              <a:gd name="connsiteX28" fmla="*/ 9902632 w 9902632"/>
              <a:gd name="connsiteY28" fmla="*/ 7107412 h 7699696"/>
              <a:gd name="connsiteX29" fmla="*/ 9902632 w 9902632"/>
              <a:gd name="connsiteY29" fmla="*/ 7699696 h 7699696"/>
              <a:gd name="connsiteX30" fmla="*/ 9617203 w 9902632"/>
              <a:gd name="connsiteY30" fmla="*/ 7699696 h 7699696"/>
              <a:gd name="connsiteX31" fmla="*/ 8935669 w 9902632"/>
              <a:gd name="connsiteY31" fmla="*/ 7699696 h 7699696"/>
              <a:gd name="connsiteX32" fmla="*/ 8650240 w 9902632"/>
              <a:gd name="connsiteY32" fmla="*/ 7699696 h 7699696"/>
              <a:gd name="connsiteX33" fmla="*/ 7968706 w 9902632"/>
              <a:gd name="connsiteY33" fmla="*/ 7699696 h 7699696"/>
              <a:gd name="connsiteX34" fmla="*/ 7584251 w 9902632"/>
              <a:gd name="connsiteY34" fmla="*/ 7699696 h 7699696"/>
              <a:gd name="connsiteX35" fmla="*/ 7298822 w 9902632"/>
              <a:gd name="connsiteY35" fmla="*/ 7699696 h 7699696"/>
              <a:gd name="connsiteX36" fmla="*/ 6914367 w 9902632"/>
              <a:gd name="connsiteY36" fmla="*/ 7699696 h 7699696"/>
              <a:gd name="connsiteX37" fmla="*/ 6232833 w 9902632"/>
              <a:gd name="connsiteY37" fmla="*/ 7699696 h 7699696"/>
              <a:gd name="connsiteX38" fmla="*/ 5848378 w 9902632"/>
              <a:gd name="connsiteY38" fmla="*/ 7699696 h 7699696"/>
              <a:gd name="connsiteX39" fmla="*/ 5562949 w 9902632"/>
              <a:gd name="connsiteY39" fmla="*/ 7699696 h 7699696"/>
              <a:gd name="connsiteX40" fmla="*/ 5178494 w 9902632"/>
              <a:gd name="connsiteY40" fmla="*/ 7699696 h 7699696"/>
              <a:gd name="connsiteX41" fmla="*/ 4695013 w 9902632"/>
              <a:gd name="connsiteY41" fmla="*/ 7699696 h 7699696"/>
              <a:gd name="connsiteX42" fmla="*/ 4112505 w 9902632"/>
              <a:gd name="connsiteY42" fmla="*/ 7699696 h 7699696"/>
              <a:gd name="connsiteX43" fmla="*/ 3728050 w 9902632"/>
              <a:gd name="connsiteY43" fmla="*/ 7699696 h 7699696"/>
              <a:gd name="connsiteX44" fmla="*/ 2947489 w 9902632"/>
              <a:gd name="connsiteY44" fmla="*/ 7699696 h 7699696"/>
              <a:gd name="connsiteX45" fmla="*/ 2364982 w 9902632"/>
              <a:gd name="connsiteY45" fmla="*/ 7699696 h 7699696"/>
              <a:gd name="connsiteX46" fmla="*/ 1584421 w 9902632"/>
              <a:gd name="connsiteY46" fmla="*/ 7699696 h 7699696"/>
              <a:gd name="connsiteX47" fmla="*/ 902887 w 9902632"/>
              <a:gd name="connsiteY47" fmla="*/ 7699696 h 7699696"/>
              <a:gd name="connsiteX48" fmla="*/ 0 w 9902632"/>
              <a:gd name="connsiteY48" fmla="*/ 7699696 h 7699696"/>
              <a:gd name="connsiteX49" fmla="*/ 0 w 9902632"/>
              <a:gd name="connsiteY49" fmla="*/ 7030415 h 7699696"/>
              <a:gd name="connsiteX50" fmla="*/ 0 w 9902632"/>
              <a:gd name="connsiteY50" fmla="*/ 6361133 h 7699696"/>
              <a:gd name="connsiteX51" fmla="*/ 0 w 9902632"/>
              <a:gd name="connsiteY51" fmla="*/ 5768849 h 7699696"/>
              <a:gd name="connsiteX52" fmla="*/ 0 w 9902632"/>
              <a:gd name="connsiteY52" fmla="*/ 5022571 h 7699696"/>
              <a:gd name="connsiteX53" fmla="*/ 0 w 9902632"/>
              <a:gd name="connsiteY53" fmla="*/ 4276293 h 7699696"/>
              <a:gd name="connsiteX54" fmla="*/ 0 w 9902632"/>
              <a:gd name="connsiteY54" fmla="*/ 3607011 h 7699696"/>
              <a:gd name="connsiteX55" fmla="*/ 0 w 9902632"/>
              <a:gd name="connsiteY55" fmla="*/ 2937730 h 7699696"/>
              <a:gd name="connsiteX56" fmla="*/ 0 w 9902632"/>
              <a:gd name="connsiteY56" fmla="*/ 2268449 h 7699696"/>
              <a:gd name="connsiteX57" fmla="*/ 0 w 9902632"/>
              <a:gd name="connsiteY57" fmla="*/ 1830159 h 7699696"/>
              <a:gd name="connsiteX58" fmla="*/ 0 w 9902632"/>
              <a:gd name="connsiteY58" fmla="*/ 1083880 h 7699696"/>
              <a:gd name="connsiteX59" fmla="*/ 0 w 9902632"/>
              <a:gd name="connsiteY59" fmla="*/ 0 h 769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902632" h="7699696" extrusionOk="0">
                <a:moveTo>
                  <a:pt x="0" y="0"/>
                </a:moveTo>
                <a:cubicBezTo>
                  <a:pt x="165671" y="-2496"/>
                  <a:pt x="317340" y="30989"/>
                  <a:pt x="483481" y="0"/>
                </a:cubicBezTo>
                <a:cubicBezTo>
                  <a:pt x="649622" y="-30989"/>
                  <a:pt x="651553" y="32480"/>
                  <a:pt x="768910" y="0"/>
                </a:cubicBezTo>
                <a:cubicBezTo>
                  <a:pt x="886267" y="-32480"/>
                  <a:pt x="1344046" y="82075"/>
                  <a:pt x="1549471" y="0"/>
                </a:cubicBezTo>
                <a:cubicBezTo>
                  <a:pt x="1754896" y="-82075"/>
                  <a:pt x="1815833" y="14553"/>
                  <a:pt x="2032952" y="0"/>
                </a:cubicBezTo>
                <a:cubicBezTo>
                  <a:pt x="2250071" y="-14553"/>
                  <a:pt x="2386143" y="20080"/>
                  <a:pt x="2516434" y="0"/>
                </a:cubicBezTo>
                <a:cubicBezTo>
                  <a:pt x="2646725" y="-20080"/>
                  <a:pt x="3065480" y="80522"/>
                  <a:pt x="3296994" y="0"/>
                </a:cubicBezTo>
                <a:cubicBezTo>
                  <a:pt x="3528508" y="-80522"/>
                  <a:pt x="3496170" y="34435"/>
                  <a:pt x="3681449" y="0"/>
                </a:cubicBezTo>
                <a:cubicBezTo>
                  <a:pt x="3866728" y="-34435"/>
                  <a:pt x="4299891" y="92353"/>
                  <a:pt x="4462009" y="0"/>
                </a:cubicBezTo>
                <a:cubicBezTo>
                  <a:pt x="4624127" y="-92353"/>
                  <a:pt x="5068876" y="76138"/>
                  <a:pt x="5242570" y="0"/>
                </a:cubicBezTo>
                <a:cubicBezTo>
                  <a:pt x="5416264" y="-76138"/>
                  <a:pt x="5539354" y="24704"/>
                  <a:pt x="5825078" y="0"/>
                </a:cubicBezTo>
                <a:cubicBezTo>
                  <a:pt x="6110802" y="-24704"/>
                  <a:pt x="6217569" y="27823"/>
                  <a:pt x="6605638" y="0"/>
                </a:cubicBezTo>
                <a:cubicBezTo>
                  <a:pt x="6993707" y="-27823"/>
                  <a:pt x="6939433" y="38804"/>
                  <a:pt x="7089119" y="0"/>
                </a:cubicBezTo>
                <a:cubicBezTo>
                  <a:pt x="7238805" y="-38804"/>
                  <a:pt x="7403847" y="10907"/>
                  <a:pt x="7572601" y="0"/>
                </a:cubicBezTo>
                <a:cubicBezTo>
                  <a:pt x="7741355" y="-10907"/>
                  <a:pt x="7942933" y="69978"/>
                  <a:pt x="8254135" y="0"/>
                </a:cubicBezTo>
                <a:cubicBezTo>
                  <a:pt x="8565337" y="-69978"/>
                  <a:pt x="8560960" y="49664"/>
                  <a:pt x="8737616" y="0"/>
                </a:cubicBezTo>
                <a:cubicBezTo>
                  <a:pt x="8914272" y="-49664"/>
                  <a:pt x="9389468" y="119493"/>
                  <a:pt x="9902632" y="0"/>
                </a:cubicBezTo>
                <a:cubicBezTo>
                  <a:pt x="9904082" y="360746"/>
                  <a:pt x="9822496" y="511035"/>
                  <a:pt x="9902632" y="746278"/>
                </a:cubicBezTo>
                <a:cubicBezTo>
                  <a:pt x="9982768" y="981521"/>
                  <a:pt x="9898482" y="1235081"/>
                  <a:pt x="9902632" y="1415559"/>
                </a:cubicBezTo>
                <a:cubicBezTo>
                  <a:pt x="9906782" y="1596037"/>
                  <a:pt x="9837368" y="1794463"/>
                  <a:pt x="9902632" y="2084841"/>
                </a:cubicBezTo>
                <a:cubicBezTo>
                  <a:pt x="9967896" y="2375219"/>
                  <a:pt x="9868272" y="2285106"/>
                  <a:pt x="9902632" y="2446134"/>
                </a:cubicBezTo>
                <a:cubicBezTo>
                  <a:pt x="9936992" y="2607162"/>
                  <a:pt x="9896313" y="2689875"/>
                  <a:pt x="9902632" y="2884425"/>
                </a:cubicBezTo>
                <a:cubicBezTo>
                  <a:pt x="9908951" y="3078975"/>
                  <a:pt x="9871039" y="3353113"/>
                  <a:pt x="9902632" y="3553706"/>
                </a:cubicBezTo>
                <a:cubicBezTo>
                  <a:pt x="9934225" y="3754299"/>
                  <a:pt x="9865957" y="3941601"/>
                  <a:pt x="9902632" y="4068993"/>
                </a:cubicBezTo>
                <a:cubicBezTo>
                  <a:pt x="9939307" y="4196385"/>
                  <a:pt x="9864850" y="4337542"/>
                  <a:pt x="9902632" y="4507284"/>
                </a:cubicBezTo>
                <a:cubicBezTo>
                  <a:pt x="9940414" y="4677026"/>
                  <a:pt x="9882066" y="5032281"/>
                  <a:pt x="9902632" y="5176565"/>
                </a:cubicBezTo>
                <a:cubicBezTo>
                  <a:pt x="9923198" y="5320849"/>
                  <a:pt x="9890681" y="5623962"/>
                  <a:pt x="9902632" y="5768849"/>
                </a:cubicBezTo>
                <a:cubicBezTo>
                  <a:pt x="9914583" y="5913736"/>
                  <a:pt x="9895353" y="6147927"/>
                  <a:pt x="9902632" y="6361133"/>
                </a:cubicBezTo>
                <a:cubicBezTo>
                  <a:pt x="9909911" y="6574339"/>
                  <a:pt x="9867823" y="6935955"/>
                  <a:pt x="9902632" y="7107412"/>
                </a:cubicBezTo>
                <a:cubicBezTo>
                  <a:pt x="9937441" y="7278869"/>
                  <a:pt x="9890905" y="7578202"/>
                  <a:pt x="9902632" y="7699696"/>
                </a:cubicBezTo>
                <a:cubicBezTo>
                  <a:pt x="9826679" y="7712223"/>
                  <a:pt x="9741290" y="7680216"/>
                  <a:pt x="9617203" y="7699696"/>
                </a:cubicBezTo>
                <a:cubicBezTo>
                  <a:pt x="9493116" y="7719176"/>
                  <a:pt x="9086131" y="7696713"/>
                  <a:pt x="8935669" y="7699696"/>
                </a:cubicBezTo>
                <a:cubicBezTo>
                  <a:pt x="8785207" y="7702679"/>
                  <a:pt x="8755844" y="7670908"/>
                  <a:pt x="8650240" y="7699696"/>
                </a:cubicBezTo>
                <a:cubicBezTo>
                  <a:pt x="8544636" y="7728484"/>
                  <a:pt x="8133520" y="7640802"/>
                  <a:pt x="7968706" y="7699696"/>
                </a:cubicBezTo>
                <a:cubicBezTo>
                  <a:pt x="7803892" y="7758590"/>
                  <a:pt x="7715407" y="7671515"/>
                  <a:pt x="7584251" y="7699696"/>
                </a:cubicBezTo>
                <a:cubicBezTo>
                  <a:pt x="7453095" y="7727877"/>
                  <a:pt x="7368008" y="7677691"/>
                  <a:pt x="7298822" y="7699696"/>
                </a:cubicBezTo>
                <a:cubicBezTo>
                  <a:pt x="7229636" y="7721701"/>
                  <a:pt x="7055791" y="7676995"/>
                  <a:pt x="6914367" y="7699696"/>
                </a:cubicBezTo>
                <a:cubicBezTo>
                  <a:pt x="6772944" y="7722397"/>
                  <a:pt x="6497019" y="7694646"/>
                  <a:pt x="6232833" y="7699696"/>
                </a:cubicBezTo>
                <a:cubicBezTo>
                  <a:pt x="5968647" y="7704746"/>
                  <a:pt x="5975700" y="7653877"/>
                  <a:pt x="5848378" y="7699696"/>
                </a:cubicBezTo>
                <a:cubicBezTo>
                  <a:pt x="5721057" y="7745515"/>
                  <a:pt x="5642546" y="7679098"/>
                  <a:pt x="5562949" y="7699696"/>
                </a:cubicBezTo>
                <a:cubicBezTo>
                  <a:pt x="5483352" y="7720294"/>
                  <a:pt x="5257412" y="7673025"/>
                  <a:pt x="5178494" y="7699696"/>
                </a:cubicBezTo>
                <a:cubicBezTo>
                  <a:pt x="5099577" y="7726367"/>
                  <a:pt x="4844344" y="7669094"/>
                  <a:pt x="4695013" y="7699696"/>
                </a:cubicBezTo>
                <a:cubicBezTo>
                  <a:pt x="4545682" y="7730298"/>
                  <a:pt x="4322592" y="7697391"/>
                  <a:pt x="4112505" y="7699696"/>
                </a:cubicBezTo>
                <a:cubicBezTo>
                  <a:pt x="3902418" y="7702001"/>
                  <a:pt x="3913260" y="7673793"/>
                  <a:pt x="3728050" y="7699696"/>
                </a:cubicBezTo>
                <a:cubicBezTo>
                  <a:pt x="3542841" y="7725599"/>
                  <a:pt x="3220899" y="7687700"/>
                  <a:pt x="2947489" y="7699696"/>
                </a:cubicBezTo>
                <a:cubicBezTo>
                  <a:pt x="2674079" y="7711692"/>
                  <a:pt x="2627716" y="7635031"/>
                  <a:pt x="2364982" y="7699696"/>
                </a:cubicBezTo>
                <a:cubicBezTo>
                  <a:pt x="2102248" y="7764361"/>
                  <a:pt x="1949164" y="7694942"/>
                  <a:pt x="1584421" y="7699696"/>
                </a:cubicBezTo>
                <a:cubicBezTo>
                  <a:pt x="1219678" y="7704450"/>
                  <a:pt x="1053118" y="7639588"/>
                  <a:pt x="902887" y="7699696"/>
                </a:cubicBezTo>
                <a:cubicBezTo>
                  <a:pt x="752656" y="7759804"/>
                  <a:pt x="441422" y="7676553"/>
                  <a:pt x="0" y="7699696"/>
                </a:cubicBezTo>
                <a:cubicBezTo>
                  <a:pt x="-76152" y="7375130"/>
                  <a:pt x="20738" y="7217007"/>
                  <a:pt x="0" y="7030415"/>
                </a:cubicBezTo>
                <a:cubicBezTo>
                  <a:pt x="-20738" y="6843823"/>
                  <a:pt x="52918" y="6591001"/>
                  <a:pt x="0" y="6361133"/>
                </a:cubicBezTo>
                <a:cubicBezTo>
                  <a:pt x="-52918" y="6131265"/>
                  <a:pt x="33179" y="6018407"/>
                  <a:pt x="0" y="5768849"/>
                </a:cubicBezTo>
                <a:cubicBezTo>
                  <a:pt x="-33179" y="5519291"/>
                  <a:pt x="64898" y="5253029"/>
                  <a:pt x="0" y="5022571"/>
                </a:cubicBezTo>
                <a:cubicBezTo>
                  <a:pt x="-64898" y="4792113"/>
                  <a:pt x="5099" y="4454361"/>
                  <a:pt x="0" y="4276293"/>
                </a:cubicBezTo>
                <a:cubicBezTo>
                  <a:pt x="-5099" y="4098225"/>
                  <a:pt x="20900" y="3831563"/>
                  <a:pt x="0" y="3607011"/>
                </a:cubicBezTo>
                <a:cubicBezTo>
                  <a:pt x="-20900" y="3382459"/>
                  <a:pt x="20443" y="3230293"/>
                  <a:pt x="0" y="2937730"/>
                </a:cubicBezTo>
                <a:cubicBezTo>
                  <a:pt x="-20443" y="2645167"/>
                  <a:pt x="66499" y="2437948"/>
                  <a:pt x="0" y="2268449"/>
                </a:cubicBezTo>
                <a:cubicBezTo>
                  <a:pt x="-66499" y="2098950"/>
                  <a:pt x="16795" y="1998891"/>
                  <a:pt x="0" y="1830159"/>
                </a:cubicBezTo>
                <a:cubicBezTo>
                  <a:pt x="-16795" y="1661427"/>
                  <a:pt x="89077" y="1391038"/>
                  <a:pt x="0" y="1083880"/>
                </a:cubicBezTo>
                <a:cubicBezTo>
                  <a:pt x="-89077" y="776722"/>
                  <a:pt x="24699" y="235115"/>
                  <a:pt x="0" y="0"/>
                </a:cubicBezTo>
                <a:close/>
              </a:path>
            </a:pathLst>
          </a:custGeom>
          <a:noFill/>
          <a:ln>
            <a:solidFill>
              <a:schemeClr val="accent4"/>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eform 3">
            <a:extLst>
              <a:ext uri="{FF2B5EF4-FFF2-40B4-BE49-F238E27FC236}">
                <a16:creationId xmlns:a16="http://schemas.microsoft.com/office/drawing/2014/main" id="{E57CF1BF-1626-535D-656C-AC0C8CA61840}"/>
              </a:ext>
            </a:extLst>
          </p:cNvPr>
          <p:cNvSpPr/>
          <p:nvPr userDrawn="1"/>
        </p:nvSpPr>
        <p:spPr>
          <a:xfrm>
            <a:off x="10695492" y="5113597"/>
            <a:ext cx="2402599" cy="1447566"/>
          </a:xfrm>
          <a:custGeom>
            <a:avLst/>
            <a:gdLst/>
            <a:ahLst/>
            <a:cxnLst/>
            <a:rect l="l" t="t" r="r" b="b"/>
            <a:pathLst>
              <a:path w="2402599" h="1447566">
                <a:moveTo>
                  <a:pt x="0" y="0"/>
                </a:moveTo>
                <a:lnTo>
                  <a:pt x="2402600" y="0"/>
                </a:lnTo>
                <a:lnTo>
                  <a:pt x="2402600" y="1447566"/>
                </a:lnTo>
                <a:lnTo>
                  <a:pt x="0" y="14475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2" name="Freeform 12">
            <a:extLst>
              <a:ext uri="{FF2B5EF4-FFF2-40B4-BE49-F238E27FC236}">
                <a16:creationId xmlns:a16="http://schemas.microsoft.com/office/drawing/2014/main" id="{475FB411-5CED-D263-5E4D-6F79F4C551E9}"/>
              </a:ext>
            </a:extLst>
          </p:cNvPr>
          <p:cNvSpPr/>
          <p:nvPr userDrawn="1"/>
        </p:nvSpPr>
        <p:spPr>
          <a:xfrm rot="-5400000">
            <a:off x="-2561545" y="5686280"/>
            <a:ext cx="6195594" cy="413072"/>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3" name="TextBox 15">
            <a:extLst>
              <a:ext uri="{FF2B5EF4-FFF2-40B4-BE49-F238E27FC236}">
                <a16:creationId xmlns:a16="http://schemas.microsoft.com/office/drawing/2014/main" id="{57CF5D11-6B61-EE3F-929E-1D56CB71CAE2}"/>
              </a:ext>
            </a:extLst>
          </p:cNvPr>
          <p:cNvSpPr txBox="1"/>
          <p:nvPr userDrawn="1"/>
        </p:nvSpPr>
        <p:spPr>
          <a:xfrm>
            <a:off x="13327478" y="2316134"/>
            <a:ext cx="2668259" cy="495300"/>
          </a:xfrm>
          <a:prstGeom prst="rect">
            <a:avLst/>
          </a:prstGeom>
        </p:spPr>
        <p:txBody>
          <a:bodyPr wrap="square" lIns="0" tIns="0" rIns="0" bIns="0" rtlCol="0" anchor="t">
            <a:spAutoFit/>
          </a:bodyPr>
          <a:lstStyle/>
          <a:p>
            <a:pPr>
              <a:lnSpc>
                <a:spcPts val="3900"/>
              </a:lnSpc>
              <a:spcBef>
                <a:spcPct val="0"/>
              </a:spcBef>
            </a:pPr>
            <a:r>
              <a:rPr lang="en-US" sz="3000" b="1" spc="60" dirty="0">
                <a:solidFill>
                  <a:schemeClr val="tx1">
                    <a:lumMod val="75000"/>
                    <a:lumOff val="25000"/>
                  </a:schemeClr>
                </a:solidFill>
                <a:latin typeface="Fira Sans Semi-Bold"/>
                <a:ea typeface="Fira Sans Semi-Bold"/>
                <a:cs typeface="Fira Sans Semi-Bold"/>
                <a:sym typeface="Fira Sans Semi-Bold"/>
              </a:rPr>
              <a:t>2. SCHRITT</a:t>
            </a:r>
          </a:p>
        </p:txBody>
      </p:sp>
      <p:sp>
        <p:nvSpPr>
          <p:cNvPr id="14" name="TextBox 16">
            <a:extLst>
              <a:ext uri="{FF2B5EF4-FFF2-40B4-BE49-F238E27FC236}">
                <a16:creationId xmlns:a16="http://schemas.microsoft.com/office/drawing/2014/main" id="{A4BBD4C1-6035-B3D2-655F-0E8F58B33450}"/>
              </a:ext>
            </a:extLst>
          </p:cNvPr>
          <p:cNvSpPr txBox="1"/>
          <p:nvPr userDrawn="1"/>
        </p:nvSpPr>
        <p:spPr>
          <a:xfrm>
            <a:off x="13228074" y="3099154"/>
            <a:ext cx="4749230" cy="3716017"/>
          </a:xfrm>
          <a:prstGeom prst="rect">
            <a:avLst/>
          </a:prstGeom>
        </p:spPr>
        <p:txBody>
          <a:bodyPr lIns="0" tIns="0" rIns="0" bIns="0" rtlCol="0" anchor="t">
            <a:spAutoFit/>
          </a:bodyPr>
          <a:lstStyle/>
          <a:p>
            <a:pPr algn="l">
              <a:lnSpc>
                <a:spcPts val="2464"/>
              </a:lnSpc>
            </a:pPr>
            <a:r>
              <a:rPr lang="de-DE" sz="1896" b="1" spc="28" noProof="0" dirty="0">
                <a:solidFill>
                  <a:schemeClr val="tx1">
                    <a:lumMod val="75000"/>
                    <a:lumOff val="25000"/>
                  </a:schemeClr>
                </a:solidFill>
                <a:latin typeface="Fira Sans Bold"/>
                <a:ea typeface="Fira Sans Bold"/>
                <a:cs typeface="Fira Sans Bold"/>
                <a:sym typeface="Fira Sans Bold"/>
              </a:rPr>
              <a:t>Relevanz für den eigenen Unterricht</a:t>
            </a: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de-DE" sz="1896" b="1" spc="28" noProof="0" dirty="0">
                <a:solidFill>
                  <a:schemeClr val="tx1">
                    <a:lumMod val="75000"/>
                    <a:lumOff val="25000"/>
                  </a:schemeClr>
                </a:solidFill>
                <a:latin typeface="Fira Sans Bold"/>
                <a:ea typeface="Fira Sans Bold"/>
                <a:cs typeface="Fira Sans Bold"/>
                <a:sym typeface="Fira Sans Bold"/>
              </a:rPr>
              <a:t>Beratungs- und Fortbildungswunsch</a:t>
            </a: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de-DE" sz="1896" b="1" spc="28" noProof="0"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de-DE" sz="1896" b="1" spc="28" noProof="0" dirty="0">
                <a:solidFill>
                  <a:schemeClr val="tx1">
                    <a:lumMod val="75000"/>
                    <a:lumOff val="25000"/>
                  </a:schemeClr>
                </a:solidFill>
                <a:latin typeface="Fira Sans Bold"/>
                <a:ea typeface="Fira Sans Bold"/>
                <a:cs typeface="Fira Sans Bold"/>
                <a:sym typeface="Fira Sans Bold"/>
              </a:rPr>
              <a:t>Reflexion</a:t>
            </a:r>
          </a:p>
          <a:p>
            <a:pPr algn="ctr">
              <a:lnSpc>
                <a:spcPts val="2464"/>
              </a:lnSpc>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1313"/>
              </a:lnSpc>
              <a:spcBef>
                <a:spcPct val="0"/>
              </a:spcBef>
            </a:pPr>
            <a:endParaRPr lang="en-US" sz="1896" spc="28" dirty="0">
              <a:solidFill>
                <a:schemeClr val="tx1">
                  <a:lumMod val="75000"/>
                  <a:lumOff val="25000"/>
                </a:schemeClr>
              </a:solidFill>
              <a:latin typeface="Fira Sans"/>
              <a:ea typeface="Fira Sans"/>
              <a:cs typeface="Fira Sans"/>
              <a:sym typeface="Fira Sans"/>
            </a:endParaRPr>
          </a:p>
        </p:txBody>
      </p:sp>
      <p:sp>
        <p:nvSpPr>
          <p:cNvPr id="15" name="TextBox 17">
            <a:extLst>
              <a:ext uri="{FF2B5EF4-FFF2-40B4-BE49-F238E27FC236}">
                <a16:creationId xmlns:a16="http://schemas.microsoft.com/office/drawing/2014/main" id="{C3D8F39C-6200-C039-CB80-D4C03051D14D}"/>
              </a:ext>
            </a:extLst>
          </p:cNvPr>
          <p:cNvSpPr txBox="1"/>
          <p:nvPr userDrawn="1"/>
        </p:nvSpPr>
        <p:spPr>
          <a:xfrm>
            <a:off x="337939" y="1842519"/>
            <a:ext cx="2668260" cy="495300"/>
          </a:xfrm>
          <a:prstGeom prst="rect">
            <a:avLst/>
          </a:prstGeom>
        </p:spPr>
        <p:txBody>
          <a:bodyPr wrap="square" lIns="0" tIns="0" rIns="0" bIns="0" rtlCol="0" anchor="t">
            <a:spAutoFit/>
          </a:bodyPr>
          <a:lstStyle/>
          <a:p>
            <a:pPr marL="647700" lvl="1" indent="-323850" algn="ctr">
              <a:lnSpc>
                <a:spcPts val="3900"/>
              </a:lnSpc>
              <a:spcBef>
                <a:spcPct val="0"/>
              </a:spcBef>
              <a:buAutoNum type="arabicPeriod"/>
            </a:pPr>
            <a:r>
              <a:rPr lang="en-US" sz="3000" b="1" spc="60" dirty="0">
                <a:solidFill>
                  <a:srgbClr val="000000"/>
                </a:solidFill>
                <a:latin typeface="Fira Sans Semi-Bold"/>
                <a:ea typeface="Fira Sans Semi-Bold"/>
                <a:cs typeface="Fira Sans Semi-Bold"/>
                <a:sym typeface="Fira Sans Semi-Bold"/>
              </a:rPr>
              <a:t> </a:t>
            </a:r>
            <a:r>
              <a:rPr lang="en-US" sz="3000" b="1" spc="60" dirty="0">
                <a:solidFill>
                  <a:schemeClr val="tx1">
                    <a:lumMod val="75000"/>
                    <a:lumOff val="25000"/>
                  </a:schemeClr>
                </a:solidFill>
                <a:latin typeface="Fira Sans Semi-Bold"/>
                <a:ea typeface="Fira Sans Semi-Bold"/>
                <a:cs typeface="Fira Sans Semi-Bold"/>
                <a:sym typeface="Fira Sans Semi-Bold"/>
              </a:rPr>
              <a:t>SCHRITT</a:t>
            </a:r>
          </a:p>
        </p:txBody>
      </p:sp>
      <p:sp>
        <p:nvSpPr>
          <p:cNvPr id="16" name="Freeform 13">
            <a:extLst>
              <a:ext uri="{FF2B5EF4-FFF2-40B4-BE49-F238E27FC236}">
                <a16:creationId xmlns:a16="http://schemas.microsoft.com/office/drawing/2014/main" id="{325CDDDE-C15A-2DE0-13DC-F1775E3E4A0C}"/>
              </a:ext>
            </a:extLst>
          </p:cNvPr>
          <p:cNvSpPr/>
          <p:nvPr userDrawn="1"/>
        </p:nvSpPr>
        <p:spPr>
          <a:xfrm rot="5400000">
            <a:off x="10122776" y="8924395"/>
            <a:ext cx="1030103" cy="711883"/>
          </a:xfrm>
          <a:custGeom>
            <a:avLst/>
            <a:gdLst/>
            <a:ahLst/>
            <a:cxnLst/>
            <a:rect l="l" t="t" r="r" b="b"/>
            <a:pathLst>
              <a:path w="1361346" h="912102">
                <a:moveTo>
                  <a:pt x="0" y="0"/>
                </a:moveTo>
                <a:lnTo>
                  <a:pt x="1361345" y="0"/>
                </a:lnTo>
                <a:lnTo>
                  <a:pt x="1361345" y="912102"/>
                </a:lnTo>
                <a:lnTo>
                  <a:pt x="0" y="9121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17" name="Freeform 14">
            <a:extLst>
              <a:ext uri="{FF2B5EF4-FFF2-40B4-BE49-F238E27FC236}">
                <a16:creationId xmlns:a16="http://schemas.microsoft.com/office/drawing/2014/main" id="{AAC9DE10-91F8-84EB-CDB8-51FFE131BC2F}"/>
              </a:ext>
            </a:extLst>
          </p:cNvPr>
          <p:cNvSpPr/>
          <p:nvPr userDrawn="1"/>
        </p:nvSpPr>
        <p:spPr>
          <a:xfrm>
            <a:off x="4842898" y="9118854"/>
            <a:ext cx="960084" cy="598852"/>
          </a:xfrm>
          <a:custGeom>
            <a:avLst/>
            <a:gdLst/>
            <a:ahLst/>
            <a:cxnLst/>
            <a:rect l="l" t="t" r="r" b="b"/>
            <a:pathLst>
              <a:path w="960084" h="598852">
                <a:moveTo>
                  <a:pt x="0" y="0"/>
                </a:moveTo>
                <a:lnTo>
                  <a:pt x="960084" y="0"/>
                </a:lnTo>
                <a:lnTo>
                  <a:pt x="960084" y="598852"/>
                </a:lnTo>
                <a:lnTo>
                  <a:pt x="0" y="5988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18" name="Rechteck 17">
            <a:extLst>
              <a:ext uri="{FF2B5EF4-FFF2-40B4-BE49-F238E27FC236}">
                <a16:creationId xmlns:a16="http://schemas.microsoft.com/office/drawing/2014/main" id="{7BDF5097-33CB-ADF3-5FED-BAE05FF1998A}"/>
              </a:ext>
            </a:extLst>
          </p:cNvPr>
          <p:cNvSpPr/>
          <p:nvPr userDrawn="1"/>
        </p:nvSpPr>
        <p:spPr>
          <a:xfrm>
            <a:off x="13178665" y="7372879"/>
            <a:ext cx="4611325" cy="2676070"/>
          </a:xfrm>
          <a:custGeom>
            <a:avLst/>
            <a:gdLst>
              <a:gd name="connsiteX0" fmla="*/ 0 w 4611325"/>
              <a:gd name="connsiteY0" fmla="*/ 0 h 2676070"/>
              <a:gd name="connsiteX1" fmla="*/ 750987 w 4611325"/>
              <a:gd name="connsiteY1" fmla="*/ 0 h 2676070"/>
              <a:gd name="connsiteX2" fmla="*/ 1455861 w 4611325"/>
              <a:gd name="connsiteY2" fmla="*/ 0 h 2676070"/>
              <a:gd name="connsiteX3" fmla="*/ 2114622 w 4611325"/>
              <a:gd name="connsiteY3" fmla="*/ 0 h 2676070"/>
              <a:gd name="connsiteX4" fmla="*/ 2773383 w 4611325"/>
              <a:gd name="connsiteY4" fmla="*/ 0 h 2676070"/>
              <a:gd name="connsiteX5" fmla="*/ 3524370 w 4611325"/>
              <a:gd name="connsiteY5" fmla="*/ 0 h 2676070"/>
              <a:gd name="connsiteX6" fmla="*/ 4611325 w 4611325"/>
              <a:gd name="connsiteY6" fmla="*/ 0 h 2676070"/>
              <a:gd name="connsiteX7" fmla="*/ 4611325 w 4611325"/>
              <a:gd name="connsiteY7" fmla="*/ 588735 h 2676070"/>
              <a:gd name="connsiteX8" fmla="*/ 4611325 w 4611325"/>
              <a:gd name="connsiteY8" fmla="*/ 1284514 h 2676070"/>
              <a:gd name="connsiteX9" fmla="*/ 4611325 w 4611325"/>
              <a:gd name="connsiteY9" fmla="*/ 1873249 h 2676070"/>
              <a:gd name="connsiteX10" fmla="*/ 4611325 w 4611325"/>
              <a:gd name="connsiteY10" fmla="*/ 2676070 h 2676070"/>
              <a:gd name="connsiteX11" fmla="*/ 4044791 w 4611325"/>
              <a:gd name="connsiteY11" fmla="*/ 2676070 h 2676070"/>
              <a:gd name="connsiteX12" fmla="*/ 3293804 w 4611325"/>
              <a:gd name="connsiteY12" fmla="*/ 2676070 h 2676070"/>
              <a:gd name="connsiteX13" fmla="*/ 2681156 w 4611325"/>
              <a:gd name="connsiteY13" fmla="*/ 2676070 h 2676070"/>
              <a:gd name="connsiteX14" fmla="*/ 1930169 w 4611325"/>
              <a:gd name="connsiteY14" fmla="*/ 2676070 h 2676070"/>
              <a:gd name="connsiteX15" fmla="*/ 1363635 w 4611325"/>
              <a:gd name="connsiteY15" fmla="*/ 2676070 h 2676070"/>
              <a:gd name="connsiteX16" fmla="*/ 843214 w 4611325"/>
              <a:gd name="connsiteY16" fmla="*/ 2676070 h 2676070"/>
              <a:gd name="connsiteX17" fmla="*/ 0 w 4611325"/>
              <a:gd name="connsiteY17" fmla="*/ 2676070 h 2676070"/>
              <a:gd name="connsiteX18" fmla="*/ 0 w 4611325"/>
              <a:gd name="connsiteY18" fmla="*/ 1980292 h 2676070"/>
              <a:gd name="connsiteX19" fmla="*/ 0 w 4611325"/>
              <a:gd name="connsiteY19" fmla="*/ 1391556 h 2676070"/>
              <a:gd name="connsiteX20" fmla="*/ 0 w 4611325"/>
              <a:gd name="connsiteY20" fmla="*/ 669018 h 2676070"/>
              <a:gd name="connsiteX21" fmla="*/ 0 w 4611325"/>
              <a:gd name="connsiteY21" fmla="*/ 0 h 26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11325" h="2676070" fill="none" extrusionOk="0">
                <a:moveTo>
                  <a:pt x="0" y="0"/>
                </a:moveTo>
                <a:cubicBezTo>
                  <a:pt x="284345" y="5254"/>
                  <a:pt x="437907" y="10736"/>
                  <a:pt x="750987" y="0"/>
                </a:cubicBezTo>
                <a:cubicBezTo>
                  <a:pt x="1064067" y="-10736"/>
                  <a:pt x="1276947" y="-20380"/>
                  <a:pt x="1455861" y="0"/>
                </a:cubicBezTo>
                <a:cubicBezTo>
                  <a:pt x="1634775" y="20380"/>
                  <a:pt x="1799468" y="-14640"/>
                  <a:pt x="2114622" y="0"/>
                </a:cubicBezTo>
                <a:cubicBezTo>
                  <a:pt x="2429776" y="14640"/>
                  <a:pt x="2509865" y="-29103"/>
                  <a:pt x="2773383" y="0"/>
                </a:cubicBezTo>
                <a:cubicBezTo>
                  <a:pt x="3036901" y="29103"/>
                  <a:pt x="3242692" y="-32811"/>
                  <a:pt x="3524370" y="0"/>
                </a:cubicBezTo>
                <a:cubicBezTo>
                  <a:pt x="3806048" y="32811"/>
                  <a:pt x="4157042" y="-10225"/>
                  <a:pt x="4611325" y="0"/>
                </a:cubicBezTo>
                <a:cubicBezTo>
                  <a:pt x="4582082" y="272689"/>
                  <a:pt x="4609906" y="374302"/>
                  <a:pt x="4611325" y="588735"/>
                </a:cubicBezTo>
                <a:cubicBezTo>
                  <a:pt x="4612744" y="803168"/>
                  <a:pt x="4621753" y="1040822"/>
                  <a:pt x="4611325" y="1284514"/>
                </a:cubicBezTo>
                <a:cubicBezTo>
                  <a:pt x="4600897" y="1528206"/>
                  <a:pt x="4602563" y="1623635"/>
                  <a:pt x="4611325" y="1873249"/>
                </a:cubicBezTo>
                <a:cubicBezTo>
                  <a:pt x="4620087" y="2122864"/>
                  <a:pt x="4594540" y="2405317"/>
                  <a:pt x="4611325" y="2676070"/>
                </a:cubicBezTo>
                <a:cubicBezTo>
                  <a:pt x="4402011" y="2658051"/>
                  <a:pt x="4242052" y="2656135"/>
                  <a:pt x="4044791" y="2676070"/>
                </a:cubicBezTo>
                <a:cubicBezTo>
                  <a:pt x="3847530" y="2696005"/>
                  <a:pt x="3600851" y="2682029"/>
                  <a:pt x="3293804" y="2676070"/>
                </a:cubicBezTo>
                <a:cubicBezTo>
                  <a:pt x="2986757" y="2670111"/>
                  <a:pt x="2984073" y="2676919"/>
                  <a:pt x="2681156" y="2676070"/>
                </a:cubicBezTo>
                <a:cubicBezTo>
                  <a:pt x="2378239" y="2675221"/>
                  <a:pt x="2288717" y="2653083"/>
                  <a:pt x="1930169" y="2676070"/>
                </a:cubicBezTo>
                <a:cubicBezTo>
                  <a:pt x="1571621" y="2699057"/>
                  <a:pt x="1489860" y="2683238"/>
                  <a:pt x="1363635" y="2676070"/>
                </a:cubicBezTo>
                <a:cubicBezTo>
                  <a:pt x="1237410" y="2668902"/>
                  <a:pt x="1100169" y="2687791"/>
                  <a:pt x="843214" y="2676070"/>
                </a:cubicBezTo>
                <a:cubicBezTo>
                  <a:pt x="586259" y="2664349"/>
                  <a:pt x="224755" y="2690856"/>
                  <a:pt x="0" y="2676070"/>
                </a:cubicBezTo>
                <a:cubicBezTo>
                  <a:pt x="-29801" y="2491814"/>
                  <a:pt x="-28148" y="2275499"/>
                  <a:pt x="0" y="1980292"/>
                </a:cubicBezTo>
                <a:cubicBezTo>
                  <a:pt x="28148" y="1685085"/>
                  <a:pt x="-2174" y="1533066"/>
                  <a:pt x="0" y="1391556"/>
                </a:cubicBezTo>
                <a:cubicBezTo>
                  <a:pt x="2174" y="1250046"/>
                  <a:pt x="-3602" y="963525"/>
                  <a:pt x="0" y="669018"/>
                </a:cubicBezTo>
                <a:cubicBezTo>
                  <a:pt x="3602" y="374511"/>
                  <a:pt x="-12592" y="271247"/>
                  <a:pt x="0" y="0"/>
                </a:cubicBezTo>
                <a:close/>
              </a:path>
              <a:path w="4611325" h="2676070" stroke="0" extrusionOk="0">
                <a:moveTo>
                  <a:pt x="0" y="0"/>
                </a:moveTo>
                <a:cubicBezTo>
                  <a:pt x="270036" y="-30039"/>
                  <a:pt x="336480" y="-9516"/>
                  <a:pt x="612647" y="0"/>
                </a:cubicBezTo>
                <a:cubicBezTo>
                  <a:pt x="888814" y="9516"/>
                  <a:pt x="970623" y="8164"/>
                  <a:pt x="1133068" y="0"/>
                </a:cubicBezTo>
                <a:cubicBezTo>
                  <a:pt x="1295513" y="-8164"/>
                  <a:pt x="1553426" y="6519"/>
                  <a:pt x="1884056" y="0"/>
                </a:cubicBezTo>
                <a:cubicBezTo>
                  <a:pt x="2214686" y="-6519"/>
                  <a:pt x="2249854" y="-877"/>
                  <a:pt x="2496703" y="0"/>
                </a:cubicBezTo>
                <a:cubicBezTo>
                  <a:pt x="2743552" y="877"/>
                  <a:pt x="2829509" y="-6358"/>
                  <a:pt x="3109351" y="0"/>
                </a:cubicBezTo>
                <a:cubicBezTo>
                  <a:pt x="3389193" y="6358"/>
                  <a:pt x="3584048" y="20118"/>
                  <a:pt x="3860338" y="0"/>
                </a:cubicBezTo>
                <a:cubicBezTo>
                  <a:pt x="4136628" y="-20118"/>
                  <a:pt x="4457746" y="-3032"/>
                  <a:pt x="4611325" y="0"/>
                </a:cubicBezTo>
                <a:cubicBezTo>
                  <a:pt x="4579979" y="347774"/>
                  <a:pt x="4628664" y="378006"/>
                  <a:pt x="4611325" y="722539"/>
                </a:cubicBezTo>
                <a:cubicBezTo>
                  <a:pt x="4593986" y="1067072"/>
                  <a:pt x="4581260" y="1048238"/>
                  <a:pt x="4611325" y="1338035"/>
                </a:cubicBezTo>
                <a:cubicBezTo>
                  <a:pt x="4641390" y="1627832"/>
                  <a:pt x="4616006" y="1813153"/>
                  <a:pt x="4611325" y="1953531"/>
                </a:cubicBezTo>
                <a:cubicBezTo>
                  <a:pt x="4606644" y="2093909"/>
                  <a:pt x="4645676" y="2405021"/>
                  <a:pt x="4611325" y="2676070"/>
                </a:cubicBezTo>
                <a:cubicBezTo>
                  <a:pt x="4452733" y="2645129"/>
                  <a:pt x="4204167" y="2710289"/>
                  <a:pt x="3906451" y="2676070"/>
                </a:cubicBezTo>
                <a:cubicBezTo>
                  <a:pt x="3608735" y="2641851"/>
                  <a:pt x="3478210" y="2667164"/>
                  <a:pt x="3155464" y="2676070"/>
                </a:cubicBezTo>
                <a:cubicBezTo>
                  <a:pt x="2832718" y="2684976"/>
                  <a:pt x="2572319" y="2691462"/>
                  <a:pt x="2404477" y="2676070"/>
                </a:cubicBezTo>
                <a:cubicBezTo>
                  <a:pt x="2236635" y="2660678"/>
                  <a:pt x="1962522" y="2684575"/>
                  <a:pt x="1837942" y="2676070"/>
                </a:cubicBezTo>
                <a:cubicBezTo>
                  <a:pt x="1713363" y="2667565"/>
                  <a:pt x="1459265" y="2704457"/>
                  <a:pt x="1179182" y="2676070"/>
                </a:cubicBezTo>
                <a:cubicBezTo>
                  <a:pt x="899099" y="2647683"/>
                  <a:pt x="475003" y="2689010"/>
                  <a:pt x="0" y="2676070"/>
                </a:cubicBezTo>
                <a:cubicBezTo>
                  <a:pt x="-19821" y="2425242"/>
                  <a:pt x="-7438" y="2213528"/>
                  <a:pt x="0" y="2007053"/>
                </a:cubicBezTo>
                <a:cubicBezTo>
                  <a:pt x="7438" y="1800578"/>
                  <a:pt x="-8729" y="1613595"/>
                  <a:pt x="0" y="1391556"/>
                </a:cubicBezTo>
                <a:cubicBezTo>
                  <a:pt x="8729" y="1169517"/>
                  <a:pt x="17077" y="1036640"/>
                  <a:pt x="0" y="776060"/>
                </a:cubicBezTo>
                <a:cubicBezTo>
                  <a:pt x="-17077" y="515480"/>
                  <a:pt x="5859" y="329874"/>
                  <a:pt x="0" y="0"/>
                </a:cubicBezTo>
                <a:close/>
              </a:path>
            </a:pathLst>
          </a:custGeom>
          <a:solidFill>
            <a:schemeClr val="bg1">
              <a:alpha val="18000"/>
            </a:schemeClr>
          </a:solidFill>
          <a:ln>
            <a:solidFill>
              <a:schemeClr val="accent4"/>
            </a:solidFill>
            <a:extLst>
              <a:ext uri="{C807C97D-BFC1-408E-A445-0C87EB9F89A2}">
                <ask:lineSketchStyleProps xmlns:ask="http://schemas.microsoft.com/office/drawing/2018/sketchyshapes" sd="1219033472">
                  <a:prstGeom prst="rect">
                    <a:avLst/>
                  </a:prstGeom>
                  <ask:type>
                    <ask:lineSketchFreehand/>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eform 12">
            <a:extLst>
              <a:ext uri="{FF2B5EF4-FFF2-40B4-BE49-F238E27FC236}">
                <a16:creationId xmlns:a16="http://schemas.microsoft.com/office/drawing/2014/main" id="{70448FC9-C837-489E-02F2-542290B88813}"/>
              </a:ext>
            </a:extLst>
          </p:cNvPr>
          <p:cNvSpPr/>
          <p:nvPr userDrawn="1"/>
        </p:nvSpPr>
        <p:spPr>
          <a:xfrm>
            <a:off x="13887566" y="7192197"/>
            <a:ext cx="2646072" cy="296310"/>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20" name="Gruppieren 19">
            <a:extLst>
              <a:ext uri="{FF2B5EF4-FFF2-40B4-BE49-F238E27FC236}">
                <a16:creationId xmlns:a16="http://schemas.microsoft.com/office/drawing/2014/main" id="{53309736-DCFA-6D64-7DAF-56BF10063F54}"/>
              </a:ext>
            </a:extLst>
          </p:cNvPr>
          <p:cNvGrpSpPr/>
          <p:nvPr userDrawn="1"/>
        </p:nvGrpSpPr>
        <p:grpSpPr>
          <a:xfrm>
            <a:off x="14198139" y="3504652"/>
            <a:ext cx="2397215" cy="495844"/>
            <a:chOff x="7396429" y="5435237"/>
            <a:chExt cx="1868873" cy="390254"/>
          </a:xfrm>
        </p:grpSpPr>
        <p:sp>
          <p:nvSpPr>
            <p:cNvPr id="21" name="Rechteck 252">
              <a:extLst>
                <a:ext uri="{FF2B5EF4-FFF2-40B4-BE49-F238E27FC236}">
                  <a16:creationId xmlns:a16="http://schemas.microsoft.com/office/drawing/2014/main" id="{5FFF2602-FE34-575C-77A8-6EC01AEBD025}"/>
                </a:ext>
              </a:extLst>
            </p:cNvPr>
            <p:cNvSpPr/>
            <p:nvPr/>
          </p:nvSpPr>
          <p:spPr>
            <a:xfrm>
              <a:off x="7396429" y="5437294"/>
              <a:ext cx="934197" cy="388197"/>
            </a:xfrm>
            <a:prstGeom prst="rect">
              <a:avLst/>
            </a:prstGeom>
            <a:noFill/>
            <a:ln w="22225" cap="flat">
              <a:solidFill>
                <a:srgbClr val="FF6161"/>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2" name="Rechteck 253">
              <a:extLst>
                <a:ext uri="{FF2B5EF4-FFF2-40B4-BE49-F238E27FC236}">
                  <a16:creationId xmlns:a16="http://schemas.microsoft.com/office/drawing/2014/main" id="{8569272C-2742-5EF0-2AA0-F3223587656A}"/>
                </a:ext>
              </a:extLst>
            </p:cNvPr>
            <p:cNvSpPr/>
            <p:nvPr/>
          </p:nvSpPr>
          <p:spPr>
            <a:xfrm>
              <a:off x="8348954" y="5435237"/>
              <a:ext cx="916348" cy="388197"/>
            </a:xfrm>
            <a:prstGeom prst="rect">
              <a:avLst/>
            </a:prstGeom>
            <a:noFill/>
            <a:ln w="22225" cap="flat">
              <a:solidFill>
                <a:srgbClr val="008204"/>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3" name="Textfeld 262">
              <a:extLst>
                <a:ext uri="{FF2B5EF4-FFF2-40B4-BE49-F238E27FC236}">
                  <a16:creationId xmlns:a16="http://schemas.microsoft.com/office/drawing/2014/main" id="{168313FF-C514-3B33-132A-F3861CD29909}"/>
                </a:ext>
              </a:extLst>
            </p:cNvPr>
            <p:cNvSpPr txBox="1"/>
            <p:nvPr/>
          </p:nvSpPr>
          <p:spPr>
            <a:xfrm>
              <a:off x="7432124" y="5499761"/>
              <a:ext cx="893437" cy="2296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a:defRPr sz="800" b="1">
                  <a:solidFill>
                    <a:srgbClr val="FF6161"/>
                  </a:solidFill>
                  <a:latin typeface="Verdana"/>
                  <a:ea typeface="Verdana"/>
                  <a:cs typeface="Verdana"/>
                  <a:sym typeface="Verdana"/>
                </a:defRPr>
              </a:lvl1pPr>
            </a:lstStyle>
            <a:p>
              <a:r>
                <a:rPr lang="de-DE" sz="1896" spc="28" dirty="0">
                  <a:solidFill>
                    <a:srgbClr val="FF0000"/>
                  </a:solidFill>
                  <a:latin typeface="Fira Sans Bold"/>
                </a:rPr>
                <a:t>NIEDRIG</a:t>
              </a:r>
              <a:endParaRPr sz="1896" spc="28" dirty="0">
                <a:solidFill>
                  <a:srgbClr val="FF0000"/>
                </a:solidFill>
                <a:latin typeface="Fira Sans Bold"/>
              </a:endParaRPr>
            </a:p>
          </p:txBody>
        </p:sp>
        <p:sp>
          <p:nvSpPr>
            <p:cNvPr id="24" name="Textfeld 266">
              <a:extLst>
                <a:ext uri="{FF2B5EF4-FFF2-40B4-BE49-F238E27FC236}">
                  <a16:creationId xmlns:a16="http://schemas.microsoft.com/office/drawing/2014/main" id="{D20E330D-D318-826A-0BAE-BA3E76701239}"/>
                </a:ext>
              </a:extLst>
            </p:cNvPr>
            <p:cNvSpPr txBox="1"/>
            <p:nvPr/>
          </p:nvSpPr>
          <p:spPr>
            <a:xfrm>
              <a:off x="8321832" y="5502810"/>
              <a:ext cx="914231" cy="2296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a:defRPr sz="800" b="1">
                  <a:solidFill>
                    <a:srgbClr val="008204"/>
                  </a:solidFill>
                  <a:latin typeface="Verdana"/>
                  <a:ea typeface="Verdana"/>
                  <a:cs typeface="Verdana"/>
                  <a:sym typeface="Verdana"/>
                </a:defRPr>
              </a:lvl1pPr>
            </a:lstStyle>
            <a:p>
              <a:r>
                <a:rPr lang="de-DE" sz="1896" spc="28" dirty="0">
                  <a:solidFill>
                    <a:schemeClr val="accent5">
                      <a:lumMod val="75000"/>
                    </a:schemeClr>
                  </a:solidFill>
                  <a:latin typeface="Fira Sans Bold"/>
                </a:rPr>
                <a:t>HOCH</a:t>
              </a:r>
              <a:endParaRPr sz="1896" spc="28" dirty="0">
                <a:solidFill>
                  <a:schemeClr val="accent5">
                    <a:lumMod val="75000"/>
                  </a:schemeClr>
                </a:solidFill>
                <a:latin typeface="Fira Sans Bold"/>
              </a:endParaRPr>
            </a:p>
          </p:txBody>
        </p:sp>
      </p:grpSp>
      <p:sp>
        <p:nvSpPr>
          <p:cNvPr id="25" name="Textfeld 47">
            <a:extLst>
              <a:ext uri="{FF2B5EF4-FFF2-40B4-BE49-F238E27FC236}">
                <a16:creationId xmlns:a16="http://schemas.microsoft.com/office/drawing/2014/main" id="{1E4F6B86-DE37-C9EC-BBB1-64FF06BB68FE}"/>
              </a:ext>
            </a:extLst>
          </p:cNvPr>
          <p:cNvSpPr txBox="1"/>
          <p:nvPr userDrawn="1"/>
        </p:nvSpPr>
        <p:spPr>
          <a:xfrm>
            <a:off x="14613179" y="4547922"/>
            <a:ext cx="555242" cy="2923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defRPr sz="800">
                <a:latin typeface="Verdana"/>
                <a:ea typeface="Verdana"/>
                <a:cs typeface="Verdana"/>
                <a:sym typeface="Verdana"/>
              </a:defRPr>
            </a:lvl1pPr>
          </a:lstStyle>
          <a:p>
            <a:r>
              <a:rPr lang="de-DE" sz="1900" spc="28" dirty="0">
                <a:solidFill>
                  <a:schemeClr val="tx1">
                    <a:lumMod val="75000"/>
                    <a:lumOff val="25000"/>
                  </a:schemeClr>
                </a:solidFill>
                <a:latin typeface="Fira Sans"/>
              </a:rPr>
              <a:t>ja</a:t>
            </a:r>
            <a:endParaRPr sz="1900" spc="28" dirty="0">
              <a:solidFill>
                <a:schemeClr val="tx1">
                  <a:lumMod val="75000"/>
                  <a:lumOff val="25000"/>
                </a:schemeClr>
              </a:solidFill>
              <a:latin typeface="Fira Sans"/>
            </a:endParaRPr>
          </a:p>
        </p:txBody>
      </p:sp>
      <p:sp>
        <p:nvSpPr>
          <p:cNvPr id="26" name="Rechteck 48">
            <a:extLst>
              <a:ext uri="{FF2B5EF4-FFF2-40B4-BE49-F238E27FC236}">
                <a16:creationId xmlns:a16="http://schemas.microsoft.com/office/drawing/2014/main" id="{7037A16D-13A0-BEE9-21FE-4BEB982AE526}"/>
              </a:ext>
            </a:extLst>
          </p:cNvPr>
          <p:cNvSpPr/>
          <p:nvPr userDrawn="1"/>
        </p:nvSpPr>
        <p:spPr>
          <a:xfrm>
            <a:off x="14190000" y="4556332"/>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 name="Rechteck 23">
            <a:extLst>
              <a:ext uri="{FF2B5EF4-FFF2-40B4-BE49-F238E27FC236}">
                <a16:creationId xmlns:a16="http://schemas.microsoft.com/office/drawing/2014/main" id="{6207A671-82A9-7577-D0E8-49F258DD33F4}"/>
              </a:ext>
            </a:extLst>
          </p:cNvPr>
          <p:cNvSpPr/>
          <p:nvPr userDrawn="1"/>
        </p:nvSpPr>
        <p:spPr>
          <a:xfrm>
            <a:off x="15447327" y="4551249"/>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 name="Textfeld 22">
            <a:extLst>
              <a:ext uri="{FF2B5EF4-FFF2-40B4-BE49-F238E27FC236}">
                <a16:creationId xmlns:a16="http://schemas.microsoft.com/office/drawing/2014/main" id="{248245A7-481C-3709-135A-E6C87D00812D}"/>
              </a:ext>
            </a:extLst>
          </p:cNvPr>
          <p:cNvSpPr txBox="1"/>
          <p:nvPr userDrawn="1"/>
        </p:nvSpPr>
        <p:spPr>
          <a:xfrm>
            <a:off x="15794306" y="4533900"/>
            <a:ext cx="817294" cy="2923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defRPr sz="800">
                <a:latin typeface="Verdana"/>
                <a:ea typeface="Verdana"/>
                <a:cs typeface="Verdana"/>
                <a:sym typeface="Verdana"/>
              </a:defRPr>
            </a:lvl1pPr>
          </a:lstStyle>
          <a:p>
            <a:r>
              <a:rPr lang="de-DE" sz="1900" spc="28" noProof="0" dirty="0">
                <a:solidFill>
                  <a:schemeClr val="tx1">
                    <a:lumMod val="75000"/>
                    <a:lumOff val="25000"/>
                  </a:schemeClr>
                </a:solidFill>
                <a:latin typeface="Fira Sans"/>
              </a:rPr>
              <a:t>nein</a:t>
            </a:r>
          </a:p>
        </p:txBody>
      </p:sp>
      <p:sp>
        <p:nvSpPr>
          <p:cNvPr id="30" name="Textfeld 29">
            <a:extLst>
              <a:ext uri="{FF2B5EF4-FFF2-40B4-BE49-F238E27FC236}">
                <a16:creationId xmlns:a16="http://schemas.microsoft.com/office/drawing/2014/main" id="{D4657113-FD2A-CB7A-431F-6DA371B456B5}"/>
              </a:ext>
            </a:extLst>
          </p:cNvPr>
          <p:cNvSpPr txBox="1"/>
          <p:nvPr userDrawn="1"/>
        </p:nvSpPr>
        <p:spPr>
          <a:xfrm>
            <a:off x="5713431" y="9064887"/>
            <a:ext cx="4767118" cy="964623"/>
          </a:xfrm>
          <a:prstGeom prst="rect">
            <a:avLst/>
          </a:prstGeom>
          <a:noFill/>
        </p:spPr>
        <p:txBody>
          <a:bodyPr wrap="square">
            <a:spAutoFit/>
          </a:bodyPr>
          <a:lstStyle/>
          <a:p>
            <a:pPr algn="l">
              <a:lnSpc>
                <a:spcPts val="2281"/>
              </a:lnSpc>
              <a:spcBef>
                <a:spcPct val="0"/>
              </a:spcBef>
            </a:pPr>
            <a:r>
              <a:rPr lang="de-DE" sz="1800" i="1" spc="26" noProof="0" dirty="0">
                <a:solidFill>
                  <a:schemeClr val="tx1">
                    <a:lumMod val="75000"/>
                    <a:lumOff val="25000"/>
                  </a:schemeClr>
                </a:solidFill>
                <a:latin typeface="Fira Sans Light Italics"/>
                <a:ea typeface="Fira Sans Light Italics"/>
                <a:cs typeface="Fira Sans Light Italics"/>
                <a:sym typeface="Fira Sans Light Italics"/>
              </a:rPr>
              <a:t>Auf der Rückseite konkrete Beispiele aus der Unterrichtspraxis. Scannen Sie dazu den QR-Code. </a:t>
            </a:r>
          </a:p>
        </p:txBody>
      </p:sp>
      <p:sp>
        <p:nvSpPr>
          <p:cNvPr id="31" name="Textplatzhalter 16">
            <a:extLst>
              <a:ext uri="{FF2B5EF4-FFF2-40B4-BE49-F238E27FC236}">
                <a16:creationId xmlns:a16="http://schemas.microsoft.com/office/drawing/2014/main" id="{95B91CF5-029A-C9E0-0FC7-7E7DC5F3EA88}"/>
              </a:ext>
            </a:extLst>
          </p:cNvPr>
          <p:cNvSpPr>
            <a:spLocks noGrp="1"/>
          </p:cNvSpPr>
          <p:nvPr>
            <p:ph type="body" sz="quarter" idx="13"/>
          </p:nvPr>
        </p:nvSpPr>
        <p:spPr>
          <a:xfrm>
            <a:off x="13235850" y="5400169"/>
            <a:ext cx="4510867" cy="1735604"/>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2" name="Textplatzhalter 16">
            <a:extLst>
              <a:ext uri="{FF2B5EF4-FFF2-40B4-BE49-F238E27FC236}">
                <a16:creationId xmlns:a16="http://schemas.microsoft.com/office/drawing/2014/main" id="{1E0B5A48-23AF-AE34-6D4B-471902608C28}"/>
              </a:ext>
            </a:extLst>
          </p:cNvPr>
          <p:cNvSpPr>
            <a:spLocks noGrp="1"/>
          </p:cNvSpPr>
          <p:nvPr>
            <p:ph type="body" sz="quarter" idx="14"/>
          </p:nvPr>
        </p:nvSpPr>
        <p:spPr>
          <a:xfrm>
            <a:off x="788574" y="2592456"/>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3" name="Textplatzhalter 16">
            <a:extLst>
              <a:ext uri="{FF2B5EF4-FFF2-40B4-BE49-F238E27FC236}">
                <a16:creationId xmlns:a16="http://schemas.microsoft.com/office/drawing/2014/main" id="{BD4C28CB-1085-C3DC-77EC-1CD035F93866}"/>
              </a:ext>
            </a:extLst>
          </p:cNvPr>
          <p:cNvSpPr>
            <a:spLocks noGrp="1"/>
          </p:cNvSpPr>
          <p:nvPr>
            <p:ph type="body" sz="quarter" idx="15"/>
          </p:nvPr>
        </p:nvSpPr>
        <p:spPr>
          <a:xfrm>
            <a:off x="5663106" y="2563784"/>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Tree>
    <p:extLst>
      <p:ext uri="{BB962C8B-B14F-4D97-AF65-F5344CB8AC3E}">
        <p14:creationId xmlns:p14="http://schemas.microsoft.com/office/powerpoint/2010/main" val="10244502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2FE7C22-2A73-A463-94BA-097D11B90D9B}"/>
              </a:ext>
            </a:extLst>
          </p:cNvPr>
          <p:cNvSpPr/>
          <p:nvPr userDrawn="1"/>
        </p:nvSpPr>
        <p:spPr>
          <a:xfrm>
            <a:off x="0" y="14929"/>
            <a:ext cx="18288000" cy="1587859"/>
          </a:xfrm>
          <a:prstGeom prst="rect">
            <a:avLst/>
          </a:prstGeom>
          <a:solidFill>
            <a:schemeClr val="accent1"/>
          </a:solidFill>
          <a:ln>
            <a:solidFill>
              <a:schemeClr val="accent1"/>
            </a:solidFill>
            <a:extLst>
              <a:ext uri="{C807C97D-BFC1-408E-A445-0C87EB9F89A2}">
                <ask:lineSketchStyleProps xmlns:ask="http://schemas.microsoft.com/office/drawing/2018/sketchyshapes" sd="1219033472">
                  <a:custGeom>
                    <a:avLst/>
                    <a:gdLst>
                      <a:gd name="connsiteX0" fmla="*/ 0 w 1112927"/>
                      <a:gd name="connsiteY0" fmla="*/ 0 h 1210736"/>
                      <a:gd name="connsiteX1" fmla="*/ 545334 w 1112927"/>
                      <a:gd name="connsiteY1" fmla="*/ 0 h 1210736"/>
                      <a:gd name="connsiteX2" fmla="*/ 1112927 w 1112927"/>
                      <a:gd name="connsiteY2" fmla="*/ 0 h 1210736"/>
                      <a:gd name="connsiteX3" fmla="*/ 1112927 w 1112927"/>
                      <a:gd name="connsiteY3" fmla="*/ 403579 h 1210736"/>
                      <a:gd name="connsiteX4" fmla="*/ 1112927 w 1112927"/>
                      <a:gd name="connsiteY4" fmla="*/ 807157 h 1210736"/>
                      <a:gd name="connsiteX5" fmla="*/ 1112927 w 1112927"/>
                      <a:gd name="connsiteY5" fmla="*/ 1210736 h 1210736"/>
                      <a:gd name="connsiteX6" fmla="*/ 556464 w 1112927"/>
                      <a:gd name="connsiteY6" fmla="*/ 1210736 h 1210736"/>
                      <a:gd name="connsiteX7" fmla="*/ 0 w 1112927"/>
                      <a:gd name="connsiteY7" fmla="*/ 1210736 h 1210736"/>
                      <a:gd name="connsiteX8" fmla="*/ 0 w 1112927"/>
                      <a:gd name="connsiteY8" fmla="*/ 831372 h 1210736"/>
                      <a:gd name="connsiteX9" fmla="*/ 0 w 1112927"/>
                      <a:gd name="connsiteY9" fmla="*/ 439901 h 1210736"/>
                      <a:gd name="connsiteX10" fmla="*/ 0 w 1112927"/>
                      <a:gd name="connsiteY10" fmla="*/ 0 h 12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2927" h="1210736" fill="none" extrusionOk="0">
                        <a:moveTo>
                          <a:pt x="0" y="0"/>
                        </a:moveTo>
                        <a:cubicBezTo>
                          <a:pt x="246263" y="-20944"/>
                          <a:pt x="433282" y="31226"/>
                          <a:pt x="545334" y="0"/>
                        </a:cubicBezTo>
                        <a:cubicBezTo>
                          <a:pt x="657386" y="-31226"/>
                          <a:pt x="931365" y="8657"/>
                          <a:pt x="1112927" y="0"/>
                        </a:cubicBezTo>
                        <a:cubicBezTo>
                          <a:pt x="1120166" y="159173"/>
                          <a:pt x="1074713" y="269931"/>
                          <a:pt x="1112927" y="403579"/>
                        </a:cubicBezTo>
                        <a:cubicBezTo>
                          <a:pt x="1151141" y="537227"/>
                          <a:pt x="1086261" y="607814"/>
                          <a:pt x="1112927" y="807157"/>
                        </a:cubicBezTo>
                        <a:cubicBezTo>
                          <a:pt x="1139593" y="1006500"/>
                          <a:pt x="1096023" y="1082320"/>
                          <a:pt x="1112927" y="1210736"/>
                        </a:cubicBezTo>
                        <a:cubicBezTo>
                          <a:pt x="898685" y="1275572"/>
                          <a:pt x="715836" y="1166565"/>
                          <a:pt x="556464" y="1210736"/>
                        </a:cubicBezTo>
                        <a:cubicBezTo>
                          <a:pt x="397092" y="1254907"/>
                          <a:pt x="184475" y="1148256"/>
                          <a:pt x="0" y="1210736"/>
                        </a:cubicBezTo>
                        <a:cubicBezTo>
                          <a:pt x="-24977" y="1036978"/>
                          <a:pt x="42762" y="989719"/>
                          <a:pt x="0" y="831372"/>
                        </a:cubicBezTo>
                        <a:cubicBezTo>
                          <a:pt x="-42762" y="673025"/>
                          <a:pt x="5496" y="628689"/>
                          <a:pt x="0" y="439901"/>
                        </a:cubicBezTo>
                        <a:cubicBezTo>
                          <a:pt x="-5496" y="251113"/>
                          <a:pt x="4593" y="106737"/>
                          <a:pt x="0" y="0"/>
                        </a:cubicBezTo>
                        <a:close/>
                      </a:path>
                      <a:path w="1112927" h="1210736" stroke="0" extrusionOk="0">
                        <a:moveTo>
                          <a:pt x="0" y="0"/>
                        </a:moveTo>
                        <a:cubicBezTo>
                          <a:pt x="234961" y="-11181"/>
                          <a:pt x="275609" y="59367"/>
                          <a:pt x="545334" y="0"/>
                        </a:cubicBezTo>
                        <a:cubicBezTo>
                          <a:pt x="815059" y="-59367"/>
                          <a:pt x="960190" y="34296"/>
                          <a:pt x="1112927" y="0"/>
                        </a:cubicBezTo>
                        <a:cubicBezTo>
                          <a:pt x="1151977" y="102898"/>
                          <a:pt x="1069011" y="268107"/>
                          <a:pt x="1112927" y="427793"/>
                        </a:cubicBezTo>
                        <a:cubicBezTo>
                          <a:pt x="1156843" y="587479"/>
                          <a:pt x="1064711" y="695956"/>
                          <a:pt x="1112927" y="831372"/>
                        </a:cubicBezTo>
                        <a:cubicBezTo>
                          <a:pt x="1161143" y="966788"/>
                          <a:pt x="1073514" y="1080244"/>
                          <a:pt x="1112927" y="1210736"/>
                        </a:cubicBezTo>
                        <a:cubicBezTo>
                          <a:pt x="857208" y="1249618"/>
                          <a:pt x="791273" y="1199816"/>
                          <a:pt x="578722" y="1210736"/>
                        </a:cubicBezTo>
                        <a:cubicBezTo>
                          <a:pt x="366172" y="1221656"/>
                          <a:pt x="165296" y="1200106"/>
                          <a:pt x="0" y="1210736"/>
                        </a:cubicBezTo>
                        <a:cubicBezTo>
                          <a:pt x="-33710" y="1101008"/>
                          <a:pt x="43842" y="915595"/>
                          <a:pt x="0" y="782943"/>
                        </a:cubicBezTo>
                        <a:cubicBezTo>
                          <a:pt x="-43842" y="650291"/>
                          <a:pt x="30896" y="525313"/>
                          <a:pt x="0" y="355149"/>
                        </a:cubicBezTo>
                        <a:cubicBezTo>
                          <a:pt x="-30896" y="184985"/>
                          <a:pt x="16873" y="156315"/>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6566682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2FE7C22-2A73-A463-94BA-097D11B90D9B}"/>
              </a:ext>
            </a:extLst>
          </p:cNvPr>
          <p:cNvSpPr/>
          <p:nvPr userDrawn="1"/>
        </p:nvSpPr>
        <p:spPr>
          <a:xfrm>
            <a:off x="0" y="14929"/>
            <a:ext cx="18288000" cy="1587859"/>
          </a:xfrm>
          <a:prstGeom prst="rect">
            <a:avLst/>
          </a:prstGeom>
          <a:solidFill>
            <a:schemeClr val="accent2"/>
          </a:solidFill>
          <a:ln>
            <a:noFill/>
            <a:extLst>
              <a:ext uri="{C807C97D-BFC1-408E-A445-0C87EB9F89A2}">
                <ask:lineSketchStyleProps xmlns:ask="http://schemas.microsoft.com/office/drawing/2018/sketchyshapes" sd="1219033472">
                  <a:custGeom>
                    <a:avLst/>
                    <a:gdLst>
                      <a:gd name="connsiteX0" fmla="*/ 0 w 1112927"/>
                      <a:gd name="connsiteY0" fmla="*/ 0 h 1210736"/>
                      <a:gd name="connsiteX1" fmla="*/ 545334 w 1112927"/>
                      <a:gd name="connsiteY1" fmla="*/ 0 h 1210736"/>
                      <a:gd name="connsiteX2" fmla="*/ 1112927 w 1112927"/>
                      <a:gd name="connsiteY2" fmla="*/ 0 h 1210736"/>
                      <a:gd name="connsiteX3" fmla="*/ 1112927 w 1112927"/>
                      <a:gd name="connsiteY3" fmla="*/ 403579 h 1210736"/>
                      <a:gd name="connsiteX4" fmla="*/ 1112927 w 1112927"/>
                      <a:gd name="connsiteY4" fmla="*/ 807157 h 1210736"/>
                      <a:gd name="connsiteX5" fmla="*/ 1112927 w 1112927"/>
                      <a:gd name="connsiteY5" fmla="*/ 1210736 h 1210736"/>
                      <a:gd name="connsiteX6" fmla="*/ 556464 w 1112927"/>
                      <a:gd name="connsiteY6" fmla="*/ 1210736 h 1210736"/>
                      <a:gd name="connsiteX7" fmla="*/ 0 w 1112927"/>
                      <a:gd name="connsiteY7" fmla="*/ 1210736 h 1210736"/>
                      <a:gd name="connsiteX8" fmla="*/ 0 w 1112927"/>
                      <a:gd name="connsiteY8" fmla="*/ 831372 h 1210736"/>
                      <a:gd name="connsiteX9" fmla="*/ 0 w 1112927"/>
                      <a:gd name="connsiteY9" fmla="*/ 439901 h 1210736"/>
                      <a:gd name="connsiteX10" fmla="*/ 0 w 1112927"/>
                      <a:gd name="connsiteY10" fmla="*/ 0 h 12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2927" h="1210736" fill="none" extrusionOk="0">
                        <a:moveTo>
                          <a:pt x="0" y="0"/>
                        </a:moveTo>
                        <a:cubicBezTo>
                          <a:pt x="246263" y="-20944"/>
                          <a:pt x="433282" y="31226"/>
                          <a:pt x="545334" y="0"/>
                        </a:cubicBezTo>
                        <a:cubicBezTo>
                          <a:pt x="657386" y="-31226"/>
                          <a:pt x="931365" y="8657"/>
                          <a:pt x="1112927" y="0"/>
                        </a:cubicBezTo>
                        <a:cubicBezTo>
                          <a:pt x="1120166" y="159173"/>
                          <a:pt x="1074713" y="269931"/>
                          <a:pt x="1112927" y="403579"/>
                        </a:cubicBezTo>
                        <a:cubicBezTo>
                          <a:pt x="1151141" y="537227"/>
                          <a:pt x="1086261" y="607814"/>
                          <a:pt x="1112927" y="807157"/>
                        </a:cubicBezTo>
                        <a:cubicBezTo>
                          <a:pt x="1139593" y="1006500"/>
                          <a:pt x="1096023" y="1082320"/>
                          <a:pt x="1112927" y="1210736"/>
                        </a:cubicBezTo>
                        <a:cubicBezTo>
                          <a:pt x="898685" y="1275572"/>
                          <a:pt x="715836" y="1166565"/>
                          <a:pt x="556464" y="1210736"/>
                        </a:cubicBezTo>
                        <a:cubicBezTo>
                          <a:pt x="397092" y="1254907"/>
                          <a:pt x="184475" y="1148256"/>
                          <a:pt x="0" y="1210736"/>
                        </a:cubicBezTo>
                        <a:cubicBezTo>
                          <a:pt x="-24977" y="1036978"/>
                          <a:pt x="42762" y="989719"/>
                          <a:pt x="0" y="831372"/>
                        </a:cubicBezTo>
                        <a:cubicBezTo>
                          <a:pt x="-42762" y="673025"/>
                          <a:pt x="5496" y="628689"/>
                          <a:pt x="0" y="439901"/>
                        </a:cubicBezTo>
                        <a:cubicBezTo>
                          <a:pt x="-5496" y="251113"/>
                          <a:pt x="4593" y="106737"/>
                          <a:pt x="0" y="0"/>
                        </a:cubicBezTo>
                        <a:close/>
                      </a:path>
                      <a:path w="1112927" h="1210736" stroke="0" extrusionOk="0">
                        <a:moveTo>
                          <a:pt x="0" y="0"/>
                        </a:moveTo>
                        <a:cubicBezTo>
                          <a:pt x="234961" y="-11181"/>
                          <a:pt x="275609" y="59367"/>
                          <a:pt x="545334" y="0"/>
                        </a:cubicBezTo>
                        <a:cubicBezTo>
                          <a:pt x="815059" y="-59367"/>
                          <a:pt x="960190" y="34296"/>
                          <a:pt x="1112927" y="0"/>
                        </a:cubicBezTo>
                        <a:cubicBezTo>
                          <a:pt x="1151977" y="102898"/>
                          <a:pt x="1069011" y="268107"/>
                          <a:pt x="1112927" y="427793"/>
                        </a:cubicBezTo>
                        <a:cubicBezTo>
                          <a:pt x="1156843" y="587479"/>
                          <a:pt x="1064711" y="695956"/>
                          <a:pt x="1112927" y="831372"/>
                        </a:cubicBezTo>
                        <a:cubicBezTo>
                          <a:pt x="1161143" y="966788"/>
                          <a:pt x="1073514" y="1080244"/>
                          <a:pt x="1112927" y="1210736"/>
                        </a:cubicBezTo>
                        <a:cubicBezTo>
                          <a:pt x="857208" y="1249618"/>
                          <a:pt x="791273" y="1199816"/>
                          <a:pt x="578722" y="1210736"/>
                        </a:cubicBezTo>
                        <a:cubicBezTo>
                          <a:pt x="366172" y="1221656"/>
                          <a:pt x="165296" y="1200106"/>
                          <a:pt x="0" y="1210736"/>
                        </a:cubicBezTo>
                        <a:cubicBezTo>
                          <a:pt x="-33710" y="1101008"/>
                          <a:pt x="43842" y="915595"/>
                          <a:pt x="0" y="782943"/>
                        </a:cubicBezTo>
                        <a:cubicBezTo>
                          <a:pt x="-43842" y="650291"/>
                          <a:pt x="30896" y="525313"/>
                          <a:pt x="0" y="355149"/>
                        </a:cubicBezTo>
                        <a:cubicBezTo>
                          <a:pt x="-30896" y="184985"/>
                          <a:pt x="16873" y="156315"/>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6182560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2FE7C22-2A73-A463-94BA-097D11B90D9B}"/>
              </a:ext>
            </a:extLst>
          </p:cNvPr>
          <p:cNvSpPr/>
          <p:nvPr userDrawn="1"/>
        </p:nvSpPr>
        <p:spPr>
          <a:xfrm>
            <a:off x="0" y="14929"/>
            <a:ext cx="18288000" cy="1587859"/>
          </a:xfrm>
          <a:prstGeom prst="rect">
            <a:avLst/>
          </a:prstGeom>
          <a:solidFill>
            <a:schemeClr val="accent3"/>
          </a:solidFill>
          <a:ln>
            <a:noFill/>
            <a:extLst>
              <a:ext uri="{C807C97D-BFC1-408E-A445-0C87EB9F89A2}">
                <ask:lineSketchStyleProps xmlns:ask="http://schemas.microsoft.com/office/drawing/2018/sketchyshapes" sd="1219033472">
                  <a:custGeom>
                    <a:avLst/>
                    <a:gdLst>
                      <a:gd name="connsiteX0" fmla="*/ 0 w 1112927"/>
                      <a:gd name="connsiteY0" fmla="*/ 0 h 1210736"/>
                      <a:gd name="connsiteX1" fmla="*/ 545334 w 1112927"/>
                      <a:gd name="connsiteY1" fmla="*/ 0 h 1210736"/>
                      <a:gd name="connsiteX2" fmla="*/ 1112927 w 1112927"/>
                      <a:gd name="connsiteY2" fmla="*/ 0 h 1210736"/>
                      <a:gd name="connsiteX3" fmla="*/ 1112927 w 1112927"/>
                      <a:gd name="connsiteY3" fmla="*/ 403579 h 1210736"/>
                      <a:gd name="connsiteX4" fmla="*/ 1112927 w 1112927"/>
                      <a:gd name="connsiteY4" fmla="*/ 807157 h 1210736"/>
                      <a:gd name="connsiteX5" fmla="*/ 1112927 w 1112927"/>
                      <a:gd name="connsiteY5" fmla="*/ 1210736 h 1210736"/>
                      <a:gd name="connsiteX6" fmla="*/ 556464 w 1112927"/>
                      <a:gd name="connsiteY6" fmla="*/ 1210736 h 1210736"/>
                      <a:gd name="connsiteX7" fmla="*/ 0 w 1112927"/>
                      <a:gd name="connsiteY7" fmla="*/ 1210736 h 1210736"/>
                      <a:gd name="connsiteX8" fmla="*/ 0 w 1112927"/>
                      <a:gd name="connsiteY8" fmla="*/ 831372 h 1210736"/>
                      <a:gd name="connsiteX9" fmla="*/ 0 w 1112927"/>
                      <a:gd name="connsiteY9" fmla="*/ 439901 h 1210736"/>
                      <a:gd name="connsiteX10" fmla="*/ 0 w 1112927"/>
                      <a:gd name="connsiteY10" fmla="*/ 0 h 12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2927" h="1210736" fill="none" extrusionOk="0">
                        <a:moveTo>
                          <a:pt x="0" y="0"/>
                        </a:moveTo>
                        <a:cubicBezTo>
                          <a:pt x="246263" y="-20944"/>
                          <a:pt x="433282" y="31226"/>
                          <a:pt x="545334" y="0"/>
                        </a:cubicBezTo>
                        <a:cubicBezTo>
                          <a:pt x="657386" y="-31226"/>
                          <a:pt x="931365" y="8657"/>
                          <a:pt x="1112927" y="0"/>
                        </a:cubicBezTo>
                        <a:cubicBezTo>
                          <a:pt x="1120166" y="159173"/>
                          <a:pt x="1074713" y="269931"/>
                          <a:pt x="1112927" y="403579"/>
                        </a:cubicBezTo>
                        <a:cubicBezTo>
                          <a:pt x="1151141" y="537227"/>
                          <a:pt x="1086261" y="607814"/>
                          <a:pt x="1112927" y="807157"/>
                        </a:cubicBezTo>
                        <a:cubicBezTo>
                          <a:pt x="1139593" y="1006500"/>
                          <a:pt x="1096023" y="1082320"/>
                          <a:pt x="1112927" y="1210736"/>
                        </a:cubicBezTo>
                        <a:cubicBezTo>
                          <a:pt x="898685" y="1275572"/>
                          <a:pt x="715836" y="1166565"/>
                          <a:pt x="556464" y="1210736"/>
                        </a:cubicBezTo>
                        <a:cubicBezTo>
                          <a:pt x="397092" y="1254907"/>
                          <a:pt x="184475" y="1148256"/>
                          <a:pt x="0" y="1210736"/>
                        </a:cubicBezTo>
                        <a:cubicBezTo>
                          <a:pt x="-24977" y="1036978"/>
                          <a:pt x="42762" y="989719"/>
                          <a:pt x="0" y="831372"/>
                        </a:cubicBezTo>
                        <a:cubicBezTo>
                          <a:pt x="-42762" y="673025"/>
                          <a:pt x="5496" y="628689"/>
                          <a:pt x="0" y="439901"/>
                        </a:cubicBezTo>
                        <a:cubicBezTo>
                          <a:pt x="-5496" y="251113"/>
                          <a:pt x="4593" y="106737"/>
                          <a:pt x="0" y="0"/>
                        </a:cubicBezTo>
                        <a:close/>
                      </a:path>
                      <a:path w="1112927" h="1210736" stroke="0" extrusionOk="0">
                        <a:moveTo>
                          <a:pt x="0" y="0"/>
                        </a:moveTo>
                        <a:cubicBezTo>
                          <a:pt x="234961" y="-11181"/>
                          <a:pt x="275609" y="59367"/>
                          <a:pt x="545334" y="0"/>
                        </a:cubicBezTo>
                        <a:cubicBezTo>
                          <a:pt x="815059" y="-59367"/>
                          <a:pt x="960190" y="34296"/>
                          <a:pt x="1112927" y="0"/>
                        </a:cubicBezTo>
                        <a:cubicBezTo>
                          <a:pt x="1151977" y="102898"/>
                          <a:pt x="1069011" y="268107"/>
                          <a:pt x="1112927" y="427793"/>
                        </a:cubicBezTo>
                        <a:cubicBezTo>
                          <a:pt x="1156843" y="587479"/>
                          <a:pt x="1064711" y="695956"/>
                          <a:pt x="1112927" y="831372"/>
                        </a:cubicBezTo>
                        <a:cubicBezTo>
                          <a:pt x="1161143" y="966788"/>
                          <a:pt x="1073514" y="1080244"/>
                          <a:pt x="1112927" y="1210736"/>
                        </a:cubicBezTo>
                        <a:cubicBezTo>
                          <a:pt x="857208" y="1249618"/>
                          <a:pt x="791273" y="1199816"/>
                          <a:pt x="578722" y="1210736"/>
                        </a:cubicBezTo>
                        <a:cubicBezTo>
                          <a:pt x="366172" y="1221656"/>
                          <a:pt x="165296" y="1200106"/>
                          <a:pt x="0" y="1210736"/>
                        </a:cubicBezTo>
                        <a:cubicBezTo>
                          <a:pt x="-33710" y="1101008"/>
                          <a:pt x="43842" y="915595"/>
                          <a:pt x="0" y="782943"/>
                        </a:cubicBezTo>
                        <a:cubicBezTo>
                          <a:pt x="-43842" y="650291"/>
                          <a:pt x="30896" y="525313"/>
                          <a:pt x="0" y="355149"/>
                        </a:cubicBezTo>
                        <a:cubicBezTo>
                          <a:pt x="-30896" y="184985"/>
                          <a:pt x="16873" y="156315"/>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7966154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2FE7C22-2A73-A463-94BA-097D11B90D9B}"/>
              </a:ext>
            </a:extLst>
          </p:cNvPr>
          <p:cNvSpPr/>
          <p:nvPr userDrawn="1"/>
        </p:nvSpPr>
        <p:spPr>
          <a:xfrm>
            <a:off x="0" y="14929"/>
            <a:ext cx="18288000" cy="1587859"/>
          </a:xfrm>
          <a:prstGeom prst="rect">
            <a:avLst/>
          </a:prstGeom>
          <a:solidFill>
            <a:schemeClr val="accent4"/>
          </a:solidFill>
          <a:ln>
            <a:noFill/>
            <a:extLst>
              <a:ext uri="{C807C97D-BFC1-408E-A445-0C87EB9F89A2}">
                <ask:lineSketchStyleProps xmlns:ask="http://schemas.microsoft.com/office/drawing/2018/sketchyshapes" sd="1219033472">
                  <a:custGeom>
                    <a:avLst/>
                    <a:gdLst>
                      <a:gd name="connsiteX0" fmla="*/ 0 w 1112927"/>
                      <a:gd name="connsiteY0" fmla="*/ 0 h 1210736"/>
                      <a:gd name="connsiteX1" fmla="*/ 545334 w 1112927"/>
                      <a:gd name="connsiteY1" fmla="*/ 0 h 1210736"/>
                      <a:gd name="connsiteX2" fmla="*/ 1112927 w 1112927"/>
                      <a:gd name="connsiteY2" fmla="*/ 0 h 1210736"/>
                      <a:gd name="connsiteX3" fmla="*/ 1112927 w 1112927"/>
                      <a:gd name="connsiteY3" fmla="*/ 403579 h 1210736"/>
                      <a:gd name="connsiteX4" fmla="*/ 1112927 w 1112927"/>
                      <a:gd name="connsiteY4" fmla="*/ 807157 h 1210736"/>
                      <a:gd name="connsiteX5" fmla="*/ 1112927 w 1112927"/>
                      <a:gd name="connsiteY5" fmla="*/ 1210736 h 1210736"/>
                      <a:gd name="connsiteX6" fmla="*/ 556464 w 1112927"/>
                      <a:gd name="connsiteY6" fmla="*/ 1210736 h 1210736"/>
                      <a:gd name="connsiteX7" fmla="*/ 0 w 1112927"/>
                      <a:gd name="connsiteY7" fmla="*/ 1210736 h 1210736"/>
                      <a:gd name="connsiteX8" fmla="*/ 0 w 1112927"/>
                      <a:gd name="connsiteY8" fmla="*/ 831372 h 1210736"/>
                      <a:gd name="connsiteX9" fmla="*/ 0 w 1112927"/>
                      <a:gd name="connsiteY9" fmla="*/ 439901 h 1210736"/>
                      <a:gd name="connsiteX10" fmla="*/ 0 w 1112927"/>
                      <a:gd name="connsiteY10" fmla="*/ 0 h 12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2927" h="1210736" fill="none" extrusionOk="0">
                        <a:moveTo>
                          <a:pt x="0" y="0"/>
                        </a:moveTo>
                        <a:cubicBezTo>
                          <a:pt x="246263" y="-20944"/>
                          <a:pt x="433282" y="31226"/>
                          <a:pt x="545334" y="0"/>
                        </a:cubicBezTo>
                        <a:cubicBezTo>
                          <a:pt x="657386" y="-31226"/>
                          <a:pt x="931365" y="8657"/>
                          <a:pt x="1112927" y="0"/>
                        </a:cubicBezTo>
                        <a:cubicBezTo>
                          <a:pt x="1120166" y="159173"/>
                          <a:pt x="1074713" y="269931"/>
                          <a:pt x="1112927" y="403579"/>
                        </a:cubicBezTo>
                        <a:cubicBezTo>
                          <a:pt x="1151141" y="537227"/>
                          <a:pt x="1086261" y="607814"/>
                          <a:pt x="1112927" y="807157"/>
                        </a:cubicBezTo>
                        <a:cubicBezTo>
                          <a:pt x="1139593" y="1006500"/>
                          <a:pt x="1096023" y="1082320"/>
                          <a:pt x="1112927" y="1210736"/>
                        </a:cubicBezTo>
                        <a:cubicBezTo>
                          <a:pt x="898685" y="1275572"/>
                          <a:pt x="715836" y="1166565"/>
                          <a:pt x="556464" y="1210736"/>
                        </a:cubicBezTo>
                        <a:cubicBezTo>
                          <a:pt x="397092" y="1254907"/>
                          <a:pt x="184475" y="1148256"/>
                          <a:pt x="0" y="1210736"/>
                        </a:cubicBezTo>
                        <a:cubicBezTo>
                          <a:pt x="-24977" y="1036978"/>
                          <a:pt x="42762" y="989719"/>
                          <a:pt x="0" y="831372"/>
                        </a:cubicBezTo>
                        <a:cubicBezTo>
                          <a:pt x="-42762" y="673025"/>
                          <a:pt x="5496" y="628689"/>
                          <a:pt x="0" y="439901"/>
                        </a:cubicBezTo>
                        <a:cubicBezTo>
                          <a:pt x="-5496" y="251113"/>
                          <a:pt x="4593" y="106737"/>
                          <a:pt x="0" y="0"/>
                        </a:cubicBezTo>
                        <a:close/>
                      </a:path>
                      <a:path w="1112927" h="1210736" stroke="0" extrusionOk="0">
                        <a:moveTo>
                          <a:pt x="0" y="0"/>
                        </a:moveTo>
                        <a:cubicBezTo>
                          <a:pt x="234961" y="-11181"/>
                          <a:pt x="275609" y="59367"/>
                          <a:pt x="545334" y="0"/>
                        </a:cubicBezTo>
                        <a:cubicBezTo>
                          <a:pt x="815059" y="-59367"/>
                          <a:pt x="960190" y="34296"/>
                          <a:pt x="1112927" y="0"/>
                        </a:cubicBezTo>
                        <a:cubicBezTo>
                          <a:pt x="1151977" y="102898"/>
                          <a:pt x="1069011" y="268107"/>
                          <a:pt x="1112927" y="427793"/>
                        </a:cubicBezTo>
                        <a:cubicBezTo>
                          <a:pt x="1156843" y="587479"/>
                          <a:pt x="1064711" y="695956"/>
                          <a:pt x="1112927" y="831372"/>
                        </a:cubicBezTo>
                        <a:cubicBezTo>
                          <a:pt x="1161143" y="966788"/>
                          <a:pt x="1073514" y="1080244"/>
                          <a:pt x="1112927" y="1210736"/>
                        </a:cubicBezTo>
                        <a:cubicBezTo>
                          <a:pt x="857208" y="1249618"/>
                          <a:pt x="791273" y="1199816"/>
                          <a:pt x="578722" y="1210736"/>
                        </a:cubicBezTo>
                        <a:cubicBezTo>
                          <a:pt x="366172" y="1221656"/>
                          <a:pt x="165296" y="1200106"/>
                          <a:pt x="0" y="1210736"/>
                        </a:cubicBezTo>
                        <a:cubicBezTo>
                          <a:pt x="-33710" y="1101008"/>
                          <a:pt x="43842" y="915595"/>
                          <a:pt x="0" y="782943"/>
                        </a:cubicBezTo>
                        <a:cubicBezTo>
                          <a:pt x="-43842" y="650291"/>
                          <a:pt x="30896" y="525313"/>
                          <a:pt x="0" y="355149"/>
                        </a:cubicBezTo>
                        <a:cubicBezTo>
                          <a:pt x="-30896" y="184985"/>
                          <a:pt x="16873" y="156315"/>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559160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2FE7C22-2A73-A463-94BA-097D11B90D9B}"/>
              </a:ext>
            </a:extLst>
          </p:cNvPr>
          <p:cNvSpPr/>
          <p:nvPr userDrawn="1"/>
        </p:nvSpPr>
        <p:spPr>
          <a:xfrm>
            <a:off x="0" y="14929"/>
            <a:ext cx="18288000" cy="1587859"/>
          </a:xfrm>
          <a:prstGeom prst="rect">
            <a:avLst/>
          </a:prstGeom>
          <a:solidFill>
            <a:schemeClr val="accent5"/>
          </a:solidFill>
          <a:ln>
            <a:noFill/>
            <a:extLst>
              <a:ext uri="{C807C97D-BFC1-408E-A445-0C87EB9F89A2}">
                <ask:lineSketchStyleProps xmlns:ask="http://schemas.microsoft.com/office/drawing/2018/sketchyshapes" sd="1219033472">
                  <a:custGeom>
                    <a:avLst/>
                    <a:gdLst>
                      <a:gd name="connsiteX0" fmla="*/ 0 w 1112927"/>
                      <a:gd name="connsiteY0" fmla="*/ 0 h 1210736"/>
                      <a:gd name="connsiteX1" fmla="*/ 545334 w 1112927"/>
                      <a:gd name="connsiteY1" fmla="*/ 0 h 1210736"/>
                      <a:gd name="connsiteX2" fmla="*/ 1112927 w 1112927"/>
                      <a:gd name="connsiteY2" fmla="*/ 0 h 1210736"/>
                      <a:gd name="connsiteX3" fmla="*/ 1112927 w 1112927"/>
                      <a:gd name="connsiteY3" fmla="*/ 403579 h 1210736"/>
                      <a:gd name="connsiteX4" fmla="*/ 1112927 w 1112927"/>
                      <a:gd name="connsiteY4" fmla="*/ 807157 h 1210736"/>
                      <a:gd name="connsiteX5" fmla="*/ 1112927 w 1112927"/>
                      <a:gd name="connsiteY5" fmla="*/ 1210736 h 1210736"/>
                      <a:gd name="connsiteX6" fmla="*/ 556464 w 1112927"/>
                      <a:gd name="connsiteY6" fmla="*/ 1210736 h 1210736"/>
                      <a:gd name="connsiteX7" fmla="*/ 0 w 1112927"/>
                      <a:gd name="connsiteY7" fmla="*/ 1210736 h 1210736"/>
                      <a:gd name="connsiteX8" fmla="*/ 0 w 1112927"/>
                      <a:gd name="connsiteY8" fmla="*/ 831372 h 1210736"/>
                      <a:gd name="connsiteX9" fmla="*/ 0 w 1112927"/>
                      <a:gd name="connsiteY9" fmla="*/ 439901 h 1210736"/>
                      <a:gd name="connsiteX10" fmla="*/ 0 w 1112927"/>
                      <a:gd name="connsiteY10" fmla="*/ 0 h 12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2927" h="1210736" fill="none" extrusionOk="0">
                        <a:moveTo>
                          <a:pt x="0" y="0"/>
                        </a:moveTo>
                        <a:cubicBezTo>
                          <a:pt x="246263" y="-20944"/>
                          <a:pt x="433282" y="31226"/>
                          <a:pt x="545334" y="0"/>
                        </a:cubicBezTo>
                        <a:cubicBezTo>
                          <a:pt x="657386" y="-31226"/>
                          <a:pt x="931365" y="8657"/>
                          <a:pt x="1112927" y="0"/>
                        </a:cubicBezTo>
                        <a:cubicBezTo>
                          <a:pt x="1120166" y="159173"/>
                          <a:pt x="1074713" y="269931"/>
                          <a:pt x="1112927" y="403579"/>
                        </a:cubicBezTo>
                        <a:cubicBezTo>
                          <a:pt x="1151141" y="537227"/>
                          <a:pt x="1086261" y="607814"/>
                          <a:pt x="1112927" y="807157"/>
                        </a:cubicBezTo>
                        <a:cubicBezTo>
                          <a:pt x="1139593" y="1006500"/>
                          <a:pt x="1096023" y="1082320"/>
                          <a:pt x="1112927" y="1210736"/>
                        </a:cubicBezTo>
                        <a:cubicBezTo>
                          <a:pt x="898685" y="1275572"/>
                          <a:pt x="715836" y="1166565"/>
                          <a:pt x="556464" y="1210736"/>
                        </a:cubicBezTo>
                        <a:cubicBezTo>
                          <a:pt x="397092" y="1254907"/>
                          <a:pt x="184475" y="1148256"/>
                          <a:pt x="0" y="1210736"/>
                        </a:cubicBezTo>
                        <a:cubicBezTo>
                          <a:pt x="-24977" y="1036978"/>
                          <a:pt x="42762" y="989719"/>
                          <a:pt x="0" y="831372"/>
                        </a:cubicBezTo>
                        <a:cubicBezTo>
                          <a:pt x="-42762" y="673025"/>
                          <a:pt x="5496" y="628689"/>
                          <a:pt x="0" y="439901"/>
                        </a:cubicBezTo>
                        <a:cubicBezTo>
                          <a:pt x="-5496" y="251113"/>
                          <a:pt x="4593" y="106737"/>
                          <a:pt x="0" y="0"/>
                        </a:cubicBezTo>
                        <a:close/>
                      </a:path>
                      <a:path w="1112927" h="1210736" stroke="0" extrusionOk="0">
                        <a:moveTo>
                          <a:pt x="0" y="0"/>
                        </a:moveTo>
                        <a:cubicBezTo>
                          <a:pt x="234961" y="-11181"/>
                          <a:pt x="275609" y="59367"/>
                          <a:pt x="545334" y="0"/>
                        </a:cubicBezTo>
                        <a:cubicBezTo>
                          <a:pt x="815059" y="-59367"/>
                          <a:pt x="960190" y="34296"/>
                          <a:pt x="1112927" y="0"/>
                        </a:cubicBezTo>
                        <a:cubicBezTo>
                          <a:pt x="1151977" y="102898"/>
                          <a:pt x="1069011" y="268107"/>
                          <a:pt x="1112927" y="427793"/>
                        </a:cubicBezTo>
                        <a:cubicBezTo>
                          <a:pt x="1156843" y="587479"/>
                          <a:pt x="1064711" y="695956"/>
                          <a:pt x="1112927" y="831372"/>
                        </a:cubicBezTo>
                        <a:cubicBezTo>
                          <a:pt x="1161143" y="966788"/>
                          <a:pt x="1073514" y="1080244"/>
                          <a:pt x="1112927" y="1210736"/>
                        </a:cubicBezTo>
                        <a:cubicBezTo>
                          <a:pt x="857208" y="1249618"/>
                          <a:pt x="791273" y="1199816"/>
                          <a:pt x="578722" y="1210736"/>
                        </a:cubicBezTo>
                        <a:cubicBezTo>
                          <a:pt x="366172" y="1221656"/>
                          <a:pt x="165296" y="1200106"/>
                          <a:pt x="0" y="1210736"/>
                        </a:cubicBezTo>
                        <a:cubicBezTo>
                          <a:pt x="-33710" y="1101008"/>
                          <a:pt x="43842" y="915595"/>
                          <a:pt x="0" y="782943"/>
                        </a:cubicBezTo>
                        <a:cubicBezTo>
                          <a:pt x="-43842" y="650291"/>
                          <a:pt x="30896" y="525313"/>
                          <a:pt x="0" y="355149"/>
                        </a:cubicBezTo>
                        <a:cubicBezTo>
                          <a:pt x="-30896" y="184985"/>
                          <a:pt x="16873" y="156315"/>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0949763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C0447672-8478-086C-2D78-2D8D485C9D81}"/>
              </a:ext>
            </a:extLst>
          </p:cNvPr>
          <p:cNvSpPr>
            <a:spLocks noGrp="1"/>
          </p:cNvSpPr>
          <p:nvPr>
            <p:ph type="body" sz="quarter" idx="14"/>
          </p:nvPr>
        </p:nvSpPr>
        <p:spPr/>
        <p:txBody>
          <a:bodyPr/>
          <a:lstStyle/>
          <a:p>
            <a:r>
              <a:rPr lang="de-DE" sz="1800" b="1" dirty="0"/>
              <a:t>1 Worum geht es?</a:t>
            </a:r>
          </a:p>
          <a:p>
            <a:r>
              <a:rPr lang="de-DE" dirty="0"/>
              <a:t>Digitale Möglichkeiten werden genutzt, um Unterrichtsinhalte und Lernprozesse zu strukturieren. Multimediale und interaktive Darstellungen von (komplexen) Unterrichtsinhalten ermöglichen ein besseres Verstehen und Nachvollziehen der Inhalte. Dadurch wird die Aufmerksamkeit der Lernenden auf den Lerngegenstand gelenkt, und ihr Interesse geweckt und aufrechterhalten. Darüber hinaus bieten multimediale Darstellungen neue Möglichkeiten der Veranschaulichung von Lernergebnissen und unterstützen damit die Ergebnissicherung.</a:t>
            </a:r>
          </a:p>
          <a:p>
            <a:endParaRPr lang="de-DE" dirty="0"/>
          </a:p>
          <a:p>
            <a:r>
              <a:rPr lang="de-DE" sz="1800" b="1" dirty="0"/>
              <a:t>2 Was ist daran lernwirksam?</a:t>
            </a:r>
          </a:p>
          <a:p>
            <a:r>
              <a:rPr lang="de-DE" dirty="0"/>
              <a:t>Anschaulichkeit lenkt Aufmerksamkeit, hilft dem Verständnis und weckt Interesse an den Lerninhalten. Dabei bietet ein strukturiertes, zielorientiertes und nachvollziehbares Lernangebot Schülerinnen und Schülern Sicherheit und Orientierung.</a:t>
            </a:r>
          </a:p>
          <a:p>
            <a:endParaRPr lang="de-DE" dirty="0"/>
          </a:p>
          <a:p>
            <a:endParaRPr lang="de-DE" dirty="0"/>
          </a:p>
        </p:txBody>
      </p:sp>
      <p:sp>
        <p:nvSpPr>
          <p:cNvPr id="4" name="Textplatzhalter 3">
            <a:extLst>
              <a:ext uri="{FF2B5EF4-FFF2-40B4-BE49-F238E27FC236}">
                <a16:creationId xmlns:a16="http://schemas.microsoft.com/office/drawing/2014/main" id="{660E0B72-BBDC-A428-80D5-A500AE4070B7}"/>
              </a:ext>
            </a:extLst>
          </p:cNvPr>
          <p:cNvSpPr>
            <a:spLocks noGrp="1"/>
          </p:cNvSpPr>
          <p:nvPr>
            <p:ph type="body" sz="quarter" idx="15"/>
          </p:nvPr>
        </p:nvSpPr>
        <p:spPr/>
        <p:txBody>
          <a:bodyPr/>
          <a:lstStyle/>
          <a:p>
            <a:r>
              <a:rPr lang="de-DE" sz="1800" b="1" dirty="0"/>
              <a:t>3 So gelingt es in der Praxis</a:t>
            </a:r>
          </a:p>
          <a:p>
            <a:endParaRPr lang="de-DE" sz="1800" b="1" dirty="0"/>
          </a:p>
          <a:p>
            <a:pPr marL="285750" indent="-285750">
              <a:buFont typeface="Arial" panose="020B0604020202020204" pitchFamily="34" charset="0"/>
              <a:buChar char="•"/>
            </a:pPr>
            <a:r>
              <a:rPr lang="de-DE" b="1" dirty="0"/>
              <a:t>Strukturierung der Lehr- und Lerninhalte</a:t>
            </a:r>
          </a:p>
          <a:p>
            <a:r>
              <a:rPr lang="de-DE" dirty="0"/>
              <a:t>Der Einsatz digitaler Medien ermöglicht eine klare, nachvollziehbare Strukturierung und Bereitstellung der Unterrichtsinhalte und hilft dabei, Lernziele und Erwartungen an die Lernenden klar zu kommunizieren. </a:t>
            </a:r>
          </a:p>
          <a:p>
            <a:endParaRPr lang="de-DE" dirty="0"/>
          </a:p>
          <a:p>
            <a:pPr marL="285750" indent="-285750">
              <a:buFont typeface="Arial" panose="020B0604020202020204" pitchFamily="34" charset="0"/>
              <a:buChar char="•"/>
            </a:pPr>
            <a:r>
              <a:rPr lang="de-DE" b="1" dirty="0"/>
              <a:t>Anschauliche Darstellung von Unterrichtsinhalten</a:t>
            </a:r>
          </a:p>
          <a:p>
            <a:r>
              <a:rPr lang="de-DE" dirty="0"/>
              <a:t>Multimediale Elemente wie Videos und interaktive Grafiken fördern das Verständnis komplexer Inhalte.</a:t>
            </a:r>
          </a:p>
          <a:p>
            <a:endParaRPr lang="de-DE" dirty="0"/>
          </a:p>
          <a:p>
            <a:pPr marL="285750" indent="-285750">
              <a:buFont typeface="Arial" panose="020B0604020202020204" pitchFamily="34" charset="0"/>
              <a:buChar char="•"/>
            </a:pPr>
            <a:r>
              <a:rPr lang="de-DE" b="1" dirty="0"/>
              <a:t>Ergebnissicherung </a:t>
            </a:r>
          </a:p>
          <a:p>
            <a:r>
              <a:rPr lang="de-DE" dirty="0"/>
              <a:t>Lernergebnisse lassen sich durch den Einsatz digitaler Medien, wie Präsentationen, interaktive Zusammenfassungen und weitere Lernprodukte kreativ und nachhaltig veranschaulichen. </a:t>
            </a:r>
          </a:p>
        </p:txBody>
      </p:sp>
      <p:sp>
        <p:nvSpPr>
          <p:cNvPr id="7" name="Textplatzhalter 6">
            <a:extLst>
              <a:ext uri="{FF2B5EF4-FFF2-40B4-BE49-F238E27FC236}">
                <a16:creationId xmlns:a16="http://schemas.microsoft.com/office/drawing/2014/main" id="{01FD2867-884E-0E73-0308-DAC8CFBA25F1}"/>
              </a:ext>
            </a:extLst>
          </p:cNvPr>
          <p:cNvSpPr>
            <a:spLocks noGrp="1"/>
          </p:cNvSpPr>
          <p:nvPr>
            <p:ph type="body" sz="quarter" idx="13"/>
          </p:nvPr>
        </p:nvSpPr>
        <p:spPr>
          <a:xfrm>
            <a:off x="13182600" y="5448300"/>
            <a:ext cx="4724400" cy="1380405"/>
          </a:xfrm>
        </p:spPr>
        <p:txBody>
          <a:bodyPr/>
          <a:lstStyle/>
          <a:p>
            <a:pPr marL="138113" indent="-138113">
              <a:buFont typeface="Arial" panose="020B0604020202020204" pitchFamily="34" charset="0"/>
              <a:buChar char="•"/>
            </a:pPr>
            <a:r>
              <a:rPr lang="de-DE" sz="1500" dirty="0"/>
              <a:t>Wo erleben Sie bereits, dass der Einsatz digitaler Endgeräte in diesem Bereich besonders gut funktioniert und Sie Ihre Ziele effizient erreichen? Können Sie ein konkretes Beispiel nennen?</a:t>
            </a:r>
          </a:p>
          <a:p>
            <a:pPr marL="138113" indent="-138113">
              <a:buFont typeface="Arial" panose="020B0604020202020204" pitchFamily="34" charset="0"/>
              <a:buChar char="•"/>
            </a:pPr>
            <a:r>
              <a:rPr lang="de-DE" sz="1500" dirty="0"/>
              <a:t>Welche neuen Einsatzfelder oder Verbesserungspotenziale sehen Sie für die zukünftige Nutzung digitaler Endgeräte?</a:t>
            </a:r>
          </a:p>
          <a:p>
            <a:endParaRPr lang="de-DE" dirty="0"/>
          </a:p>
        </p:txBody>
      </p:sp>
    </p:spTree>
    <p:extLst>
      <p:ext uri="{BB962C8B-B14F-4D97-AF65-F5344CB8AC3E}">
        <p14:creationId xmlns:p14="http://schemas.microsoft.com/office/powerpoint/2010/main" val="2761292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EA086-EFFE-09C9-02C6-A79B99CC50DF}"/>
              </a:ext>
            </a:extLst>
          </p:cNvPr>
          <p:cNvSpPr>
            <a:spLocks noGrp="1"/>
          </p:cNvSpPr>
          <p:nvPr>
            <p:ph type="title"/>
          </p:nvPr>
        </p:nvSpPr>
        <p:spPr/>
        <p:txBody>
          <a:bodyPr/>
          <a:lstStyle/>
          <a:p>
            <a:r>
              <a:rPr lang="de-DE" b="1" dirty="0"/>
              <a:t>Intelligentes Üben</a:t>
            </a:r>
            <a:br>
              <a:rPr lang="de-DE" dirty="0"/>
            </a:br>
            <a:endParaRPr lang="de-DE" dirty="0"/>
          </a:p>
        </p:txBody>
      </p:sp>
      <p:pic>
        <p:nvPicPr>
          <p:cNvPr id="12" name="Bildplatzhalter 11" descr="Ein Bild, das Muster, Quadrat, Symmetrie, Pixel enthält.&#10;&#10;KI-generierte Inhalte können fehlerhaft sein.">
            <a:extLst>
              <a:ext uri="{FF2B5EF4-FFF2-40B4-BE49-F238E27FC236}">
                <a16:creationId xmlns:a16="http://schemas.microsoft.com/office/drawing/2014/main" id="{BFD81C17-8F1F-709A-D40C-F89B35D80CE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2286000" y="8091300"/>
            <a:ext cx="1548000" cy="1548000"/>
          </a:xfrm>
        </p:spPr>
      </p:pic>
      <p:pic>
        <p:nvPicPr>
          <p:cNvPr id="14" name="Bildplatzhalter 13" descr="Ein Bild, das Muster, Symmetrie, Kunst, Quadrat enthält.&#10;&#10;KI-generierte Inhalte können fehlerhaft sein.">
            <a:extLst>
              <a:ext uri="{FF2B5EF4-FFF2-40B4-BE49-F238E27FC236}">
                <a16:creationId xmlns:a16="http://schemas.microsoft.com/office/drawing/2014/main" id="{3832AE56-4C33-14EB-7DDF-DCDFCC6923EA}"/>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51" b="51"/>
          <a:stretch>
            <a:fillRect/>
          </a:stretch>
        </p:blipFill>
        <p:spPr>
          <a:xfrm>
            <a:off x="8370000" y="8091300"/>
            <a:ext cx="1548000" cy="1548000"/>
          </a:xfrm>
        </p:spPr>
      </p:pic>
      <p:pic>
        <p:nvPicPr>
          <p:cNvPr id="16" name="Bildplatzhalter 15" descr="Ein Bild, das Muster, Quadrat, Symmetrie, Design enthält.&#10;&#10;KI-generierte Inhalte können fehlerhaft sein.">
            <a:extLst>
              <a:ext uri="{FF2B5EF4-FFF2-40B4-BE49-F238E27FC236}">
                <a16:creationId xmlns:a16="http://schemas.microsoft.com/office/drawing/2014/main" id="{87C9D7AB-2A77-4125-2EA7-F2D7CBBE5ED4}"/>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51" b="51"/>
          <a:stretch>
            <a:fillRect/>
          </a:stretch>
        </p:blipFill>
        <p:spPr>
          <a:xfrm>
            <a:off x="14107153" y="8091300"/>
            <a:ext cx="1548000" cy="1548000"/>
          </a:xfrm>
        </p:spPr>
      </p:pic>
      <p:sp>
        <p:nvSpPr>
          <p:cNvPr id="6" name="Textplatzhalter 5">
            <a:extLst>
              <a:ext uri="{FF2B5EF4-FFF2-40B4-BE49-F238E27FC236}">
                <a16:creationId xmlns:a16="http://schemas.microsoft.com/office/drawing/2014/main" id="{E57F3B37-5DD7-C999-4CAA-2F9ADBA61009}"/>
              </a:ext>
            </a:extLst>
          </p:cNvPr>
          <p:cNvSpPr>
            <a:spLocks noGrp="1"/>
          </p:cNvSpPr>
          <p:nvPr>
            <p:ph type="body" sz="quarter" idx="13"/>
          </p:nvPr>
        </p:nvSpPr>
        <p:spPr/>
        <p:txBody>
          <a:bodyPr/>
          <a:lstStyle/>
          <a:p>
            <a:r>
              <a:rPr lang="de-DE" sz="1800" b="1" dirty="0"/>
              <a:t>Reflexionsfrage</a:t>
            </a:r>
          </a:p>
          <a:p>
            <a:r>
              <a:rPr lang="de-DE" dirty="0"/>
              <a:t>Welche Rolle hat die Vermittlung von Medienkompetenz in Ihrem Fachunterricht?</a:t>
            </a:r>
          </a:p>
          <a:p>
            <a:endParaRPr lang="de-DE" dirty="0"/>
          </a:p>
          <a:p>
            <a:r>
              <a:rPr lang="de-DE" sz="1800" b="1" dirty="0"/>
              <a:t>Impulse zur Umsetzung</a:t>
            </a:r>
          </a:p>
          <a:p>
            <a:r>
              <a:rPr lang="de-DE" dirty="0"/>
              <a:t>Der Einsatz digitaler Medien unterstützt…</a:t>
            </a:r>
          </a:p>
          <a:p>
            <a:pPr marL="285750" lvl="0" indent="-285750">
              <a:buFont typeface="Arial" panose="020B0604020202020204" pitchFamily="34" charset="0"/>
              <a:buChar char="•"/>
            </a:pPr>
            <a:r>
              <a:rPr lang="de-DE" dirty="0"/>
              <a:t>das Einüben und Reflektieren von Strategien zur Arbeits- und Lernorganisation sowie den nachhaltigen Wissenserwerb. </a:t>
            </a:r>
          </a:p>
          <a:p>
            <a:pPr marL="285750" lvl="0" indent="-285750">
              <a:buFont typeface="Arial" panose="020B0604020202020204" pitchFamily="34" charset="0"/>
              <a:buChar char="•"/>
            </a:pPr>
            <a:r>
              <a:rPr lang="de-DE" dirty="0"/>
              <a:t>die eigene Medienanwendung kritisch zu reflektieren und Medien aller Art zielgerichtet, sozial verantwortlich und gewinnbringend einzusetzen. </a:t>
            </a:r>
          </a:p>
          <a:p>
            <a:pPr marL="285750" indent="-285750">
              <a:buFont typeface="Arial" panose="020B0604020202020204" pitchFamily="34" charset="0"/>
              <a:buChar char="•"/>
            </a:pPr>
            <a:r>
              <a:rPr lang="de-DE" dirty="0"/>
              <a:t>einen fachintegrativen systematischen Medienkompetenzaufbau durch regelmäßige und reflektierte Nutzung. </a:t>
            </a:r>
          </a:p>
          <a:p>
            <a:endParaRPr lang="de-DE" dirty="0"/>
          </a:p>
        </p:txBody>
      </p:sp>
      <p:sp>
        <p:nvSpPr>
          <p:cNvPr id="7" name="Textplatzhalter 6">
            <a:extLst>
              <a:ext uri="{FF2B5EF4-FFF2-40B4-BE49-F238E27FC236}">
                <a16:creationId xmlns:a16="http://schemas.microsoft.com/office/drawing/2014/main" id="{84DAE236-01F1-2B18-D595-1814CBF735D0}"/>
              </a:ext>
            </a:extLst>
          </p:cNvPr>
          <p:cNvSpPr>
            <a:spLocks noGrp="1"/>
          </p:cNvSpPr>
          <p:nvPr>
            <p:ph type="body" sz="quarter" idx="14"/>
          </p:nvPr>
        </p:nvSpPr>
        <p:spPr/>
        <p:txBody>
          <a:bodyPr/>
          <a:lstStyle/>
          <a:p>
            <a:r>
              <a:rPr lang="de-DE" sz="1800" b="1" dirty="0"/>
              <a:t>Reflexionsfrage</a:t>
            </a:r>
          </a:p>
          <a:p>
            <a:pPr marL="285750" lvl="0" indent="-285750" fontAlgn="base">
              <a:buFont typeface="Arial" panose="020B0604020202020204" pitchFamily="34" charset="0"/>
              <a:buChar char="•"/>
            </a:pPr>
            <a:r>
              <a:rPr lang="de-DE" dirty="0"/>
              <a:t>Welche kompetenzorientierten Aufgabenformate, die sowohl fachliche als auch überfachliche Kompetenzen (insbesondere Medienkompetenz) fördern, setzen Sie bereits digital ein oder könnten Sie zukünftig entwickeln? </a:t>
            </a:r>
          </a:p>
          <a:p>
            <a:pPr marL="285750" lvl="0" indent="-285750" fontAlgn="base">
              <a:buFont typeface="Arial" panose="020B0604020202020204" pitchFamily="34" charset="0"/>
              <a:buChar char="•"/>
            </a:pPr>
            <a:r>
              <a:rPr lang="de-DE" dirty="0"/>
              <a:t>Wie ermöglichen diese Aufgaben unterschiedliche Lernwege und regen zur kreativen Auseinandersetzung sowie zur Reflexion des Lernprozesses an?</a:t>
            </a:r>
          </a:p>
          <a:p>
            <a:endParaRPr lang="de-DE" dirty="0"/>
          </a:p>
          <a:p>
            <a:r>
              <a:rPr lang="de-DE" sz="1800" b="1" dirty="0"/>
              <a:t>Impulse zur Umsetzung</a:t>
            </a:r>
          </a:p>
          <a:p>
            <a:r>
              <a:rPr lang="de-DE" dirty="0"/>
              <a:t>Der Einsatz digitaler Medien unterstützt…</a:t>
            </a:r>
          </a:p>
          <a:p>
            <a:pPr marL="285750" lvl="0" indent="-285750">
              <a:buFont typeface="Arial" panose="020B0604020202020204" pitchFamily="34" charset="0"/>
              <a:buChar char="•"/>
            </a:pPr>
            <a:r>
              <a:rPr lang="de-DE" dirty="0"/>
              <a:t>eine aktive Auseinandersetzung mit Lerninhalten durch die kollaborative Erstellung kreativer Lernprodukte wie z. B. Präsentationen, Comics, Erklärvideos und Podcasts.</a:t>
            </a:r>
          </a:p>
          <a:p>
            <a:pPr marL="285750" lvl="0" indent="-285750">
              <a:buFont typeface="Arial" panose="020B0604020202020204" pitchFamily="34" charset="0"/>
              <a:buChar char="•"/>
            </a:pPr>
            <a:r>
              <a:rPr lang="de-DE" dirty="0"/>
              <a:t>die flexible, zeit- und ortsunabhängige Erstellung und Bearbeitung von Medienprodukten.</a:t>
            </a:r>
          </a:p>
          <a:p>
            <a:pPr marL="285750" indent="-285750">
              <a:buFont typeface="Arial" panose="020B0604020202020204" pitchFamily="34" charset="0"/>
              <a:buChar char="•"/>
            </a:pPr>
            <a:r>
              <a:rPr lang="de-DE" dirty="0"/>
              <a:t>eine einfache Überarbeitung der Lernprodukte, um erhaltenes Feedback einzuarbeiten und Feedback als Teil des Lernprozesses zu verstehen. </a:t>
            </a:r>
          </a:p>
          <a:p>
            <a:endParaRPr lang="de-DE" dirty="0"/>
          </a:p>
        </p:txBody>
      </p:sp>
      <p:sp>
        <p:nvSpPr>
          <p:cNvPr id="8" name="Textplatzhalter 7">
            <a:extLst>
              <a:ext uri="{FF2B5EF4-FFF2-40B4-BE49-F238E27FC236}">
                <a16:creationId xmlns:a16="http://schemas.microsoft.com/office/drawing/2014/main" id="{82AFE2A1-7589-34FE-108D-7C2BFEDFEE7D}"/>
              </a:ext>
            </a:extLst>
          </p:cNvPr>
          <p:cNvSpPr>
            <a:spLocks noGrp="1"/>
          </p:cNvSpPr>
          <p:nvPr>
            <p:ph type="body" sz="quarter" idx="15"/>
          </p:nvPr>
        </p:nvSpPr>
        <p:spPr/>
        <p:txBody>
          <a:bodyPr/>
          <a:lstStyle/>
          <a:p>
            <a:r>
              <a:rPr lang="de-DE" sz="1800" b="1" dirty="0"/>
              <a:t>Reflexionsfrage</a:t>
            </a:r>
          </a:p>
          <a:p>
            <a:pPr marL="285750" lvl="0" indent="-285750" fontAlgn="base">
              <a:buFont typeface="Arial" panose="020B0604020202020204" pitchFamily="34" charset="0"/>
              <a:buChar char="•"/>
            </a:pPr>
            <a:r>
              <a:rPr lang="de-DE" dirty="0"/>
              <a:t>Inwiefern nutzen Sie digitale Medien, um vielfältige und differenzierte Übungsmöglichkeiten anzubieten, die auf den individuellen Lernbedürfnissen und -voraussetzungen Ihrer Schülerinnen und Schüler basieren? </a:t>
            </a:r>
          </a:p>
          <a:p>
            <a:pPr marL="285750" lvl="0" indent="-285750" fontAlgn="base">
              <a:buFont typeface="Arial" panose="020B0604020202020204" pitchFamily="34" charset="0"/>
              <a:buChar char="•"/>
            </a:pPr>
            <a:r>
              <a:rPr lang="de-DE" dirty="0"/>
              <a:t>Wie können Sie den Einsatz dieser "intelligenten" Übungsformate weiter optimieren, um einen nachhaltigen Kompetenzaufbau zu unterstützen?</a:t>
            </a:r>
          </a:p>
          <a:p>
            <a:endParaRPr lang="de-DE" dirty="0"/>
          </a:p>
          <a:p>
            <a:r>
              <a:rPr lang="de-DE" sz="1800" b="1" dirty="0"/>
              <a:t>Impulse zur Umsetzung</a:t>
            </a:r>
          </a:p>
          <a:p>
            <a:r>
              <a:rPr lang="de-DE" dirty="0"/>
              <a:t>Der Einsatz digitaler Medien unterstützt…</a:t>
            </a:r>
          </a:p>
          <a:p>
            <a:pPr marL="285750" lvl="0" indent="-285750">
              <a:buFont typeface="Arial" panose="020B0604020202020204" pitchFamily="34" charset="0"/>
              <a:buChar char="•"/>
            </a:pPr>
            <a:r>
              <a:rPr lang="de-DE" dirty="0"/>
              <a:t>eine sofortige Überprüfung von Antworten und somit ein direktes Feedback.</a:t>
            </a:r>
          </a:p>
          <a:p>
            <a:pPr marL="285750" lvl="0" indent="-285750">
              <a:buFont typeface="Arial" panose="020B0604020202020204" pitchFamily="34" charset="0"/>
              <a:buChar char="•"/>
            </a:pPr>
            <a:r>
              <a:rPr lang="de-DE" dirty="0"/>
              <a:t>den Zugang zu einer Vielzahl differenzierter (ggf. KI-generierter) Übungsaufgaben.</a:t>
            </a:r>
          </a:p>
          <a:p>
            <a:pPr marL="285750" lvl="0" indent="-285750">
              <a:buFont typeface="Arial" panose="020B0604020202020204" pitchFamily="34" charset="0"/>
              <a:buChar char="•"/>
            </a:pPr>
            <a:r>
              <a:rPr lang="de-DE" dirty="0"/>
              <a:t>die Gestaltung des Lernprozesses nach individuellen Voraussetzungen, z. B. im eigenen Tempo und mit entsprechenden Wiederholungen.</a:t>
            </a:r>
          </a:p>
          <a:p>
            <a:pPr marL="285750" indent="-285750">
              <a:buFont typeface="Arial" panose="020B0604020202020204" pitchFamily="34" charset="0"/>
              <a:buChar char="•"/>
            </a:pPr>
            <a:r>
              <a:rPr lang="de-DE" dirty="0"/>
              <a:t>das Gelernte mit bereits vorhandenem Wissen zu vernetzen und in neuen Kontexten anzuwenden. </a:t>
            </a:r>
          </a:p>
          <a:p>
            <a:endParaRPr lang="de-DE" dirty="0"/>
          </a:p>
        </p:txBody>
      </p:sp>
      <p:sp>
        <p:nvSpPr>
          <p:cNvPr id="9" name="Textplatzhalter 8">
            <a:extLst>
              <a:ext uri="{FF2B5EF4-FFF2-40B4-BE49-F238E27FC236}">
                <a16:creationId xmlns:a16="http://schemas.microsoft.com/office/drawing/2014/main" id="{2F7AEDDB-2BA4-8E11-07C1-7102A9229234}"/>
              </a:ext>
            </a:extLst>
          </p:cNvPr>
          <p:cNvSpPr>
            <a:spLocks noGrp="1"/>
          </p:cNvSpPr>
          <p:nvPr>
            <p:ph type="body" sz="quarter" idx="16"/>
          </p:nvPr>
        </p:nvSpPr>
        <p:spPr/>
        <p:txBody>
          <a:bodyPr/>
          <a:lstStyle/>
          <a:p>
            <a:r>
              <a:rPr lang="de-DE" b="1" dirty="0"/>
              <a:t>Medienproduktive und kollaborative Aufgabenformate</a:t>
            </a:r>
            <a:endParaRPr lang="de-DE" dirty="0"/>
          </a:p>
          <a:p>
            <a:endParaRPr lang="de-DE" dirty="0"/>
          </a:p>
        </p:txBody>
      </p:sp>
      <p:sp>
        <p:nvSpPr>
          <p:cNvPr id="10" name="Textplatzhalter 9">
            <a:extLst>
              <a:ext uri="{FF2B5EF4-FFF2-40B4-BE49-F238E27FC236}">
                <a16:creationId xmlns:a16="http://schemas.microsoft.com/office/drawing/2014/main" id="{092F0BC3-9904-9F34-5C3E-1AC3C1AEDB97}"/>
              </a:ext>
            </a:extLst>
          </p:cNvPr>
          <p:cNvSpPr>
            <a:spLocks noGrp="1"/>
          </p:cNvSpPr>
          <p:nvPr>
            <p:ph type="body" sz="quarter" idx="17"/>
          </p:nvPr>
        </p:nvSpPr>
        <p:spPr/>
        <p:txBody>
          <a:bodyPr/>
          <a:lstStyle/>
          <a:p>
            <a:pPr algn="ctr"/>
            <a:r>
              <a:rPr lang="de-DE" b="1" dirty="0"/>
              <a:t>Systematischer Erwerb von Medienkompetenzen</a:t>
            </a:r>
            <a:endParaRPr lang="de-DE" dirty="0"/>
          </a:p>
          <a:p>
            <a:endParaRPr lang="de-DE" dirty="0"/>
          </a:p>
        </p:txBody>
      </p:sp>
    </p:spTree>
    <p:extLst>
      <p:ext uri="{BB962C8B-B14F-4D97-AF65-F5344CB8AC3E}">
        <p14:creationId xmlns:p14="http://schemas.microsoft.com/office/powerpoint/2010/main" val="1335961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7CD670-68FE-4FBD-6AC8-B8CB2815C6F3}"/>
              </a:ext>
            </a:extLst>
          </p:cNvPr>
          <p:cNvSpPr>
            <a:spLocks noGrp="1"/>
          </p:cNvSpPr>
          <p:nvPr>
            <p:ph type="title"/>
          </p:nvPr>
        </p:nvSpPr>
        <p:spPr/>
        <p:txBody>
          <a:bodyPr/>
          <a:lstStyle/>
          <a:p>
            <a:r>
              <a:rPr lang="de-DE" b="1" dirty="0"/>
              <a:t>Ergebnissicherung</a:t>
            </a:r>
            <a:r>
              <a:rPr lang="de-DE" dirty="0"/>
              <a:t> </a:t>
            </a:r>
          </a:p>
        </p:txBody>
      </p:sp>
      <p:pic>
        <p:nvPicPr>
          <p:cNvPr id="12" name="Bildplatzhalter 11" descr="Ein Bild, das Muster, Symmetrie, Quadrat, Design enthält.&#10;&#10;KI-generierte Inhalte können fehlerhaft sein.">
            <a:extLst>
              <a:ext uri="{FF2B5EF4-FFF2-40B4-BE49-F238E27FC236}">
                <a16:creationId xmlns:a16="http://schemas.microsoft.com/office/drawing/2014/main" id="{5841EFFC-2216-0289-0357-D2367484794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2286000" y="8091300"/>
            <a:ext cx="1548000" cy="1548000"/>
          </a:xfrm>
        </p:spPr>
      </p:pic>
      <p:pic>
        <p:nvPicPr>
          <p:cNvPr id="14" name="Bildplatzhalter 13" descr="Ein Bild, das Muster, Symmetrie, Kunst enthält.&#10;&#10;KI-generierte Inhalte können fehlerhaft sein.">
            <a:extLst>
              <a:ext uri="{FF2B5EF4-FFF2-40B4-BE49-F238E27FC236}">
                <a16:creationId xmlns:a16="http://schemas.microsoft.com/office/drawing/2014/main" id="{ECCBB368-C757-DEA8-64F2-4587CDD1306E}"/>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51" b="51"/>
          <a:stretch>
            <a:fillRect/>
          </a:stretch>
        </p:blipFill>
        <p:spPr>
          <a:xfrm>
            <a:off x="8370000" y="8091300"/>
            <a:ext cx="1548000" cy="1548000"/>
          </a:xfrm>
        </p:spPr>
      </p:pic>
      <p:pic>
        <p:nvPicPr>
          <p:cNvPr id="16" name="Bildplatzhalter 15" descr="Ein Bild, das Muster, Symmetrie, Quadrat, Pixel enthält.&#10;&#10;KI-generierte Inhalte können fehlerhaft sein.">
            <a:extLst>
              <a:ext uri="{FF2B5EF4-FFF2-40B4-BE49-F238E27FC236}">
                <a16:creationId xmlns:a16="http://schemas.microsoft.com/office/drawing/2014/main" id="{6D401E30-CAAB-3CCC-A565-BA28C70A34FB}"/>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51" b="51"/>
          <a:stretch>
            <a:fillRect/>
          </a:stretch>
        </p:blipFill>
        <p:spPr>
          <a:xfrm>
            <a:off x="14107153" y="8167500"/>
            <a:ext cx="1548000" cy="1548000"/>
          </a:xfrm>
        </p:spPr>
      </p:pic>
      <p:sp>
        <p:nvSpPr>
          <p:cNvPr id="6" name="Textplatzhalter 5">
            <a:extLst>
              <a:ext uri="{FF2B5EF4-FFF2-40B4-BE49-F238E27FC236}">
                <a16:creationId xmlns:a16="http://schemas.microsoft.com/office/drawing/2014/main" id="{FF217EB4-E837-2465-F895-B58A0036953F}"/>
              </a:ext>
            </a:extLst>
          </p:cNvPr>
          <p:cNvSpPr>
            <a:spLocks noGrp="1"/>
          </p:cNvSpPr>
          <p:nvPr>
            <p:ph type="body" sz="quarter" idx="13"/>
          </p:nvPr>
        </p:nvSpPr>
        <p:spPr/>
        <p:txBody>
          <a:bodyPr/>
          <a:lstStyle/>
          <a:p>
            <a:r>
              <a:rPr lang="de-DE" sz="1800" b="1" dirty="0"/>
              <a:t>Reflexionsfrage</a:t>
            </a:r>
          </a:p>
          <a:p>
            <a:pPr lvl="0" fontAlgn="base"/>
            <a:r>
              <a:rPr lang="de-DE" dirty="0"/>
              <a:t>Welche spezifischen digitalen Werkzeuge oder Formate eignen sich besonders gut, um komplexe Unterrichtsinhalte konkret, strukturiert und anschaulich darzustellen und so das Verständnis der Lernenden zu vertiefen?</a:t>
            </a:r>
          </a:p>
          <a:p>
            <a:endParaRPr lang="de-DE" dirty="0"/>
          </a:p>
          <a:p>
            <a:r>
              <a:rPr lang="de-DE" sz="1800" b="1" dirty="0"/>
              <a:t>Impulse zur Umsetzung</a:t>
            </a:r>
          </a:p>
          <a:p>
            <a:r>
              <a:rPr lang="de-DE" dirty="0"/>
              <a:t>Der Einsatz digitaler Medien unterstützt…</a:t>
            </a:r>
          </a:p>
          <a:p>
            <a:pPr marL="285750" lvl="0" indent="-285750">
              <a:buFont typeface="Arial" panose="020B0604020202020204" pitchFamily="34" charset="0"/>
              <a:buChar char="•"/>
            </a:pPr>
            <a:r>
              <a:rPr lang="de-DE" dirty="0"/>
              <a:t>den Lernprozess der Schülerinnen und Schüler durch multimediale Angebote, z. B. den kombinierten Einsatz von visuellen und auditiven Materialien.</a:t>
            </a:r>
          </a:p>
          <a:p>
            <a:pPr marL="285750" indent="-285750">
              <a:buFont typeface="Arial" panose="020B0604020202020204" pitchFamily="34" charset="0"/>
              <a:buChar char="•"/>
            </a:pPr>
            <a:r>
              <a:rPr lang="de-DE" dirty="0"/>
              <a:t>das Verständnis und die Informationsverarbeitung, indem abstrakte und theoretische Konzepte, z. B. durch Visualisierung, Simulationen oder interaktive Modelle nachvollziehbar gemacht werden. </a:t>
            </a:r>
          </a:p>
        </p:txBody>
      </p:sp>
      <p:sp>
        <p:nvSpPr>
          <p:cNvPr id="7" name="Textplatzhalter 6">
            <a:extLst>
              <a:ext uri="{FF2B5EF4-FFF2-40B4-BE49-F238E27FC236}">
                <a16:creationId xmlns:a16="http://schemas.microsoft.com/office/drawing/2014/main" id="{62B830A1-577E-EA16-B7C3-B4D005D6F927}"/>
              </a:ext>
            </a:extLst>
          </p:cNvPr>
          <p:cNvSpPr>
            <a:spLocks noGrp="1"/>
          </p:cNvSpPr>
          <p:nvPr>
            <p:ph type="body" sz="quarter" idx="14"/>
          </p:nvPr>
        </p:nvSpPr>
        <p:spPr/>
        <p:txBody>
          <a:bodyPr/>
          <a:lstStyle/>
          <a:p>
            <a:r>
              <a:rPr lang="de-DE" sz="1800" b="1" dirty="0"/>
              <a:t>Reflexionsfrage</a:t>
            </a:r>
          </a:p>
          <a:p>
            <a:pPr lvl="0" fontAlgn="base"/>
            <a:r>
              <a:rPr lang="de-DE" dirty="0"/>
              <a:t>Welche Erfahrung haben Sie bei der Strukturierung von Lehr- und Lerninhalten? </a:t>
            </a:r>
          </a:p>
          <a:p>
            <a:endParaRPr lang="de-DE" dirty="0"/>
          </a:p>
          <a:p>
            <a:r>
              <a:rPr lang="de-DE" sz="1800" b="1" dirty="0"/>
              <a:t>Impulse zur Umsetzung</a:t>
            </a:r>
          </a:p>
          <a:p>
            <a:r>
              <a:rPr lang="de-DE" dirty="0"/>
              <a:t>Der Einsatz digitaler Medien unterstützt…</a:t>
            </a:r>
          </a:p>
          <a:p>
            <a:pPr marL="285750" indent="-285750">
              <a:buFont typeface="Arial" panose="020B0604020202020204" pitchFamily="34" charset="0"/>
              <a:buChar char="•"/>
            </a:pPr>
            <a:r>
              <a:rPr lang="de-DE" dirty="0"/>
              <a:t>eine klare Visualisierung von Arbeitsaufträgen.</a:t>
            </a:r>
          </a:p>
          <a:p>
            <a:pPr marL="285750" indent="-285750">
              <a:buFont typeface="Arial" panose="020B0604020202020204" pitchFamily="34" charset="0"/>
              <a:buChar char="•"/>
            </a:pPr>
            <a:r>
              <a:rPr lang="de-DE" dirty="0"/>
              <a:t>eine nachvollziehbare Strukturierung und Bereitstellung der Unterrichtsinhalte. </a:t>
            </a:r>
          </a:p>
          <a:p>
            <a:pPr marL="285750" indent="-285750">
              <a:buFont typeface="Arial" panose="020B0604020202020204" pitchFamily="34" charset="0"/>
              <a:buChar char="•"/>
            </a:pPr>
            <a:r>
              <a:rPr lang="de-DE" dirty="0"/>
              <a:t>Klarheit über Erwartungen und Anforderungen sowie eine Übersicht über Kursabläufe, Zwischenziele, Abgabetermine und Lernziele. </a:t>
            </a:r>
          </a:p>
        </p:txBody>
      </p:sp>
      <p:sp>
        <p:nvSpPr>
          <p:cNvPr id="8" name="Textplatzhalter 7">
            <a:extLst>
              <a:ext uri="{FF2B5EF4-FFF2-40B4-BE49-F238E27FC236}">
                <a16:creationId xmlns:a16="http://schemas.microsoft.com/office/drawing/2014/main" id="{54F72CF1-7E0B-2C68-6EBE-BEEE71C93F85}"/>
              </a:ext>
            </a:extLst>
          </p:cNvPr>
          <p:cNvSpPr>
            <a:spLocks noGrp="1"/>
          </p:cNvSpPr>
          <p:nvPr>
            <p:ph type="body" sz="quarter" idx="15"/>
          </p:nvPr>
        </p:nvSpPr>
        <p:spPr>
          <a:xfrm>
            <a:off x="12328453" y="2548507"/>
            <a:ext cx="5248136" cy="5257800"/>
          </a:xfrm>
        </p:spPr>
        <p:txBody>
          <a:bodyPr/>
          <a:lstStyle/>
          <a:p>
            <a:r>
              <a:rPr lang="de-DE" sz="1800" b="1" dirty="0"/>
              <a:t>Reflexionsfrage</a:t>
            </a:r>
          </a:p>
          <a:p>
            <a:pPr marL="285750" lvl="0" indent="-285750" fontAlgn="base">
              <a:buFont typeface="Arial" panose="020B0604020202020204" pitchFamily="34" charset="0"/>
              <a:buChar char="•"/>
            </a:pPr>
            <a:r>
              <a:rPr lang="de-DE" dirty="0"/>
              <a:t>Inwiefern nutzen Sie bereits digitale Medien, um Lernergebnisse auf vielfältige Weise zu dokumentieren und zu veranschaulichen ?</a:t>
            </a:r>
          </a:p>
          <a:p>
            <a:pPr marL="285750" lvl="0" indent="-285750" fontAlgn="base">
              <a:buFont typeface="Arial" panose="020B0604020202020204" pitchFamily="34" charset="0"/>
              <a:buChar char="•"/>
            </a:pPr>
            <a:r>
              <a:rPr lang="de-DE" dirty="0"/>
              <a:t>Welche weiteren digitalen Formate könnten Sie erproben, um die Ergebnissicherung für die Lernenden bedeutsamer zu gestalten und gleichzeitig ihr Verständnis zu vertiefen?</a:t>
            </a:r>
          </a:p>
          <a:p>
            <a:pPr lvl="0" fontAlgn="base"/>
            <a:endParaRPr lang="de-DE" sz="800" dirty="0"/>
          </a:p>
          <a:p>
            <a:r>
              <a:rPr lang="de-DE" sz="1800" b="1" dirty="0"/>
              <a:t>Impulse zur Umsetzung</a:t>
            </a:r>
          </a:p>
          <a:p>
            <a:r>
              <a:rPr lang="de-DE" dirty="0"/>
              <a:t>Der Einsatz digitaler Medien unterstützt…</a:t>
            </a:r>
          </a:p>
          <a:p>
            <a:pPr marL="285750" lvl="0" indent="-285750">
              <a:spcBef>
                <a:spcPts val="600"/>
              </a:spcBef>
              <a:buFont typeface="Arial" panose="020B0604020202020204" pitchFamily="34" charset="0"/>
              <a:buChar char="•"/>
            </a:pPr>
            <a:r>
              <a:rPr lang="de-DE" dirty="0"/>
              <a:t>eine sichtbare Präsentation von Schülerergebnissen (z. B. in Videos, Bildern und eBooks).</a:t>
            </a:r>
          </a:p>
          <a:p>
            <a:pPr marL="285750" lvl="0" indent="-285750">
              <a:spcBef>
                <a:spcPts val="600"/>
              </a:spcBef>
              <a:buFont typeface="Arial" panose="020B0604020202020204" pitchFamily="34" charset="0"/>
              <a:buChar char="•"/>
            </a:pPr>
            <a:r>
              <a:rPr lang="de-DE" dirty="0"/>
              <a:t>die strukturierte Sicherung und Vertiefung von Unterrichtsinhalten und Ergebnissen durch Materialbereitstellung zur gezielten Vor- und Nachbereitung des Unterrichts.</a:t>
            </a:r>
          </a:p>
          <a:p>
            <a:pPr marL="285750" lvl="0" indent="-285750">
              <a:spcBef>
                <a:spcPts val="600"/>
              </a:spcBef>
              <a:buFont typeface="Arial" panose="020B0604020202020204" pitchFamily="34" charset="0"/>
              <a:buChar char="•"/>
            </a:pPr>
            <a:r>
              <a:rPr lang="de-DE" dirty="0"/>
              <a:t>eine das Lernen unterstützende Wiederholung der Unterrichtsinhalte.</a:t>
            </a:r>
          </a:p>
          <a:p>
            <a:pPr marL="285750" lvl="0" indent="-285750">
              <a:spcBef>
                <a:spcPts val="600"/>
              </a:spcBef>
              <a:buFont typeface="Arial" panose="020B0604020202020204" pitchFamily="34" charset="0"/>
              <a:buChar char="•"/>
            </a:pPr>
            <a:r>
              <a:rPr lang="de-DE" dirty="0"/>
              <a:t>eine Unterrichtsdokumentation und Sicherung in Verbindung mit einer Dateiablage oder Lernplattform.</a:t>
            </a:r>
          </a:p>
          <a:p>
            <a:pPr marL="285750" indent="-285750">
              <a:spcBef>
                <a:spcPts val="600"/>
              </a:spcBef>
              <a:buFont typeface="Arial" panose="020B0604020202020204" pitchFamily="34" charset="0"/>
              <a:buChar char="•"/>
            </a:pPr>
            <a:r>
              <a:rPr lang="de-DE" dirty="0"/>
              <a:t>eine Anreicherung der Hefteinträge mit ergänzenden Materialien zur Unterstützung der Vor- und Nachbereitung des Unterrichts (z. B. durch Hyperlinks o. Ä.) </a:t>
            </a:r>
          </a:p>
        </p:txBody>
      </p:sp>
      <p:sp>
        <p:nvSpPr>
          <p:cNvPr id="9" name="Textplatzhalter 8">
            <a:extLst>
              <a:ext uri="{FF2B5EF4-FFF2-40B4-BE49-F238E27FC236}">
                <a16:creationId xmlns:a16="http://schemas.microsoft.com/office/drawing/2014/main" id="{5932F191-5615-3465-A69F-22E35A377695}"/>
              </a:ext>
            </a:extLst>
          </p:cNvPr>
          <p:cNvSpPr>
            <a:spLocks noGrp="1"/>
          </p:cNvSpPr>
          <p:nvPr>
            <p:ph type="body" sz="quarter" idx="16"/>
          </p:nvPr>
        </p:nvSpPr>
        <p:spPr/>
        <p:txBody>
          <a:bodyPr/>
          <a:lstStyle/>
          <a:p>
            <a:r>
              <a:rPr lang="de-DE" b="1" dirty="0"/>
              <a:t>Strukturierung der Lehr- und Lerninhalte</a:t>
            </a:r>
            <a:r>
              <a:rPr lang="de-DE" dirty="0"/>
              <a:t> </a:t>
            </a:r>
          </a:p>
        </p:txBody>
      </p:sp>
      <p:sp>
        <p:nvSpPr>
          <p:cNvPr id="10" name="Textplatzhalter 9">
            <a:extLst>
              <a:ext uri="{FF2B5EF4-FFF2-40B4-BE49-F238E27FC236}">
                <a16:creationId xmlns:a16="http://schemas.microsoft.com/office/drawing/2014/main" id="{FF36C8B4-2348-14A1-885C-5B533BA55633}"/>
              </a:ext>
            </a:extLst>
          </p:cNvPr>
          <p:cNvSpPr>
            <a:spLocks noGrp="1"/>
          </p:cNvSpPr>
          <p:nvPr>
            <p:ph type="body" sz="quarter" idx="17"/>
          </p:nvPr>
        </p:nvSpPr>
        <p:spPr/>
        <p:txBody>
          <a:bodyPr/>
          <a:lstStyle/>
          <a:p>
            <a:r>
              <a:rPr lang="de-DE" b="1" dirty="0"/>
              <a:t>Anschauliche Darstellung von Unterrichtsinhalten</a:t>
            </a:r>
            <a:r>
              <a:rPr lang="de-DE" dirty="0"/>
              <a:t> </a:t>
            </a:r>
          </a:p>
        </p:txBody>
      </p:sp>
    </p:spTree>
    <p:extLst>
      <p:ext uri="{BB962C8B-B14F-4D97-AF65-F5344CB8AC3E}">
        <p14:creationId xmlns:p14="http://schemas.microsoft.com/office/powerpoint/2010/main" val="3961390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E634428-F47F-CB0E-6C11-C327F56DD024}"/>
              </a:ext>
            </a:extLst>
          </p:cNvPr>
          <p:cNvSpPr>
            <a:spLocks noGrp="1"/>
          </p:cNvSpPr>
          <p:nvPr>
            <p:ph type="body" sz="quarter" idx="14"/>
          </p:nvPr>
        </p:nvSpPr>
        <p:spPr/>
        <p:txBody>
          <a:bodyPr/>
          <a:lstStyle/>
          <a:p>
            <a:r>
              <a:rPr lang="de-DE" sz="1800" b="1" dirty="0"/>
              <a:t>1 Worum geht es?</a:t>
            </a:r>
          </a:p>
          <a:p>
            <a:r>
              <a:rPr lang="de-DE" dirty="0"/>
              <a:t>Eine Vielzahl digitaler Materialien ermöglicht es, aktuelle und relevante Themen aufzugreifen und das Lernen an realitätsnahen Kontexten auszurichten. Dies weckt das Interesse der Lernenden und kann die Lernmotivation steigern. Gleichzeitig kann der Einsatz digitaler Medien an die Nutzungsgewohnheiten der Schülerinnen und Schüler anknüpfen. Dies eröffnet nicht nur Spielräume für die Reflexion des alltäglichen Medienhandelns der Lernenden, sondern ermöglicht auch die gezielte Thematisierung von Herausforderungen der digitalen Welt. Damit wird der Unterricht praxisnah und relevant für die Lebenswirklichkeit der Lernenden.</a:t>
            </a:r>
          </a:p>
          <a:p>
            <a:r>
              <a:rPr lang="de-DE" dirty="0"/>
              <a:t> </a:t>
            </a:r>
          </a:p>
          <a:p>
            <a:r>
              <a:rPr lang="de-DE" sz="1800" b="1" dirty="0"/>
              <a:t>2 Was ist daran lernwirksam?</a:t>
            </a:r>
          </a:p>
          <a:p>
            <a:r>
              <a:rPr lang="de-DE" dirty="0"/>
              <a:t>Im Sinne der Schülerorientierung</a:t>
            </a:r>
            <a:r>
              <a:rPr lang="de-DE" i="1" dirty="0"/>
              <a:t> </a:t>
            </a:r>
            <a:r>
              <a:rPr lang="de-DE" dirty="0"/>
              <a:t>werden (Medien-)Inhalte der Lebenswelt, Medienerfahrungen und Nutzungsgewohnheiten der Schülerinnen und Schüler berücksichtigt und im Unterricht thematisiert.</a:t>
            </a:r>
          </a:p>
          <a:p>
            <a:endParaRPr lang="de-DE" dirty="0"/>
          </a:p>
          <a:p>
            <a:endParaRPr lang="de-DE" dirty="0"/>
          </a:p>
          <a:p>
            <a:endParaRPr lang="de-DE" dirty="0"/>
          </a:p>
        </p:txBody>
      </p:sp>
      <p:sp>
        <p:nvSpPr>
          <p:cNvPr id="4" name="Textplatzhalter 3">
            <a:extLst>
              <a:ext uri="{FF2B5EF4-FFF2-40B4-BE49-F238E27FC236}">
                <a16:creationId xmlns:a16="http://schemas.microsoft.com/office/drawing/2014/main" id="{FA0ED064-7D04-DE82-894D-9FF837FB4733}"/>
              </a:ext>
            </a:extLst>
          </p:cNvPr>
          <p:cNvSpPr>
            <a:spLocks noGrp="1"/>
          </p:cNvSpPr>
          <p:nvPr>
            <p:ph type="body" sz="quarter" idx="15"/>
          </p:nvPr>
        </p:nvSpPr>
        <p:spPr/>
        <p:txBody>
          <a:bodyPr/>
          <a:lstStyle/>
          <a:p>
            <a:r>
              <a:rPr lang="de-DE" sz="1800" b="1" dirty="0"/>
              <a:t>3 So gelingt es in der Praxis</a:t>
            </a:r>
          </a:p>
          <a:p>
            <a:endParaRPr lang="de-DE" sz="1800" b="1" dirty="0"/>
          </a:p>
          <a:p>
            <a:pPr marL="285750" indent="-285750">
              <a:buFont typeface="Arial" panose="020B0604020202020204" pitchFamily="34" charset="0"/>
              <a:buChar char="•"/>
            </a:pPr>
            <a:r>
              <a:rPr lang="de-DE" b="1" dirty="0"/>
              <a:t>Aufgreifen des Mediennutzungsverhaltens</a:t>
            </a:r>
          </a:p>
          <a:p>
            <a:r>
              <a:rPr lang="de-DE" dirty="0"/>
              <a:t>Digitale Medien können dazu beitragen, den Unterricht an das Nutzungsverhalten der Lernenden und die Vorteile, die sie durch die Nutzung erfahren (wie Vernetztheit, Kooperation, Unmittelbarkeit…), anzupassen und eröffnen Raum für Reflexion und Thematisierung von Herausforderungen im Medienumgang.</a:t>
            </a:r>
          </a:p>
          <a:p>
            <a:endParaRPr lang="de-DE" dirty="0"/>
          </a:p>
          <a:p>
            <a:pPr marL="285750" indent="-285750">
              <a:buFont typeface="Arial" panose="020B0604020202020204" pitchFamily="34" charset="0"/>
              <a:buChar char="•"/>
            </a:pPr>
            <a:r>
              <a:rPr lang="de-DE" b="1" dirty="0"/>
              <a:t>Alltags- und Anwendungsbezug</a:t>
            </a:r>
          </a:p>
          <a:p>
            <a:r>
              <a:rPr lang="de-DE" dirty="0"/>
              <a:t>Eine Vielzahl von authentischen Materialien ermöglicht aktuelle und relevante Themen abzudecken und das Lernen an realen Kontexten auszurichten. </a:t>
            </a:r>
          </a:p>
          <a:p>
            <a:endParaRPr lang="de-DE" dirty="0"/>
          </a:p>
          <a:p>
            <a:endParaRPr lang="de-DE" dirty="0"/>
          </a:p>
        </p:txBody>
      </p:sp>
      <p:sp>
        <p:nvSpPr>
          <p:cNvPr id="7" name="Textplatzhalter 6">
            <a:extLst>
              <a:ext uri="{FF2B5EF4-FFF2-40B4-BE49-F238E27FC236}">
                <a16:creationId xmlns:a16="http://schemas.microsoft.com/office/drawing/2014/main" id="{38226CD7-63FA-22DA-AA8C-806AC4779151}"/>
              </a:ext>
            </a:extLst>
          </p:cNvPr>
          <p:cNvSpPr>
            <a:spLocks noGrp="1"/>
          </p:cNvSpPr>
          <p:nvPr>
            <p:ph type="body" sz="quarter" idx="13"/>
          </p:nvPr>
        </p:nvSpPr>
        <p:spPr/>
        <p:txBody>
          <a:bodyPr/>
          <a:lstStyle/>
          <a:p>
            <a:pPr marL="138113" indent="-138113">
              <a:buFont typeface="Arial" panose="020B0604020202020204" pitchFamily="34" charset="0"/>
              <a:buChar char="•"/>
            </a:pPr>
            <a:r>
              <a:rPr lang="de-DE" sz="1500" dirty="0"/>
              <a:t>Wo erleben Sie bereits, dass der Einsatz digitaler Endgeräte in diesem Bereich besonders gut funktioniert und Sie Ihre Ziele effizient erreichen? Können Sie ein konkretes Beispiel nennen?</a:t>
            </a:r>
          </a:p>
          <a:p>
            <a:pPr marL="138113" indent="-138113">
              <a:buFont typeface="Arial" panose="020B0604020202020204" pitchFamily="34" charset="0"/>
              <a:buChar char="•"/>
            </a:pPr>
            <a:r>
              <a:rPr lang="de-DE" sz="1500" dirty="0"/>
              <a:t>Welche neuen Einsatzfelder oder Verbesserungspotenziale sehen Sie für die zukünftige Nutzung digitaler Endgeräte?</a:t>
            </a:r>
          </a:p>
          <a:p>
            <a:endParaRPr lang="de-DE" dirty="0"/>
          </a:p>
        </p:txBody>
      </p:sp>
    </p:spTree>
    <p:extLst>
      <p:ext uri="{BB962C8B-B14F-4D97-AF65-F5344CB8AC3E}">
        <p14:creationId xmlns:p14="http://schemas.microsoft.com/office/powerpoint/2010/main" val="1912578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11" descr="Ein Bild, das Muster, Symmetrie, Kunst, Quadrat enthält.&#10;&#10;KI-generierte Inhalte können fehlerhaft sein.">
            <a:extLst>
              <a:ext uri="{FF2B5EF4-FFF2-40B4-BE49-F238E27FC236}">
                <a16:creationId xmlns:a16="http://schemas.microsoft.com/office/drawing/2014/main" id="{F0939265-C205-D9B9-8C2D-61719DE4175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2286000" y="8091300"/>
            <a:ext cx="1548000" cy="1548000"/>
          </a:xfrm>
        </p:spPr>
      </p:pic>
      <p:pic>
        <p:nvPicPr>
          <p:cNvPr id="14" name="Bildplatzhalter 13" descr="Ein Bild, das Muster, Symmetrie, Quadrat, Kunst enthält.&#10;&#10;KI-generierte Inhalte können fehlerhaft sein.">
            <a:extLst>
              <a:ext uri="{FF2B5EF4-FFF2-40B4-BE49-F238E27FC236}">
                <a16:creationId xmlns:a16="http://schemas.microsoft.com/office/drawing/2014/main" id="{C2A07AEB-DDA9-0B53-4193-8BD230605F64}"/>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51" b="51"/>
          <a:stretch>
            <a:fillRect/>
          </a:stretch>
        </p:blipFill>
        <p:spPr>
          <a:xfrm>
            <a:off x="8370000" y="8091300"/>
            <a:ext cx="1548000" cy="1548000"/>
          </a:xfrm>
        </p:spPr>
      </p:pic>
      <p:sp>
        <p:nvSpPr>
          <p:cNvPr id="6" name="Textplatzhalter 5">
            <a:extLst>
              <a:ext uri="{FF2B5EF4-FFF2-40B4-BE49-F238E27FC236}">
                <a16:creationId xmlns:a16="http://schemas.microsoft.com/office/drawing/2014/main" id="{91F26B83-FB38-EF9F-B4B4-5078DEE32198}"/>
              </a:ext>
            </a:extLst>
          </p:cNvPr>
          <p:cNvSpPr>
            <a:spLocks noGrp="1"/>
          </p:cNvSpPr>
          <p:nvPr>
            <p:ph type="body" sz="quarter" idx="13"/>
          </p:nvPr>
        </p:nvSpPr>
        <p:spPr/>
        <p:txBody>
          <a:bodyPr/>
          <a:lstStyle/>
          <a:p>
            <a:r>
              <a:rPr lang="de-DE" sz="1800" b="1" dirty="0"/>
              <a:t>Reflexionsfrage</a:t>
            </a:r>
          </a:p>
          <a:p>
            <a:pPr lvl="0" fontAlgn="base"/>
            <a:r>
              <a:rPr lang="de-DE" dirty="0"/>
              <a:t>Inwiefern ermöglichen die von Ihnen im Unterricht eingesetzten digitalen Werkzeuge und Materialien den Schülerinnen und Schülern, Verbindungen zwischen den Lerninhalten und ihren eigenen Erfahrungen sowie realen Anwendungskontexten herzustellen? Welche Anpassungen könnten Sie vornehmen, um diese Verbindungen noch deutlicher zu fö</a:t>
            </a:r>
            <a:r>
              <a:rPr lang="de-DE" altLang="zh-TW" dirty="0"/>
              <a:t>rdern?</a:t>
            </a:r>
            <a:endParaRPr lang="de-DE" dirty="0"/>
          </a:p>
          <a:p>
            <a:endParaRPr lang="de-DE" sz="800" dirty="0"/>
          </a:p>
          <a:p>
            <a:r>
              <a:rPr lang="de-DE" sz="1800" b="1" dirty="0"/>
              <a:t>Impulse zur Umsetzung</a:t>
            </a:r>
          </a:p>
          <a:p>
            <a:r>
              <a:rPr lang="de-DE" dirty="0"/>
              <a:t>Der Einsatz digitaler Medien unterstützt…</a:t>
            </a:r>
          </a:p>
          <a:p>
            <a:pPr marL="285750" lvl="0" indent="-285750">
              <a:buFont typeface="Arial" panose="020B0604020202020204" pitchFamily="34" charset="0"/>
              <a:buChar char="•"/>
            </a:pPr>
            <a:r>
              <a:rPr lang="de-DE" dirty="0"/>
              <a:t>die Berücksichtigung individueller Interessen und Lernwege durch den Zugang zu verschiedenen Informationsquellen und Lernangeboten.</a:t>
            </a:r>
          </a:p>
          <a:p>
            <a:pPr marL="285750" lvl="0" indent="-285750">
              <a:buFont typeface="Arial" panose="020B0604020202020204" pitchFamily="34" charset="0"/>
              <a:buChar char="•"/>
            </a:pPr>
            <a:r>
              <a:rPr lang="de-DE" dirty="0"/>
              <a:t>eine lernförderliche Mediennutzung, die den Aufbau wichtiger Kompetenzen zur mündigen Teilhabe an der Gesellschaft ermöglicht.</a:t>
            </a:r>
          </a:p>
          <a:p>
            <a:pPr marL="285750" indent="-285750">
              <a:buFont typeface="Arial" panose="020B0604020202020204" pitchFamily="34" charset="0"/>
              <a:buChar char="•"/>
            </a:pPr>
            <a:r>
              <a:rPr lang="de-DE" dirty="0"/>
              <a:t>den Rückgriff auf Recherchemöglichkeiten und Wissensquellen, die Kindern und Jugendlichen bereits aus ihrem Alltag bekannt sind und bewusst in den Unterricht integriert sowie reflektiert genutzt werden (z. B. Zeitungsartikel, Fernsehsendungen, Podcasts, Videokanäle, Wikis und Websites). </a:t>
            </a:r>
          </a:p>
        </p:txBody>
      </p:sp>
      <p:sp>
        <p:nvSpPr>
          <p:cNvPr id="7" name="Textplatzhalter 6">
            <a:extLst>
              <a:ext uri="{FF2B5EF4-FFF2-40B4-BE49-F238E27FC236}">
                <a16:creationId xmlns:a16="http://schemas.microsoft.com/office/drawing/2014/main" id="{7B5AD4FB-3293-B52F-7C55-0A04BBE47B0E}"/>
              </a:ext>
            </a:extLst>
          </p:cNvPr>
          <p:cNvSpPr>
            <a:spLocks noGrp="1"/>
          </p:cNvSpPr>
          <p:nvPr>
            <p:ph type="body" sz="quarter" idx="14"/>
          </p:nvPr>
        </p:nvSpPr>
        <p:spPr/>
        <p:txBody>
          <a:bodyPr/>
          <a:lstStyle/>
          <a:p>
            <a:r>
              <a:rPr lang="de-DE" sz="1800" b="1" dirty="0"/>
              <a:t>Reflexionsfrage</a:t>
            </a:r>
          </a:p>
          <a:p>
            <a:pPr lvl="0" fontAlgn="base"/>
            <a:r>
              <a:rPr lang="de-DE" dirty="0"/>
              <a:t>Welche konkreten Aspekte der Lebenswelt Ihrer Schülerinnen und Schüler (z. B. ihre Mediennutzung, aktuelle Interessen, relevante gesellschaftliche Themen) könnten Sie durch den gezielten Einsatz digitaler Medien im Unterricht aufgreifen, um Lerninhalte authentischer und bedeutsamer zu gestalten?</a:t>
            </a:r>
          </a:p>
          <a:p>
            <a:endParaRPr lang="de-DE" dirty="0"/>
          </a:p>
          <a:p>
            <a:r>
              <a:rPr lang="de-DE" sz="1800" b="1" dirty="0"/>
              <a:t>Impulse zur Umsetzung</a:t>
            </a:r>
          </a:p>
          <a:p>
            <a:r>
              <a:rPr lang="de-DE" dirty="0"/>
              <a:t>Der Einsatz digitaler Medien unterstützt…</a:t>
            </a:r>
          </a:p>
          <a:p>
            <a:pPr marL="285750" lvl="0" indent="-285750">
              <a:buFont typeface="Arial" panose="020B0604020202020204" pitchFamily="34" charset="0"/>
              <a:buChar char="•"/>
            </a:pPr>
            <a:r>
              <a:rPr lang="de-DE" dirty="0"/>
              <a:t>eine Mediennutzung zu gezielten Lernzwecken, die über private Unterhaltungs- und Kommunikationszwecke hinausgeht.</a:t>
            </a:r>
          </a:p>
          <a:p>
            <a:pPr marL="285750" lvl="0" indent="-285750">
              <a:buFont typeface="Arial" panose="020B0604020202020204" pitchFamily="34" charset="0"/>
              <a:buChar char="•"/>
            </a:pPr>
            <a:r>
              <a:rPr lang="de-DE" dirty="0"/>
              <a:t>die gezielte Reflexion des alltäglichen Mediennutzungsverhaltens der Lernenden.</a:t>
            </a:r>
          </a:p>
          <a:p>
            <a:pPr marL="285750" indent="-285750">
              <a:buFont typeface="Arial" panose="020B0604020202020204" pitchFamily="34" charset="0"/>
              <a:buChar char="•"/>
            </a:pPr>
            <a:r>
              <a:rPr lang="de-DE" dirty="0"/>
              <a:t>eine gezielte Präventionsarbeit, indem Themen wie ein übermäßiger Medienkonsum sowie problematische Inhalte aufgegriffen werden. </a:t>
            </a:r>
          </a:p>
          <a:p>
            <a:endParaRPr lang="de-DE" dirty="0"/>
          </a:p>
        </p:txBody>
      </p:sp>
      <p:sp>
        <p:nvSpPr>
          <p:cNvPr id="9" name="Textplatzhalter 8">
            <a:extLst>
              <a:ext uri="{FF2B5EF4-FFF2-40B4-BE49-F238E27FC236}">
                <a16:creationId xmlns:a16="http://schemas.microsoft.com/office/drawing/2014/main" id="{054F6A8A-ACF7-016C-96A2-3ECEBE1A2EFD}"/>
              </a:ext>
            </a:extLst>
          </p:cNvPr>
          <p:cNvSpPr>
            <a:spLocks noGrp="1"/>
          </p:cNvSpPr>
          <p:nvPr>
            <p:ph type="body" sz="quarter" idx="16"/>
          </p:nvPr>
        </p:nvSpPr>
        <p:spPr/>
        <p:txBody>
          <a:bodyPr/>
          <a:lstStyle/>
          <a:p>
            <a:r>
              <a:rPr lang="de-DE" b="1" dirty="0"/>
              <a:t>Aufgreifen des Mediennutzungsverhaltens</a:t>
            </a:r>
            <a:endParaRPr lang="de-DE" dirty="0"/>
          </a:p>
          <a:p>
            <a:endParaRPr lang="de-DE" dirty="0"/>
          </a:p>
        </p:txBody>
      </p:sp>
      <p:sp>
        <p:nvSpPr>
          <p:cNvPr id="10" name="Textplatzhalter 9">
            <a:extLst>
              <a:ext uri="{FF2B5EF4-FFF2-40B4-BE49-F238E27FC236}">
                <a16:creationId xmlns:a16="http://schemas.microsoft.com/office/drawing/2014/main" id="{13BFF4B5-EDF6-3080-A653-1CBB09E1F0DF}"/>
              </a:ext>
            </a:extLst>
          </p:cNvPr>
          <p:cNvSpPr>
            <a:spLocks noGrp="1"/>
          </p:cNvSpPr>
          <p:nvPr>
            <p:ph type="body" sz="quarter" idx="17"/>
          </p:nvPr>
        </p:nvSpPr>
        <p:spPr/>
        <p:txBody>
          <a:bodyPr/>
          <a:lstStyle/>
          <a:p>
            <a:r>
              <a:rPr lang="de-DE" b="1" dirty="0"/>
              <a:t>Alltags- und Anwendungsbezug</a:t>
            </a:r>
            <a:endParaRPr lang="de-DE" dirty="0"/>
          </a:p>
          <a:p>
            <a:endParaRPr lang="de-DE" dirty="0"/>
          </a:p>
        </p:txBody>
      </p:sp>
    </p:spTree>
    <p:extLst>
      <p:ext uri="{BB962C8B-B14F-4D97-AF65-F5344CB8AC3E}">
        <p14:creationId xmlns:p14="http://schemas.microsoft.com/office/powerpoint/2010/main" val="2754731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D900791-5BFC-70E7-A93D-D429893BF849}"/>
              </a:ext>
            </a:extLst>
          </p:cNvPr>
          <p:cNvSpPr>
            <a:spLocks noGrp="1"/>
          </p:cNvSpPr>
          <p:nvPr>
            <p:ph type="body" sz="quarter" idx="14"/>
          </p:nvPr>
        </p:nvSpPr>
        <p:spPr/>
        <p:txBody>
          <a:bodyPr/>
          <a:lstStyle/>
          <a:p>
            <a:r>
              <a:rPr lang="de-DE" sz="1800" b="1" dirty="0"/>
              <a:t>1 Worum geht es?</a:t>
            </a:r>
          </a:p>
          <a:p>
            <a:r>
              <a:rPr lang="de-DE" dirty="0"/>
              <a:t>Insbesondere durch die Vielzahl an digitalen Lernmaterialien und deren unterschiedliche Einsatzszenarien kann der Unterricht durch eine Verschränkung von analogen und digitalen Lernsettings lernförderlich und abwechslungsreich gestaltet werden. Dabei können sowohl lehrerzentrierte Unterrichtsformen als auch solche, die die Selbstorganisation oder Kooperation der Schülerinnen und Schüler fördern, zum Einsatz kommen. Die Variation der Lernaktivitäten durch den Einsatz digitaler Medien, verbunden mit einer häufig höheren Akzeptanz bei den Schülerinnen und Schülern, kann so zu einer Steigerung der Motivation führen. Gleichzeitig helfen geeignete Unterstützungsangebote, Über- und Unterforderung zu vermeiden, wodurch ein dauerhaftes Interesse und ein erhöhtes Durchhaltevermögen gewährleistet werden können.</a:t>
            </a:r>
          </a:p>
          <a:p>
            <a:r>
              <a:rPr lang="de-DE" sz="1800" b="1" dirty="0"/>
              <a:t>2 Was ist daran lernwirksam?</a:t>
            </a:r>
          </a:p>
          <a:p>
            <a:r>
              <a:rPr lang="de-DE" dirty="0"/>
              <a:t>Eine angemessene Variation der Lehr- und Lernmethoden ermöglicht den Schülerinnen und Schülern unterschiedliche Zugänge zu den Lerninhalten, hält die Konzentration aufrecht und motiviert. Die Methodenvielfalt ist in diesem Sinne weniger als umfangreiche Repertoiresammlung, sondern vielmehr als Werkzeug zur Rhythmisierung des Unterrichtsgeschehens zu verstehen. </a:t>
            </a:r>
          </a:p>
          <a:p>
            <a:endParaRPr lang="de-DE" dirty="0"/>
          </a:p>
          <a:p>
            <a:endParaRPr lang="de-DE" dirty="0"/>
          </a:p>
        </p:txBody>
      </p:sp>
      <p:sp>
        <p:nvSpPr>
          <p:cNvPr id="4" name="Textplatzhalter 3">
            <a:extLst>
              <a:ext uri="{FF2B5EF4-FFF2-40B4-BE49-F238E27FC236}">
                <a16:creationId xmlns:a16="http://schemas.microsoft.com/office/drawing/2014/main" id="{BE7647A0-EB1C-33B8-69E9-CCC3507D379D}"/>
              </a:ext>
            </a:extLst>
          </p:cNvPr>
          <p:cNvSpPr>
            <a:spLocks noGrp="1"/>
          </p:cNvSpPr>
          <p:nvPr>
            <p:ph type="body" sz="quarter" idx="15"/>
          </p:nvPr>
        </p:nvSpPr>
        <p:spPr/>
        <p:txBody>
          <a:bodyPr/>
          <a:lstStyle/>
          <a:p>
            <a:r>
              <a:rPr lang="de-DE" sz="1800" b="1" dirty="0"/>
              <a:t>3 So gelingt es in der Praxis</a:t>
            </a:r>
          </a:p>
          <a:p>
            <a:endParaRPr lang="de-DE" sz="1800" b="1" dirty="0"/>
          </a:p>
          <a:p>
            <a:pPr marL="285750" indent="-285750">
              <a:buFont typeface="Arial" panose="020B0604020202020204" pitchFamily="34" charset="0"/>
              <a:buChar char="•"/>
            </a:pPr>
            <a:r>
              <a:rPr lang="de-DE" b="1" dirty="0"/>
              <a:t>Angemessene Variation der Lehr- und Lernmethode </a:t>
            </a:r>
            <a:endParaRPr lang="de-DE" dirty="0"/>
          </a:p>
          <a:p>
            <a:r>
              <a:rPr lang="de-DE" dirty="0"/>
              <a:t>Digitale Medien erweitern die Möglichkeiten zur Auseinandersetzung mit den Unterrichtsinhalten, wodurch Methoden, Sozialformen und Aufgabenstellungen flexibel an die Voraussetzungen der Lernenden und die Anforderungen des Lerngegenstandes angepasst werden können. Sie unterstützen dabei sowohl lehrerzentrierte Unterrichtsformen als auch Methoden, die z. B. die Selbstorganisation oder Kooperation der Schülerinnen und Schüler fördern. </a:t>
            </a:r>
          </a:p>
          <a:p>
            <a:endParaRPr lang="de-DE" dirty="0"/>
          </a:p>
          <a:p>
            <a:pPr marL="285750" indent="-285750">
              <a:buFont typeface="Arial" panose="020B0604020202020204" pitchFamily="34" charset="0"/>
              <a:buChar char="•"/>
            </a:pPr>
            <a:r>
              <a:rPr lang="de-DE" b="1" dirty="0"/>
              <a:t>Verschränkung analoger und digitaler Lernsettings</a:t>
            </a:r>
            <a:endParaRPr lang="de-DE" dirty="0"/>
          </a:p>
          <a:p>
            <a:r>
              <a:rPr lang="de-DE" dirty="0"/>
              <a:t>Analoge und digitale Lehr- und Lernsettings greifen bei der Unterrichtsplanung gelingend ineinander, um bestmögliche Lernergebnisse zu erzielen. </a:t>
            </a:r>
          </a:p>
          <a:p>
            <a:endParaRPr lang="de-DE" dirty="0"/>
          </a:p>
          <a:p>
            <a:endParaRPr lang="de-DE" dirty="0"/>
          </a:p>
        </p:txBody>
      </p:sp>
      <p:sp>
        <p:nvSpPr>
          <p:cNvPr id="7" name="Textplatzhalter 6">
            <a:extLst>
              <a:ext uri="{FF2B5EF4-FFF2-40B4-BE49-F238E27FC236}">
                <a16:creationId xmlns:a16="http://schemas.microsoft.com/office/drawing/2014/main" id="{4F9F42F6-9631-1755-C232-03464EEBE892}"/>
              </a:ext>
            </a:extLst>
          </p:cNvPr>
          <p:cNvSpPr>
            <a:spLocks noGrp="1"/>
          </p:cNvSpPr>
          <p:nvPr>
            <p:ph type="body" sz="quarter" idx="13"/>
          </p:nvPr>
        </p:nvSpPr>
        <p:spPr>
          <a:xfrm>
            <a:off x="13258800" y="5372100"/>
            <a:ext cx="4510867" cy="1547309"/>
          </a:xfrm>
        </p:spPr>
        <p:txBody>
          <a:bodyPr/>
          <a:lstStyle/>
          <a:p>
            <a:pPr marL="138113" indent="-138113">
              <a:buFont typeface="Arial" panose="020B0604020202020204" pitchFamily="34" charset="0"/>
              <a:buChar char="•"/>
            </a:pPr>
            <a:r>
              <a:rPr lang="de-DE" sz="1500" dirty="0"/>
              <a:t>Wo erleben Sie bereits, dass der Einsatz digitaler Endgeräte in diesem Bereich besonders gut funktioniert und Sie Ihre Ziele effizient erreichen? Können Sie ein konkretes Beispiel nennen?</a:t>
            </a:r>
          </a:p>
          <a:p>
            <a:pPr marL="138113" indent="-138113">
              <a:buFont typeface="Arial" panose="020B0604020202020204" pitchFamily="34" charset="0"/>
              <a:buChar char="•"/>
            </a:pPr>
            <a:r>
              <a:rPr lang="de-DE" sz="1500" dirty="0"/>
              <a:t>Welche neuen Einsatzfelder oder Verbesserungspotenziale sehen Sie für die zukünftige Nutzung digitaler Endgeräte?</a:t>
            </a:r>
          </a:p>
          <a:p>
            <a:endParaRPr lang="de-DE" dirty="0"/>
          </a:p>
        </p:txBody>
      </p:sp>
    </p:spTree>
    <p:extLst>
      <p:ext uri="{BB962C8B-B14F-4D97-AF65-F5344CB8AC3E}">
        <p14:creationId xmlns:p14="http://schemas.microsoft.com/office/powerpoint/2010/main" val="521116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11" descr="Ein Bild, das Muster, Quadrat, Symmetrie, Pixel enthält.&#10;&#10;KI-generierte Inhalte können fehlerhaft sein.">
            <a:extLst>
              <a:ext uri="{FF2B5EF4-FFF2-40B4-BE49-F238E27FC236}">
                <a16:creationId xmlns:a16="http://schemas.microsoft.com/office/drawing/2014/main" id="{C8BB712E-4C46-B46C-AA4D-1E3C6129D94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2286000" y="8091300"/>
            <a:ext cx="1548000" cy="1548000"/>
          </a:xfrm>
        </p:spPr>
      </p:pic>
      <p:pic>
        <p:nvPicPr>
          <p:cNvPr id="14" name="Bildplatzhalter 13" descr="Ein Bild, das Muster, Quadrat, Pixel, Kunst enthält.&#10;&#10;KI-generierte Inhalte können fehlerhaft sein.">
            <a:extLst>
              <a:ext uri="{FF2B5EF4-FFF2-40B4-BE49-F238E27FC236}">
                <a16:creationId xmlns:a16="http://schemas.microsoft.com/office/drawing/2014/main" id="{56E1AD9A-1F91-AD22-F7E7-7A394059EE3E}"/>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51" b="51"/>
          <a:stretch>
            <a:fillRect/>
          </a:stretch>
        </p:blipFill>
        <p:spPr>
          <a:xfrm>
            <a:off x="8370000" y="8091300"/>
            <a:ext cx="1548000" cy="1548000"/>
          </a:xfrm>
        </p:spPr>
      </p:pic>
      <p:sp>
        <p:nvSpPr>
          <p:cNvPr id="6" name="Textplatzhalter 5">
            <a:extLst>
              <a:ext uri="{FF2B5EF4-FFF2-40B4-BE49-F238E27FC236}">
                <a16:creationId xmlns:a16="http://schemas.microsoft.com/office/drawing/2014/main" id="{69E17F92-82C3-03C9-31E9-C8C4D6EDD72C}"/>
              </a:ext>
            </a:extLst>
          </p:cNvPr>
          <p:cNvSpPr>
            <a:spLocks noGrp="1"/>
          </p:cNvSpPr>
          <p:nvPr>
            <p:ph type="body" sz="quarter" idx="13"/>
          </p:nvPr>
        </p:nvSpPr>
        <p:spPr>
          <a:xfrm>
            <a:off x="6553200" y="2628900"/>
            <a:ext cx="5104794" cy="5257800"/>
          </a:xfrm>
        </p:spPr>
        <p:txBody>
          <a:bodyPr/>
          <a:lstStyle/>
          <a:p>
            <a:r>
              <a:rPr lang="de-DE" sz="1800" b="1" dirty="0"/>
              <a:t>Reflexionsfrage</a:t>
            </a:r>
          </a:p>
          <a:p>
            <a:r>
              <a:rPr lang="de-DE" dirty="0"/>
              <a:t>Wie gestalten Sie aktuell das Zusammenspiel von analogen und digitalen Lehr-Lern-Settings in Ihrem Unterricht, um optimale Lernergebnisse zu erzielen? Wo sehen Sie Möglichkeiten, diese Integration noch bewusster und effektiver zu gestalten, um sowohl selbstorganisiertes Lernen als auch kooperative Arbeitsformen zu fördern?</a:t>
            </a:r>
          </a:p>
          <a:p>
            <a:endParaRPr lang="de-DE" sz="800" dirty="0"/>
          </a:p>
          <a:p>
            <a:r>
              <a:rPr lang="de-DE" sz="1800" b="1" dirty="0"/>
              <a:t>Impulse zur Umsetzung</a:t>
            </a:r>
          </a:p>
          <a:p>
            <a:r>
              <a:rPr lang="de-DE" dirty="0"/>
              <a:t>Der Einsatz digitaler Medien unterstützt…</a:t>
            </a:r>
          </a:p>
          <a:p>
            <a:pPr marL="285750" lvl="0" indent="-285750">
              <a:spcBef>
                <a:spcPts val="400"/>
              </a:spcBef>
              <a:buFont typeface="Arial" panose="020B0604020202020204" pitchFamily="34" charset="0"/>
              <a:buChar char="•"/>
            </a:pPr>
            <a:r>
              <a:rPr lang="de-DE" dirty="0"/>
              <a:t>den schnellen Zugriff auf eine Vielzahl von Lernressourcen und -materialien, so dass analoge Unterrichtssettings (z. B. Diskussionsrunden) damit angereichert und unterstützt werden können.</a:t>
            </a:r>
          </a:p>
          <a:p>
            <a:pPr marL="285750" lvl="0" indent="-285750">
              <a:spcBef>
                <a:spcPts val="400"/>
              </a:spcBef>
              <a:buFont typeface="Arial" panose="020B0604020202020204" pitchFamily="34" charset="0"/>
              <a:buChar char="•"/>
            </a:pPr>
            <a:r>
              <a:rPr lang="de-DE" dirty="0"/>
              <a:t>kooperative Arbeitsprozesse auch über den Unterricht hinaus.</a:t>
            </a:r>
          </a:p>
          <a:p>
            <a:pPr marL="285750" lvl="0" indent="-285750">
              <a:spcBef>
                <a:spcPts val="400"/>
              </a:spcBef>
              <a:buFont typeface="Arial" panose="020B0604020202020204" pitchFamily="34" charset="0"/>
              <a:buChar char="•"/>
            </a:pPr>
            <a:r>
              <a:rPr lang="de-DE" dirty="0"/>
              <a:t>zusätzliche Gestaltungsmöglichkeiten, die über analoge Möglichkeiten hinausgehen bzw. diese ergänzen.</a:t>
            </a:r>
          </a:p>
          <a:p>
            <a:pPr marL="285750" lvl="0" indent="-285750">
              <a:spcBef>
                <a:spcPts val="400"/>
              </a:spcBef>
              <a:buFont typeface="Arial" panose="020B0604020202020204" pitchFamily="34" charset="0"/>
              <a:buChar char="•"/>
            </a:pPr>
            <a:r>
              <a:rPr lang="de-DE" dirty="0"/>
              <a:t>Peer-Feedback, das sowohl mit digitalen Werkzeugen als auch im persönlichen Gespräch mit analogen Hilfsmitteln erfolgt.</a:t>
            </a:r>
          </a:p>
          <a:p>
            <a:pPr marL="285750" indent="-285750">
              <a:spcBef>
                <a:spcPts val="400"/>
              </a:spcBef>
              <a:buFont typeface="Arial" panose="020B0604020202020204" pitchFamily="34" charset="0"/>
              <a:buChar char="•"/>
            </a:pPr>
            <a:r>
              <a:rPr lang="de-DE" dirty="0"/>
              <a:t>gegenseitige Präsentation von Lernprodukten und asynchrones Feedback als Teil des Arbeitsprozesses. </a:t>
            </a:r>
          </a:p>
          <a:p>
            <a:endParaRPr lang="de-DE" dirty="0"/>
          </a:p>
        </p:txBody>
      </p:sp>
      <p:sp>
        <p:nvSpPr>
          <p:cNvPr id="7" name="Textplatzhalter 6">
            <a:extLst>
              <a:ext uri="{FF2B5EF4-FFF2-40B4-BE49-F238E27FC236}">
                <a16:creationId xmlns:a16="http://schemas.microsoft.com/office/drawing/2014/main" id="{E7964ECC-9687-711E-5768-A6676ACEE1CB}"/>
              </a:ext>
            </a:extLst>
          </p:cNvPr>
          <p:cNvSpPr>
            <a:spLocks noGrp="1"/>
          </p:cNvSpPr>
          <p:nvPr>
            <p:ph type="body" sz="quarter" idx="14"/>
          </p:nvPr>
        </p:nvSpPr>
        <p:spPr/>
        <p:txBody>
          <a:bodyPr/>
          <a:lstStyle/>
          <a:p>
            <a:r>
              <a:rPr lang="de-DE" sz="1800" b="1" dirty="0"/>
              <a:t>Reflexionsfrage</a:t>
            </a:r>
          </a:p>
          <a:p>
            <a:r>
              <a:rPr lang="de-DE" dirty="0"/>
              <a:t>In welchen konkreten Unterrichtssituationen könnten Sie durch den gezielten Einsatz digitaler Medien Ihre Methodenvielfalt erweitern? Welche digitalen Tools oder Formate bieten sich hierfür besonders an?</a:t>
            </a:r>
          </a:p>
          <a:p>
            <a:endParaRPr lang="de-DE" sz="800" dirty="0"/>
          </a:p>
          <a:p>
            <a:r>
              <a:rPr lang="de-DE" sz="1800" b="1" dirty="0"/>
              <a:t>Impulse zur Umsetzung</a:t>
            </a:r>
          </a:p>
          <a:p>
            <a:r>
              <a:rPr lang="de-DE" dirty="0"/>
              <a:t>Der Einsatz digitaler Medien unterstützt…</a:t>
            </a:r>
          </a:p>
          <a:p>
            <a:pPr marL="285750" indent="-285750">
              <a:spcBef>
                <a:spcPts val="400"/>
              </a:spcBef>
              <a:buFont typeface="Arial" panose="020B0604020202020204" pitchFamily="34" charset="0"/>
              <a:buChar char="•"/>
            </a:pPr>
            <a:r>
              <a:rPr lang="de-DE" dirty="0"/>
              <a:t>die Erweiterung des didaktisch-methodischen Repertoires der Lehrkraft durch den flexiblen Einsatz unterschiedlicher Methoden und Sozialformen.</a:t>
            </a:r>
          </a:p>
          <a:p>
            <a:pPr marL="285750" indent="-285750">
              <a:spcBef>
                <a:spcPts val="400"/>
              </a:spcBef>
              <a:buFont typeface="Arial" panose="020B0604020202020204" pitchFamily="34" charset="0"/>
              <a:buChar char="•"/>
            </a:pPr>
            <a:r>
              <a:rPr lang="de-DE" dirty="0"/>
              <a:t>die aktive Beteiligung der Schülerinnen und Schüler am Lernprozess durch ein vielfältiges Angebot an interaktiven, kollaborativen und kreativen Aufgabenformaten und Lernszenarien.</a:t>
            </a:r>
          </a:p>
          <a:p>
            <a:pPr marL="285750" indent="-285750">
              <a:spcBef>
                <a:spcPts val="400"/>
              </a:spcBef>
              <a:buFont typeface="Arial" panose="020B0604020202020204" pitchFamily="34" charset="0"/>
              <a:buChar char="•"/>
            </a:pPr>
            <a:r>
              <a:rPr lang="de-DE" dirty="0"/>
              <a:t>die Einbindung der Schülerinnen und Schüler in die vertiefte thematische Auseinandersetzung mit den Unterrichtsinhalten und die Erstellung von Ergebnissen.</a:t>
            </a:r>
          </a:p>
          <a:p>
            <a:pPr marL="285750" indent="-285750">
              <a:spcBef>
                <a:spcPts val="400"/>
              </a:spcBef>
              <a:buFont typeface="Arial" panose="020B0604020202020204" pitchFamily="34" charset="0"/>
              <a:buChar char="•"/>
            </a:pPr>
            <a:r>
              <a:rPr lang="de-DE" dirty="0"/>
              <a:t>eine Rhythmisierung des Unterrichts, indem der Wechsel zwischen verschiedenen Aufgabenformaten ein abwechslungsreiches Angebot an Lernszenarien schafft.</a:t>
            </a:r>
          </a:p>
          <a:p>
            <a:pPr marL="285750" indent="-285750">
              <a:spcBef>
                <a:spcPts val="400"/>
              </a:spcBef>
              <a:buFont typeface="Arial" panose="020B0604020202020204" pitchFamily="34" charset="0"/>
              <a:buChar char="•"/>
            </a:pPr>
            <a:r>
              <a:rPr lang="de-DE" dirty="0"/>
              <a:t>eine motivierende Auseinandersetzung mit Unterrichtsthemen durch interaktive Elemente und Gamification-Ansätze. </a:t>
            </a:r>
          </a:p>
          <a:p>
            <a:endParaRPr lang="de-DE" dirty="0"/>
          </a:p>
        </p:txBody>
      </p:sp>
      <p:sp>
        <p:nvSpPr>
          <p:cNvPr id="9" name="Textplatzhalter 8">
            <a:extLst>
              <a:ext uri="{FF2B5EF4-FFF2-40B4-BE49-F238E27FC236}">
                <a16:creationId xmlns:a16="http://schemas.microsoft.com/office/drawing/2014/main" id="{F17AA108-8E48-8F59-E688-46A34BDC3B38}"/>
              </a:ext>
            </a:extLst>
          </p:cNvPr>
          <p:cNvSpPr>
            <a:spLocks noGrp="1"/>
          </p:cNvSpPr>
          <p:nvPr>
            <p:ph type="body" sz="quarter" idx="16"/>
          </p:nvPr>
        </p:nvSpPr>
        <p:spPr/>
        <p:txBody>
          <a:bodyPr/>
          <a:lstStyle/>
          <a:p>
            <a:r>
              <a:rPr lang="de-DE" b="1" dirty="0"/>
              <a:t>Angemessene Variation der Lehr- und Lernmethode </a:t>
            </a:r>
            <a:endParaRPr lang="de-DE" dirty="0"/>
          </a:p>
          <a:p>
            <a:endParaRPr lang="de-DE" dirty="0"/>
          </a:p>
        </p:txBody>
      </p:sp>
      <p:sp>
        <p:nvSpPr>
          <p:cNvPr id="10" name="Textplatzhalter 9">
            <a:extLst>
              <a:ext uri="{FF2B5EF4-FFF2-40B4-BE49-F238E27FC236}">
                <a16:creationId xmlns:a16="http://schemas.microsoft.com/office/drawing/2014/main" id="{A01E83BD-E4BD-89FE-27E6-04D1F07A5CB2}"/>
              </a:ext>
            </a:extLst>
          </p:cNvPr>
          <p:cNvSpPr>
            <a:spLocks noGrp="1"/>
          </p:cNvSpPr>
          <p:nvPr>
            <p:ph type="body" sz="quarter" idx="17"/>
          </p:nvPr>
        </p:nvSpPr>
        <p:spPr/>
        <p:txBody>
          <a:bodyPr/>
          <a:lstStyle/>
          <a:p>
            <a:r>
              <a:rPr lang="de-DE" b="1" dirty="0"/>
              <a:t>Verschränkung analoger und digitaler Lernsettings</a:t>
            </a:r>
            <a:endParaRPr lang="de-DE" dirty="0"/>
          </a:p>
          <a:p>
            <a:endParaRPr lang="de-DE" dirty="0"/>
          </a:p>
        </p:txBody>
      </p:sp>
    </p:spTree>
    <p:extLst>
      <p:ext uri="{BB962C8B-B14F-4D97-AF65-F5344CB8AC3E}">
        <p14:creationId xmlns:p14="http://schemas.microsoft.com/office/powerpoint/2010/main" val="2299646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24DE4E2B-66EE-5065-A71C-F4167CBC3919}"/>
              </a:ext>
            </a:extLst>
          </p:cNvPr>
          <p:cNvSpPr>
            <a:spLocks noGrp="1"/>
          </p:cNvSpPr>
          <p:nvPr>
            <p:ph type="body" sz="quarter" idx="14"/>
          </p:nvPr>
        </p:nvSpPr>
        <p:spPr>
          <a:xfrm>
            <a:off x="788574" y="2427102"/>
            <a:ext cx="4510867" cy="6526398"/>
          </a:xfrm>
        </p:spPr>
        <p:txBody>
          <a:bodyPr/>
          <a:lstStyle/>
          <a:p>
            <a:r>
              <a:rPr lang="de-DE" sz="1800" b="1" dirty="0"/>
              <a:t>1 Worum geht es?</a:t>
            </a:r>
          </a:p>
          <a:p>
            <a:r>
              <a:rPr lang="de-DE" dirty="0"/>
              <a:t>Im digital gestützten Unterricht können digitale Medien eingesetzt werden, um den individuellen Lernstand der Schülerinnen und Schüler zu erfassen und Lernprozesse zu beobachten, um anschließend das Lernangebot durch differenzierte Aufgabenstellungen an die Voraussetzungen der Lernenden anzupassen. Darüber hinaus werden die Schülerinnen und Schüler durch lernförderliche, ggf. automatisierte Rückmeldungen zu Lernfortschritten und Lernergebnissen sowie durch weitere Unterstützungsangebote in ihrem individuellen Lernprozess begleitet und angeleitet, so dass sie lernen, diesen Prozess zunehmend selbstständig zu steuern.</a:t>
            </a:r>
          </a:p>
          <a:p>
            <a:endParaRPr lang="de-DE" dirty="0"/>
          </a:p>
          <a:p>
            <a:r>
              <a:rPr lang="de-DE" sz="1800" b="1" dirty="0"/>
              <a:t>2 Was ist daran lernwirksam?</a:t>
            </a:r>
          </a:p>
          <a:p>
            <a:r>
              <a:rPr lang="de-DE" dirty="0"/>
              <a:t>Die Berücksichtigung unterschiedlicher Lernvoraussetzungen als Grundlage des individualisierten Lernens bedeutet, jede Schülerin und jeden Schüler so zu fordern und zu fördern, dass jeweils das ganze Potential entfaltet werden kann.</a:t>
            </a:r>
            <a:r>
              <a:rPr lang="de-DE" strike="sngStrike" dirty="0"/>
              <a:t> </a:t>
            </a:r>
            <a:endParaRPr lang="de-DE" dirty="0"/>
          </a:p>
          <a:p>
            <a:endParaRPr lang="de-DE" dirty="0"/>
          </a:p>
          <a:p>
            <a:endParaRPr lang="de-DE" dirty="0"/>
          </a:p>
        </p:txBody>
      </p:sp>
      <p:sp>
        <p:nvSpPr>
          <p:cNvPr id="4" name="Textplatzhalter 3">
            <a:extLst>
              <a:ext uri="{FF2B5EF4-FFF2-40B4-BE49-F238E27FC236}">
                <a16:creationId xmlns:a16="http://schemas.microsoft.com/office/drawing/2014/main" id="{8BE29A46-0CCF-FF02-4494-3FFBD05492EB}"/>
              </a:ext>
            </a:extLst>
          </p:cNvPr>
          <p:cNvSpPr>
            <a:spLocks noGrp="1"/>
          </p:cNvSpPr>
          <p:nvPr>
            <p:ph type="body" sz="quarter" idx="15"/>
          </p:nvPr>
        </p:nvSpPr>
        <p:spPr>
          <a:xfrm>
            <a:off x="5715000" y="2492168"/>
            <a:ext cx="4510867" cy="6526398"/>
          </a:xfrm>
        </p:spPr>
        <p:txBody>
          <a:bodyPr/>
          <a:lstStyle/>
          <a:p>
            <a:r>
              <a:rPr lang="de-DE" sz="1800" b="1" dirty="0"/>
              <a:t>3 So gelingt es in der Praxis</a:t>
            </a:r>
          </a:p>
          <a:p>
            <a:pPr marL="285750" indent="-285750">
              <a:buFont typeface="Arial" panose="020B0604020202020204" pitchFamily="34" charset="0"/>
              <a:buChar char="•"/>
            </a:pPr>
            <a:r>
              <a:rPr lang="de-DE" b="1" dirty="0" err="1"/>
              <a:t>Lernstandserfassung</a:t>
            </a:r>
            <a:r>
              <a:rPr lang="de-DE" b="1" dirty="0"/>
              <a:t> und Anpassung des Lernangebotes</a:t>
            </a:r>
            <a:endParaRPr lang="de-DE" dirty="0"/>
          </a:p>
          <a:p>
            <a:r>
              <a:rPr lang="de-DE" dirty="0"/>
              <a:t>Der Einsatz digitaler Medien ermöglicht die Erfassung des individuellen Lernstandes sowie die Beobachtung des Lernprozesses, um eine effiziente Anpassung des Lernangebotes an spezifische Voraussetzungen der Lernenden zu ermöglichen. </a:t>
            </a:r>
          </a:p>
          <a:p>
            <a:endParaRPr lang="de-DE" sz="800" dirty="0"/>
          </a:p>
          <a:p>
            <a:pPr marL="285750" indent="-285750">
              <a:buFont typeface="Arial" panose="020B0604020202020204" pitchFamily="34" charset="0"/>
              <a:buChar char="•"/>
            </a:pPr>
            <a:r>
              <a:rPr lang="de-DE" b="1" dirty="0"/>
              <a:t>Lernförderliches Feedback und Unterstützung</a:t>
            </a:r>
            <a:endParaRPr lang="de-DE" dirty="0"/>
          </a:p>
          <a:p>
            <a:r>
              <a:rPr lang="de-DE" dirty="0"/>
              <a:t>Der Einsatz digitaler Medien ermöglicht es, den individuellen Lernprozess durch lernförderliches Feedback sowie ein vielfältiges Unterstützungsangebot auch über die Unterrichtszeit hinaus zu begleiten.</a:t>
            </a:r>
          </a:p>
          <a:p>
            <a:endParaRPr lang="de-DE" sz="800" dirty="0"/>
          </a:p>
          <a:p>
            <a:pPr marL="285750" indent="-285750">
              <a:buFont typeface="Arial" panose="020B0604020202020204" pitchFamily="34" charset="0"/>
              <a:buChar char="•"/>
            </a:pPr>
            <a:r>
              <a:rPr lang="de-DE" b="1" dirty="0"/>
              <a:t>Unterstützung des selbstgesteuerten Lernens</a:t>
            </a:r>
            <a:endParaRPr lang="de-DE" dirty="0"/>
          </a:p>
          <a:p>
            <a:r>
              <a:rPr lang="de-DE" dirty="0"/>
              <a:t>Digitale Medien fördern durch die selbstorganisierte Bearbeitung von Inhalten und Aufgaben die Autonomie der Schülerinnen und Schüler und damit auch deren Fähigkeiten, den Lernprozess zunehmend selbständig zu steuern.</a:t>
            </a:r>
          </a:p>
          <a:p>
            <a:endParaRPr lang="de-DE" dirty="0"/>
          </a:p>
          <a:p>
            <a:endParaRPr lang="de-DE" dirty="0"/>
          </a:p>
        </p:txBody>
      </p:sp>
      <p:sp>
        <p:nvSpPr>
          <p:cNvPr id="5" name="Textplatzhalter 6">
            <a:extLst>
              <a:ext uri="{FF2B5EF4-FFF2-40B4-BE49-F238E27FC236}">
                <a16:creationId xmlns:a16="http://schemas.microsoft.com/office/drawing/2014/main" id="{6BCBC8E0-D4F2-BCF9-155A-B89ADFC31EC8}"/>
              </a:ext>
            </a:extLst>
          </p:cNvPr>
          <p:cNvSpPr>
            <a:spLocks noGrp="1"/>
          </p:cNvSpPr>
          <p:nvPr>
            <p:ph type="body" sz="quarter" idx="13"/>
          </p:nvPr>
        </p:nvSpPr>
        <p:spPr>
          <a:xfrm>
            <a:off x="13258800" y="5295900"/>
            <a:ext cx="4510867" cy="1735604"/>
          </a:xfrm>
        </p:spPr>
        <p:txBody>
          <a:bodyPr/>
          <a:lstStyle/>
          <a:p>
            <a:pPr marL="138113" indent="-138113">
              <a:buFont typeface="Arial" panose="020B0604020202020204" pitchFamily="34" charset="0"/>
              <a:buChar char="•"/>
            </a:pPr>
            <a:r>
              <a:rPr lang="de-DE" sz="1500" dirty="0"/>
              <a:t>Wo erleben Sie bereits, dass der Einsatz digitaler Endgeräte in diesem Bereich besonders gut funktioniert und Sie Ihre Ziele effizient erreichen? Können Sie ein konkretes Beispiel nennen?</a:t>
            </a:r>
          </a:p>
          <a:p>
            <a:pPr marL="138113" indent="-138113">
              <a:buFont typeface="Arial" panose="020B0604020202020204" pitchFamily="34" charset="0"/>
              <a:buChar char="•"/>
            </a:pPr>
            <a:r>
              <a:rPr lang="de-DE" sz="1500" dirty="0"/>
              <a:t>Welche neuen Einsatzfelder oder Verbesserungspotenziale sehen Sie für die zukünftige Nutzung digitaler Endgeräte?</a:t>
            </a:r>
          </a:p>
          <a:p>
            <a:endParaRPr lang="de-DE" dirty="0"/>
          </a:p>
        </p:txBody>
      </p:sp>
    </p:spTree>
    <p:extLst>
      <p:ext uri="{BB962C8B-B14F-4D97-AF65-F5344CB8AC3E}">
        <p14:creationId xmlns:p14="http://schemas.microsoft.com/office/powerpoint/2010/main" val="3862406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E93F6C-CC11-0639-BD7D-8E570278EBC7}"/>
              </a:ext>
            </a:extLst>
          </p:cNvPr>
          <p:cNvSpPr>
            <a:spLocks noGrp="1"/>
          </p:cNvSpPr>
          <p:nvPr>
            <p:ph type="title"/>
          </p:nvPr>
        </p:nvSpPr>
        <p:spPr/>
        <p:txBody>
          <a:bodyPr/>
          <a:lstStyle/>
          <a:p>
            <a:r>
              <a:rPr lang="de-DE" b="1" dirty="0"/>
              <a:t>Unterstützung des selbstgesteuerten Lernens</a:t>
            </a:r>
            <a:br>
              <a:rPr lang="de-DE" dirty="0"/>
            </a:br>
            <a:endParaRPr lang="de-DE" dirty="0"/>
          </a:p>
        </p:txBody>
      </p:sp>
      <p:pic>
        <p:nvPicPr>
          <p:cNvPr id="12" name="Bildplatzhalter 11" descr="Ein Bild, das Muster, Symmetrie, Kunst, Pixel enthält.&#10;&#10;KI-generierte Inhalte können fehlerhaft sein.">
            <a:extLst>
              <a:ext uri="{FF2B5EF4-FFF2-40B4-BE49-F238E27FC236}">
                <a16:creationId xmlns:a16="http://schemas.microsoft.com/office/drawing/2014/main" id="{09B93FF2-4017-34D9-6BF3-64D646D0693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2286000" y="8091300"/>
            <a:ext cx="1548000" cy="1548000"/>
          </a:xfrm>
        </p:spPr>
      </p:pic>
      <p:pic>
        <p:nvPicPr>
          <p:cNvPr id="14" name="Bildplatzhalter 13" descr="Ein Bild, das Muster, Quadrat, Design, Kunst enthält.&#10;&#10;KI-generierte Inhalte können fehlerhaft sein.">
            <a:extLst>
              <a:ext uri="{FF2B5EF4-FFF2-40B4-BE49-F238E27FC236}">
                <a16:creationId xmlns:a16="http://schemas.microsoft.com/office/drawing/2014/main" id="{59B27253-75A9-FB49-4D96-B5A2428A6EAD}"/>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51" b="51"/>
          <a:stretch>
            <a:fillRect/>
          </a:stretch>
        </p:blipFill>
        <p:spPr>
          <a:xfrm>
            <a:off x="8370000" y="8091300"/>
            <a:ext cx="1548000" cy="1548000"/>
          </a:xfrm>
        </p:spPr>
      </p:pic>
      <p:pic>
        <p:nvPicPr>
          <p:cNvPr id="16" name="Bildplatzhalter 15" descr="Ein Bild, das Muster, Symmetrie, Kunst, Pixel enthält.&#10;&#10;KI-generierte Inhalte können fehlerhaft sein.">
            <a:extLst>
              <a:ext uri="{FF2B5EF4-FFF2-40B4-BE49-F238E27FC236}">
                <a16:creationId xmlns:a16="http://schemas.microsoft.com/office/drawing/2014/main" id="{55C2A6E5-66DC-C785-9A0C-D7707EF5C4BA}"/>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51" b="51"/>
          <a:stretch>
            <a:fillRect/>
          </a:stretch>
        </p:blipFill>
        <p:spPr>
          <a:xfrm>
            <a:off x="14107153" y="8091300"/>
            <a:ext cx="1548000" cy="1548000"/>
          </a:xfrm>
        </p:spPr>
      </p:pic>
      <p:sp>
        <p:nvSpPr>
          <p:cNvPr id="6" name="Textplatzhalter 5">
            <a:extLst>
              <a:ext uri="{FF2B5EF4-FFF2-40B4-BE49-F238E27FC236}">
                <a16:creationId xmlns:a16="http://schemas.microsoft.com/office/drawing/2014/main" id="{46298FE4-F8DA-3891-CD5B-C32F0618D5F7}"/>
              </a:ext>
            </a:extLst>
          </p:cNvPr>
          <p:cNvSpPr>
            <a:spLocks noGrp="1"/>
          </p:cNvSpPr>
          <p:nvPr>
            <p:ph type="body" sz="quarter" idx="13"/>
          </p:nvPr>
        </p:nvSpPr>
        <p:spPr>
          <a:xfrm>
            <a:off x="6553200" y="2628900"/>
            <a:ext cx="5257800" cy="5257800"/>
          </a:xfrm>
        </p:spPr>
        <p:txBody>
          <a:bodyPr/>
          <a:lstStyle/>
          <a:p>
            <a:r>
              <a:rPr lang="de-DE" sz="1800" b="1" dirty="0"/>
              <a:t>Reflexionsfrage</a:t>
            </a:r>
          </a:p>
          <a:p>
            <a:pPr lvl="0" fontAlgn="base"/>
            <a:r>
              <a:rPr lang="de-DE" dirty="0"/>
              <a:t>Inwiefern ermöglichen die von Ihnen eingesetzten digitalen Medien individualisiertes Feedback und vielfältige Unterstützungsangebote für Ihre Schülerinnen und Schüler – auch über den Präsenzunterricht hinaus? </a:t>
            </a:r>
          </a:p>
          <a:p>
            <a:endParaRPr lang="de-DE" sz="800" dirty="0"/>
          </a:p>
          <a:p>
            <a:r>
              <a:rPr lang="de-DE" sz="1800" b="1" dirty="0"/>
              <a:t>Impulse zur Umsetzung</a:t>
            </a:r>
          </a:p>
          <a:p>
            <a:r>
              <a:rPr lang="de-DE" dirty="0"/>
              <a:t>Der Einsatz digitaler Medien unterstützt…</a:t>
            </a:r>
          </a:p>
          <a:p>
            <a:pPr marL="285750" lvl="0" indent="-285750">
              <a:buFont typeface="Arial" panose="020B0604020202020204" pitchFamily="34" charset="0"/>
              <a:buChar char="•"/>
            </a:pPr>
            <a:r>
              <a:rPr lang="de-DE" dirty="0"/>
              <a:t>die Bereitstellung vielfältiger Unterstützungsmöglichkeiten bei der Bearbeitung der Aufgaben.</a:t>
            </a:r>
          </a:p>
          <a:p>
            <a:pPr marL="285750" lvl="0" indent="-285750">
              <a:buFont typeface="Arial" panose="020B0604020202020204" pitchFamily="34" charset="0"/>
              <a:buChar char="•"/>
            </a:pPr>
            <a:r>
              <a:rPr lang="de-DE" dirty="0"/>
              <a:t>eine unkomplizierte Abgabe von Zwischenständen und Arbeitsergebnissen, damit die Lehrenden zeitnah und individuell Feedback geben und so den Lernprozess effektiv begleiten können.</a:t>
            </a:r>
          </a:p>
          <a:p>
            <a:pPr marL="285750" lvl="0" indent="-285750">
              <a:buFont typeface="Arial" panose="020B0604020202020204" pitchFamily="34" charset="0"/>
              <a:buChar char="•"/>
            </a:pPr>
            <a:r>
              <a:rPr lang="de-DE" dirty="0"/>
              <a:t>eine individuelle Förderung der Lernenden durch die Integration von Übungen mit automatisiertem Feedback. </a:t>
            </a:r>
          </a:p>
          <a:p>
            <a:pPr marL="285750" lvl="0" indent="-285750">
              <a:buFont typeface="Arial" panose="020B0604020202020204" pitchFamily="34" charset="0"/>
              <a:buChar char="•"/>
            </a:pPr>
            <a:r>
              <a:rPr lang="de-DE" dirty="0"/>
              <a:t>durch kollaborative Werkzeuge den direkten Austausch zwischen den Lernenden in Form von gegenseitigen Kommentaren und Bewertungen.</a:t>
            </a:r>
          </a:p>
          <a:p>
            <a:pPr marL="285750" lvl="0" indent="-285750">
              <a:buFont typeface="Arial" panose="020B0604020202020204" pitchFamily="34" charset="0"/>
              <a:buChar char="•"/>
            </a:pPr>
            <a:r>
              <a:rPr lang="de-DE" dirty="0"/>
              <a:t>neue Kommunikationswege, um die Lernenden über die Unterrichtszeit hinaus zu begleiten.</a:t>
            </a:r>
          </a:p>
          <a:p>
            <a:endParaRPr lang="de-DE" dirty="0"/>
          </a:p>
          <a:p>
            <a:endParaRPr lang="de-DE" dirty="0"/>
          </a:p>
        </p:txBody>
      </p:sp>
      <p:sp>
        <p:nvSpPr>
          <p:cNvPr id="7" name="Textplatzhalter 6">
            <a:extLst>
              <a:ext uri="{FF2B5EF4-FFF2-40B4-BE49-F238E27FC236}">
                <a16:creationId xmlns:a16="http://schemas.microsoft.com/office/drawing/2014/main" id="{4B35D9FB-4AEB-F10B-FCC9-B03153A0DF18}"/>
              </a:ext>
            </a:extLst>
          </p:cNvPr>
          <p:cNvSpPr>
            <a:spLocks noGrp="1"/>
          </p:cNvSpPr>
          <p:nvPr>
            <p:ph type="body" sz="quarter" idx="14"/>
          </p:nvPr>
        </p:nvSpPr>
        <p:spPr/>
        <p:txBody>
          <a:bodyPr/>
          <a:lstStyle/>
          <a:p>
            <a:r>
              <a:rPr lang="de-DE" sz="1800" b="1" dirty="0"/>
              <a:t>Reflexionsfrage</a:t>
            </a:r>
          </a:p>
          <a:p>
            <a:pPr marL="285750" indent="-285750">
              <a:buFont typeface="Arial" panose="020B0604020202020204" pitchFamily="34" charset="0"/>
              <a:buChar char="•"/>
            </a:pPr>
            <a:r>
              <a:rPr lang="de-DE" dirty="0"/>
              <a:t>Welche digitalen Werkzeuge oder Strategien nutzen Sie bereits oder könnten Sie zukünftig einsetzen, um den individuellen Lernstand Ihrer Schülerinnen und Schüler effektiv zu erfassen und deren Lernprozesse zu beobachten? </a:t>
            </a:r>
          </a:p>
          <a:p>
            <a:pPr marL="285750" indent="-285750">
              <a:buFont typeface="Arial" panose="020B0604020202020204" pitchFamily="34" charset="0"/>
              <a:buChar char="•"/>
            </a:pPr>
            <a:r>
              <a:rPr lang="de-DE" dirty="0"/>
              <a:t>Wie können die gewonnenen Informationen konkret zur Anpassung des Lernangebots (z. B. Aufgabenformate, Schwierigkeitsgrade, Unterstützungsangebote) genutzt werden?</a:t>
            </a:r>
          </a:p>
          <a:p>
            <a:endParaRPr lang="de-DE" sz="800" dirty="0"/>
          </a:p>
          <a:p>
            <a:r>
              <a:rPr lang="de-DE" sz="1800" b="1" dirty="0"/>
              <a:t>Impulse zur Umsetzung</a:t>
            </a:r>
          </a:p>
          <a:p>
            <a:pPr>
              <a:spcBef>
                <a:spcPts val="400"/>
              </a:spcBef>
            </a:pPr>
            <a:r>
              <a:rPr lang="de-DE" dirty="0"/>
              <a:t>Der Einsatz digitaler Medien unterstützt…</a:t>
            </a:r>
          </a:p>
          <a:p>
            <a:pPr marL="285750" lvl="0" indent="-285750">
              <a:spcBef>
                <a:spcPts val="400"/>
              </a:spcBef>
              <a:buFont typeface="Arial" panose="020B0604020202020204" pitchFamily="34" charset="0"/>
              <a:buChar char="•"/>
            </a:pPr>
            <a:r>
              <a:rPr lang="de-DE" dirty="0"/>
              <a:t>die Durchführung von Tests, die automatisch ausgewertet werden und somit ein unmittelbares Feedback ermöglichen.</a:t>
            </a:r>
          </a:p>
          <a:p>
            <a:pPr marL="285750" lvl="0" indent="-285750">
              <a:spcBef>
                <a:spcPts val="400"/>
              </a:spcBef>
              <a:buFont typeface="Arial" panose="020B0604020202020204" pitchFamily="34" charset="0"/>
              <a:buChar char="•"/>
            </a:pPr>
            <a:r>
              <a:rPr lang="de-DE" dirty="0"/>
              <a:t>eine effektive Nachverfolgung des individuellen Lernfortschritts durch das Einreichen von Aufgaben und (Zwischen-)Ergebnissen.</a:t>
            </a:r>
          </a:p>
          <a:p>
            <a:pPr marL="285750" indent="-285750">
              <a:spcBef>
                <a:spcPts val="400"/>
              </a:spcBef>
              <a:buFont typeface="Arial" panose="020B0604020202020204" pitchFamily="34" charset="0"/>
              <a:buChar char="•"/>
            </a:pPr>
            <a:r>
              <a:rPr lang="de-DE" dirty="0"/>
              <a:t>eine differenzierte Aufgabengestaltung (z. B. durch Anpassung des Anspruchsniveaus, Berücksichtigung von Interessen, Lernzugängen und Bearbeitungsweisen), in der individuelle Lernvoraussetzungen berücksichtigt und kooperative Lernformen gezielt gefördert werden. </a:t>
            </a:r>
          </a:p>
          <a:p>
            <a:endParaRPr lang="de-DE" dirty="0"/>
          </a:p>
        </p:txBody>
      </p:sp>
      <p:sp>
        <p:nvSpPr>
          <p:cNvPr id="8" name="Textplatzhalter 7">
            <a:extLst>
              <a:ext uri="{FF2B5EF4-FFF2-40B4-BE49-F238E27FC236}">
                <a16:creationId xmlns:a16="http://schemas.microsoft.com/office/drawing/2014/main" id="{088970CF-FDE5-30E8-3206-D030F3D184B2}"/>
              </a:ext>
            </a:extLst>
          </p:cNvPr>
          <p:cNvSpPr>
            <a:spLocks noGrp="1"/>
          </p:cNvSpPr>
          <p:nvPr>
            <p:ph type="body" sz="quarter" idx="15"/>
          </p:nvPr>
        </p:nvSpPr>
        <p:spPr/>
        <p:txBody>
          <a:bodyPr/>
          <a:lstStyle/>
          <a:p>
            <a:r>
              <a:rPr lang="de-DE" sz="1800" b="1" dirty="0"/>
              <a:t>Reflexionsfrage</a:t>
            </a:r>
          </a:p>
          <a:p>
            <a:pPr lvl="0" fontAlgn="base"/>
            <a:r>
              <a:rPr lang="de-DE" dirty="0"/>
              <a:t>Wie können Sie diese Möglichkeiten weiterentwickeln, um das selbstgesteuerte Lernen und die Autonomie der Lernenden noch stärker zu fö</a:t>
            </a:r>
            <a:r>
              <a:rPr lang="de-DE" altLang="zh-TW" dirty="0"/>
              <a:t>rdern?</a:t>
            </a:r>
            <a:endParaRPr lang="de-DE" dirty="0"/>
          </a:p>
          <a:p>
            <a:endParaRPr lang="de-DE" sz="800" dirty="0"/>
          </a:p>
          <a:p>
            <a:r>
              <a:rPr lang="de-DE" sz="1800" b="1" dirty="0"/>
              <a:t>Impulse zur Umsetzung</a:t>
            </a:r>
          </a:p>
          <a:p>
            <a:r>
              <a:rPr lang="de-DE" dirty="0"/>
              <a:t>Der Einsatz digitaler Medien unterstützt…</a:t>
            </a:r>
          </a:p>
          <a:p>
            <a:pPr marL="285750" lvl="0" indent="-285750">
              <a:buFont typeface="Arial" panose="020B0604020202020204" pitchFamily="34" charset="0"/>
              <a:buChar char="•"/>
            </a:pPr>
            <a:r>
              <a:rPr lang="de-DE" dirty="0"/>
              <a:t>eine Unterrichtsgestaltung, die individuelle Lernvoraussetzungen berücksichtigt und den Lernenden bis zu einem gewissen Maß Wahlfreiheit sowie Autonomie einräumt.</a:t>
            </a:r>
          </a:p>
          <a:p>
            <a:pPr marL="285750" lvl="0" indent="-285750">
              <a:buFont typeface="Arial" panose="020B0604020202020204" pitchFamily="34" charset="0"/>
              <a:buChar char="•"/>
            </a:pPr>
            <a:r>
              <a:rPr lang="de-DE" dirty="0"/>
              <a:t>ein klar strukturiertes und didaktisch aufbereitetes Lernangebot.</a:t>
            </a:r>
          </a:p>
          <a:p>
            <a:pPr marL="285750" lvl="0" indent="-285750">
              <a:buFont typeface="Arial" panose="020B0604020202020204" pitchFamily="34" charset="0"/>
              <a:buChar char="•"/>
            </a:pPr>
            <a:r>
              <a:rPr lang="de-DE" dirty="0"/>
              <a:t>die Förderung von selbstgesteuertem Lernen in Projekten durch digitale Aufgabenformate wie die Erstellung von Podcasts, Blogs und Erklärvideos. </a:t>
            </a:r>
          </a:p>
          <a:p>
            <a:pPr marL="285750" lvl="0" indent="-285750">
              <a:buFont typeface="Arial" panose="020B0604020202020204" pitchFamily="34" charset="0"/>
              <a:buChar char="•"/>
            </a:pPr>
            <a:r>
              <a:rPr lang="de-DE" dirty="0"/>
              <a:t>einen einfachen Zugang für Lernende zu digitalen Arbeitshilfen zur Förderung des eigenverantwortlichen Lernens und der individuellen Zielverfolgung. </a:t>
            </a:r>
          </a:p>
          <a:p>
            <a:endParaRPr lang="de-DE" dirty="0"/>
          </a:p>
        </p:txBody>
      </p:sp>
      <p:sp>
        <p:nvSpPr>
          <p:cNvPr id="9" name="Textplatzhalter 8">
            <a:extLst>
              <a:ext uri="{FF2B5EF4-FFF2-40B4-BE49-F238E27FC236}">
                <a16:creationId xmlns:a16="http://schemas.microsoft.com/office/drawing/2014/main" id="{CD474CD5-0B06-92ED-A0D2-FA031C4FAFC8}"/>
              </a:ext>
            </a:extLst>
          </p:cNvPr>
          <p:cNvSpPr>
            <a:spLocks noGrp="1"/>
          </p:cNvSpPr>
          <p:nvPr>
            <p:ph type="body" sz="quarter" idx="16"/>
          </p:nvPr>
        </p:nvSpPr>
        <p:spPr/>
        <p:txBody>
          <a:bodyPr/>
          <a:lstStyle/>
          <a:p>
            <a:r>
              <a:rPr lang="de-DE" b="1" dirty="0"/>
              <a:t>Lernstandserfassung und Anpassung des Lernangebotes</a:t>
            </a:r>
            <a:endParaRPr lang="de-DE" dirty="0"/>
          </a:p>
          <a:p>
            <a:endParaRPr lang="de-DE" dirty="0"/>
          </a:p>
        </p:txBody>
      </p:sp>
      <p:sp>
        <p:nvSpPr>
          <p:cNvPr id="10" name="Textplatzhalter 9">
            <a:extLst>
              <a:ext uri="{FF2B5EF4-FFF2-40B4-BE49-F238E27FC236}">
                <a16:creationId xmlns:a16="http://schemas.microsoft.com/office/drawing/2014/main" id="{E1C5DFF2-ACB7-149A-AFD7-3802DF130FBB}"/>
              </a:ext>
            </a:extLst>
          </p:cNvPr>
          <p:cNvSpPr>
            <a:spLocks noGrp="1"/>
          </p:cNvSpPr>
          <p:nvPr>
            <p:ph type="body" sz="quarter" idx="17"/>
          </p:nvPr>
        </p:nvSpPr>
        <p:spPr/>
        <p:txBody>
          <a:bodyPr/>
          <a:lstStyle/>
          <a:p>
            <a:r>
              <a:rPr lang="de-DE" b="1" dirty="0"/>
              <a:t>Lernförderliches Feedback und Unterstützung</a:t>
            </a:r>
            <a:endParaRPr lang="de-DE" dirty="0"/>
          </a:p>
          <a:p>
            <a:endParaRPr lang="de-DE" dirty="0"/>
          </a:p>
        </p:txBody>
      </p:sp>
    </p:spTree>
    <p:extLst>
      <p:ext uri="{BB962C8B-B14F-4D97-AF65-F5344CB8AC3E}">
        <p14:creationId xmlns:p14="http://schemas.microsoft.com/office/powerpoint/2010/main" val="373941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DE8A077-D1B5-956A-8D01-56747934691B}"/>
              </a:ext>
            </a:extLst>
          </p:cNvPr>
          <p:cNvSpPr>
            <a:spLocks noGrp="1"/>
          </p:cNvSpPr>
          <p:nvPr>
            <p:ph type="body" sz="quarter" idx="14"/>
          </p:nvPr>
        </p:nvSpPr>
        <p:spPr>
          <a:xfrm>
            <a:off x="746933" y="2427102"/>
            <a:ext cx="4510867" cy="6526398"/>
          </a:xfrm>
        </p:spPr>
        <p:txBody>
          <a:bodyPr/>
          <a:lstStyle/>
          <a:p>
            <a:r>
              <a:rPr lang="de-DE" sz="1800" b="1" dirty="0"/>
              <a:t>1 Worum geht es?</a:t>
            </a:r>
          </a:p>
          <a:p>
            <a:r>
              <a:rPr lang="de-DE" dirty="0"/>
              <a:t>Medienproduktive Aufgabenformate, die sowohl auf den Erwerb grundlegender als auch fachlicher und überfachlicher Kompetenzen abzielen, eröffnen unterschiedliche Lernwege und schaffen Möglichkeiten zur kreativen Auseinandersetzung mit dem Lerngegenstand sowie einen langfristigen Kompetenzaufbau. Lernstrategien sind dabei sowohl Lerninhalt als auch Lernmethode. Für die konkrete Unterrichtspraxis lässt sich daraus ableiten, dass die Lernenden angeregt werden sollen, eigene Lösungswege zu finden, eigene Lernprodukte zu erstellen und den Entstehungsprozess dieser Lernprodukte zu reflektieren. Mit Hilfe digitaler Medien können zudem vielfältige und differenzierte Übungsmöglichkeiten eröffnet werden, um das Erlernte gezielt zu wiederholen und nachhaltig zu verankern.</a:t>
            </a:r>
          </a:p>
          <a:p>
            <a:endParaRPr lang="de-DE" sz="400" dirty="0"/>
          </a:p>
          <a:p>
            <a:r>
              <a:rPr lang="de-DE" sz="1800" b="1" dirty="0"/>
              <a:t>2 Was ist daran lernwirksam?</a:t>
            </a:r>
          </a:p>
          <a:p>
            <a:r>
              <a:rPr lang="de-DE" dirty="0"/>
              <a:t>Kompetentes Handeln und Problemlösung setzen tief verarbeitetes Wissen voraus, das dauerhaft zur Verfügung steht und in vielen unterschiedlichen Situationen angewendet werden kann. Um nachhaltiges Lernen zu ermöglichen, werden neue Inhalte in bereits bestehende Wissensstrukturen eingebaut, vielfältig über unterschiedliche Kontexte vernetzt, angewendet und geübt.</a:t>
            </a:r>
          </a:p>
          <a:p>
            <a:endParaRPr lang="de-DE" dirty="0"/>
          </a:p>
          <a:p>
            <a:endParaRPr lang="de-DE" dirty="0"/>
          </a:p>
        </p:txBody>
      </p:sp>
      <p:sp>
        <p:nvSpPr>
          <p:cNvPr id="4" name="Textplatzhalter 3">
            <a:extLst>
              <a:ext uri="{FF2B5EF4-FFF2-40B4-BE49-F238E27FC236}">
                <a16:creationId xmlns:a16="http://schemas.microsoft.com/office/drawing/2014/main" id="{1BB88063-9F64-1E40-9289-2532BB3B3AEA}"/>
              </a:ext>
            </a:extLst>
          </p:cNvPr>
          <p:cNvSpPr>
            <a:spLocks noGrp="1"/>
          </p:cNvSpPr>
          <p:nvPr>
            <p:ph type="body" sz="quarter" idx="15"/>
          </p:nvPr>
        </p:nvSpPr>
        <p:spPr>
          <a:xfrm>
            <a:off x="5638800" y="2492168"/>
            <a:ext cx="4510867" cy="6526398"/>
          </a:xfrm>
        </p:spPr>
        <p:txBody>
          <a:bodyPr/>
          <a:lstStyle/>
          <a:p>
            <a:r>
              <a:rPr lang="de-DE" sz="1800" b="1" dirty="0"/>
              <a:t>3 So gelingt es in der Praxis</a:t>
            </a:r>
          </a:p>
          <a:p>
            <a:pPr marL="285750" indent="-285750">
              <a:buFont typeface="Arial" panose="020B0604020202020204" pitchFamily="34" charset="0"/>
              <a:buChar char="•"/>
            </a:pPr>
            <a:r>
              <a:rPr lang="de-DE" b="1" dirty="0"/>
              <a:t>Medienproduktive und kollaborative Aufgabenformate</a:t>
            </a:r>
            <a:endParaRPr lang="de-DE" dirty="0"/>
          </a:p>
          <a:p>
            <a:r>
              <a:rPr lang="de-DE" dirty="0"/>
              <a:t>Durch die aktive Auseinandersetzung mit dem Lerngegenstand und die kooperative Erstellung von digitalen Lernprodukten als Kompetenznachweise bauen die Lernenden Wissen auf, wenden es an und vertiefen es. </a:t>
            </a:r>
          </a:p>
          <a:p>
            <a:pPr marL="285750" indent="-285750">
              <a:buFont typeface="Arial" panose="020B0604020202020204" pitchFamily="34" charset="0"/>
              <a:buChar char="•"/>
            </a:pPr>
            <a:r>
              <a:rPr lang="de-DE" b="1" dirty="0"/>
              <a:t>Systematischer Erwerb von Medienkompetenzen</a:t>
            </a:r>
            <a:endParaRPr lang="de-DE" dirty="0"/>
          </a:p>
          <a:p>
            <a:r>
              <a:rPr lang="de-DE" dirty="0"/>
              <a:t>Im Umgang mit digitalen Medien werden im Unterricht Strategien zur Arbeitsorganisation und zum nachhaltigen Wissenserwerb vermittelt, angewandt und reflektiert. Der regelmäßige und reflektierte fachintegrative Einsatz ermöglicht einen systematischen Aufbau von Medienkompetenz.</a:t>
            </a:r>
          </a:p>
          <a:p>
            <a:pPr marL="285750" indent="-285750">
              <a:buFont typeface="Arial" panose="020B0604020202020204" pitchFamily="34" charset="0"/>
              <a:buChar char="•"/>
            </a:pPr>
            <a:r>
              <a:rPr lang="de-DE" b="1" dirty="0"/>
              <a:t>Intelligentes Üben</a:t>
            </a:r>
          </a:p>
          <a:p>
            <a:r>
              <a:rPr lang="de-DE" dirty="0"/>
              <a:t>Der Einsatz digitaler Medien bietet Übungsphasen mit vielfältigen und differenzierten Übungsmöglichkeiten. </a:t>
            </a:r>
          </a:p>
          <a:p>
            <a:endParaRPr lang="de-DE" dirty="0"/>
          </a:p>
        </p:txBody>
      </p:sp>
      <p:sp>
        <p:nvSpPr>
          <p:cNvPr id="7" name="Textplatzhalter 6">
            <a:extLst>
              <a:ext uri="{FF2B5EF4-FFF2-40B4-BE49-F238E27FC236}">
                <a16:creationId xmlns:a16="http://schemas.microsoft.com/office/drawing/2014/main" id="{416EE75C-CE5F-9600-F33B-337C88FAA104}"/>
              </a:ext>
            </a:extLst>
          </p:cNvPr>
          <p:cNvSpPr>
            <a:spLocks noGrp="1"/>
          </p:cNvSpPr>
          <p:nvPr>
            <p:ph type="body" sz="quarter" idx="13"/>
          </p:nvPr>
        </p:nvSpPr>
        <p:spPr/>
        <p:txBody>
          <a:bodyPr/>
          <a:lstStyle/>
          <a:p>
            <a:pPr marL="138113" indent="-138113">
              <a:buFont typeface="Arial" panose="020B0604020202020204" pitchFamily="34" charset="0"/>
              <a:buChar char="•"/>
            </a:pPr>
            <a:r>
              <a:rPr lang="de-DE" sz="1500" dirty="0"/>
              <a:t>Wo erleben Sie bereits, dass der Einsatz digitaler Endgeräte in diesem Bereich besonders gut funktioniert und Sie Ihre Ziele effizient erreichen? Können Sie ein konkretes Beispiel nennen?</a:t>
            </a:r>
          </a:p>
          <a:p>
            <a:pPr marL="138113" indent="-138113">
              <a:buFont typeface="Arial" panose="020B0604020202020204" pitchFamily="34" charset="0"/>
              <a:buChar char="•"/>
            </a:pPr>
            <a:r>
              <a:rPr lang="de-DE" sz="1500" dirty="0"/>
              <a:t>Welche neuen Einsatzfelder oder Verbesserungspotenziale sehen Sie für die zukünftige Nutzung digitaler Endgeräte?</a:t>
            </a:r>
          </a:p>
          <a:p>
            <a:endParaRPr lang="de-DE" dirty="0"/>
          </a:p>
        </p:txBody>
      </p:sp>
    </p:spTree>
    <p:extLst>
      <p:ext uri="{BB962C8B-B14F-4D97-AF65-F5344CB8AC3E}">
        <p14:creationId xmlns:p14="http://schemas.microsoft.com/office/powerpoint/2010/main" val="1344672825"/>
      </p:ext>
    </p:extLst>
  </p:cSld>
  <p:clrMapOvr>
    <a:masterClrMapping/>
  </p:clrMapOvr>
</p:sld>
</file>

<file path=ppt/theme/theme1.xml><?xml version="1.0" encoding="utf-8"?>
<a:theme xmlns:a="http://schemas.openxmlformats.org/drawingml/2006/main" name="Benutzerdefiniertes Design">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Benutzerdefiniertes Design">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Benutzerdefiniertes Design">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_Benutzerdefiniertes Design">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4_Benutzerdefiniertes Design">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2789</Words>
  <Application>Microsoft Macintosh PowerPoint</Application>
  <PresentationFormat>Benutzerdefiniert</PresentationFormat>
  <Paragraphs>207</Paragraphs>
  <Slides>10</Slides>
  <Notes>2</Notes>
  <HiddenSlides>0</HiddenSlides>
  <MMClips>0</MMClips>
  <ScaleCrop>false</ScaleCrop>
  <HeadingPairs>
    <vt:vector size="6" baseType="variant">
      <vt:variant>
        <vt:lpstr>Verwendete Schriftarten</vt:lpstr>
      </vt:variant>
      <vt:variant>
        <vt:i4>7</vt:i4>
      </vt:variant>
      <vt:variant>
        <vt:lpstr>Design</vt:lpstr>
      </vt:variant>
      <vt:variant>
        <vt:i4>5</vt:i4>
      </vt:variant>
      <vt:variant>
        <vt:lpstr>Folientitel</vt:lpstr>
      </vt:variant>
      <vt:variant>
        <vt:i4>10</vt:i4>
      </vt:variant>
    </vt:vector>
  </HeadingPairs>
  <TitlesOfParts>
    <vt:vector size="22" baseType="lpstr">
      <vt:lpstr>Voga</vt:lpstr>
      <vt:lpstr>Aptos</vt:lpstr>
      <vt:lpstr>Arial</vt:lpstr>
      <vt:lpstr>Fira Sans Bold</vt:lpstr>
      <vt:lpstr>Fira Sans Semi-Bold</vt:lpstr>
      <vt:lpstr>Fira Sans</vt:lpstr>
      <vt:lpstr>Fira Sans Light Italics</vt:lpstr>
      <vt:lpstr>Benutzerdefiniertes Design</vt:lpstr>
      <vt:lpstr>1_Benutzerdefiniertes Design</vt:lpstr>
      <vt:lpstr>2_Benutzerdefiniertes Design</vt:lpstr>
      <vt:lpstr>3_Benutzerdefiniertes Design</vt:lpstr>
      <vt:lpstr>4_Benutzerdefiniertes Design</vt:lpstr>
      <vt:lpstr>PowerPoint-Präsentation</vt:lpstr>
      <vt:lpstr>Ergebnissicherung </vt:lpstr>
      <vt:lpstr>PowerPoint-Präsentation</vt:lpstr>
      <vt:lpstr>PowerPoint-Präsentation</vt:lpstr>
      <vt:lpstr>PowerPoint-Präsentation</vt:lpstr>
      <vt:lpstr>PowerPoint-Präsentation</vt:lpstr>
      <vt:lpstr>PowerPoint-Präsentation</vt:lpstr>
      <vt:lpstr>Unterstützung des selbstgesteuerten Lernens </vt:lpstr>
      <vt:lpstr>PowerPoint-Präsentation</vt:lpstr>
      <vt:lpstr>Intelligentes Üben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 Text Magic Studio Magic Design for Presentations L&amp;P</dc:title>
  <cp:lastModifiedBy>Viola Bauer</cp:lastModifiedBy>
  <cp:revision>6</cp:revision>
  <cp:lastPrinted>2025-06-20T05:53:23Z</cp:lastPrinted>
  <dcterms:created xsi:type="dcterms:W3CDTF">2006-08-16T00:00:00Z</dcterms:created>
  <dcterms:modified xsi:type="dcterms:W3CDTF">2025-06-23T07:35:38Z</dcterms:modified>
  <dc:identifier>DAGqzx9VKYE</dc:identifier>
</cp:coreProperties>
</file>