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64" r:id="rId2"/>
    <p:sldMasterId id="2147483668" r:id="rId3"/>
    <p:sldMasterId id="2147483672" r:id="rId4"/>
    <p:sldMasterId id="2147483676" r:id="rId5"/>
  </p:sldMasterIdLst>
  <p:notesMasterIdLst>
    <p:notesMasterId r:id="rId11"/>
  </p:notesMasterIdLst>
  <p:sldIdLst>
    <p:sldId id="276" r:id="rId6"/>
    <p:sldId id="278" r:id="rId7"/>
    <p:sldId id="280" r:id="rId8"/>
    <p:sldId id="284" r:id="rId9"/>
    <p:sldId id="282" r:id="rId10"/>
  </p:sldIdLst>
  <p:sldSz cx="18288000" cy="10287000"/>
  <p:notesSz cx="6858000" cy="9144000"/>
  <p:embeddedFontLst>
    <p:embeddedFont>
      <p:font typeface="Fira Sans" panose="020B0503050000020004" pitchFamily="34" charset="0"/>
      <p:regular r:id="rId12"/>
      <p:bold r:id="rId13"/>
      <p:italic r:id="rId14"/>
      <p:boldItalic r:id="rId15"/>
    </p:embeddedFont>
    <p:embeddedFont>
      <p:font typeface="Fira Sans Bold" panose="020B0803050000020004" pitchFamily="34" charset="0"/>
      <p:regular r:id="rId16"/>
      <p:bold r:id="rId17"/>
    </p:embeddedFont>
    <p:embeddedFont>
      <p:font typeface="Fira Sans Light Italics" panose="020B0403050000020004" pitchFamily="34" charset="0"/>
      <p:regular r:id="rId18"/>
      <p:italic r:id="rId19"/>
    </p:embeddedFont>
    <p:embeddedFont>
      <p:font typeface="Fira Sans Semi-Bold" panose="020B0603050000020004" pitchFamily="34" charset="0"/>
      <p:regular r:id="rId20"/>
      <p:bold r:id="rId21"/>
    </p:embeddedFont>
    <p:embeddedFont>
      <p:font typeface="Voga" panose="02000606090000020004" pitchFamily="2" charset="77"/>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23" autoAdjust="0"/>
    <p:restoredTop sz="94595" autoAdjust="0"/>
  </p:normalViewPr>
  <p:slideViewPr>
    <p:cSldViewPr>
      <p:cViewPr varScale="1">
        <p:scale>
          <a:sx n="74" d="100"/>
          <a:sy n="74" d="100"/>
        </p:scale>
        <p:origin x="79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10.fntdata"/><Relationship Id="rId7" Type="http://schemas.openxmlformats.org/officeDocument/2006/relationships/slide" Target="slides/slide2.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8.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font" Target="fonts/font3.fntdata"/><Relationship Id="rId2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5D84B-8B23-D741-9F5F-C287616C3EE9}" type="datetimeFigureOut">
              <a:rPr lang="de-DE" smtClean="0"/>
              <a:t>20.06.25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C850B0-7503-3E46-A271-2F8BD9143EED}" type="slidenum">
              <a:rPr lang="de-DE" smtClean="0"/>
              <a:t>‹Nr.›</a:t>
            </a:fld>
            <a:endParaRPr lang="de-DE"/>
          </a:p>
        </p:txBody>
      </p:sp>
    </p:spTree>
    <p:extLst>
      <p:ext uri="{BB962C8B-B14F-4D97-AF65-F5344CB8AC3E}">
        <p14:creationId xmlns:p14="http://schemas.microsoft.com/office/powerpoint/2010/main" val="23839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3C850B0-7503-3E46-A271-2F8BD9143EED}" type="slidenum">
              <a:rPr lang="de-DE" smtClean="0"/>
              <a:t>4</a:t>
            </a:fld>
            <a:endParaRPr lang="de-DE"/>
          </a:p>
        </p:txBody>
      </p:sp>
    </p:spTree>
    <p:extLst>
      <p:ext uri="{BB962C8B-B14F-4D97-AF65-F5344CB8AC3E}">
        <p14:creationId xmlns:p14="http://schemas.microsoft.com/office/powerpoint/2010/main" val="135729695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extBox 14">
            <a:extLst>
              <a:ext uri="{FF2B5EF4-FFF2-40B4-BE49-F238E27FC236}">
                <a16:creationId xmlns:a16="http://schemas.microsoft.com/office/drawing/2014/main" id="{0F8C5656-0D29-DF63-6034-17649AE0E0B3}"/>
              </a:ext>
            </a:extLst>
          </p:cNvPr>
          <p:cNvSpPr txBox="1"/>
          <p:nvPr userDrawn="1"/>
        </p:nvSpPr>
        <p:spPr>
          <a:xfrm>
            <a:off x="4825974" y="149048"/>
            <a:ext cx="9289667" cy="1473865"/>
          </a:xfrm>
          <a:prstGeom prst="rect">
            <a:avLst/>
          </a:prstGeom>
        </p:spPr>
        <p:txBody>
          <a:bodyPr wrap="square" lIns="0" tIns="0" rIns="0" bIns="0" rtlCol="0" anchor="t">
            <a:spAutoFit/>
          </a:bodyPr>
          <a:lstStyle/>
          <a:p>
            <a:pPr algn="ctr">
              <a:lnSpc>
                <a:spcPts val="12963"/>
              </a:lnSpc>
              <a:spcBef>
                <a:spcPct val="0"/>
              </a:spcBef>
            </a:pPr>
            <a:r>
              <a:rPr lang="en-US" sz="9972" b="1" spc="199" dirty="0">
                <a:solidFill>
                  <a:schemeClr val="bg1"/>
                </a:solidFill>
                <a:latin typeface="Voga"/>
                <a:ea typeface="Voga"/>
                <a:cs typeface="Voga"/>
                <a:sym typeface="Voga"/>
              </a:rPr>
              <a:t>VERANSCHAULICHUNG</a:t>
            </a:r>
          </a:p>
        </p:txBody>
      </p:sp>
      <p:sp>
        <p:nvSpPr>
          <p:cNvPr id="8" name="TextBox 14">
            <a:extLst>
              <a:ext uri="{FF2B5EF4-FFF2-40B4-BE49-F238E27FC236}">
                <a16:creationId xmlns:a16="http://schemas.microsoft.com/office/drawing/2014/main" id="{47AB6604-9FC6-EC04-F30C-B5E2E5B8F9D0}"/>
              </a:ext>
            </a:extLst>
          </p:cNvPr>
          <p:cNvSpPr txBox="1"/>
          <p:nvPr userDrawn="1"/>
        </p:nvSpPr>
        <p:spPr>
          <a:xfrm>
            <a:off x="449204" y="76291"/>
            <a:ext cx="1158994" cy="1473865"/>
          </a:xfrm>
          <a:prstGeom prst="rect">
            <a:avLst/>
          </a:prstGeom>
        </p:spPr>
        <p:txBody>
          <a:bodyPr wrap="square" lIns="0" tIns="0" rIns="0" bIns="0" rtlCol="0" anchor="t">
            <a:spAutoFit/>
          </a:bodyPr>
          <a:lstStyle/>
          <a:p>
            <a:pPr algn="ctr">
              <a:lnSpc>
                <a:spcPts val="12963"/>
              </a:lnSpc>
              <a:spcBef>
                <a:spcPct val="0"/>
              </a:spcBef>
            </a:pPr>
            <a:r>
              <a:rPr lang="en-US" sz="9972" b="1" spc="199" dirty="0">
                <a:solidFill>
                  <a:schemeClr val="bg1"/>
                </a:solidFill>
                <a:latin typeface="Voga"/>
                <a:ea typeface="Voga"/>
                <a:cs typeface="Voga"/>
                <a:sym typeface="Voga"/>
              </a:rPr>
              <a:t>1</a:t>
            </a:r>
          </a:p>
        </p:txBody>
      </p:sp>
      <p:sp>
        <p:nvSpPr>
          <p:cNvPr id="10" name="Rechteck 9">
            <a:extLst>
              <a:ext uri="{FF2B5EF4-FFF2-40B4-BE49-F238E27FC236}">
                <a16:creationId xmlns:a16="http://schemas.microsoft.com/office/drawing/2014/main" id="{89A57630-952C-506F-11B8-7BCA4C50DF95}"/>
              </a:ext>
            </a:extLst>
          </p:cNvPr>
          <p:cNvSpPr/>
          <p:nvPr userDrawn="1"/>
        </p:nvSpPr>
        <p:spPr>
          <a:xfrm>
            <a:off x="563473" y="2349253"/>
            <a:ext cx="9902632" cy="7699696"/>
          </a:xfrm>
          <a:custGeom>
            <a:avLst/>
            <a:gdLst>
              <a:gd name="connsiteX0" fmla="*/ 0 w 9902632"/>
              <a:gd name="connsiteY0" fmla="*/ 0 h 7699696"/>
              <a:gd name="connsiteX1" fmla="*/ 483481 w 9902632"/>
              <a:gd name="connsiteY1" fmla="*/ 0 h 7699696"/>
              <a:gd name="connsiteX2" fmla="*/ 768910 w 9902632"/>
              <a:gd name="connsiteY2" fmla="*/ 0 h 7699696"/>
              <a:gd name="connsiteX3" fmla="*/ 1549471 w 9902632"/>
              <a:gd name="connsiteY3" fmla="*/ 0 h 7699696"/>
              <a:gd name="connsiteX4" fmla="*/ 2032952 w 9902632"/>
              <a:gd name="connsiteY4" fmla="*/ 0 h 7699696"/>
              <a:gd name="connsiteX5" fmla="*/ 2516434 w 9902632"/>
              <a:gd name="connsiteY5" fmla="*/ 0 h 7699696"/>
              <a:gd name="connsiteX6" fmla="*/ 3296994 w 9902632"/>
              <a:gd name="connsiteY6" fmla="*/ 0 h 7699696"/>
              <a:gd name="connsiteX7" fmla="*/ 3681449 w 9902632"/>
              <a:gd name="connsiteY7" fmla="*/ 0 h 7699696"/>
              <a:gd name="connsiteX8" fmla="*/ 4462009 w 9902632"/>
              <a:gd name="connsiteY8" fmla="*/ 0 h 7699696"/>
              <a:gd name="connsiteX9" fmla="*/ 5242570 w 9902632"/>
              <a:gd name="connsiteY9" fmla="*/ 0 h 7699696"/>
              <a:gd name="connsiteX10" fmla="*/ 5825078 w 9902632"/>
              <a:gd name="connsiteY10" fmla="*/ 0 h 7699696"/>
              <a:gd name="connsiteX11" fmla="*/ 6605638 w 9902632"/>
              <a:gd name="connsiteY11" fmla="*/ 0 h 7699696"/>
              <a:gd name="connsiteX12" fmla="*/ 7089119 w 9902632"/>
              <a:gd name="connsiteY12" fmla="*/ 0 h 7699696"/>
              <a:gd name="connsiteX13" fmla="*/ 7572601 w 9902632"/>
              <a:gd name="connsiteY13" fmla="*/ 0 h 7699696"/>
              <a:gd name="connsiteX14" fmla="*/ 8254135 w 9902632"/>
              <a:gd name="connsiteY14" fmla="*/ 0 h 7699696"/>
              <a:gd name="connsiteX15" fmla="*/ 8737616 w 9902632"/>
              <a:gd name="connsiteY15" fmla="*/ 0 h 7699696"/>
              <a:gd name="connsiteX16" fmla="*/ 9902632 w 9902632"/>
              <a:gd name="connsiteY16" fmla="*/ 0 h 7699696"/>
              <a:gd name="connsiteX17" fmla="*/ 9902632 w 9902632"/>
              <a:gd name="connsiteY17" fmla="*/ 746278 h 7699696"/>
              <a:gd name="connsiteX18" fmla="*/ 9902632 w 9902632"/>
              <a:gd name="connsiteY18" fmla="*/ 1415559 h 7699696"/>
              <a:gd name="connsiteX19" fmla="*/ 9902632 w 9902632"/>
              <a:gd name="connsiteY19" fmla="*/ 2084841 h 7699696"/>
              <a:gd name="connsiteX20" fmla="*/ 9902632 w 9902632"/>
              <a:gd name="connsiteY20" fmla="*/ 2446134 h 7699696"/>
              <a:gd name="connsiteX21" fmla="*/ 9902632 w 9902632"/>
              <a:gd name="connsiteY21" fmla="*/ 2884425 h 7699696"/>
              <a:gd name="connsiteX22" fmla="*/ 9902632 w 9902632"/>
              <a:gd name="connsiteY22" fmla="*/ 3553706 h 7699696"/>
              <a:gd name="connsiteX23" fmla="*/ 9902632 w 9902632"/>
              <a:gd name="connsiteY23" fmla="*/ 4068993 h 7699696"/>
              <a:gd name="connsiteX24" fmla="*/ 9902632 w 9902632"/>
              <a:gd name="connsiteY24" fmla="*/ 4507284 h 7699696"/>
              <a:gd name="connsiteX25" fmla="*/ 9902632 w 9902632"/>
              <a:gd name="connsiteY25" fmla="*/ 5176565 h 7699696"/>
              <a:gd name="connsiteX26" fmla="*/ 9902632 w 9902632"/>
              <a:gd name="connsiteY26" fmla="*/ 5768849 h 7699696"/>
              <a:gd name="connsiteX27" fmla="*/ 9902632 w 9902632"/>
              <a:gd name="connsiteY27" fmla="*/ 6361133 h 7699696"/>
              <a:gd name="connsiteX28" fmla="*/ 9902632 w 9902632"/>
              <a:gd name="connsiteY28" fmla="*/ 7107412 h 7699696"/>
              <a:gd name="connsiteX29" fmla="*/ 9902632 w 9902632"/>
              <a:gd name="connsiteY29" fmla="*/ 7699696 h 7699696"/>
              <a:gd name="connsiteX30" fmla="*/ 9617203 w 9902632"/>
              <a:gd name="connsiteY30" fmla="*/ 7699696 h 7699696"/>
              <a:gd name="connsiteX31" fmla="*/ 8935669 w 9902632"/>
              <a:gd name="connsiteY31" fmla="*/ 7699696 h 7699696"/>
              <a:gd name="connsiteX32" fmla="*/ 8650240 w 9902632"/>
              <a:gd name="connsiteY32" fmla="*/ 7699696 h 7699696"/>
              <a:gd name="connsiteX33" fmla="*/ 7968706 w 9902632"/>
              <a:gd name="connsiteY33" fmla="*/ 7699696 h 7699696"/>
              <a:gd name="connsiteX34" fmla="*/ 7584251 w 9902632"/>
              <a:gd name="connsiteY34" fmla="*/ 7699696 h 7699696"/>
              <a:gd name="connsiteX35" fmla="*/ 7298822 w 9902632"/>
              <a:gd name="connsiteY35" fmla="*/ 7699696 h 7699696"/>
              <a:gd name="connsiteX36" fmla="*/ 6914367 w 9902632"/>
              <a:gd name="connsiteY36" fmla="*/ 7699696 h 7699696"/>
              <a:gd name="connsiteX37" fmla="*/ 6232833 w 9902632"/>
              <a:gd name="connsiteY37" fmla="*/ 7699696 h 7699696"/>
              <a:gd name="connsiteX38" fmla="*/ 5848378 w 9902632"/>
              <a:gd name="connsiteY38" fmla="*/ 7699696 h 7699696"/>
              <a:gd name="connsiteX39" fmla="*/ 5562949 w 9902632"/>
              <a:gd name="connsiteY39" fmla="*/ 7699696 h 7699696"/>
              <a:gd name="connsiteX40" fmla="*/ 5178494 w 9902632"/>
              <a:gd name="connsiteY40" fmla="*/ 7699696 h 7699696"/>
              <a:gd name="connsiteX41" fmla="*/ 4695013 w 9902632"/>
              <a:gd name="connsiteY41" fmla="*/ 7699696 h 7699696"/>
              <a:gd name="connsiteX42" fmla="*/ 4112505 w 9902632"/>
              <a:gd name="connsiteY42" fmla="*/ 7699696 h 7699696"/>
              <a:gd name="connsiteX43" fmla="*/ 3728050 w 9902632"/>
              <a:gd name="connsiteY43" fmla="*/ 7699696 h 7699696"/>
              <a:gd name="connsiteX44" fmla="*/ 2947489 w 9902632"/>
              <a:gd name="connsiteY44" fmla="*/ 7699696 h 7699696"/>
              <a:gd name="connsiteX45" fmla="*/ 2364982 w 9902632"/>
              <a:gd name="connsiteY45" fmla="*/ 7699696 h 7699696"/>
              <a:gd name="connsiteX46" fmla="*/ 1584421 w 9902632"/>
              <a:gd name="connsiteY46" fmla="*/ 7699696 h 7699696"/>
              <a:gd name="connsiteX47" fmla="*/ 902887 w 9902632"/>
              <a:gd name="connsiteY47" fmla="*/ 7699696 h 7699696"/>
              <a:gd name="connsiteX48" fmla="*/ 0 w 9902632"/>
              <a:gd name="connsiteY48" fmla="*/ 7699696 h 7699696"/>
              <a:gd name="connsiteX49" fmla="*/ 0 w 9902632"/>
              <a:gd name="connsiteY49" fmla="*/ 7030415 h 7699696"/>
              <a:gd name="connsiteX50" fmla="*/ 0 w 9902632"/>
              <a:gd name="connsiteY50" fmla="*/ 6361133 h 7699696"/>
              <a:gd name="connsiteX51" fmla="*/ 0 w 9902632"/>
              <a:gd name="connsiteY51" fmla="*/ 5768849 h 7699696"/>
              <a:gd name="connsiteX52" fmla="*/ 0 w 9902632"/>
              <a:gd name="connsiteY52" fmla="*/ 5022571 h 7699696"/>
              <a:gd name="connsiteX53" fmla="*/ 0 w 9902632"/>
              <a:gd name="connsiteY53" fmla="*/ 4276293 h 7699696"/>
              <a:gd name="connsiteX54" fmla="*/ 0 w 9902632"/>
              <a:gd name="connsiteY54" fmla="*/ 3607011 h 7699696"/>
              <a:gd name="connsiteX55" fmla="*/ 0 w 9902632"/>
              <a:gd name="connsiteY55" fmla="*/ 2937730 h 7699696"/>
              <a:gd name="connsiteX56" fmla="*/ 0 w 9902632"/>
              <a:gd name="connsiteY56" fmla="*/ 2268449 h 7699696"/>
              <a:gd name="connsiteX57" fmla="*/ 0 w 9902632"/>
              <a:gd name="connsiteY57" fmla="*/ 1830159 h 7699696"/>
              <a:gd name="connsiteX58" fmla="*/ 0 w 9902632"/>
              <a:gd name="connsiteY58" fmla="*/ 1083880 h 7699696"/>
              <a:gd name="connsiteX59" fmla="*/ 0 w 9902632"/>
              <a:gd name="connsiteY59" fmla="*/ 0 h 769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902632" h="7699696" extrusionOk="0">
                <a:moveTo>
                  <a:pt x="0" y="0"/>
                </a:moveTo>
                <a:cubicBezTo>
                  <a:pt x="165671" y="-2496"/>
                  <a:pt x="317340" y="30989"/>
                  <a:pt x="483481" y="0"/>
                </a:cubicBezTo>
                <a:cubicBezTo>
                  <a:pt x="649622" y="-30989"/>
                  <a:pt x="651553" y="32480"/>
                  <a:pt x="768910" y="0"/>
                </a:cubicBezTo>
                <a:cubicBezTo>
                  <a:pt x="886267" y="-32480"/>
                  <a:pt x="1344046" y="82075"/>
                  <a:pt x="1549471" y="0"/>
                </a:cubicBezTo>
                <a:cubicBezTo>
                  <a:pt x="1754896" y="-82075"/>
                  <a:pt x="1815833" y="14553"/>
                  <a:pt x="2032952" y="0"/>
                </a:cubicBezTo>
                <a:cubicBezTo>
                  <a:pt x="2250071" y="-14553"/>
                  <a:pt x="2386143" y="20080"/>
                  <a:pt x="2516434" y="0"/>
                </a:cubicBezTo>
                <a:cubicBezTo>
                  <a:pt x="2646725" y="-20080"/>
                  <a:pt x="3065480" y="80522"/>
                  <a:pt x="3296994" y="0"/>
                </a:cubicBezTo>
                <a:cubicBezTo>
                  <a:pt x="3528508" y="-80522"/>
                  <a:pt x="3496170" y="34435"/>
                  <a:pt x="3681449" y="0"/>
                </a:cubicBezTo>
                <a:cubicBezTo>
                  <a:pt x="3866728" y="-34435"/>
                  <a:pt x="4299891" y="92353"/>
                  <a:pt x="4462009" y="0"/>
                </a:cubicBezTo>
                <a:cubicBezTo>
                  <a:pt x="4624127" y="-92353"/>
                  <a:pt x="5068876" y="76138"/>
                  <a:pt x="5242570" y="0"/>
                </a:cubicBezTo>
                <a:cubicBezTo>
                  <a:pt x="5416264" y="-76138"/>
                  <a:pt x="5539354" y="24704"/>
                  <a:pt x="5825078" y="0"/>
                </a:cubicBezTo>
                <a:cubicBezTo>
                  <a:pt x="6110802" y="-24704"/>
                  <a:pt x="6217569" y="27823"/>
                  <a:pt x="6605638" y="0"/>
                </a:cubicBezTo>
                <a:cubicBezTo>
                  <a:pt x="6993707" y="-27823"/>
                  <a:pt x="6939433" y="38804"/>
                  <a:pt x="7089119" y="0"/>
                </a:cubicBezTo>
                <a:cubicBezTo>
                  <a:pt x="7238805" y="-38804"/>
                  <a:pt x="7403847" y="10907"/>
                  <a:pt x="7572601" y="0"/>
                </a:cubicBezTo>
                <a:cubicBezTo>
                  <a:pt x="7741355" y="-10907"/>
                  <a:pt x="7942933" y="69978"/>
                  <a:pt x="8254135" y="0"/>
                </a:cubicBezTo>
                <a:cubicBezTo>
                  <a:pt x="8565337" y="-69978"/>
                  <a:pt x="8560960" y="49664"/>
                  <a:pt x="8737616" y="0"/>
                </a:cubicBezTo>
                <a:cubicBezTo>
                  <a:pt x="8914272" y="-49664"/>
                  <a:pt x="9389468" y="119493"/>
                  <a:pt x="9902632" y="0"/>
                </a:cubicBezTo>
                <a:cubicBezTo>
                  <a:pt x="9904082" y="360746"/>
                  <a:pt x="9822496" y="511035"/>
                  <a:pt x="9902632" y="746278"/>
                </a:cubicBezTo>
                <a:cubicBezTo>
                  <a:pt x="9982768" y="981521"/>
                  <a:pt x="9898482" y="1235081"/>
                  <a:pt x="9902632" y="1415559"/>
                </a:cubicBezTo>
                <a:cubicBezTo>
                  <a:pt x="9906782" y="1596037"/>
                  <a:pt x="9837368" y="1794463"/>
                  <a:pt x="9902632" y="2084841"/>
                </a:cubicBezTo>
                <a:cubicBezTo>
                  <a:pt x="9967896" y="2375219"/>
                  <a:pt x="9868272" y="2285106"/>
                  <a:pt x="9902632" y="2446134"/>
                </a:cubicBezTo>
                <a:cubicBezTo>
                  <a:pt x="9936992" y="2607162"/>
                  <a:pt x="9896313" y="2689875"/>
                  <a:pt x="9902632" y="2884425"/>
                </a:cubicBezTo>
                <a:cubicBezTo>
                  <a:pt x="9908951" y="3078975"/>
                  <a:pt x="9871039" y="3353113"/>
                  <a:pt x="9902632" y="3553706"/>
                </a:cubicBezTo>
                <a:cubicBezTo>
                  <a:pt x="9934225" y="3754299"/>
                  <a:pt x="9865957" y="3941601"/>
                  <a:pt x="9902632" y="4068993"/>
                </a:cubicBezTo>
                <a:cubicBezTo>
                  <a:pt x="9939307" y="4196385"/>
                  <a:pt x="9864850" y="4337542"/>
                  <a:pt x="9902632" y="4507284"/>
                </a:cubicBezTo>
                <a:cubicBezTo>
                  <a:pt x="9940414" y="4677026"/>
                  <a:pt x="9882066" y="5032281"/>
                  <a:pt x="9902632" y="5176565"/>
                </a:cubicBezTo>
                <a:cubicBezTo>
                  <a:pt x="9923198" y="5320849"/>
                  <a:pt x="9890681" y="5623962"/>
                  <a:pt x="9902632" y="5768849"/>
                </a:cubicBezTo>
                <a:cubicBezTo>
                  <a:pt x="9914583" y="5913736"/>
                  <a:pt x="9895353" y="6147927"/>
                  <a:pt x="9902632" y="6361133"/>
                </a:cubicBezTo>
                <a:cubicBezTo>
                  <a:pt x="9909911" y="6574339"/>
                  <a:pt x="9867823" y="6935955"/>
                  <a:pt x="9902632" y="7107412"/>
                </a:cubicBezTo>
                <a:cubicBezTo>
                  <a:pt x="9937441" y="7278869"/>
                  <a:pt x="9890905" y="7578202"/>
                  <a:pt x="9902632" y="7699696"/>
                </a:cubicBezTo>
                <a:cubicBezTo>
                  <a:pt x="9826679" y="7712223"/>
                  <a:pt x="9741290" y="7680216"/>
                  <a:pt x="9617203" y="7699696"/>
                </a:cubicBezTo>
                <a:cubicBezTo>
                  <a:pt x="9493116" y="7719176"/>
                  <a:pt x="9086131" y="7696713"/>
                  <a:pt x="8935669" y="7699696"/>
                </a:cubicBezTo>
                <a:cubicBezTo>
                  <a:pt x="8785207" y="7702679"/>
                  <a:pt x="8755844" y="7670908"/>
                  <a:pt x="8650240" y="7699696"/>
                </a:cubicBezTo>
                <a:cubicBezTo>
                  <a:pt x="8544636" y="7728484"/>
                  <a:pt x="8133520" y="7640802"/>
                  <a:pt x="7968706" y="7699696"/>
                </a:cubicBezTo>
                <a:cubicBezTo>
                  <a:pt x="7803892" y="7758590"/>
                  <a:pt x="7715407" y="7671515"/>
                  <a:pt x="7584251" y="7699696"/>
                </a:cubicBezTo>
                <a:cubicBezTo>
                  <a:pt x="7453095" y="7727877"/>
                  <a:pt x="7368008" y="7677691"/>
                  <a:pt x="7298822" y="7699696"/>
                </a:cubicBezTo>
                <a:cubicBezTo>
                  <a:pt x="7229636" y="7721701"/>
                  <a:pt x="7055791" y="7676995"/>
                  <a:pt x="6914367" y="7699696"/>
                </a:cubicBezTo>
                <a:cubicBezTo>
                  <a:pt x="6772944" y="7722397"/>
                  <a:pt x="6497019" y="7694646"/>
                  <a:pt x="6232833" y="7699696"/>
                </a:cubicBezTo>
                <a:cubicBezTo>
                  <a:pt x="5968647" y="7704746"/>
                  <a:pt x="5975700" y="7653877"/>
                  <a:pt x="5848378" y="7699696"/>
                </a:cubicBezTo>
                <a:cubicBezTo>
                  <a:pt x="5721057" y="7745515"/>
                  <a:pt x="5642546" y="7679098"/>
                  <a:pt x="5562949" y="7699696"/>
                </a:cubicBezTo>
                <a:cubicBezTo>
                  <a:pt x="5483352" y="7720294"/>
                  <a:pt x="5257412" y="7673025"/>
                  <a:pt x="5178494" y="7699696"/>
                </a:cubicBezTo>
                <a:cubicBezTo>
                  <a:pt x="5099577" y="7726367"/>
                  <a:pt x="4844344" y="7669094"/>
                  <a:pt x="4695013" y="7699696"/>
                </a:cubicBezTo>
                <a:cubicBezTo>
                  <a:pt x="4545682" y="7730298"/>
                  <a:pt x="4322592" y="7697391"/>
                  <a:pt x="4112505" y="7699696"/>
                </a:cubicBezTo>
                <a:cubicBezTo>
                  <a:pt x="3902418" y="7702001"/>
                  <a:pt x="3913260" y="7673793"/>
                  <a:pt x="3728050" y="7699696"/>
                </a:cubicBezTo>
                <a:cubicBezTo>
                  <a:pt x="3542841" y="7725599"/>
                  <a:pt x="3220899" y="7687700"/>
                  <a:pt x="2947489" y="7699696"/>
                </a:cubicBezTo>
                <a:cubicBezTo>
                  <a:pt x="2674079" y="7711692"/>
                  <a:pt x="2627716" y="7635031"/>
                  <a:pt x="2364982" y="7699696"/>
                </a:cubicBezTo>
                <a:cubicBezTo>
                  <a:pt x="2102248" y="7764361"/>
                  <a:pt x="1949164" y="7694942"/>
                  <a:pt x="1584421" y="7699696"/>
                </a:cubicBezTo>
                <a:cubicBezTo>
                  <a:pt x="1219678" y="7704450"/>
                  <a:pt x="1053118" y="7639588"/>
                  <a:pt x="902887" y="7699696"/>
                </a:cubicBezTo>
                <a:cubicBezTo>
                  <a:pt x="752656" y="7759804"/>
                  <a:pt x="441422" y="7676553"/>
                  <a:pt x="0" y="7699696"/>
                </a:cubicBezTo>
                <a:cubicBezTo>
                  <a:pt x="-76152" y="7375130"/>
                  <a:pt x="20738" y="7217007"/>
                  <a:pt x="0" y="7030415"/>
                </a:cubicBezTo>
                <a:cubicBezTo>
                  <a:pt x="-20738" y="6843823"/>
                  <a:pt x="52918" y="6591001"/>
                  <a:pt x="0" y="6361133"/>
                </a:cubicBezTo>
                <a:cubicBezTo>
                  <a:pt x="-52918" y="6131265"/>
                  <a:pt x="33179" y="6018407"/>
                  <a:pt x="0" y="5768849"/>
                </a:cubicBezTo>
                <a:cubicBezTo>
                  <a:pt x="-33179" y="5519291"/>
                  <a:pt x="64898" y="5253029"/>
                  <a:pt x="0" y="5022571"/>
                </a:cubicBezTo>
                <a:cubicBezTo>
                  <a:pt x="-64898" y="4792113"/>
                  <a:pt x="5099" y="4454361"/>
                  <a:pt x="0" y="4276293"/>
                </a:cubicBezTo>
                <a:cubicBezTo>
                  <a:pt x="-5099" y="4098225"/>
                  <a:pt x="20900" y="3831563"/>
                  <a:pt x="0" y="3607011"/>
                </a:cubicBezTo>
                <a:cubicBezTo>
                  <a:pt x="-20900" y="3382459"/>
                  <a:pt x="20443" y="3230293"/>
                  <a:pt x="0" y="2937730"/>
                </a:cubicBezTo>
                <a:cubicBezTo>
                  <a:pt x="-20443" y="2645167"/>
                  <a:pt x="66499" y="2437948"/>
                  <a:pt x="0" y="2268449"/>
                </a:cubicBezTo>
                <a:cubicBezTo>
                  <a:pt x="-66499" y="2098950"/>
                  <a:pt x="16795" y="1998891"/>
                  <a:pt x="0" y="1830159"/>
                </a:cubicBezTo>
                <a:cubicBezTo>
                  <a:pt x="-16795" y="1661427"/>
                  <a:pt x="89077" y="1391038"/>
                  <a:pt x="0" y="1083880"/>
                </a:cubicBezTo>
                <a:cubicBezTo>
                  <a:pt x="-89077" y="776722"/>
                  <a:pt x="24699" y="235115"/>
                  <a:pt x="0" y="0"/>
                </a:cubicBezTo>
                <a:close/>
              </a:path>
            </a:pathLst>
          </a:custGeom>
          <a:noFill/>
          <a:ln>
            <a:solidFill>
              <a:schemeClr val="accent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eform 3">
            <a:extLst>
              <a:ext uri="{FF2B5EF4-FFF2-40B4-BE49-F238E27FC236}">
                <a16:creationId xmlns:a16="http://schemas.microsoft.com/office/drawing/2014/main" id="{E57CF1BF-1626-535D-656C-AC0C8CA61840}"/>
              </a:ext>
            </a:extLst>
          </p:cNvPr>
          <p:cNvSpPr/>
          <p:nvPr userDrawn="1"/>
        </p:nvSpPr>
        <p:spPr>
          <a:xfrm>
            <a:off x="10695492" y="5113597"/>
            <a:ext cx="2402599" cy="1447566"/>
          </a:xfrm>
          <a:custGeom>
            <a:avLst/>
            <a:gdLst/>
            <a:ahLst/>
            <a:cxnLst/>
            <a:rect l="l" t="t" r="r" b="b"/>
            <a:pathLst>
              <a:path w="2402599" h="1447566">
                <a:moveTo>
                  <a:pt x="0" y="0"/>
                </a:moveTo>
                <a:lnTo>
                  <a:pt x="2402600" y="0"/>
                </a:lnTo>
                <a:lnTo>
                  <a:pt x="2402600" y="1447566"/>
                </a:lnTo>
                <a:lnTo>
                  <a:pt x="0" y="14475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2" name="Freeform 12">
            <a:extLst>
              <a:ext uri="{FF2B5EF4-FFF2-40B4-BE49-F238E27FC236}">
                <a16:creationId xmlns:a16="http://schemas.microsoft.com/office/drawing/2014/main" id="{475FB411-5CED-D263-5E4D-6F79F4C551E9}"/>
              </a:ext>
            </a:extLst>
          </p:cNvPr>
          <p:cNvSpPr/>
          <p:nvPr userDrawn="1"/>
        </p:nvSpPr>
        <p:spPr>
          <a:xfrm rot="-5400000">
            <a:off x="-2561545" y="5686280"/>
            <a:ext cx="6195594" cy="413072"/>
          </a:xfrm>
          <a:custGeom>
            <a:avLst/>
            <a:gdLst/>
            <a:ahLst/>
            <a:cxnLst/>
            <a:rect l="l" t="t" r="r" b="b"/>
            <a:pathLst>
              <a:path w="7315200" h="868680">
                <a:moveTo>
                  <a:pt x="0" y="0"/>
                </a:moveTo>
                <a:lnTo>
                  <a:pt x="7315200" y="0"/>
                </a:lnTo>
                <a:lnTo>
                  <a:pt x="7315200" y="868680"/>
                </a:lnTo>
                <a:lnTo>
                  <a:pt x="0" y="868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3" name="TextBox 15">
            <a:extLst>
              <a:ext uri="{FF2B5EF4-FFF2-40B4-BE49-F238E27FC236}">
                <a16:creationId xmlns:a16="http://schemas.microsoft.com/office/drawing/2014/main" id="{57CF5D11-6B61-EE3F-929E-1D56CB71CAE2}"/>
              </a:ext>
            </a:extLst>
          </p:cNvPr>
          <p:cNvSpPr txBox="1"/>
          <p:nvPr userDrawn="1"/>
        </p:nvSpPr>
        <p:spPr>
          <a:xfrm>
            <a:off x="13327478" y="2316134"/>
            <a:ext cx="2668259" cy="495300"/>
          </a:xfrm>
          <a:prstGeom prst="rect">
            <a:avLst/>
          </a:prstGeom>
        </p:spPr>
        <p:txBody>
          <a:bodyPr wrap="square" lIns="0" tIns="0" rIns="0" bIns="0" rtlCol="0" anchor="t">
            <a:spAutoFit/>
          </a:bodyPr>
          <a:lstStyle/>
          <a:p>
            <a:pPr>
              <a:lnSpc>
                <a:spcPts val="3900"/>
              </a:lnSpc>
              <a:spcBef>
                <a:spcPct val="0"/>
              </a:spcBef>
            </a:pPr>
            <a:r>
              <a:rPr lang="en-US" sz="3000" b="1" spc="60" dirty="0">
                <a:solidFill>
                  <a:schemeClr val="tx1">
                    <a:lumMod val="75000"/>
                    <a:lumOff val="25000"/>
                  </a:schemeClr>
                </a:solidFill>
                <a:latin typeface="Fira Sans Semi-Bold"/>
                <a:ea typeface="Fira Sans Semi-Bold"/>
                <a:cs typeface="Fira Sans Semi-Bold"/>
                <a:sym typeface="Fira Sans Semi-Bold"/>
              </a:rPr>
              <a:t>2. SCHRITT</a:t>
            </a:r>
          </a:p>
        </p:txBody>
      </p:sp>
      <p:sp>
        <p:nvSpPr>
          <p:cNvPr id="14" name="TextBox 16">
            <a:extLst>
              <a:ext uri="{FF2B5EF4-FFF2-40B4-BE49-F238E27FC236}">
                <a16:creationId xmlns:a16="http://schemas.microsoft.com/office/drawing/2014/main" id="{A4BBD4C1-6035-B3D2-655F-0E8F58B33450}"/>
              </a:ext>
            </a:extLst>
          </p:cNvPr>
          <p:cNvSpPr txBox="1"/>
          <p:nvPr userDrawn="1"/>
        </p:nvSpPr>
        <p:spPr>
          <a:xfrm>
            <a:off x="13228074" y="3099154"/>
            <a:ext cx="4749230" cy="3716017"/>
          </a:xfrm>
          <a:prstGeom prst="rect">
            <a:avLst/>
          </a:prstGeom>
        </p:spPr>
        <p:txBody>
          <a:bodyPr lIns="0" tIns="0" rIns="0" bIns="0" rtlCol="0" anchor="t">
            <a:spAutoFit/>
          </a:bodyPr>
          <a:lstStyle/>
          <a:p>
            <a:pPr algn="l">
              <a:lnSpc>
                <a:spcPts val="2464"/>
              </a:lnSpc>
            </a:pPr>
            <a:r>
              <a:rPr lang="en-US" sz="1896" b="1" spc="28" dirty="0" err="1">
                <a:solidFill>
                  <a:schemeClr val="tx1">
                    <a:lumMod val="75000"/>
                    <a:lumOff val="25000"/>
                  </a:schemeClr>
                </a:solidFill>
                <a:latin typeface="Fira Sans Bold"/>
                <a:ea typeface="Fira Sans Bold"/>
                <a:cs typeface="Fira Sans Bold"/>
                <a:sym typeface="Fira Sans Bold"/>
              </a:rPr>
              <a:t>Relevanz</a:t>
            </a:r>
            <a:r>
              <a:rPr lang="en-US" sz="1896" b="1" spc="28" dirty="0">
                <a:solidFill>
                  <a:schemeClr val="tx1">
                    <a:lumMod val="75000"/>
                    <a:lumOff val="25000"/>
                  </a:schemeClr>
                </a:solidFill>
                <a:latin typeface="Fira Sans Bold"/>
                <a:ea typeface="Fira Sans Bold"/>
                <a:cs typeface="Fira Sans Bold"/>
                <a:sym typeface="Fira Sans Bold"/>
              </a:rPr>
              <a:t> für den </a:t>
            </a:r>
            <a:r>
              <a:rPr lang="en-US" sz="1896" b="1" spc="28" dirty="0" err="1">
                <a:solidFill>
                  <a:schemeClr val="tx1">
                    <a:lumMod val="75000"/>
                    <a:lumOff val="25000"/>
                  </a:schemeClr>
                </a:solidFill>
                <a:latin typeface="Fira Sans Bold"/>
                <a:ea typeface="Fira Sans Bold"/>
                <a:cs typeface="Fira Sans Bold"/>
                <a:sym typeface="Fira Sans Bold"/>
              </a:rPr>
              <a:t>eigenen</a:t>
            </a:r>
            <a:r>
              <a:rPr lang="en-US" sz="1896" b="1" spc="28" dirty="0">
                <a:solidFill>
                  <a:schemeClr val="tx1">
                    <a:lumMod val="75000"/>
                    <a:lumOff val="25000"/>
                  </a:schemeClr>
                </a:solidFill>
                <a:latin typeface="Fira Sans Bold"/>
                <a:ea typeface="Fira Sans Bold"/>
                <a:cs typeface="Fira Sans Bold"/>
                <a:sym typeface="Fira Sans Bold"/>
              </a:rPr>
              <a:t> </a:t>
            </a:r>
            <a:r>
              <a:rPr lang="en-US" sz="1896" b="1" spc="28" dirty="0" err="1">
                <a:solidFill>
                  <a:schemeClr val="tx1">
                    <a:lumMod val="75000"/>
                    <a:lumOff val="25000"/>
                  </a:schemeClr>
                </a:solidFill>
                <a:latin typeface="Fira Sans Bold"/>
                <a:ea typeface="Fira Sans Bold"/>
                <a:cs typeface="Fira Sans Bold"/>
                <a:sym typeface="Fira Sans Bold"/>
              </a:rPr>
              <a:t>Unterricht</a:t>
            </a:r>
            <a:endParaRPr lang="en-US" sz="1896" b="1" spc="28"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en-US" sz="1896" b="1" spc="28"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en-US" sz="1896" b="1" spc="28" dirty="0">
              <a:solidFill>
                <a:schemeClr val="tx1">
                  <a:lumMod val="75000"/>
                  <a:lumOff val="25000"/>
                </a:schemeClr>
              </a:solidFill>
              <a:latin typeface="Fira Sans Bold"/>
              <a:ea typeface="Fira Sans Bold"/>
              <a:cs typeface="Fira Sans Bold"/>
              <a:sym typeface="Fira Sans Bold"/>
            </a:endParaRPr>
          </a:p>
          <a:p>
            <a:pPr algn="l">
              <a:lnSpc>
                <a:spcPts val="2464"/>
              </a:lnSpc>
            </a:pPr>
            <a:r>
              <a:rPr lang="en-US" sz="1896" b="1" spc="28" dirty="0" err="1">
                <a:solidFill>
                  <a:schemeClr val="tx1">
                    <a:lumMod val="75000"/>
                    <a:lumOff val="25000"/>
                  </a:schemeClr>
                </a:solidFill>
                <a:latin typeface="Fira Sans Bold"/>
                <a:ea typeface="Fira Sans Bold"/>
                <a:cs typeface="Fira Sans Bold"/>
                <a:sym typeface="Fira Sans Bold"/>
              </a:rPr>
              <a:t>Beratungs</a:t>
            </a:r>
            <a:r>
              <a:rPr lang="en-US" sz="1896" b="1" spc="28" dirty="0">
                <a:solidFill>
                  <a:schemeClr val="tx1">
                    <a:lumMod val="75000"/>
                    <a:lumOff val="25000"/>
                  </a:schemeClr>
                </a:solidFill>
                <a:latin typeface="Fira Sans Bold"/>
                <a:ea typeface="Fira Sans Bold"/>
                <a:cs typeface="Fira Sans Bold"/>
                <a:sym typeface="Fira Sans Bold"/>
              </a:rPr>
              <a:t>- und </a:t>
            </a:r>
            <a:r>
              <a:rPr lang="en-US" sz="1896" b="1" spc="28" dirty="0" err="1">
                <a:solidFill>
                  <a:schemeClr val="tx1">
                    <a:lumMod val="75000"/>
                    <a:lumOff val="25000"/>
                  </a:schemeClr>
                </a:solidFill>
                <a:latin typeface="Fira Sans Bold"/>
                <a:ea typeface="Fira Sans Bold"/>
                <a:cs typeface="Fira Sans Bold"/>
                <a:sym typeface="Fira Sans Bold"/>
              </a:rPr>
              <a:t>Fortbildungswunsch</a:t>
            </a:r>
            <a:endParaRPr lang="en-US" sz="1896" b="1" spc="28"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en-US" sz="1896" b="1" spc="28"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en-US" sz="1896" b="1" spc="28" dirty="0">
              <a:solidFill>
                <a:schemeClr val="tx1">
                  <a:lumMod val="75000"/>
                  <a:lumOff val="25000"/>
                </a:schemeClr>
              </a:solidFill>
              <a:latin typeface="Fira Sans Bold"/>
              <a:ea typeface="Fira Sans Bold"/>
              <a:cs typeface="Fira Sans Bold"/>
              <a:sym typeface="Fira Sans Bold"/>
            </a:endParaRPr>
          </a:p>
          <a:p>
            <a:pPr algn="l">
              <a:lnSpc>
                <a:spcPts val="2464"/>
              </a:lnSpc>
            </a:pPr>
            <a:r>
              <a:rPr lang="en-US" sz="1896" b="1" spc="28" dirty="0" err="1">
                <a:solidFill>
                  <a:schemeClr val="tx1">
                    <a:lumMod val="75000"/>
                    <a:lumOff val="25000"/>
                  </a:schemeClr>
                </a:solidFill>
                <a:latin typeface="Fira Sans Bold"/>
                <a:ea typeface="Fira Sans Bold"/>
                <a:cs typeface="Fira Sans Bold"/>
                <a:sym typeface="Fira Sans Bold"/>
              </a:rPr>
              <a:t>Reflexion</a:t>
            </a:r>
            <a:endParaRPr lang="en-US" sz="1896" b="1" spc="28"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1313"/>
              </a:lnSpc>
              <a:spcBef>
                <a:spcPct val="0"/>
              </a:spcBef>
            </a:pPr>
            <a:endParaRPr lang="en-US" sz="1896" spc="28" dirty="0">
              <a:solidFill>
                <a:schemeClr val="tx1">
                  <a:lumMod val="75000"/>
                  <a:lumOff val="25000"/>
                </a:schemeClr>
              </a:solidFill>
              <a:latin typeface="Fira Sans"/>
              <a:ea typeface="Fira Sans"/>
              <a:cs typeface="Fira Sans"/>
              <a:sym typeface="Fira Sans"/>
            </a:endParaRPr>
          </a:p>
        </p:txBody>
      </p:sp>
      <p:sp>
        <p:nvSpPr>
          <p:cNvPr id="15" name="TextBox 17">
            <a:extLst>
              <a:ext uri="{FF2B5EF4-FFF2-40B4-BE49-F238E27FC236}">
                <a16:creationId xmlns:a16="http://schemas.microsoft.com/office/drawing/2014/main" id="{C3D8F39C-6200-C039-CB80-D4C03051D14D}"/>
              </a:ext>
            </a:extLst>
          </p:cNvPr>
          <p:cNvSpPr txBox="1"/>
          <p:nvPr userDrawn="1"/>
        </p:nvSpPr>
        <p:spPr>
          <a:xfrm>
            <a:off x="337939" y="1842519"/>
            <a:ext cx="2668260" cy="495300"/>
          </a:xfrm>
          <a:prstGeom prst="rect">
            <a:avLst/>
          </a:prstGeom>
        </p:spPr>
        <p:txBody>
          <a:bodyPr wrap="square" lIns="0" tIns="0" rIns="0" bIns="0" rtlCol="0" anchor="t">
            <a:spAutoFit/>
          </a:bodyPr>
          <a:lstStyle/>
          <a:p>
            <a:pPr marL="647700" lvl="1" indent="-323850" algn="ctr">
              <a:lnSpc>
                <a:spcPts val="3900"/>
              </a:lnSpc>
              <a:spcBef>
                <a:spcPct val="0"/>
              </a:spcBef>
              <a:buAutoNum type="arabicPeriod"/>
            </a:pPr>
            <a:r>
              <a:rPr lang="en-US" sz="3000" b="1" spc="60" dirty="0">
                <a:solidFill>
                  <a:srgbClr val="000000"/>
                </a:solidFill>
                <a:latin typeface="Fira Sans Semi-Bold"/>
                <a:ea typeface="Fira Sans Semi-Bold"/>
                <a:cs typeface="Fira Sans Semi-Bold"/>
                <a:sym typeface="Fira Sans Semi-Bold"/>
              </a:rPr>
              <a:t> </a:t>
            </a:r>
            <a:r>
              <a:rPr lang="en-US" sz="3000" b="1" spc="60" dirty="0">
                <a:solidFill>
                  <a:schemeClr val="tx1">
                    <a:lumMod val="75000"/>
                    <a:lumOff val="25000"/>
                  </a:schemeClr>
                </a:solidFill>
                <a:latin typeface="Fira Sans Semi-Bold"/>
                <a:ea typeface="Fira Sans Semi-Bold"/>
                <a:cs typeface="Fira Sans Semi-Bold"/>
                <a:sym typeface="Fira Sans Semi-Bold"/>
              </a:rPr>
              <a:t>SCHRITT</a:t>
            </a:r>
          </a:p>
        </p:txBody>
      </p:sp>
      <p:sp>
        <p:nvSpPr>
          <p:cNvPr id="16" name="Freeform 13">
            <a:extLst>
              <a:ext uri="{FF2B5EF4-FFF2-40B4-BE49-F238E27FC236}">
                <a16:creationId xmlns:a16="http://schemas.microsoft.com/office/drawing/2014/main" id="{325CDDDE-C15A-2DE0-13DC-F1775E3E4A0C}"/>
              </a:ext>
            </a:extLst>
          </p:cNvPr>
          <p:cNvSpPr/>
          <p:nvPr userDrawn="1"/>
        </p:nvSpPr>
        <p:spPr>
          <a:xfrm rot="5400000">
            <a:off x="10122776" y="8924395"/>
            <a:ext cx="1030103" cy="711883"/>
          </a:xfrm>
          <a:custGeom>
            <a:avLst/>
            <a:gdLst/>
            <a:ahLst/>
            <a:cxnLst/>
            <a:rect l="l" t="t" r="r" b="b"/>
            <a:pathLst>
              <a:path w="1361346" h="912102">
                <a:moveTo>
                  <a:pt x="0" y="0"/>
                </a:moveTo>
                <a:lnTo>
                  <a:pt x="1361345" y="0"/>
                </a:lnTo>
                <a:lnTo>
                  <a:pt x="1361345" y="912102"/>
                </a:lnTo>
                <a:lnTo>
                  <a:pt x="0" y="9121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17" name="Freeform 14">
            <a:extLst>
              <a:ext uri="{FF2B5EF4-FFF2-40B4-BE49-F238E27FC236}">
                <a16:creationId xmlns:a16="http://schemas.microsoft.com/office/drawing/2014/main" id="{AAC9DE10-91F8-84EB-CDB8-51FFE131BC2F}"/>
              </a:ext>
            </a:extLst>
          </p:cNvPr>
          <p:cNvSpPr/>
          <p:nvPr userDrawn="1"/>
        </p:nvSpPr>
        <p:spPr>
          <a:xfrm>
            <a:off x="4842898" y="9118854"/>
            <a:ext cx="960084" cy="598852"/>
          </a:xfrm>
          <a:custGeom>
            <a:avLst/>
            <a:gdLst/>
            <a:ahLst/>
            <a:cxnLst/>
            <a:rect l="l" t="t" r="r" b="b"/>
            <a:pathLst>
              <a:path w="960084" h="598852">
                <a:moveTo>
                  <a:pt x="0" y="0"/>
                </a:moveTo>
                <a:lnTo>
                  <a:pt x="960084" y="0"/>
                </a:lnTo>
                <a:lnTo>
                  <a:pt x="960084" y="598852"/>
                </a:lnTo>
                <a:lnTo>
                  <a:pt x="0" y="5988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18" name="Rechteck 17">
            <a:extLst>
              <a:ext uri="{FF2B5EF4-FFF2-40B4-BE49-F238E27FC236}">
                <a16:creationId xmlns:a16="http://schemas.microsoft.com/office/drawing/2014/main" id="{7BDF5097-33CB-ADF3-5FED-BAE05FF1998A}"/>
              </a:ext>
            </a:extLst>
          </p:cNvPr>
          <p:cNvSpPr/>
          <p:nvPr userDrawn="1"/>
        </p:nvSpPr>
        <p:spPr>
          <a:xfrm>
            <a:off x="13178665" y="7372879"/>
            <a:ext cx="4611325" cy="2676070"/>
          </a:xfrm>
          <a:custGeom>
            <a:avLst/>
            <a:gdLst>
              <a:gd name="connsiteX0" fmla="*/ 0 w 4611325"/>
              <a:gd name="connsiteY0" fmla="*/ 0 h 2676070"/>
              <a:gd name="connsiteX1" fmla="*/ 750987 w 4611325"/>
              <a:gd name="connsiteY1" fmla="*/ 0 h 2676070"/>
              <a:gd name="connsiteX2" fmla="*/ 1455861 w 4611325"/>
              <a:gd name="connsiteY2" fmla="*/ 0 h 2676070"/>
              <a:gd name="connsiteX3" fmla="*/ 2114622 w 4611325"/>
              <a:gd name="connsiteY3" fmla="*/ 0 h 2676070"/>
              <a:gd name="connsiteX4" fmla="*/ 2773383 w 4611325"/>
              <a:gd name="connsiteY4" fmla="*/ 0 h 2676070"/>
              <a:gd name="connsiteX5" fmla="*/ 3524370 w 4611325"/>
              <a:gd name="connsiteY5" fmla="*/ 0 h 2676070"/>
              <a:gd name="connsiteX6" fmla="*/ 4611325 w 4611325"/>
              <a:gd name="connsiteY6" fmla="*/ 0 h 2676070"/>
              <a:gd name="connsiteX7" fmla="*/ 4611325 w 4611325"/>
              <a:gd name="connsiteY7" fmla="*/ 588735 h 2676070"/>
              <a:gd name="connsiteX8" fmla="*/ 4611325 w 4611325"/>
              <a:gd name="connsiteY8" fmla="*/ 1284514 h 2676070"/>
              <a:gd name="connsiteX9" fmla="*/ 4611325 w 4611325"/>
              <a:gd name="connsiteY9" fmla="*/ 1873249 h 2676070"/>
              <a:gd name="connsiteX10" fmla="*/ 4611325 w 4611325"/>
              <a:gd name="connsiteY10" fmla="*/ 2676070 h 2676070"/>
              <a:gd name="connsiteX11" fmla="*/ 4044791 w 4611325"/>
              <a:gd name="connsiteY11" fmla="*/ 2676070 h 2676070"/>
              <a:gd name="connsiteX12" fmla="*/ 3293804 w 4611325"/>
              <a:gd name="connsiteY12" fmla="*/ 2676070 h 2676070"/>
              <a:gd name="connsiteX13" fmla="*/ 2681156 w 4611325"/>
              <a:gd name="connsiteY13" fmla="*/ 2676070 h 2676070"/>
              <a:gd name="connsiteX14" fmla="*/ 1930169 w 4611325"/>
              <a:gd name="connsiteY14" fmla="*/ 2676070 h 2676070"/>
              <a:gd name="connsiteX15" fmla="*/ 1363635 w 4611325"/>
              <a:gd name="connsiteY15" fmla="*/ 2676070 h 2676070"/>
              <a:gd name="connsiteX16" fmla="*/ 843214 w 4611325"/>
              <a:gd name="connsiteY16" fmla="*/ 2676070 h 2676070"/>
              <a:gd name="connsiteX17" fmla="*/ 0 w 4611325"/>
              <a:gd name="connsiteY17" fmla="*/ 2676070 h 2676070"/>
              <a:gd name="connsiteX18" fmla="*/ 0 w 4611325"/>
              <a:gd name="connsiteY18" fmla="*/ 1980292 h 2676070"/>
              <a:gd name="connsiteX19" fmla="*/ 0 w 4611325"/>
              <a:gd name="connsiteY19" fmla="*/ 1391556 h 2676070"/>
              <a:gd name="connsiteX20" fmla="*/ 0 w 4611325"/>
              <a:gd name="connsiteY20" fmla="*/ 669018 h 2676070"/>
              <a:gd name="connsiteX21" fmla="*/ 0 w 4611325"/>
              <a:gd name="connsiteY21" fmla="*/ 0 h 26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11325" h="2676070" fill="none" extrusionOk="0">
                <a:moveTo>
                  <a:pt x="0" y="0"/>
                </a:moveTo>
                <a:cubicBezTo>
                  <a:pt x="284345" y="5254"/>
                  <a:pt x="437907" y="10736"/>
                  <a:pt x="750987" y="0"/>
                </a:cubicBezTo>
                <a:cubicBezTo>
                  <a:pt x="1064067" y="-10736"/>
                  <a:pt x="1276947" y="-20380"/>
                  <a:pt x="1455861" y="0"/>
                </a:cubicBezTo>
                <a:cubicBezTo>
                  <a:pt x="1634775" y="20380"/>
                  <a:pt x="1799468" y="-14640"/>
                  <a:pt x="2114622" y="0"/>
                </a:cubicBezTo>
                <a:cubicBezTo>
                  <a:pt x="2429776" y="14640"/>
                  <a:pt x="2509865" y="-29103"/>
                  <a:pt x="2773383" y="0"/>
                </a:cubicBezTo>
                <a:cubicBezTo>
                  <a:pt x="3036901" y="29103"/>
                  <a:pt x="3242692" y="-32811"/>
                  <a:pt x="3524370" y="0"/>
                </a:cubicBezTo>
                <a:cubicBezTo>
                  <a:pt x="3806048" y="32811"/>
                  <a:pt x="4157042" y="-10225"/>
                  <a:pt x="4611325" y="0"/>
                </a:cubicBezTo>
                <a:cubicBezTo>
                  <a:pt x="4582082" y="272689"/>
                  <a:pt x="4609906" y="374302"/>
                  <a:pt x="4611325" y="588735"/>
                </a:cubicBezTo>
                <a:cubicBezTo>
                  <a:pt x="4612744" y="803168"/>
                  <a:pt x="4621753" y="1040822"/>
                  <a:pt x="4611325" y="1284514"/>
                </a:cubicBezTo>
                <a:cubicBezTo>
                  <a:pt x="4600897" y="1528206"/>
                  <a:pt x="4602563" y="1623635"/>
                  <a:pt x="4611325" y="1873249"/>
                </a:cubicBezTo>
                <a:cubicBezTo>
                  <a:pt x="4620087" y="2122864"/>
                  <a:pt x="4594540" y="2405317"/>
                  <a:pt x="4611325" y="2676070"/>
                </a:cubicBezTo>
                <a:cubicBezTo>
                  <a:pt x="4402011" y="2658051"/>
                  <a:pt x="4242052" y="2656135"/>
                  <a:pt x="4044791" y="2676070"/>
                </a:cubicBezTo>
                <a:cubicBezTo>
                  <a:pt x="3847530" y="2696005"/>
                  <a:pt x="3600851" y="2682029"/>
                  <a:pt x="3293804" y="2676070"/>
                </a:cubicBezTo>
                <a:cubicBezTo>
                  <a:pt x="2986757" y="2670111"/>
                  <a:pt x="2984073" y="2676919"/>
                  <a:pt x="2681156" y="2676070"/>
                </a:cubicBezTo>
                <a:cubicBezTo>
                  <a:pt x="2378239" y="2675221"/>
                  <a:pt x="2288717" y="2653083"/>
                  <a:pt x="1930169" y="2676070"/>
                </a:cubicBezTo>
                <a:cubicBezTo>
                  <a:pt x="1571621" y="2699057"/>
                  <a:pt x="1489860" y="2683238"/>
                  <a:pt x="1363635" y="2676070"/>
                </a:cubicBezTo>
                <a:cubicBezTo>
                  <a:pt x="1237410" y="2668902"/>
                  <a:pt x="1100169" y="2687791"/>
                  <a:pt x="843214" y="2676070"/>
                </a:cubicBezTo>
                <a:cubicBezTo>
                  <a:pt x="586259" y="2664349"/>
                  <a:pt x="224755" y="2690856"/>
                  <a:pt x="0" y="2676070"/>
                </a:cubicBezTo>
                <a:cubicBezTo>
                  <a:pt x="-29801" y="2491814"/>
                  <a:pt x="-28148" y="2275499"/>
                  <a:pt x="0" y="1980292"/>
                </a:cubicBezTo>
                <a:cubicBezTo>
                  <a:pt x="28148" y="1685085"/>
                  <a:pt x="-2174" y="1533066"/>
                  <a:pt x="0" y="1391556"/>
                </a:cubicBezTo>
                <a:cubicBezTo>
                  <a:pt x="2174" y="1250046"/>
                  <a:pt x="-3602" y="963525"/>
                  <a:pt x="0" y="669018"/>
                </a:cubicBezTo>
                <a:cubicBezTo>
                  <a:pt x="3602" y="374511"/>
                  <a:pt x="-12592" y="271247"/>
                  <a:pt x="0" y="0"/>
                </a:cubicBezTo>
                <a:close/>
              </a:path>
              <a:path w="4611325" h="2676070" stroke="0" extrusionOk="0">
                <a:moveTo>
                  <a:pt x="0" y="0"/>
                </a:moveTo>
                <a:cubicBezTo>
                  <a:pt x="270036" y="-30039"/>
                  <a:pt x="336480" y="-9516"/>
                  <a:pt x="612647" y="0"/>
                </a:cubicBezTo>
                <a:cubicBezTo>
                  <a:pt x="888814" y="9516"/>
                  <a:pt x="970623" y="8164"/>
                  <a:pt x="1133068" y="0"/>
                </a:cubicBezTo>
                <a:cubicBezTo>
                  <a:pt x="1295513" y="-8164"/>
                  <a:pt x="1553426" y="6519"/>
                  <a:pt x="1884056" y="0"/>
                </a:cubicBezTo>
                <a:cubicBezTo>
                  <a:pt x="2214686" y="-6519"/>
                  <a:pt x="2249854" y="-877"/>
                  <a:pt x="2496703" y="0"/>
                </a:cubicBezTo>
                <a:cubicBezTo>
                  <a:pt x="2743552" y="877"/>
                  <a:pt x="2829509" y="-6358"/>
                  <a:pt x="3109351" y="0"/>
                </a:cubicBezTo>
                <a:cubicBezTo>
                  <a:pt x="3389193" y="6358"/>
                  <a:pt x="3584048" y="20118"/>
                  <a:pt x="3860338" y="0"/>
                </a:cubicBezTo>
                <a:cubicBezTo>
                  <a:pt x="4136628" y="-20118"/>
                  <a:pt x="4457746" y="-3032"/>
                  <a:pt x="4611325" y="0"/>
                </a:cubicBezTo>
                <a:cubicBezTo>
                  <a:pt x="4579979" y="347774"/>
                  <a:pt x="4628664" y="378006"/>
                  <a:pt x="4611325" y="722539"/>
                </a:cubicBezTo>
                <a:cubicBezTo>
                  <a:pt x="4593986" y="1067072"/>
                  <a:pt x="4581260" y="1048238"/>
                  <a:pt x="4611325" y="1338035"/>
                </a:cubicBezTo>
                <a:cubicBezTo>
                  <a:pt x="4641390" y="1627832"/>
                  <a:pt x="4616006" y="1813153"/>
                  <a:pt x="4611325" y="1953531"/>
                </a:cubicBezTo>
                <a:cubicBezTo>
                  <a:pt x="4606644" y="2093909"/>
                  <a:pt x="4645676" y="2405021"/>
                  <a:pt x="4611325" y="2676070"/>
                </a:cubicBezTo>
                <a:cubicBezTo>
                  <a:pt x="4452733" y="2645129"/>
                  <a:pt x="4204167" y="2710289"/>
                  <a:pt x="3906451" y="2676070"/>
                </a:cubicBezTo>
                <a:cubicBezTo>
                  <a:pt x="3608735" y="2641851"/>
                  <a:pt x="3478210" y="2667164"/>
                  <a:pt x="3155464" y="2676070"/>
                </a:cubicBezTo>
                <a:cubicBezTo>
                  <a:pt x="2832718" y="2684976"/>
                  <a:pt x="2572319" y="2691462"/>
                  <a:pt x="2404477" y="2676070"/>
                </a:cubicBezTo>
                <a:cubicBezTo>
                  <a:pt x="2236635" y="2660678"/>
                  <a:pt x="1962522" y="2684575"/>
                  <a:pt x="1837942" y="2676070"/>
                </a:cubicBezTo>
                <a:cubicBezTo>
                  <a:pt x="1713363" y="2667565"/>
                  <a:pt x="1459265" y="2704457"/>
                  <a:pt x="1179182" y="2676070"/>
                </a:cubicBezTo>
                <a:cubicBezTo>
                  <a:pt x="899099" y="2647683"/>
                  <a:pt x="475003" y="2689010"/>
                  <a:pt x="0" y="2676070"/>
                </a:cubicBezTo>
                <a:cubicBezTo>
                  <a:pt x="-19821" y="2425242"/>
                  <a:pt x="-7438" y="2213528"/>
                  <a:pt x="0" y="2007053"/>
                </a:cubicBezTo>
                <a:cubicBezTo>
                  <a:pt x="7438" y="1800578"/>
                  <a:pt x="-8729" y="1613595"/>
                  <a:pt x="0" y="1391556"/>
                </a:cubicBezTo>
                <a:cubicBezTo>
                  <a:pt x="8729" y="1169517"/>
                  <a:pt x="17077" y="1036640"/>
                  <a:pt x="0" y="776060"/>
                </a:cubicBezTo>
                <a:cubicBezTo>
                  <a:pt x="-17077" y="515480"/>
                  <a:pt x="5859" y="329874"/>
                  <a:pt x="0" y="0"/>
                </a:cubicBezTo>
                <a:close/>
              </a:path>
            </a:pathLst>
          </a:custGeom>
          <a:solidFill>
            <a:schemeClr val="bg1">
              <a:alpha val="18000"/>
            </a:schemeClr>
          </a:solidFill>
          <a:ln>
            <a:solidFill>
              <a:schemeClr val="accent1"/>
            </a:solidFill>
            <a:extLst>
              <a:ext uri="{C807C97D-BFC1-408E-A445-0C87EB9F89A2}">
                <ask:lineSketchStyleProps xmlns:ask="http://schemas.microsoft.com/office/drawing/2018/sketchyshapes" sd="1219033472">
                  <a:prstGeom prst="rect">
                    <a:avLst/>
                  </a:prstGeom>
                  <ask:type>
                    <ask:lineSketchFreehand/>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eform 12">
            <a:extLst>
              <a:ext uri="{FF2B5EF4-FFF2-40B4-BE49-F238E27FC236}">
                <a16:creationId xmlns:a16="http://schemas.microsoft.com/office/drawing/2014/main" id="{70448FC9-C837-489E-02F2-542290B88813}"/>
              </a:ext>
            </a:extLst>
          </p:cNvPr>
          <p:cNvSpPr/>
          <p:nvPr userDrawn="1"/>
        </p:nvSpPr>
        <p:spPr>
          <a:xfrm>
            <a:off x="13887566" y="7192197"/>
            <a:ext cx="2646072" cy="296310"/>
          </a:xfrm>
          <a:custGeom>
            <a:avLst/>
            <a:gdLst/>
            <a:ahLst/>
            <a:cxnLst/>
            <a:rect l="l" t="t" r="r" b="b"/>
            <a:pathLst>
              <a:path w="7315200" h="868680">
                <a:moveTo>
                  <a:pt x="0" y="0"/>
                </a:moveTo>
                <a:lnTo>
                  <a:pt x="7315200" y="0"/>
                </a:lnTo>
                <a:lnTo>
                  <a:pt x="7315200" y="868680"/>
                </a:lnTo>
                <a:lnTo>
                  <a:pt x="0" y="868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20" name="Gruppieren 19">
            <a:extLst>
              <a:ext uri="{FF2B5EF4-FFF2-40B4-BE49-F238E27FC236}">
                <a16:creationId xmlns:a16="http://schemas.microsoft.com/office/drawing/2014/main" id="{53309736-DCFA-6D64-7DAF-56BF10063F54}"/>
              </a:ext>
            </a:extLst>
          </p:cNvPr>
          <p:cNvGrpSpPr/>
          <p:nvPr userDrawn="1"/>
        </p:nvGrpSpPr>
        <p:grpSpPr>
          <a:xfrm>
            <a:off x="14198139" y="3504652"/>
            <a:ext cx="2397215" cy="495844"/>
            <a:chOff x="7396429" y="5435237"/>
            <a:chExt cx="1868873" cy="390254"/>
          </a:xfrm>
        </p:grpSpPr>
        <p:sp>
          <p:nvSpPr>
            <p:cNvPr id="21" name="Rechteck 252">
              <a:extLst>
                <a:ext uri="{FF2B5EF4-FFF2-40B4-BE49-F238E27FC236}">
                  <a16:creationId xmlns:a16="http://schemas.microsoft.com/office/drawing/2014/main" id="{5FFF2602-FE34-575C-77A8-6EC01AEBD025}"/>
                </a:ext>
              </a:extLst>
            </p:cNvPr>
            <p:cNvSpPr/>
            <p:nvPr/>
          </p:nvSpPr>
          <p:spPr>
            <a:xfrm>
              <a:off x="7396429" y="5437294"/>
              <a:ext cx="934197" cy="388197"/>
            </a:xfrm>
            <a:prstGeom prst="rect">
              <a:avLst/>
            </a:prstGeom>
            <a:noFill/>
            <a:ln w="22225" cap="flat">
              <a:solidFill>
                <a:srgbClr val="FF6161"/>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22" name="Rechteck 253">
              <a:extLst>
                <a:ext uri="{FF2B5EF4-FFF2-40B4-BE49-F238E27FC236}">
                  <a16:creationId xmlns:a16="http://schemas.microsoft.com/office/drawing/2014/main" id="{8569272C-2742-5EF0-2AA0-F3223587656A}"/>
                </a:ext>
              </a:extLst>
            </p:cNvPr>
            <p:cNvSpPr/>
            <p:nvPr/>
          </p:nvSpPr>
          <p:spPr>
            <a:xfrm>
              <a:off x="8348954" y="5435237"/>
              <a:ext cx="916348" cy="388197"/>
            </a:xfrm>
            <a:prstGeom prst="rect">
              <a:avLst/>
            </a:prstGeom>
            <a:noFill/>
            <a:ln w="22225" cap="flat">
              <a:solidFill>
                <a:srgbClr val="008204"/>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23" name="Textfeld 262">
              <a:extLst>
                <a:ext uri="{FF2B5EF4-FFF2-40B4-BE49-F238E27FC236}">
                  <a16:creationId xmlns:a16="http://schemas.microsoft.com/office/drawing/2014/main" id="{168313FF-C514-3B33-132A-F3861CD29909}"/>
                </a:ext>
              </a:extLst>
            </p:cNvPr>
            <p:cNvSpPr txBox="1"/>
            <p:nvPr/>
          </p:nvSpPr>
          <p:spPr>
            <a:xfrm>
              <a:off x="7432124" y="5499761"/>
              <a:ext cx="893437" cy="2296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a:defRPr sz="800" b="1">
                  <a:solidFill>
                    <a:srgbClr val="FF6161"/>
                  </a:solidFill>
                  <a:latin typeface="Verdana"/>
                  <a:ea typeface="Verdana"/>
                  <a:cs typeface="Verdana"/>
                  <a:sym typeface="Verdana"/>
                </a:defRPr>
              </a:lvl1pPr>
            </a:lstStyle>
            <a:p>
              <a:r>
                <a:rPr lang="de-DE" sz="1896" spc="28" dirty="0">
                  <a:solidFill>
                    <a:srgbClr val="FF0000"/>
                  </a:solidFill>
                  <a:latin typeface="Fira Sans Bold"/>
                </a:rPr>
                <a:t>NIEDRIG</a:t>
              </a:r>
              <a:endParaRPr sz="1896" spc="28" dirty="0">
                <a:solidFill>
                  <a:srgbClr val="FF0000"/>
                </a:solidFill>
                <a:latin typeface="Fira Sans Bold"/>
              </a:endParaRPr>
            </a:p>
          </p:txBody>
        </p:sp>
        <p:sp>
          <p:nvSpPr>
            <p:cNvPr id="24" name="Textfeld 266">
              <a:extLst>
                <a:ext uri="{FF2B5EF4-FFF2-40B4-BE49-F238E27FC236}">
                  <a16:creationId xmlns:a16="http://schemas.microsoft.com/office/drawing/2014/main" id="{D20E330D-D318-826A-0BAE-BA3E76701239}"/>
                </a:ext>
              </a:extLst>
            </p:cNvPr>
            <p:cNvSpPr txBox="1"/>
            <p:nvPr/>
          </p:nvSpPr>
          <p:spPr>
            <a:xfrm>
              <a:off x="8321832" y="5502810"/>
              <a:ext cx="914231" cy="2296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a:defRPr sz="800" b="1">
                  <a:solidFill>
                    <a:srgbClr val="008204"/>
                  </a:solidFill>
                  <a:latin typeface="Verdana"/>
                  <a:ea typeface="Verdana"/>
                  <a:cs typeface="Verdana"/>
                  <a:sym typeface="Verdana"/>
                </a:defRPr>
              </a:lvl1pPr>
            </a:lstStyle>
            <a:p>
              <a:r>
                <a:rPr lang="de-DE" sz="1896" spc="28" dirty="0">
                  <a:solidFill>
                    <a:schemeClr val="accent5">
                      <a:lumMod val="75000"/>
                    </a:schemeClr>
                  </a:solidFill>
                  <a:latin typeface="Fira Sans Bold"/>
                </a:rPr>
                <a:t>HOCH</a:t>
              </a:r>
              <a:endParaRPr sz="1896" spc="28" dirty="0">
                <a:solidFill>
                  <a:schemeClr val="accent5">
                    <a:lumMod val="75000"/>
                  </a:schemeClr>
                </a:solidFill>
                <a:latin typeface="Fira Sans Bold"/>
              </a:endParaRPr>
            </a:p>
          </p:txBody>
        </p:sp>
      </p:grpSp>
      <p:sp>
        <p:nvSpPr>
          <p:cNvPr id="25" name="Textfeld 47">
            <a:extLst>
              <a:ext uri="{FF2B5EF4-FFF2-40B4-BE49-F238E27FC236}">
                <a16:creationId xmlns:a16="http://schemas.microsoft.com/office/drawing/2014/main" id="{1E4F6B86-DE37-C9EC-BBB1-64FF06BB68FE}"/>
              </a:ext>
            </a:extLst>
          </p:cNvPr>
          <p:cNvSpPr txBox="1"/>
          <p:nvPr userDrawn="1"/>
        </p:nvSpPr>
        <p:spPr>
          <a:xfrm>
            <a:off x="14613179" y="4542290"/>
            <a:ext cx="555242" cy="2923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defRPr sz="800">
                <a:latin typeface="Verdana"/>
                <a:ea typeface="Verdana"/>
                <a:cs typeface="Verdana"/>
                <a:sym typeface="Verdana"/>
              </a:defRPr>
            </a:lvl1pPr>
          </a:lstStyle>
          <a:p>
            <a:r>
              <a:rPr lang="de-DE" sz="1900" spc="28" dirty="0">
                <a:solidFill>
                  <a:schemeClr val="tx1">
                    <a:lumMod val="75000"/>
                    <a:lumOff val="25000"/>
                  </a:schemeClr>
                </a:solidFill>
                <a:latin typeface="Fira Sans"/>
              </a:rPr>
              <a:t>ja</a:t>
            </a:r>
            <a:endParaRPr sz="1900" spc="28" dirty="0">
              <a:solidFill>
                <a:schemeClr val="tx1">
                  <a:lumMod val="75000"/>
                  <a:lumOff val="25000"/>
                </a:schemeClr>
              </a:solidFill>
              <a:latin typeface="Fira Sans"/>
            </a:endParaRPr>
          </a:p>
        </p:txBody>
      </p:sp>
      <p:sp>
        <p:nvSpPr>
          <p:cNvPr id="26" name="Rechteck 48">
            <a:extLst>
              <a:ext uri="{FF2B5EF4-FFF2-40B4-BE49-F238E27FC236}">
                <a16:creationId xmlns:a16="http://schemas.microsoft.com/office/drawing/2014/main" id="{7037A16D-13A0-BEE9-21FE-4BEB982AE526}"/>
              </a:ext>
            </a:extLst>
          </p:cNvPr>
          <p:cNvSpPr/>
          <p:nvPr userDrawn="1"/>
        </p:nvSpPr>
        <p:spPr>
          <a:xfrm>
            <a:off x="14190000" y="4550700"/>
            <a:ext cx="288000" cy="288000"/>
          </a:xfrm>
          <a:prstGeom prst="rect">
            <a:avLst/>
          </a:prstGeom>
          <a:solidFill>
            <a:srgbClr val="FFFFFF"/>
          </a:solidFill>
          <a:ln w="12700" cap="flat">
            <a:solidFill>
              <a:schemeClr val="tx1">
                <a:lumMod val="75000"/>
                <a:lumOff val="25000"/>
              </a:schemeClr>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 name="Rechteck 23">
            <a:extLst>
              <a:ext uri="{FF2B5EF4-FFF2-40B4-BE49-F238E27FC236}">
                <a16:creationId xmlns:a16="http://schemas.microsoft.com/office/drawing/2014/main" id="{6207A671-82A9-7577-D0E8-49F258DD33F4}"/>
              </a:ext>
            </a:extLst>
          </p:cNvPr>
          <p:cNvSpPr/>
          <p:nvPr userDrawn="1"/>
        </p:nvSpPr>
        <p:spPr>
          <a:xfrm>
            <a:off x="15447327" y="4545617"/>
            <a:ext cx="288000" cy="288000"/>
          </a:xfrm>
          <a:prstGeom prst="rect">
            <a:avLst/>
          </a:prstGeom>
          <a:solidFill>
            <a:srgbClr val="FFFFFF"/>
          </a:solidFill>
          <a:ln w="12700" cap="flat">
            <a:solidFill>
              <a:schemeClr val="tx1">
                <a:lumMod val="75000"/>
                <a:lumOff val="25000"/>
              </a:schemeClr>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 name="Textfeld 22">
            <a:extLst>
              <a:ext uri="{FF2B5EF4-FFF2-40B4-BE49-F238E27FC236}">
                <a16:creationId xmlns:a16="http://schemas.microsoft.com/office/drawing/2014/main" id="{248245A7-481C-3709-135A-E6C87D00812D}"/>
              </a:ext>
            </a:extLst>
          </p:cNvPr>
          <p:cNvSpPr txBox="1"/>
          <p:nvPr userDrawn="1"/>
        </p:nvSpPr>
        <p:spPr>
          <a:xfrm>
            <a:off x="15794306" y="4528268"/>
            <a:ext cx="817294" cy="2923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defRPr sz="800">
                <a:latin typeface="Verdana"/>
                <a:ea typeface="Verdana"/>
                <a:cs typeface="Verdana"/>
                <a:sym typeface="Verdana"/>
              </a:defRPr>
            </a:lvl1pPr>
          </a:lstStyle>
          <a:p>
            <a:r>
              <a:rPr sz="1900" spc="28" dirty="0" err="1">
                <a:solidFill>
                  <a:schemeClr val="tx1">
                    <a:lumMod val="75000"/>
                    <a:lumOff val="25000"/>
                  </a:schemeClr>
                </a:solidFill>
                <a:latin typeface="Fira Sans"/>
              </a:rPr>
              <a:t>nein</a:t>
            </a:r>
            <a:endParaRPr sz="1900" spc="28" dirty="0">
              <a:solidFill>
                <a:schemeClr val="tx1">
                  <a:lumMod val="75000"/>
                  <a:lumOff val="25000"/>
                </a:schemeClr>
              </a:solidFill>
              <a:latin typeface="Fira Sans"/>
            </a:endParaRPr>
          </a:p>
        </p:txBody>
      </p:sp>
      <p:sp>
        <p:nvSpPr>
          <p:cNvPr id="30" name="Textfeld 29">
            <a:extLst>
              <a:ext uri="{FF2B5EF4-FFF2-40B4-BE49-F238E27FC236}">
                <a16:creationId xmlns:a16="http://schemas.microsoft.com/office/drawing/2014/main" id="{D4657113-FD2A-CB7A-431F-6DA371B456B5}"/>
              </a:ext>
            </a:extLst>
          </p:cNvPr>
          <p:cNvSpPr txBox="1"/>
          <p:nvPr userDrawn="1"/>
        </p:nvSpPr>
        <p:spPr>
          <a:xfrm>
            <a:off x="5713431" y="9064887"/>
            <a:ext cx="4767118" cy="964623"/>
          </a:xfrm>
          <a:prstGeom prst="rect">
            <a:avLst/>
          </a:prstGeom>
          <a:noFill/>
        </p:spPr>
        <p:txBody>
          <a:bodyPr wrap="square">
            <a:spAutoFit/>
          </a:bodyPr>
          <a:lstStyle/>
          <a:p>
            <a:pPr algn="l">
              <a:lnSpc>
                <a:spcPts val="2281"/>
              </a:lnSpc>
              <a:spcBef>
                <a:spcPct val="0"/>
              </a:spcBef>
            </a:pPr>
            <a:r>
              <a:rPr lang="de-DE" sz="1800" i="1" spc="26" noProof="0" dirty="0">
                <a:solidFill>
                  <a:schemeClr val="tx1">
                    <a:lumMod val="75000"/>
                    <a:lumOff val="25000"/>
                  </a:schemeClr>
                </a:solidFill>
                <a:latin typeface="Fira Sans Light Italics"/>
                <a:ea typeface="Fira Sans Light Italics"/>
                <a:cs typeface="Fira Sans Light Italics"/>
                <a:sym typeface="Fira Sans Light Italics"/>
              </a:rPr>
              <a:t>Auf der Rückseite konkrete Beispiele aus der Unterrichtspraxis. Scannen Sie dazu den QR-Code. </a:t>
            </a:r>
          </a:p>
        </p:txBody>
      </p:sp>
      <p:sp>
        <p:nvSpPr>
          <p:cNvPr id="31" name="Textplatzhalter 16">
            <a:extLst>
              <a:ext uri="{FF2B5EF4-FFF2-40B4-BE49-F238E27FC236}">
                <a16:creationId xmlns:a16="http://schemas.microsoft.com/office/drawing/2014/main" id="{95B91CF5-029A-C9E0-0FC7-7E7DC5F3EA88}"/>
              </a:ext>
            </a:extLst>
          </p:cNvPr>
          <p:cNvSpPr>
            <a:spLocks noGrp="1"/>
          </p:cNvSpPr>
          <p:nvPr>
            <p:ph type="body" sz="quarter" idx="13"/>
          </p:nvPr>
        </p:nvSpPr>
        <p:spPr>
          <a:xfrm>
            <a:off x="13135392" y="5391325"/>
            <a:ext cx="4611325" cy="1744447"/>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32" name="Textplatzhalter 16">
            <a:extLst>
              <a:ext uri="{FF2B5EF4-FFF2-40B4-BE49-F238E27FC236}">
                <a16:creationId xmlns:a16="http://schemas.microsoft.com/office/drawing/2014/main" id="{1E0B5A48-23AF-AE34-6D4B-471902608C28}"/>
              </a:ext>
            </a:extLst>
          </p:cNvPr>
          <p:cNvSpPr>
            <a:spLocks noGrp="1"/>
          </p:cNvSpPr>
          <p:nvPr>
            <p:ph type="body" sz="quarter" idx="14"/>
          </p:nvPr>
        </p:nvSpPr>
        <p:spPr>
          <a:xfrm>
            <a:off x="788574" y="2592456"/>
            <a:ext cx="4510867" cy="652639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33" name="Textplatzhalter 16">
            <a:extLst>
              <a:ext uri="{FF2B5EF4-FFF2-40B4-BE49-F238E27FC236}">
                <a16:creationId xmlns:a16="http://schemas.microsoft.com/office/drawing/2014/main" id="{BD4C28CB-1085-C3DC-77EC-1CD035F93866}"/>
              </a:ext>
            </a:extLst>
          </p:cNvPr>
          <p:cNvSpPr>
            <a:spLocks noGrp="1"/>
          </p:cNvSpPr>
          <p:nvPr>
            <p:ph type="body" sz="quarter" idx="15"/>
          </p:nvPr>
        </p:nvSpPr>
        <p:spPr>
          <a:xfrm>
            <a:off x="5663106" y="2563784"/>
            <a:ext cx="4510867" cy="652639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Tree>
    <p:extLst>
      <p:ext uri="{BB962C8B-B14F-4D97-AF65-F5344CB8AC3E}">
        <p14:creationId xmlns:p14="http://schemas.microsoft.com/office/powerpoint/2010/main" val="4108690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1C023F-C811-8B54-5D97-63B44BA908CB}"/>
              </a:ext>
            </a:extLst>
          </p:cNvPr>
          <p:cNvSpPr>
            <a:spLocks noGrp="1"/>
          </p:cNvSpPr>
          <p:nvPr>
            <p:ph type="title"/>
          </p:nvPr>
        </p:nvSpPr>
        <p:spPr>
          <a:xfrm>
            <a:off x="12350877" y="190499"/>
            <a:ext cx="5104800" cy="1296000"/>
          </a:xfrm>
          <a:prstGeom prst="rect">
            <a:avLst/>
          </a:prstGeom>
        </p:spPr>
        <p:txBody>
          <a:bodyPr/>
          <a:lstStyle>
            <a:lvl1pPr algn="ctr">
              <a:defRPr sz="3000">
                <a:solidFill>
                  <a:schemeClr val="bg1"/>
                </a:solidFill>
                <a:latin typeface="Fira Sans" panose="020B0503050000020004" pitchFamily="34" charset="0"/>
              </a:defRPr>
            </a:lvl1pPr>
          </a:lstStyle>
          <a:p>
            <a:r>
              <a:rPr lang="de-DE" dirty="0"/>
              <a:t>Mastertitelformat bearbeiten</a:t>
            </a:r>
          </a:p>
        </p:txBody>
      </p:sp>
      <p:sp>
        <p:nvSpPr>
          <p:cNvPr id="7" name="Freeform 3">
            <a:extLst>
              <a:ext uri="{FF2B5EF4-FFF2-40B4-BE49-F238E27FC236}">
                <a16:creationId xmlns:a16="http://schemas.microsoft.com/office/drawing/2014/main" id="{BDB2191A-5497-B0B8-927E-8E2E398DBAB3}"/>
              </a:ext>
            </a:extLst>
          </p:cNvPr>
          <p:cNvSpPr/>
          <p:nvPr userDrawn="1"/>
        </p:nvSpPr>
        <p:spPr>
          <a:xfrm>
            <a:off x="543065" y="1790700"/>
            <a:ext cx="5442093" cy="8125201"/>
          </a:xfrm>
          <a:custGeom>
            <a:avLst/>
            <a:gdLst>
              <a:gd name="connsiteX0" fmla="*/ 0 w 5442093"/>
              <a:gd name="connsiteY0" fmla="*/ 0 h 8125201"/>
              <a:gd name="connsiteX1" fmla="*/ 5442093 w 5442093"/>
              <a:gd name="connsiteY1" fmla="*/ 0 h 8125201"/>
              <a:gd name="connsiteX2" fmla="*/ 5442093 w 5442093"/>
              <a:gd name="connsiteY2" fmla="*/ 8125201 h 8125201"/>
              <a:gd name="connsiteX3" fmla="*/ 0 w 5442093"/>
              <a:gd name="connsiteY3" fmla="*/ 8125201 h 8125201"/>
              <a:gd name="connsiteX4" fmla="*/ 0 w 5442093"/>
              <a:gd name="connsiteY4" fmla="*/ 0 h 812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2093" h="8125201" extrusionOk="0">
                <a:moveTo>
                  <a:pt x="0" y="0"/>
                </a:moveTo>
                <a:cubicBezTo>
                  <a:pt x="2484793" y="118645"/>
                  <a:pt x="3517096" y="116012"/>
                  <a:pt x="5442093" y="0"/>
                </a:cubicBezTo>
                <a:cubicBezTo>
                  <a:pt x="5309211" y="2619279"/>
                  <a:pt x="5527044" y="6846046"/>
                  <a:pt x="5442093" y="8125201"/>
                </a:cubicBezTo>
                <a:cubicBezTo>
                  <a:pt x="4151865" y="8259801"/>
                  <a:pt x="1451379" y="7968005"/>
                  <a:pt x="0" y="8125201"/>
                </a:cubicBezTo>
                <a:cubicBezTo>
                  <a:pt x="-20187" y="4915577"/>
                  <a:pt x="-152480" y="1271989"/>
                  <a:pt x="0" y="0"/>
                </a:cubicBezTo>
                <a:close/>
              </a:path>
            </a:pathLst>
          </a:custGeom>
          <a:noFill/>
          <a:ln w="19050">
            <a:solidFill>
              <a:schemeClr val="accent4"/>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8" name="Freeform 3">
            <a:extLst>
              <a:ext uri="{FF2B5EF4-FFF2-40B4-BE49-F238E27FC236}">
                <a16:creationId xmlns:a16="http://schemas.microsoft.com/office/drawing/2014/main" id="{A728E354-8237-883D-B525-7A4EC185A4DB}"/>
              </a:ext>
            </a:extLst>
          </p:cNvPr>
          <p:cNvSpPr/>
          <p:nvPr userDrawn="1"/>
        </p:nvSpPr>
        <p:spPr>
          <a:xfrm>
            <a:off x="6351586" y="1790700"/>
            <a:ext cx="5442093" cy="8125201"/>
          </a:xfrm>
          <a:custGeom>
            <a:avLst/>
            <a:gdLst>
              <a:gd name="connsiteX0" fmla="*/ 0 w 5442093"/>
              <a:gd name="connsiteY0" fmla="*/ 0 h 8125201"/>
              <a:gd name="connsiteX1" fmla="*/ 5442093 w 5442093"/>
              <a:gd name="connsiteY1" fmla="*/ 0 h 8125201"/>
              <a:gd name="connsiteX2" fmla="*/ 5442093 w 5442093"/>
              <a:gd name="connsiteY2" fmla="*/ 8125201 h 8125201"/>
              <a:gd name="connsiteX3" fmla="*/ 0 w 5442093"/>
              <a:gd name="connsiteY3" fmla="*/ 8125201 h 8125201"/>
              <a:gd name="connsiteX4" fmla="*/ 0 w 5442093"/>
              <a:gd name="connsiteY4" fmla="*/ 0 h 812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2093" h="8125201" extrusionOk="0">
                <a:moveTo>
                  <a:pt x="0" y="0"/>
                </a:moveTo>
                <a:cubicBezTo>
                  <a:pt x="2484793" y="118645"/>
                  <a:pt x="3517096" y="116012"/>
                  <a:pt x="5442093" y="0"/>
                </a:cubicBezTo>
                <a:cubicBezTo>
                  <a:pt x="5309211" y="2619279"/>
                  <a:pt x="5527044" y="6846046"/>
                  <a:pt x="5442093" y="8125201"/>
                </a:cubicBezTo>
                <a:cubicBezTo>
                  <a:pt x="4151865" y="8259801"/>
                  <a:pt x="1451379" y="7968005"/>
                  <a:pt x="0" y="8125201"/>
                </a:cubicBezTo>
                <a:cubicBezTo>
                  <a:pt x="-20187" y="4915577"/>
                  <a:pt x="-152480" y="1271989"/>
                  <a:pt x="0" y="0"/>
                </a:cubicBezTo>
                <a:close/>
              </a:path>
            </a:pathLst>
          </a:custGeom>
          <a:noFill/>
          <a:ln w="19050">
            <a:solidFill>
              <a:schemeClr val="accent4"/>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9" name="Freeform 3">
            <a:extLst>
              <a:ext uri="{FF2B5EF4-FFF2-40B4-BE49-F238E27FC236}">
                <a16:creationId xmlns:a16="http://schemas.microsoft.com/office/drawing/2014/main" id="{B0931111-4E53-48D0-7C9C-8BECA538A8A0}"/>
              </a:ext>
            </a:extLst>
          </p:cNvPr>
          <p:cNvSpPr/>
          <p:nvPr userDrawn="1"/>
        </p:nvSpPr>
        <p:spPr>
          <a:xfrm>
            <a:off x="12160107" y="1790700"/>
            <a:ext cx="5442093" cy="8125201"/>
          </a:xfrm>
          <a:custGeom>
            <a:avLst/>
            <a:gdLst>
              <a:gd name="connsiteX0" fmla="*/ 0 w 5442093"/>
              <a:gd name="connsiteY0" fmla="*/ 0 h 8125201"/>
              <a:gd name="connsiteX1" fmla="*/ 5442093 w 5442093"/>
              <a:gd name="connsiteY1" fmla="*/ 0 h 8125201"/>
              <a:gd name="connsiteX2" fmla="*/ 5442093 w 5442093"/>
              <a:gd name="connsiteY2" fmla="*/ 8125201 h 8125201"/>
              <a:gd name="connsiteX3" fmla="*/ 0 w 5442093"/>
              <a:gd name="connsiteY3" fmla="*/ 8125201 h 8125201"/>
              <a:gd name="connsiteX4" fmla="*/ 0 w 5442093"/>
              <a:gd name="connsiteY4" fmla="*/ 0 h 812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2093" h="8125201" extrusionOk="0">
                <a:moveTo>
                  <a:pt x="0" y="0"/>
                </a:moveTo>
                <a:cubicBezTo>
                  <a:pt x="2484793" y="118645"/>
                  <a:pt x="3517096" y="116012"/>
                  <a:pt x="5442093" y="0"/>
                </a:cubicBezTo>
                <a:cubicBezTo>
                  <a:pt x="5309211" y="2619279"/>
                  <a:pt x="5527044" y="6846046"/>
                  <a:pt x="5442093" y="8125201"/>
                </a:cubicBezTo>
                <a:cubicBezTo>
                  <a:pt x="4151865" y="8259801"/>
                  <a:pt x="1451379" y="7968005"/>
                  <a:pt x="0" y="8125201"/>
                </a:cubicBezTo>
                <a:cubicBezTo>
                  <a:pt x="-20187" y="4915577"/>
                  <a:pt x="-152480" y="1271989"/>
                  <a:pt x="0" y="0"/>
                </a:cubicBezTo>
                <a:close/>
              </a:path>
            </a:pathLst>
          </a:custGeom>
          <a:noFill/>
          <a:ln w="19050">
            <a:solidFill>
              <a:schemeClr val="accent4"/>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13" name="Bildplatzhalter 12">
            <a:extLst>
              <a:ext uri="{FF2B5EF4-FFF2-40B4-BE49-F238E27FC236}">
                <a16:creationId xmlns:a16="http://schemas.microsoft.com/office/drawing/2014/main" id="{4785314D-6088-7945-0BEC-B8E167F17E61}"/>
              </a:ext>
            </a:extLst>
          </p:cNvPr>
          <p:cNvSpPr>
            <a:spLocks noGrp="1"/>
          </p:cNvSpPr>
          <p:nvPr>
            <p:ph type="pic" sz="quarter" idx="10"/>
          </p:nvPr>
        </p:nvSpPr>
        <p:spPr>
          <a:xfrm>
            <a:off x="2286000" y="8243700"/>
            <a:ext cx="1548000" cy="1548000"/>
          </a:xfrm>
          <a:prstGeom prst="rect">
            <a:avLst/>
          </a:prstGeom>
        </p:spPr>
        <p:txBody>
          <a:bodyPr/>
          <a:lstStyle/>
          <a:p>
            <a:endParaRPr lang="de-DE"/>
          </a:p>
        </p:txBody>
      </p:sp>
      <p:sp>
        <p:nvSpPr>
          <p:cNvPr id="14" name="Bildplatzhalter 12">
            <a:extLst>
              <a:ext uri="{FF2B5EF4-FFF2-40B4-BE49-F238E27FC236}">
                <a16:creationId xmlns:a16="http://schemas.microsoft.com/office/drawing/2014/main" id="{90057BF0-D9C8-E4AC-632B-4D428D42FAA0}"/>
              </a:ext>
            </a:extLst>
          </p:cNvPr>
          <p:cNvSpPr>
            <a:spLocks noGrp="1"/>
          </p:cNvSpPr>
          <p:nvPr>
            <p:ph type="pic" sz="quarter" idx="11"/>
          </p:nvPr>
        </p:nvSpPr>
        <p:spPr>
          <a:xfrm>
            <a:off x="8370000" y="8243700"/>
            <a:ext cx="1548000" cy="1548000"/>
          </a:xfrm>
          <a:prstGeom prst="rect">
            <a:avLst/>
          </a:prstGeom>
        </p:spPr>
        <p:txBody>
          <a:bodyPr/>
          <a:lstStyle/>
          <a:p>
            <a:endParaRPr lang="de-DE"/>
          </a:p>
        </p:txBody>
      </p:sp>
      <p:sp>
        <p:nvSpPr>
          <p:cNvPr id="15" name="Bildplatzhalter 12">
            <a:extLst>
              <a:ext uri="{FF2B5EF4-FFF2-40B4-BE49-F238E27FC236}">
                <a16:creationId xmlns:a16="http://schemas.microsoft.com/office/drawing/2014/main" id="{9A53AF11-F29B-F209-473B-196DE68C1ACA}"/>
              </a:ext>
            </a:extLst>
          </p:cNvPr>
          <p:cNvSpPr>
            <a:spLocks noGrp="1"/>
          </p:cNvSpPr>
          <p:nvPr>
            <p:ph type="pic" sz="quarter" idx="12"/>
          </p:nvPr>
        </p:nvSpPr>
        <p:spPr>
          <a:xfrm>
            <a:off x="14107153" y="8243700"/>
            <a:ext cx="1548000" cy="1548000"/>
          </a:xfrm>
          <a:prstGeom prst="rect">
            <a:avLst/>
          </a:prstGeom>
        </p:spPr>
        <p:txBody>
          <a:bodyPr/>
          <a:lstStyle/>
          <a:p>
            <a:endParaRPr lang="de-DE"/>
          </a:p>
        </p:txBody>
      </p:sp>
      <p:sp>
        <p:nvSpPr>
          <p:cNvPr id="17" name="Textplatzhalter 16">
            <a:extLst>
              <a:ext uri="{FF2B5EF4-FFF2-40B4-BE49-F238E27FC236}">
                <a16:creationId xmlns:a16="http://schemas.microsoft.com/office/drawing/2014/main" id="{D3A17DB0-82A0-5FA6-EB3B-714B5AB84C19}"/>
              </a:ext>
            </a:extLst>
          </p:cNvPr>
          <p:cNvSpPr>
            <a:spLocks noGrp="1"/>
          </p:cNvSpPr>
          <p:nvPr>
            <p:ph type="body" sz="quarter" idx="13"/>
          </p:nvPr>
        </p:nvSpPr>
        <p:spPr>
          <a:xfrm>
            <a:off x="6553200" y="1943100"/>
            <a:ext cx="5105400" cy="59436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18" name="Textplatzhalter 16">
            <a:extLst>
              <a:ext uri="{FF2B5EF4-FFF2-40B4-BE49-F238E27FC236}">
                <a16:creationId xmlns:a16="http://schemas.microsoft.com/office/drawing/2014/main" id="{0AE9059F-0E42-C7F4-4AD0-8ABD240C98CD}"/>
              </a:ext>
            </a:extLst>
          </p:cNvPr>
          <p:cNvSpPr>
            <a:spLocks noGrp="1"/>
          </p:cNvSpPr>
          <p:nvPr>
            <p:ph type="body" sz="quarter" idx="14"/>
          </p:nvPr>
        </p:nvSpPr>
        <p:spPr>
          <a:xfrm>
            <a:off x="711411" y="1943100"/>
            <a:ext cx="5105400" cy="5944378"/>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19" name="Textplatzhalter 16">
            <a:extLst>
              <a:ext uri="{FF2B5EF4-FFF2-40B4-BE49-F238E27FC236}">
                <a16:creationId xmlns:a16="http://schemas.microsoft.com/office/drawing/2014/main" id="{0B031651-9030-6B01-96D1-C3753B9E846E}"/>
              </a:ext>
            </a:extLst>
          </p:cNvPr>
          <p:cNvSpPr>
            <a:spLocks noGrp="1"/>
          </p:cNvSpPr>
          <p:nvPr>
            <p:ph type="body" sz="quarter" idx="15"/>
          </p:nvPr>
        </p:nvSpPr>
        <p:spPr>
          <a:xfrm>
            <a:off x="12328453" y="1943100"/>
            <a:ext cx="5105400" cy="5863207"/>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22" name="Textplatzhalter 21">
            <a:extLst>
              <a:ext uri="{FF2B5EF4-FFF2-40B4-BE49-F238E27FC236}">
                <a16:creationId xmlns:a16="http://schemas.microsoft.com/office/drawing/2014/main" id="{B344E678-6963-A675-F129-1950CF94516C}"/>
              </a:ext>
            </a:extLst>
          </p:cNvPr>
          <p:cNvSpPr>
            <a:spLocks noGrp="1"/>
          </p:cNvSpPr>
          <p:nvPr>
            <p:ph type="body" sz="quarter" idx="16"/>
          </p:nvPr>
        </p:nvSpPr>
        <p:spPr>
          <a:xfrm>
            <a:off x="629468" y="190498"/>
            <a:ext cx="5104800" cy="1296000"/>
          </a:xfrm>
          <a:prstGeom prst="rect">
            <a:avLst/>
          </a:prstGeom>
        </p:spPr>
        <p:txBody>
          <a:bodyPr/>
          <a:lstStyle>
            <a:lvl1pPr marL="0" indent="0" algn="ctr" defTabSz="914400" rtl="0" eaLnBrk="1" latinLnBrk="0" hangingPunct="1">
              <a:lnSpc>
                <a:spcPct val="90000"/>
              </a:lnSpc>
              <a:spcBef>
                <a:spcPct val="0"/>
              </a:spcBef>
              <a:buNone/>
              <a:defRPr lang="de-DE" sz="3000" kern="1200" dirty="0" smtClean="0">
                <a:solidFill>
                  <a:schemeClr val="bg1"/>
                </a:solidFill>
                <a:latin typeface="Fira Sans" panose="020B0503050000020004" pitchFamily="34" charset="0"/>
                <a:ea typeface="+mj-ea"/>
                <a:cs typeface="+mj-cs"/>
              </a:defRPr>
            </a:lvl1pPr>
          </a:lstStyle>
          <a:p>
            <a:pPr lvl="0"/>
            <a:r>
              <a:rPr lang="de-DE" dirty="0"/>
              <a:t>Mastertextformat bearbeiten</a:t>
            </a:r>
          </a:p>
          <a:p>
            <a:pPr lvl="1"/>
            <a:endParaRPr lang="de-DE" dirty="0"/>
          </a:p>
        </p:txBody>
      </p:sp>
      <p:sp>
        <p:nvSpPr>
          <p:cNvPr id="24" name="Textplatzhalter 23">
            <a:extLst>
              <a:ext uri="{FF2B5EF4-FFF2-40B4-BE49-F238E27FC236}">
                <a16:creationId xmlns:a16="http://schemas.microsoft.com/office/drawing/2014/main" id="{639C5617-7754-F34F-E81D-B698D930388E}"/>
              </a:ext>
            </a:extLst>
          </p:cNvPr>
          <p:cNvSpPr>
            <a:spLocks noGrp="1"/>
          </p:cNvSpPr>
          <p:nvPr>
            <p:ph type="body" sz="quarter" idx="17"/>
          </p:nvPr>
        </p:nvSpPr>
        <p:spPr>
          <a:xfrm>
            <a:off x="6553194" y="190498"/>
            <a:ext cx="5104800" cy="1296000"/>
          </a:xfrm>
          <a:prstGeom prst="rect">
            <a:avLst/>
          </a:prstGeom>
        </p:spPr>
        <p:txBody>
          <a:bodyPr/>
          <a:lstStyle>
            <a:lvl1pPr marL="0" indent="0" algn="ctr">
              <a:buNone/>
              <a:defRPr lang="de-DE" sz="3000" kern="1200" dirty="0" smtClean="0">
                <a:solidFill>
                  <a:schemeClr val="bg1"/>
                </a:solidFill>
                <a:latin typeface="Fira Sans" panose="020B0503050000020004" pitchFamily="34" charset="0"/>
                <a:ea typeface="+mj-ea"/>
                <a:cs typeface="+mj-cs"/>
              </a:defRPr>
            </a:lvl1pPr>
          </a:lstStyle>
          <a:p>
            <a:pPr marL="0" lvl="0" indent="0" algn="ctr" defTabSz="914400" rtl="0" eaLnBrk="1" latinLnBrk="0" hangingPunct="1">
              <a:lnSpc>
                <a:spcPct val="90000"/>
              </a:lnSpc>
              <a:spcBef>
                <a:spcPct val="0"/>
              </a:spcBef>
              <a:buFont typeface="Arial" panose="020B0604020202020204" pitchFamily="34" charset="0"/>
              <a:buNone/>
            </a:pPr>
            <a:r>
              <a:rPr lang="de-DE" dirty="0"/>
              <a:t>Mastertextformat bearbeiten</a:t>
            </a:r>
          </a:p>
        </p:txBody>
      </p:sp>
      <p:cxnSp>
        <p:nvCxnSpPr>
          <p:cNvPr id="3" name="Gerade Verbindung 2">
            <a:extLst>
              <a:ext uri="{FF2B5EF4-FFF2-40B4-BE49-F238E27FC236}">
                <a16:creationId xmlns:a16="http://schemas.microsoft.com/office/drawing/2014/main" id="{CEE15C19-39E1-9531-31FF-B5BBD1913498}"/>
              </a:ext>
            </a:extLst>
          </p:cNvPr>
          <p:cNvCxnSpPr/>
          <p:nvPr userDrawn="1"/>
        </p:nvCxnSpPr>
        <p:spPr>
          <a:xfrm>
            <a:off x="6172200" y="0"/>
            <a:ext cx="0" cy="10287000"/>
          </a:xfrm>
          <a:prstGeom prst="line">
            <a:avLst/>
          </a:prstGeom>
          <a:ln>
            <a:solidFill>
              <a:schemeClr val="tx1">
                <a:lumMod val="50000"/>
                <a:lumOff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4" name="Gerade Verbindung 3">
            <a:extLst>
              <a:ext uri="{FF2B5EF4-FFF2-40B4-BE49-F238E27FC236}">
                <a16:creationId xmlns:a16="http://schemas.microsoft.com/office/drawing/2014/main" id="{D27EEE73-12F2-FB24-D6AE-6BFE43353466}"/>
              </a:ext>
            </a:extLst>
          </p:cNvPr>
          <p:cNvCxnSpPr/>
          <p:nvPr userDrawn="1"/>
        </p:nvCxnSpPr>
        <p:spPr>
          <a:xfrm>
            <a:off x="11963400" y="0"/>
            <a:ext cx="0" cy="10287000"/>
          </a:xfrm>
          <a:prstGeom prst="line">
            <a:avLst/>
          </a:prstGeom>
          <a:ln>
            <a:solidFill>
              <a:schemeClr val="tx1">
                <a:lumMod val="50000"/>
                <a:lumOff val="50000"/>
              </a:schemeClr>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5445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7892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extBox 14">
            <a:extLst>
              <a:ext uri="{FF2B5EF4-FFF2-40B4-BE49-F238E27FC236}">
                <a16:creationId xmlns:a16="http://schemas.microsoft.com/office/drawing/2014/main" id="{0F8C5656-0D29-DF63-6034-17649AE0E0B3}"/>
              </a:ext>
            </a:extLst>
          </p:cNvPr>
          <p:cNvSpPr txBox="1"/>
          <p:nvPr userDrawn="1"/>
        </p:nvSpPr>
        <p:spPr>
          <a:xfrm>
            <a:off x="1833300" y="-153721"/>
            <a:ext cx="16005496" cy="1384866"/>
          </a:xfrm>
          <a:prstGeom prst="rect">
            <a:avLst/>
          </a:prstGeom>
        </p:spPr>
        <p:txBody>
          <a:bodyPr wrap="square" lIns="0" tIns="0" rIns="0" bIns="0" rtlCol="0" anchor="t">
            <a:spAutoFit/>
          </a:bodyPr>
          <a:lstStyle/>
          <a:p>
            <a:pPr algn="ctr">
              <a:lnSpc>
                <a:spcPts val="12963"/>
              </a:lnSpc>
              <a:spcBef>
                <a:spcPct val="0"/>
              </a:spcBef>
            </a:pPr>
            <a:r>
              <a:rPr lang="en-US" sz="6000" b="1" spc="199" dirty="0">
                <a:solidFill>
                  <a:schemeClr val="bg1"/>
                </a:solidFill>
                <a:latin typeface="Voga"/>
                <a:ea typeface="Voga"/>
                <a:cs typeface="Voga"/>
                <a:sym typeface="Voga"/>
              </a:rPr>
              <a:t>KOMPETENZORIENTIERTE AUFGABEN &amp; INTELLIGENTES ÜBEN</a:t>
            </a:r>
          </a:p>
        </p:txBody>
      </p:sp>
      <p:sp>
        <p:nvSpPr>
          <p:cNvPr id="8" name="TextBox 14">
            <a:extLst>
              <a:ext uri="{FF2B5EF4-FFF2-40B4-BE49-F238E27FC236}">
                <a16:creationId xmlns:a16="http://schemas.microsoft.com/office/drawing/2014/main" id="{47AB6604-9FC6-EC04-F30C-B5E2E5B8F9D0}"/>
              </a:ext>
            </a:extLst>
          </p:cNvPr>
          <p:cNvSpPr txBox="1"/>
          <p:nvPr userDrawn="1"/>
        </p:nvSpPr>
        <p:spPr>
          <a:xfrm>
            <a:off x="449204" y="76291"/>
            <a:ext cx="1158994" cy="1473865"/>
          </a:xfrm>
          <a:prstGeom prst="rect">
            <a:avLst/>
          </a:prstGeom>
        </p:spPr>
        <p:txBody>
          <a:bodyPr wrap="square" lIns="0" tIns="0" rIns="0" bIns="0" rtlCol="0" anchor="t">
            <a:spAutoFit/>
          </a:bodyPr>
          <a:lstStyle/>
          <a:p>
            <a:pPr algn="ctr">
              <a:lnSpc>
                <a:spcPts val="12963"/>
              </a:lnSpc>
              <a:spcBef>
                <a:spcPct val="0"/>
              </a:spcBef>
            </a:pPr>
            <a:r>
              <a:rPr lang="en-US" sz="9972" b="1" spc="199" dirty="0">
                <a:solidFill>
                  <a:schemeClr val="bg1"/>
                </a:solidFill>
                <a:latin typeface="Voga"/>
                <a:ea typeface="Voga"/>
                <a:cs typeface="Voga"/>
                <a:sym typeface="Voga"/>
              </a:rPr>
              <a:t>5</a:t>
            </a:r>
          </a:p>
        </p:txBody>
      </p:sp>
      <p:sp>
        <p:nvSpPr>
          <p:cNvPr id="10" name="Rechteck 9">
            <a:extLst>
              <a:ext uri="{FF2B5EF4-FFF2-40B4-BE49-F238E27FC236}">
                <a16:creationId xmlns:a16="http://schemas.microsoft.com/office/drawing/2014/main" id="{89A57630-952C-506F-11B8-7BCA4C50DF95}"/>
              </a:ext>
            </a:extLst>
          </p:cNvPr>
          <p:cNvSpPr/>
          <p:nvPr userDrawn="1"/>
        </p:nvSpPr>
        <p:spPr>
          <a:xfrm>
            <a:off x="563473" y="2349253"/>
            <a:ext cx="9902632" cy="7699696"/>
          </a:xfrm>
          <a:custGeom>
            <a:avLst/>
            <a:gdLst>
              <a:gd name="connsiteX0" fmla="*/ 0 w 9902632"/>
              <a:gd name="connsiteY0" fmla="*/ 0 h 7699696"/>
              <a:gd name="connsiteX1" fmla="*/ 483481 w 9902632"/>
              <a:gd name="connsiteY1" fmla="*/ 0 h 7699696"/>
              <a:gd name="connsiteX2" fmla="*/ 768910 w 9902632"/>
              <a:gd name="connsiteY2" fmla="*/ 0 h 7699696"/>
              <a:gd name="connsiteX3" fmla="*/ 1549471 w 9902632"/>
              <a:gd name="connsiteY3" fmla="*/ 0 h 7699696"/>
              <a:gd name="connsiteX4" fmla="*/ 2032952 w 9902632"/>
              <a:gd name="connsiteY4" fmla="*/ 0 h 7699696"/>
              <a:gd name="connsiteX5" fmla="*/ 2516434 w 9902632"/>
              <a:gd name="connsiteY5" fmla="*/ 0 h 7699696"/>
              <a:gd name="connsiteX6" fmla="*/ 3296994 w 9902632"/>
              <a:gd name="connsiteY6" fmla="*/ 0 h 7699696"/>
              <a:gd name="connsiteX7" fmla="*/ 3681449 w 9902632"/>
              <a:gd name="connsiteY7" fmla="*/ 0 h 7699696"/>
              <a:gd name="connsiteX8" fmla="*/ 4462009 w 9902632"/>
              <a:gd name="connsiteY8" fmla="*/ 0 h 7699696"/>
              <a:gd name="connsiteX9" fmla="*/ 5242570 w 9902632"/>
              <a:gd name="connsiteY9" fmla="*/ 0 h 7699696"/>
              <a:gd name="connsiteX10" fmla="*/ 5825078 w 9902632"/>
              <a:gd name="connsiteY10" fmla="*/ 0 h 7699696"/>
              <a:gd name="connsiteX11" fmla="*/ 6605638 w 9902632"/>
              <a:gd name="connsiteY11" fmla="*/ 0 h 7699696"/>
              <a:gd name="connsiteX12" fmla="*/ 7089119 w 9902632"/>
              <a:gd name="connsiteY12" fmla="*/ 0 h 7699696"/>
              <a:gd name="connsiteX13" fmla="*/ 7572601 w 9902632"/>
              <a:gd name="connsiteY13" fmla="*/ 0 h 7699696"/>
              <a:gd name="connsiteX14" fmla="*/ 8254135 w 9902632"/>
              <a:gd name="connsiteY14" fmla="*/ 0 h 7699696"/>
              <a:gd name="connsiteX15" fmla="*/ 8737616 w 9902632"/>
              <a:gd name="connsiteY15" fmla="*/ 0 h 7699696"/>
              <a:gd name="connsiteX16" fmla="*/ 9902632 w 9902632"/>
              <a:gd name="connsiteY16" fmla="*/ 0 h 7699696"/>
              <a:gd name="connsiteX17" fmla="*/ 9902632 w 9902632"/>
              <a:gd name="connsiteY17" fmla="*/ 746278 h 7699696"/>
              <a:gd name="connsiteX18" fmla="*/ 9902632 w 9902632"/>
              <a:gd name="connsiteY18" fmla="*/ 1415559 h 7699696"/>
              <a:gd name="connsiteX19" fmla="*/ 9902632 w 9902632"/>
              <a:gd name="connsiteY19" fmla="*/ 2084841 h 7699696"/>
              <a:gd name="connsiteX20" fmla="*/ 9902632 w 9902632"/>
              <a:gd name="connsiteY20" fmla="*/ 2446134 h 7699696"/>
              <a:gd name="connsiteX21" fmla="*/ 9902632 w 9902632"/>
              <a:gd name="connsiteY21" fmla="*/ 2884425 h 7699696"/>
              <a:gd name="connsiteX22" fmla="*/ 9902632 w 9902632"/>
              <a:gd name="connsiteY22" fmla="*/ 3553706 h 7699696"/>
              <a:gd name="connsiteX23" fmla="*/ 9902632 w 9902632"/>
              <a:gd name="connsiteY23" fmla="*/ 4068993 h 7699696"/>
              <a:gd name="connsiteX24" fmla="*/ 9902632 w 9902632"/>
              <a:gd name="connsiteY24" fmla="*/ 4507284 h 7699696"/>
              <a:gd name="connsiteX25" fmla="*/ 9902632 w 9902632"/>
              <a:gd name="connsiteY25" fmla="*/ 5176565 h 7699696"/>
              <a:gd name="connsiteX26" fmla="*/ 9902632 w 9902632"/>
              <a:gd name="connsiteY26" fmla="*/ 5768849 h 7699696"/>
              <a:gd name="connsiteX27" fmla="*/ 9902632 w 9902632"/>
              <a:gd name="connsiteY27" fmla="*/ 6361133 h 7699696"/>
              <a:gd name="connsiteX28" fmla="*/ 9902632 w 9902632"/>
              <a:gd name="connsiteY28" fmla="*/ 7107412 h 7699696"/>
              <a:gd name="connsiteX29" fmla="*/ 9902632 w 9902632"/>
              <a:gd name="connsiteY29" fmla="*/ 7699696 h 7699696"/>
              <a:gd name="connsiteX30" fmla="*/ 9617203 w 9902632"/>
              <a:gd name="connsiteY30" fmla="*/ 7699696 h 7699696"/>
              <a:gd name="connsiteX31" fmla="*/ 8935669 w 9902632"/>
              <a:gd name="connsiteY31" fmla="*/ 7699696 h 7699696"/>
              <a:gd name="connsiteX32" fmla="*/ 8650240 w 9902632"/>
              <a:gd name="connsiteY32" fmla="*/ 7699696 h 7699696"/>
              <a:gd name="connsiteX33" fmla="*/ 7968706 w 9902632"/>
              <a:gd name="connsiteY33" fmla="*/ 7699696 h 7699696"/>
              <a:gd name="connsiteX34" fmla="*/ 7584251 w 9902632"/>
              <a:gd name="connsiteY34" fmla="*/ 7699696 h 7699696"/>
              <a:gd name="connsiteX35" fmla="*/ 7298822 w 9902632"/>
              <a:gd name="connsiteY35" fmla="*/ 7699696 h 7699696"/>
              <a:gd name="connsiteX36" fmla="*/ 6914367 w 9902632"/>
              <a:gd name="connsiteY36" fmla="*/ 7699696 h 7699696"/>
              <a:gd name="connsiteX37" fmla="*/ 6232833 w 9902632"/>
              <a:gd name="connsiteY37" fmla="*/ 7699696 h 7699696"/>
              <a:gd name="connsiteX38" fmla="*/ 5848378 w 9902632"/>
              <a:gd name="connsiteY38" fmla="*/ 7699696 h 7699696"/>
              <a:gd name="connsiteX39" fmla="*/ 5562949 w 9902632"/>
              <a:gd name="connsiteY39" fmla="*/ 7699696 h 7699696"/>
              <a:gd name="connsiteX40" fmla="*/ 5178494 w 9902632"/>
              <a:gd name="connsiteY40" fmla="*/ 7699696 h 7699696"/>
              <a:gd name="connsiteX41" fmla="*/ 4695013 w 9902632"/>
              <a:gd name="connsiteY41" fmla="*/ 7699696 h 7699696"/>
              <a:gd name="connsiteX42" fmla="*/ 4112505 w 9902632"/>
              <a:gd name="connsiteY42" fmla="*/ 7699696 h 7699696"/>
              <a:gd name="connsiteX43" fmla="*/ 3728050 w 9902632"/>
              <a:gd name="connsiteY43" fmla="*/ 7699696 h 7699696"/>
              <a:gd name="connsiteX44" fmla="*/ 2947489 w 9902632"/>
              <a:gd name="connsiteY44" fmla="*/ 7699696 h 7699696"/>
              <a:gd name="connsiteX45" fmla="*/ 2364982 w 9902632"/>
              <a:gd name="connsiteY45" fmla="*/ 7699696 h 7699696"/>
              <a:gd name="connsiteX46" fmla="*/ 1584421 w 9902632"/>
              <a:gd name="connsiteY46" fmla="*/ 7699696 h 7699696"/>
              <a:gd name="connsiteX47" fmla="*/ 902887 w 9902632"/>
              <a:gd name="connsiteY47" fmla="*/ 7699696 h 7699696"/>
              <a:gd name="connsiteX48" fmla="*/ 0 w 9902632"/>
              <a:gd name="connsiteY48" fmla="*/ 7699696 h 7699696"/>
              <a:gd name="connsiteX49" fmla="*/ 0 w 9902632"/>
              <a:gd name="connsiteY49" fmla="*/ 7030415 h 7699696"/>
              <a:gd name="connsiteX50" fmla="*/ 0 w 9902632"/>
              <a:gd name="connsiteY50" fmla="*/ 6361133 h 7699696"/>
              <a:gd name="connsiteX51" fmla="*/ 0 w 9902632"/>
              <a:gd name="connsiteY51" fmla="*/ 5768849 h 7699696"/>
              <a:gd name="connsiteX52" fmla="*/ 0 w 9902632"/>
              <a:gd name="connsiteY52" fmla="*/ 5022571 h 7699696"/>
              <a:gd name="connsiteX53" fmla="*/ 0 w 9902632"/>
              <a:gd name="connsiteY53" fmla="*/ 4276293 h 7699696"/>
              <a:gd name="connsiteX54" fmla="*/ 0 w 9902632"/>
              <a:gd name="connsiteY54" fmla="*/ 3607011 h 7699696"/>
              <a:gd name="connsiteX55" fmla="*/ 0 w 9902632"/>
              <a:gd name="connsiteY55" fmla="*/ 2937730 h 7699696"/>
              <a:gd name="connsiteX56" fmla="*/ 0 w 9902632"/>
              <a:gd name="connsiteY56" fmla="*/ 2268449 h 7699696"/>
              <a:gd name="connsiteX57" fmla="*/ 0 w 9902632"/>
              <a:gd name="connsiteY57" fmla="*/ 1830159 h 7699696"/>
              <a:gd name="connsiteX58" fmla="*/ 0 w 9902632"/>
              <a:gd name="connsiteY58" fmla="*/ 1083880 h 7699696"/>
              <a:gd name="connsiteX59" fmla="*/ 0 w 9902632"/>
              <a:gd name="connsiteY59" fmla="*/ 0 h 769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902632" h="7699696" extrusionOk="0">
                <a:moveTo>
                  <a:pt x="0" y="0"/>
                </a:moveTo>
                <a:cubicBezTo>
                  <a:pt x="165671" y="-2496"/>
                  <a:pt x="317340" y="30989"/>
                  <a:pt x="483481" y="0"/>
                </a:cubicBezTo>
                <a:cubicBezTo>
                  <a:pt x="649622" y="-30989"/>
                  <a:pt x="651553" y="32480"/>
                  <a:pt x="768910" y="0"/>
                </a:cubicBezTo>
                <a:cubicBezTo>
                  <a:pt x="886267" y="-32480"/>
                  <a:pt x="1344046" y="82075"/>
                  <a:pt x="1549471" y="0"/>
                </a:cubicBezTo>
                <a:cubicBezTo>
                  <a:pt x="1754896" y="-82075"/>
                  <a:pt x="1815833" y="14553"/>
                  <a:pt x="2032952" y="0"/>
                </a:cubicBezTo>
                <a:cubicBezTo>
                  <a:pt x="2250071" y="-14553"/>
                  <a:pt x="2386143" y="20080"/>
                  <a:pt x="2516434" y="0"/>
                </a:cubicBezTo>
                <a:cubicBezTo>
                  <a:pt x="2646725" y="-20080"/>
                  <a:pt x="3065480" y="80522"/>
                  <a:pt x="3296994" y="0"/>
                </a:cubicBezTo>
                <a:cubicBezTo>
                  <a:pt x="3528508" y="-80522"/>
                  <a:pt x="3496170" y="34435"/>
                  <a:pt x="3681449" y="0"/>
                </a:cubicBezTo>
                <a:cubicBezTo>
                  <a:pt x="3866728" y="-34435"/>
                  <a:pt x="4299891" y="92353"/>
                  <a:pt x="4462009" y="0"/>
                </a:cubicBezTo>
                <a:cubicBezTo>
                  <a:pt x="4624127" y="-92353"/>
                  <a:pt x="5068876" y="76138"/>
                  <a:pt x="5242570" y="0"/>
                </a:cubicBezTo>
                <a:cubicBezTo>
                  <a:pt x="5416264" y="-76138"/>
                  <a:pt x="5539354" y="24704"/>
                  <a:pt x="5825078" y="0"/>
                </a:cubicBezTo>
                <a:cubicBezTo>
                  <a:pt x="6110802" y="-24704"/>
                  <a:pt x="6217569" y="27823"/>
                  <a:pt x="6605638" y="0"/>
                </a:cubicBezTo>
                <a:cubicBezTo>
                  <a:pt x="6993707" y="-27823"/>
                  <a:pt x="6939433" y="38804"/>
                  <a:pt x="7089119" y="0"/>
                </a:cubicBezTo>
                <a:cubicBezTo>
                  <a:pt x="7238805" y="-38804"/>
                  <a:pt x="7403847" y="10907"/>
                  <a:pt x="7572601" y="0"/>
                </a:cubicBezTo>
                <a:cubicBezTo>
                  <a:pt x="7741355" y="-10907"/>
                  <a:pt x="7942933" y="69978"/>
                  <a:pt x="8254135" y="0"/>
                </a:cubicBezTo>
                <a:cubicBezTo>
                  <a:pt x="8565337" y="-69978"/>
                  <a:pt x="8560960" y="49664"/>
                  <a:pt x="8737616" y="0"/>
                </a:cubicBezTo>
                <a:cubicBezTo>
                  <a:pt x="8914272" y="-49664"/>
                  <a:pt x="9389468" y="119493"/>
                  <a:pt x="9902632" y="0"/>
                </a:cubicBezTo>
                <a:cubicBezTo>
                  <a:pt x="9904082" y="360746"/>
                  <a:pt x="9822496" y="511035"/>
                  <a:pt x="9902632" y="746278"/>
                </a:cubicBezTo>
                <a:cubicBezTo>
                  <a:pt x="9982768" y="981521"/>
                  <a:pt x="9898482" y="1235081"/>
                  <a:pt x="9902632" y="1415559"/>
                </a:cubicBezTo>
                <a:cubicBezTo>
                  <a:pt x="9906782" y="1596037"/>
                  <a:pt x="9837368" y="1794463"/>
                  <a:pt x="9902632" y="2084841"/>
                </a:cubicBezTo>
                <a:cubicBezTo>
                  <a:pt x="9967896" y="2375219"/>
                  <a:pt x="9868272" y="2285106"/>
                  <a:pt x="9902632" y="2446134"/>
                </a:cubicBezTo>
                <a:cubicBezTo>
                  <a:pt x="9936992" y="2607162"/>
                  <a:pt x="9896313" y="2689875"/>
                  <a:pt x="9902632" y="2884425"/>
                </a:cubicBezTo>
                <a:cubicBezTo>
                  <a:pt x="9908951" y="3078975"/>
                  <a:pt x="9871039" y="3353113"/>
                  <a:pt x="9902632" y="3553706"/>
                </a:cubicBezTo>
                <a:cubicBezTo>
                  <a:pt x="9934225" y="3754299"/>
                  <a:pt x="9865957" y="3941601"/>
                  <a:pt x="9902632" y="4068993"/>
                </a:cubicBezTo>
                <a:cubicBezTo>
                  <a:pt x="9939307" y="4196385"/>
                  <a:pt x="9864850" y="4337542"/>
                  <a:pt x="9902632" y="4507284"/>
                </a:cubicBezTo>
                <a:cubicBezTo>
                  <a:pt x="9940414" y="4677026"/>
                  <a:pt x="9882066" y="5032281"/>
                  <a:pt x="9902632" y="5176565"/>
                </a:cubicBezTo>
                <a:cubicBezTo>
                  <a:pt x="9923198" y="5320849"/>
                  <a:pt x="9890681" y="5623962"/>
                  <a:pt x="9902632" y="5768849"/>
                </a:cubicBezTo>
                <a:cubicBezTo>
                  <a:pt x="9914583" y="5913736"/>
                  <a:pt x="9895353" y="6147927"/>
                  <a:pt x="9902632" y="6361133"/>
                </a:cubicBezTo>
                <a:cubicBezTo>
                  <a:pt x="9909911" y="6574339"/>
                  <a:pt x="9867823" y="6935955"/>
                  <a:pt x="9902632" y="7107412"/>
                </a:cubicBezTo>
                <a:cubicBezTo>
                  <a:pt x="9937441" y="7278869"/>
                  <a:pt x="9890905" y="7578202"/>
                  <a:pt x="9902632" y="7699696"/>
                </a:cubicBezTo>
                <a:cubicBezTo>
                  <a:pt x="9826679" y="7712223"/>
                  <a:pt x="9741290" y="7680216"/>
                  <a:pt x="9617203" y="7699696"/>
                </a:cubicBezTo>
                <a:cubicBezTo>
                  <a:pt x="9493116" y="7719176"/>
                  <a:pt x="9086131" y="7696713"/>
                  <a:pt x="8935669" y="7699696"/>
                </a:cubicBezTo>
                <a:cubicBezTo>
                  <a:pt x="8785207" y="7702679"/>
                  <a:pt x="8755844" y="7670908"/>
                  <a:pt x="8650240" y="7699696"/>
                </a:cubicBezTo>
                <a:cubicBezTo>
                  <a:pt x="8544636" y="7728484"/>
                  <a:pt x="8133520" y="7640802"/>
                  <a:pt x="7968706" y="7699696"/>
                </a:cubicBezTo>
                <a:cubicBezTo>
                  <a:pt x="7803892" y="7758590"/>
                  <a:pt x="7715407" y="7671515"/>
                  <a:pt x="7584251" y="7699696"/>
                </a:cubicBezTo>
                <a:cubicBezTo>
                  <a:pt x="7453095" y="7727877"/>
                  <a:pt x="7368008" y="7677691"/>
                  <a:pt x="7298822" y="7699696"/>
                </a:cubicBezTo>
                <a:cubicBezTo>
                  <a:pt x="7229636" y="7721701"/>
                  <a:pt x="7055791" y="7676995"/>
                  <a:pt x="6914367" y="7699696"/>
                </a:cubicBezTo>
                <a:cubicBezTo>
                  <a:pt x="6772944" y="7722397"/>
                  <a:pt x="6497019" y="7694646"/>
                  <a:pt x="6232833" y="7699696"/>
                </a:cubicBezTo>
                <a:cubicBezTo>
                  <a:pt x="5968647" y="7704746"/>
                  <a:pt x="5975700" y="7653877"/>
                  <a:pt x="5848378" y="7699696"/>
                </a:cubicBezTo>
                <a:cubicBezTo>
                  <a:pt x="5721057" y="7745515"/>
                  <a:pt x="5642546" y="7679098"/>
                  <a:pt x="5562949" y="7699696"/>
                </a:cubicBezTo>
                <a:cubicBezTo>
                  <a:pt x="5483352" y="7720294"/>
                  <a:pt x="5257412" y="7673025"/>
                  <a:pt x="5178494" y="7699696"/>
                </a:cubicBezTo>
                <a:cubicBezTo>
                  <a:pt x="5099577" y="7726367"/>
                  <a:pt x="4844344" y="7669094"/>
                  <a:pt x="4695013" y="7699696"/>
                </a:cubicBezTo>
                <a:cubicBezTo>
                  <a:pt x="4545682" y="7730298"/>
                  <a:pt x="4322592" y="7697391"/>
                  <a:pt x="4112505" y="7699696"/>
                </a:cubicBezTo>
                <a:cubicBezTo>
                  <a:pt x="3902418" y="7702001"/>
                  <a:pt x="3913260" y="7673793"/>
                  <a:pt x="3728050" y="7699696"/>
                </a:cubicBezTo>
                <a:cubicBezTo>
                  <a:pt x="3542841" y="7725599"/>
                  <a:pt x="3220899" y="7687700"/>
                  <a:pt x="2947489" y="7699696"/>
                </a:cubicBezTo>
                <a:cubicBezTo>
                  <a:pt x="2674079" y="7711692"/>
                  <a:pt x="2627716" y="7635031"/>
                  <a:pt x="2364982" y="7699696"/>
                </a:cubicBezTo>
                <a:cubicBezTo>
                  <a:pt x="2102248" y="7764361"/>
                  <a:pt x="1949164" y="7694942"/>
                  <a:pt x="1584421" y="7699696"/>
                </a:cubicBezTo>
                <a:cubicBezTo>
                  <a:pt x="1219678" y="7704450"/>
                  <a:pt x="1053118" y="7639588"/>
                  <a:pt x="902887" y="7699696"/>
                </a:cubicBezTo>
                <a:cubicBezTo>
                  <a:pt x="752656" y="7759804"/>
                  <a:pt x="441422" y="7676553"/>
                  <a:pt x="0" y="7699696"/>
                </a:cubicBezTo>
                <a:cubicBezTo>
                  <a:pt x="-76152" y="7375130"/>
                  <a:pt x="20738" y="7217007"/>
                  <a:pt x="0" y="7030415"/>
                </a:cubicBezTo>
                <a:cubicBezTo>
                  <a:pt x="-20738" y="6843823"/>
                  <a:pt x="52918" y="6591001"/>
                  <a:pt x="0" y="6361133"/>
                </a:cubicBezTo>
                <a:cubicBezTo>
                  <a:pt x="-52918" y="6131265"/>
                  <a:pt x="33179" y="6018407"/>
                  <a:pt x="0" y="5768849"/>
                </a:cubicBezTo>
                <a:cubicBezTo>
                  <a:pt x="-33179" y="5519291"/>
                  <a:pt x="64898" y="5253029"/>
                  <a:pt x="0" y="5022571"/>
                </a:cubicBezTo>
                <a:cubicBezTo>
                  <a:pt x="-64898" y="4792113"/>
                  <a:pt x="5099" y="4454361"/>
                  <a:pt x="0" y="4276293"/>
                </a:cubicBezTo>
                <a:cubicBezTo>
                  <a:pt x="-5099" y="4098225"/>
                  <a:pt x="20900" y="3831563"/>
                  <a:pt x="0" y="3607011"/>
                </a:cubicBezTo>
                <a:cubicBezTo>
                  <a:pt x="-20900" y="3382459"/>
                  <a:pt x="20443" y="3230293"/>
                  <a:pt x="0" y="2937730"/>
                </a:cubicBezTo>
                <a:cubicBezTo>
                  <a:pt x="-20443" y="2645167"/>
                  <a:pt x="66499" y="2437948"/>
                  <a:pt x="0" y="2268449"/>
                </a:cubicBezTo>
                <a:cubicBezTo>
                  <a:pt x="-66499" y="2098950"/>
                  <a:pt x="16795" y="1998891"/>
                  <a:pt x="0" y="1830159"/>
                </a:cubicBezTo>
                <a:cubicBezTo>
                  <a:pt x="-16795" y="1661427"/>
                  <a:pt x="89077" y="1391038"/>
                  <a:pt x="0" y="1083880"/>
                </a:cubicBezTo>
                <a:cubicBezTo>
                  <a:pt x="-89077" y="776722"/>
                  <a:pt x="24699" y="235115"/>
                  <a:pt x="0" y="0"/>
                </a:cubicBezTo>
                <a:close/>
              </a:path>
            </a:pathLst>
          </a:custGeom>
          <a:noFill/>
          <a:ln>
            <a:solidFill>
              <a:schemeClr val="accent5"/>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eform 3">
            <a:extLst>
              <a:ext uri="{FF2B5EF4-FFF2-40B4-BE49-F238E27FC236}">
                <a16:creationId xmlns:a16="http://schemas.microsoft.com/office/drawing/2014/main" id="{E57CF1BF-1626-535D-656C-AC0C8CA61840}"/>
              </a:ext>
            </a:extLst>
          </p:cNvPr>
          <p:cNvSpPr/>
          <p:nvPr userDrawn="1"/>
        </p:nvSpPr>
        <p:spPr>
          <a:xfrm>
            <a:off x="10695492" y="5113597"/>
            <a:ext cx="2402599" cy="1447566"/>
          </a:xfrm>
          <a:custGeom>
            <a:avLst/>
            <a:gdLst/>
            <a:ahLst/>
            <a:cxnLst/>
            <a:rect l="l" t="t" r="r" b="b"/>
            <a:pathLst>
              <a:path w="2402599" h="1447566">
                <a:moveTo>
                  <a:pt x="0" y="0"/>
                </a:moveTo>
                <a:lnTo>
                  <a:pt x="2402600" y="0"/>
                </a:lnTo>
                <a:lnTo>
                  <a:pt x="2402600" y="1447566"/>
                </a:lnTo>
                <a:lnTo>
                  <a:pt x="0" y="14475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2" name="Freeform 12">
            <a:extLst>
              <a:ext uri="{FF2B5EF4-FFF2-40B4-BE49-F238E27FC236}">
                <a16:creationId xmlns:a16="http://schemas.microsoft.com/office/drawing/2014/main" id="{475FB411-5CED-D263-5E4D-6F79F4C551E9}"/>
              </a:ext>
            </a:extLst>
          </p:cNvPr>
          <p:cNvSpPr/>
          <p:nvPr userDrawn="1"/>
        </p:nvSpPr>
        <p:spPr>
          <a:xfrm rot="-5400000">
            <a:off x="-2561545" y="5686280"/>
            <a:ext cx="6195594" cy="413072"/>
          </a:xfrm>
          <a:custGeom>
            <a:avLst/>
            <a:gdLst/>
            <a:ahLst/>
            <a:cxnLst/>
            <a:rect l="l" t="t" r="r" b="b"/>
            <a:pathLst>
              <a:path w="7315200" h="868680">
                <a:moveTo>
                  <a:pt x="0" y="0"/>
                </a:moveTo>
                <a:lnTo>
                  <a:pt x="7315200" y="0"/>
                </a:lnTo>
                <a:lnTo>
                  <a:pt x="7315200" y="868680"/>
                </a:lnTo>
                <a:lnTo>
                  <a:pt x="0" y="868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3" name="TextBox 15">
            <a:extLst>
              <a:ext uri="{FF2B5EF4-FFF2-40B4-BE49-F238E27FC236}">
                <a16:creationId xmlns:a16="http://schemas.microsoft.com/office/drawing/2014/main" id="{57CF5D11-6B61-EE3F-929E-1D56CB71CAE2}"/>
              </a:ext>
            </a:extLst>
          </p:cNvPr>
          <p:cNvSpPr txBox="1"/>
          <p:nvPr userDrawn="1"/>
        </p:nvSpPr>
        <p:spPr>
          <a:xfrm>
            <a:off x="13327478" y="2316134"/>
            <a:ext cx="2668259" cy="495300"/>
          </a:xfrm>
          <a:prstGeom prst="rect">
            <a:avLst/>
          </a:prstGeom>
        </p:spPr>
        <p:txBody>
          <a:bodyPr wrap="square" lIns="0" tIns="0" rIns="0" bIns="0" rtlCol="0" anchor="t">
            <a:spAutoFit/>
          </a:bodyPr>
          <a:lstStyle/>
          <a:p>
            <a:pPr>
              <a:lnSpc>
                <a:spcPts val="3900"/>
              </a:lnSpc>
              <a:spcBef>
                <a:spcPct val="0"/>
              </a:spcBef>
            </a:pPr>
            <a:r>
              <a:rPr lang="en-US" sz="3000" b="1" spc="60" dirty="0">
                <a:solidFill>
                  <a:schemeClr val="tx1">
                    <a:lumMod val="75000"/>
                    <a:lumOff val="25000"/>
                  </a:schemeClr>
                </a:solidFill>
                <a:latin typeface="Fira Sans Semi-Bold"/>
                <a:ea typeface="Fira Sans Semi-Bold"/>
                <a:cs typeface="Fira Sans Semi-Bold"/>
                <a:sym typeface="Fira Sans Semi-Bold"/>
              </a:rPr>
              <a:t>2. SCHRITT</a:t>
            </a:r>
          </a:p>
        </p:txBody>
      </p:sp>
      <p:sp>
        <p:nvSpPr>
          <p:cNvPr id="14" name="TextBox 16">
            <a:extLst>
              <a:ext uri="{FF2B5EF4-FFF2-40B4-BE49-F238E27FC236}">
                <a16:creationId xmlns:a16="http://schemas.microsoft.com/office/drawing/2014/main" id="{A4BBD4C1-6035-B3D2-655F-0E8F58B33450}"/>
              </a:ext>
            </a:extLst>
          </p:cNvPr>
          <p:cNvSpPr txBox="1"/>
          <p:nvPr userDrawn="1"/>
        </p:nvSpPr>
        <p:spPr>
          <a:xfrm>
            <a:off x="13228074" y="3099154"/>
            <a:ext cx="4749230" cy="3716017"/>
          </a:xfrm>
          <a:prstGeom prst="rect">
            <a:avLst/>
          </a:prstGeom>
        </p:spPr>
        <p:txBody>
          <a:bodyPr lIns="0" tIns="0" rIns="0" bIns="0" rtlCol="0" anchor="t">
            <a:spAutoFit/>
          </a:bodyPr>
          <a:lstStyle/>
          <a:p>
            <a:pPr algn="l">
              <a:lnSpc>
                <a:spcPts val="2464"/>
              </a:lnSpc>
            </a:pPr>
            <a:r>
              <a:rPr lang="en-US" sz="1896" b="1" spc="28" dirty="0" err="1">
                <a:solidFill>
                  <a:schemeClr val="tx1">
                    <a:lumMod val="75000"/>
                    <a:lumOff val="25000"/>
                  </a:schemeClr>
                </a:solidFill>
                <a:latin typeface="Fira Sans Bold"/>
                <a:ea typeface="Fira Sans Bold"/>
                <a:cs typeface="Fira Sans Bold"/>
                <a:sym typeface="Fira Sans Bold"/>
              </a:rPr>
              <a:t>Relevanz</a:t>
            </a:r>
            <a:r>
              <a:rPr lang="en-US" sz="1896" b="1" spc="28" dirty="0">
                <a:solidFill>
                  <a:schemeClr val="tx1">
                    <a:lumMod val="75000"/>
                    <a:lumOff val="25000"/>
                  </a:schemeClr>
                </a:solidFill>
                <a:latin typeface="Fira Sans Bold"/>
                <a:ea typeface="Fira Sans Bold"/>
                <a:cs typeface="Fira Sans Bold"/>
                <a:sym typeface="Fira Sans Bold"/>
              </a:rPr>
              <a:t> für den </a:t>
            </a:r>
            <a:r>
              <a:rPr lang="en-US" sz="1896" b="1" spc="28" dirty="0" err="1">
                <a:solidFill>
                  <a:schemeClr val="tx1">
                    <a:lumMod val="75000"/>
                    <a:lumOff val="25000"/>
                  </a:schemeClr>
                </a:solidFill>
                <a:latin typeface="Fira Sans Bold"/>
                <a:ea typeface="Fira Sans Bold"/>
                <a:cs typeface="Fira Sans Bold"/>
                <a:sym typeface="Fira Sans Bold"/>
              </a:rPr>
              <a:t>eigenen</a:t>
            </a:r>
            <a:r>
              <a:rPr lang="en-US" sz="1896" b="1" spc="28" dirty="0">
                <a:solidFill>
                  <a:schemeClr val="tx1">
                    <a:lumMod val="75000"/>
                    <a:lumOff val="25000"/>
                  </a:schemeClr>
                </a:solidFill>
                <a:latin typeface="Fira Sans Bold"/>
                <a:ea typeface="Fira Sans Bold"/>
                <a:cs typeface="Fira Sans Bold"/>
                <a:sym typeface="Fira Sans Bold"/>
              </a:rPr>
              <a:t> </a:t>
            </a:r>
            <a:r>
              <a:rPr lang="en-US" sz="1896" b="1" spc="28" dirty="0" err="1">
                <a:solidFill>
                  <a:schemeClr val="tx1">
                    <a:lumMod val="75000"/>
                    <a:lumOff val="25000"/>
                  </a:schemeClr>
                </a:solidFill>
                <a:latin typeface="Fira Sans Bold"/>
                <a:ea typeface="Fira Sans Bold"/>
                <a:cs typeface="Fira Sans Bold"/>
                <a:sym typeface="Fira Sans Bold"/>
              </a:rPr>
              <a:t>Unterricht</a:t>
            </a:r>
            <a:endParaRPr lang="en-US" sz="1896" b="1" spc="28"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en-US" sz="1896" b="1" spc="28"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en-US" sz="1896" b="1" spc="28" dirty="0">
              <a:solidFill>
                <a:schemeClr val="tx1">
                  <a:lumMod val="75000"/>
                  <a:lumOff val="25000"/>
                </a:schemeClr>
              </a:solidFill>
              <a:latin typeface="Fira Sans Bold"/>
              <a:ea typeface="Fira Sans Bold"/>
              <a:cs typeface="Fira Sans Bold"/>
              <a:sym typeface="Fira Sans Bold"/>
            </a:endParaRPr>
          </a:p>
          <a:p>
            <a:pPr algn="l">
              <a:lnSpc>
                <a:spcPts val="2464"/>
              </a:lnSpc>
            </a:pPr>
            <a:r>
              <a:rPr lang="en-US" sz="1896" b="1" spc="28" dirty="0" err="1">
                <a:solidFill>
                  <a:schemeClr val="tx1">
                    <a:lumMod val="75000"/>
                    <a:lumOff val="25000"/>
                  </a:schemeClr>
                </a:solidFill>
                <a:latin typeface="Fira Sans Bold"/>
                <a:ea typeface="Fira Sans Bold"/>
                <a:cs typeface="Fira Sans Bold"/>
                <a:sym typeface="Fira Sans Bold"/>
              </a:rPr>
              <a:t>Beratungs</a:t>
            </a:r>
            <a:r>
              <a:rPr lang="en-US" sz="1896" b="1" spc="28" dirty="0">
                <a:solidFill>
                  <a:schemeClr val="tx1">
                    <a:lumMod val="75000"/>
                    <a:lumOff val="25000"/>
                  </a:schemeClr>
                </a:solidFill>
                <a:latin typeface="Fira Sans Bold"/>
                <a:ea typeface="Fira Sans Bold"/>
                <a:cs typeface="Fira Sans Bold"/>
                <a:sym typeface="Fira Sans Bold"/>
              </a:rPr>
              <a:t>- und </a:t>
            </a:r>
            <a:r>
              <a:rPr lang="en-US" sz="1896" b="1" spc="28" dirty="0" err="1">
                <a:solidFill>
                  <a:schemeClr val="tx1">
                    <a:lumMod val="75000"/>
                    <a:lumOff val="25000"/>
                  </a:schemeClr>
                </a:solidFill>
                <a:latin typeface="Fira Sans Bold"/>
                <a:ea typeface="Fira Sans Bold"/>
                <a:cs typeface="Fira Sans Bold"/>
                <a:sym typeface="Fira Sans Bold"/>
              </a:rPr>
              <a:t>Fortbildungswunsch</a:t>
            </a:r>
            <a:endParaRPr lang="en-US" sz="1896" b="1" spc="28"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en-US" sz="1896" b="1" spc="28"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en-US" sz="1896" b="1" spc="28" dirty="0">
              <a:solidFill>
                <a:schemeClr val="tx1">
                  <a:lumMod val="75000"/>
                  <a:lumOff val="25000"/>
                </a:schemeClr>
              </a:solidFill>
              <a:latin typeface="Fira Sans Bold"/>
              <a:ea typeface="Fira Sans Bold"/>
              <a:cs typeface="Fira Sans Bold"/>
              <a:sym typeface="Fira Sans Bold"/>
            </a:endParaRPr>
          </a:p>
          <a:p>
            <a:pPr algn="l">
              <a:lnSpc>
                <a:spcPts val="2464"/>
              </a:lnSpc>
            </a:pPr>
            <a:r>
              <a:rPr lang="en-US" sz="1896" b="1" spc="28" dirty="0" err="1">
                <a:solidFill>
                  <a:schemeClr val="tx1">
                    <a:lumMod val="75000"/>
                    <a:lumOff val="25000"/>
                  </a:schemeClr>
                </a:solidFill>
                <a:latin typeface="Fira Sans Bold"/>
                <a:ea typeface="Fira Sans Bold"/>
                <a:cs typeface="Fira Sans Bold"/>
                <a:sym typeface="Fira Sans Bold"/>
              </a:rPr>
              <a:t>Reflexion</a:t>
            </a:r>
            <a:endParaRPr lang="en-US" sz="1896" b="1" spc="28"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1313"/>
              </a:lnSpc>
              <a:spcBef>
                <a:spcPct val="0"/>
              </a:spcBef>
            </a:pPr>
            <a:endParaRPr lang="en-US" sz="1896" spc="28" dirty="0">
              <a:solidFill>
                <a:schemeClr val="tx1">
                  <a:lumMod val="75000"/>
                  <a:lumOff val="25000"/>
                </a:schemeClr>
              </a:solidFill>
              <a:latin typeface="Fira Sans"/>
              <a:ea typeface="Fira Sans"/>
              <a:cs typeface="Fira Sans"/>
              <a:sym typeface="Fira Sans"/>
            </a:endParaRPr>
          </a:p>
        </p:txBody>
      </p:sp>
      <p:sp>
        <p:nvSpPr>
          <p:cNvPr id="15" name="TextBox 17">
            <a:extLst>
              <a:ext uri="{FF2B5EF4-FFF2-40B4-BE49-F238E27FC236}">
                <a16:creationId xmlns:a16="http://schemas.microsoft.com/office/drawing/2014/main" id="{C3D8F39C-6200-C039-CB80-D4C03051D14D}"/>
              </a:ext>
            </a:extLst>
          </p:cNvPr>
          <p:cNvSpPr txBox="1"/>
          <p:nvPr userDrawn="1"/>
        </p:nvSpPr>
        <p:spPr>
          <a:xfrm>
            <a:off x="337939" y="1842519"/>
            <a:ext cx="2668260" cy="495300"/>
          </a:xfrm>
          <a:prstGeom prst="rect">
            <a:avLst/>
          </a:prstGeom>
        </p:spPr>
        <p:txBody>
          <a:bodyPr wrap="square" lIns="0" tIns="0" rIns="0" bIns="0" rtlCol="0" anchor="t">
            <a:spAutoFit/>
          </a:bodyPr>
          <a:lstStyle/>
          <a:p>
            <a:pPr marL="647700" lvl="1" indent="-323850" algn="ctr">
              <a:lnSpc>
                <a:spcPts val="3900"/>
              </a:lnSpc>
              <a:spcBef>
                <a:spcPct val="0"/>
              </a:spcBef>
              <a:buAutoNum type="arabicPeriod"/>
            </a:pPr>
            <a:r>
              <a:rPr lang="en-US" sz="3000" b="1" spc="60" dirty="0">
                <a:solidFill>
                  <a:srgbClr val="000000"/>
                </a:solidFill>
                <a:latin typeface="Fira Sans Semi-Bold"/>
                <a:ea typeface="Fira Sans Semi-Bold"/>
                <a:cs typeface="Fira Sans Semi-Bold"/>
                <a:sym typeface="Fira Sans Semi-Bold"/>
              </a:rPr>
              <a:t> </a:t>
            </a:r>
            <a:r>
              <a:rPr lang="en-US" sz="3000" b="1" spc="60" dirty="0">
                <a:solidFill>
                  <a:schemeClr val="tx1">
                    <a:lumMod val="75000"/>
                    <a:lumOff val="25000"/>
                  </a:schemeClr>
                </a:solidFill>
                <a:latin typeface="Fira Sans Semi-Bold"/>
                <a:ea typeface="Fira Sans Semi-Bold"/>
                <a:cs typeface="Fira Sans Semi-Bold"/>
                <a:sym typeface="Fira Sans Semi-Bold"/>
              </a:rPr>
              <a:t>SCHRITT</a:t>
            </a:r>
          </a:p>
        </p:txBody>
      </p:sp>
      <p:sp>
        <p:nvSpPr>
          <p:cNvPr id="16" name="Freeform 13">
            <a:extLst>
              <a:ext uri="{FF2B5EF4-FFF2-40B4-BE49-F238E27FC236}">
                <a16:creationId xmlns:a16="http://schemas.microsoft.com/office/drawing/2014/main" id="{325CDDDE-C15A-2DE0-13DC-F1775E3E4A0C}"/>
              </a:ext>
            </a:extLst>
          </p:cNvPr>
          <p:cNvSpPr/>
          <p:nvPr userDrawn="1"/>
        </p:nvSpPr>
        <p:spPr>
          <a:xfrm rot="5400000">
            <a:off x="10122776" y="8924395"/>
            <a:ext cx="1030103" cy="711883"/>
          </a:xfrm>
          <a:custGeom>
            <a:avLst/>
            <a:gdLst/>
            <a:ahLst/>
            <a:cxnLst/>
            <a:rect l="l" t="t" r="r" b="b"/>
            <a:pathLst>
              <a:path w="1361346" h="912102">
                <a:moveTo>
                  <a:pt x="0" y="0"/>
                </a:moveTo>
                <a:lnTo>
                  <a:pt x="1361345" y="0"/>
                </a:lnTo>
                <a:lnTo>
                  <a:pt x="1361345" y="912102"/>
                </a:lnTo>
                <a:lnTo>
                  <a:pt x="0" y="9121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17" name="Freeform 14">
            <a:extLst>
              <a:ext uri="{FF2B5EF4-FFF2-40B4-BE49-F238E27FC236}">
                <a16:creationId xmlns:a16="http://schemas.microsoft.com/office/drawing/2014/main" id="{AAC9DE10-91F8-84EB-CDB8-51FFE131BC2F}"/>
              </a:ext>
            </a:extLst>
          </p:cNvPr>
          <p:cNvSpPr/>
          <p:nvPr userDrawn="1"/>
        </p:nvSpPr>
        <p:spPr>
          <a:xfrm>
            <a:off x="4842898" y="9118854"/>
            <a:ext cx="960084" cy="598852"/>
          </a:xfrm>
          <a:custGeom>
            <a:avLst/>
            <a:gdLst/>
            <a:ahLst/>
            <a:cxnLst/>
            <a:rect l="l" t="t" r="r" b="b"/>
            <a:pathLst>
              <a:path w="960084" h="598852">
                <a:moveTo>
                  <a:pt x="0" y="0"/>
                </a:moveTo>
                <a:lnTo>
                  <a:pt x="960084" y="0"/>
                </a:lnTo>
                <a:lnTo>
                  <a:pt x="960084" y="598852"/>
                </a:lnTo>
                <a:lnTo>
                  <a:pt x="0" y="5988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18" name="Rechteck 17">
            <a:extLst>
              <a:ext uri="{FF2B5EF4-FFF2-40B4-BE49-F238E27FC236}">
                <a16:creationId xmlns:a16="http://schemas.microsoft.com/office/drawing/2014/main" id="{7BDF5097-33CB-ADF3-5FED-BAE05FF1998A}"/>
              </a:ext>
            </a:extLst>
          </p:cNvPr>
          <p:cNvSpPr/>
          <p:nvPr userDrawn="1"/>
        </p:nvSpPr>
        <p:spPr>
          <a:xfrm>
            <a:off x="13178665" y="7372879"/>
            <a:ext cx="4611325" cy="2676070"/>
          </a:xfrm>
          <a:custGeom>
            <a:avLst/>
            <a:gdLst>
              <a:gd name="connsiteX0" fmla="*/ 0 w 4611325"/>
              <a:gd name="connsiteY0" fmla="*/ 0 h 2676070"/>
              <a:gd name="connsiteX1" fmla="*/ 750987 w 4611325"/>
              <a:gd name="connsiteY1" fmla="*/ 0 h 2676070"/>
              <a:gd name="connsiteX2" fmla="*/ 1455861 w 4611325"/>
              <a:gd name="connsiteY2" fmla="*/ 0 h 2676070"/>
              <a:gd name="connsiteX3" fmla="*/ 2114622 w 4611325"/>
              <a:gd name="connsiteY3" fmla="*/ 0 h 2676070"/>
              <a:gd name="connsiteX4" fmla="*/ 2773383 w 4611325"/>
              <a:gd name="connsiteY4" fmla="*/ 0 h 2676070"/>
              <a:gd name="connsiteX5" fmla="*/ 3524370 w 4611325"/>
              <a:gd name="connsiteY5" fmla="*/ 0 h 2676070"/>
              <a:gd name="connsiteX6" fmla="*/ 4611325 w 4611325"/>
              <a:gd name="connsiteY6" fmla="*/ 0 h 2676070"/>
              <a:gd name="connsiteX7" fmla="*/ 4611325 w 4611325"/>
              <a:gd name="connsiteY7" fmla="*/ 588735 h 2676070"/>
              <a:gd name="connsiteX8" fmla="*/ 4611325 w 4611325"/>
              <a:gd name="connsiteY8" fmla="*/ 1284514 h 2676070"/>
              <a:gd name="connsiteX9" fmla="*/ 4611325 w 4611325"/>
              <a:gd name="connsiteY9" fmla="*/ 1873249 h 2676070"/>
              <a:gd name="connsiteX10" fmla="*/ 4611325 w 4611325"/>
              <a:gd name="connsiteY10" fmla="*/ 2676070 h 2676070"/>
              <a:gd name="connsiteX11" fmla="*/ 4044791 w 4611325"/>
              <a:gd name="connsiteY11" fmla="*/ 2676070 h 2676070"/>
              <a:gd name="connsiteX12" fmla="*/ 3293804 w 4611325"/>
              <a:gd name="connsiteY12" fmla="*/ 2676070 h 2676070"/>
              <a:gd name="connsiteX13" fmla="*/ 2681156 w 4611325"/>
              <a:gd name="connsiteY13" fmla="*/ 2676070 h 2676070"/>
              <a:gd name="connsiteX14" fmla="*/ 1930169 w 4611325"/>
              <a:gd name="connsiteY14" fmla="*/ 2676070 h 2676070"/>
              <a:gd name="connsiteX15" fmla="*/ 1363635 w 4611325"/>
              <a:gd name="connsiteY15" fmla="*/ 2676070 h 2676070"/>
              <a:gd name="connsiteX16" fmla="*/ 843214 w 4611325"/>
              <a:gd name="connsiteY16" fmla="*/ 2676070 h 2676070"/>
              <a:gd name="connsiteX17" fmla="*/ 0 w 4611325"/>
              <a:gd name="connsiteY17" fmla="*/ 2676070 h 2676070"/>
              <a:gd name="connsiteX18" fmla="*/ 0 w 4611325"/>
              <a:gd name="connsiteY18" fmla="*/ 1980292 h 2676070"/>
              <a:gd name="connsiteX19" fmla="*/ 0 w 4611325"/>
              <a:gd name="connsiteY19" fmla="*/ 1391556 h 2676070"/>
              <a:gd name="connsiteX20" fmla="*/ 0 w 4611325"/>
              <a:gd name="connsiteY20" fmla="*/ 669018 h 2676070"/>
              <a:gd name="connsiteX21" fmla="*/ 0 w 4611325"/>
              <a:gd name="connsiteY21" fmla="*/ 0 h 26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11325" h="2676070" fill="none" extrusionOk="0">
                <a:moveTo>
                  <a:pt x="0" y="0"/>
                </a:moveTo>
                <a:cubicBezTo>
                  <a:pt x="284345" y="5254"/>
                  <a:pt x="437907" y="10736"/>
                  <a:pt x="750987" y="0"/>
                </a:cubicBezTo>
                <a:cubicBezTo>
                  <a:pt x="1064067" y="-10736"/>
                  <a:pt x="1276947" y="-20380"/>
                  <a:pt x="1455861" y="0"/>
                </a:cubicBezTo>
                <a:cubicBezTo>
                  <a:pt x="1634775" y="20380"/>
                  <a:pt x="1799468" y="-14640"/>
                  <a:pt x="2114622" y="0"/>
                </a:cubicBezTo>
                <a:cubicBezTo>
                  <a:pt x="2429776" y="14640"/>
                  <a:pt x="2509865" y="-29103"/>
                  <a:pt x="2773383" y="0"/>
                </a:cubicBezTo>
                <a:cubicBezTo>
                  <a:pt x="3036901" y="29103"/>
                  <a:pt x="3242692" y="-32811"/>
                  <a:pt x="3524370" y="0"/>
                </a:cubicBezTo>
                <a:cubicBezTo>
                  <a:pt x="3806048" y="32811"/>
                  <a:pt x="4157042" y="-10225"/>
                  <a:pt x="4611325" y="0"/>
                </a:cubicBezTo>
                <a:cubicBezTo>
                  <a:pt x="4582082" y="272689"/>
                  <a:pt x="4609906" y="374302"/>
                  <a:pt x="4611325" y="588735"/>
                </a:cubicBezTo>
                <a:cubicBezTo>
                  <a:pt x="4612744" y="803168"/>
                  <a:pt x="4621753" y="1040822"/>
                  <a:pt x="4611325" y="1284514"/>
                </a:cubicBezTo>
                <a:cubicBezTo>
                  <a:pt x="4600897" y="1528206"/>
                  <a:pt x="4602563" y="1623635"/>
                  <a:pt x="4611325" y="1873249"/>
                </a:cubicBezTo>
                <a:cubicBezTo>
                  <a:pt x="4620087" y="2122864"/>
                  <a:pt x="4594540" y="2405317"/>
                  <a:pt x="4611325" y="2676070"/>
                </a:cubicBezTo>
                <a:cubicBezTo>
                  <a:pt x="4402011" y="2658051"/>
                  <a:pt x="4242052" y="2656135"/>
                  <a:pt x="4044791" y="2676070"/>
                </a:cubicBezTo>
                <a:cubicBezTo>
                  <a:pt x="3847530" y="2696005"/>
                  <a:pt x="3600851" y="2682029"/>
                  <a:pt x="3293804" y="2676070"/>
                </a:cubicBezTo>
                <a:cubicBezTo>
                  <a:pt x="2986757" y="2670111"/>
                  <a:pt x="2984073" y="2676919"/>
                  <a:pt x="2681156" y="2676070"/>
                </a:cubicBezTo>
                <a:cubicBezTo>
                  <a:pt x="2378239" y="2675221"/>
                  <a:pt x="2288717" y="2653083"/>
                  <a:pt x="1930169" y="2676070"/>
                </a:cubicBezTo>
                <a:cubicBezTo>
                  <a:pt x="1571621" y="2699057"/>
                  <a:pt x="1489860" y="2683238"/>
                  <a:pt x="1363635" y="2676070"/>
                </a:cubicBezTo>
                <a:cubicBezTo>
                  <a:pt x="1237410" y="2668902"/>
                  <a:pt x="1100169" y="2687791"/>
                  <a:pt x="843214" y="2676070"/>
                </a:cubicBezTo>
                <a:cubicBezTo>
                  <a:pt x="586259" y="2664349"/>
                  <a:pt x="224755" y="2690856"/>
                  <a:pt x="0" y="2676070"/>
                </a:cubicBezTo>
                <a:cubicBezTo>
                  <a:pt x="-29801" y="2491814"/>
                  <a:pt x="-28148" y="2275499"/>
                  <a:pt x="0" y="1980292"/>
                </a:cubicBezTo>
                <a:cubicBezTo>
                  <a:pt x="28148" y="1685085"/>
                  <a:pt x="-2174" y="1533066"/>
                  <a:pt x="0" y="1391556"/>
                </a:cubicBezTo>
                <a:cubicBezTo>
                  <a:pt x="2174" y="1250046"/>
                  <a:pt x="-3602" y="963525"/>
                  <a:pt x="0" y="669018"/>
                </a:cubicBezTo>
                <a:cubicBezTo>
                  <a:pt x="3602" y="374511"/>
                  <a:pt x="-12592" y="271247"/>
                  <a:pt x="0" y="0"/>
                </a:cubicBezTo>
                <a:close/>
              </a:path>
              <a:path w="4611325" h="2676070" stroke="0" extrusionOk="0">
                <a:moveTo>
                  <a:pt x="0" y="0"/>
                </a:moveTo>
                <a:cubicBezTo>
                  <a:pt x="270036" y="-30039"/>
                  <a:pt x="336480" y="-9516"/>
                  <a:pt x="612647" y="0"/>
                </a:cubicBezTo>
                <a:cubicBezTo>
                  <a:pt x="888814" y="9516"/>
                  <a:pt x="970623" y="8164"/>
                  <a:pt x="1133068" y="0"/>
                </a:cubicBezTo>
                <a:cubicBezTo>
                  <a:pt x="1295513" y="-8164"/>
                  <a:pt x="1553426" y="6519"/>
                  <a:pt x="1884056" y="0"/>
                </a:cubicBezTo>
                <a:cubicBezTo>
                  <a:pt x="2214686" y="-6519"/>
                  <a:pt x="2249854" y="-877"/>
                  <a:pt x="2496703" y="0"/>
                </a:cubicBezTo>
                <a:cubicBezTo>
                  <a:pt x="2743552" y="877"/>
                  <a:pt x="2829509" y="-6358"/>
                  <a:pt x="3109351" y="0"/>
                </a:cubicBezTo>
                <a:cubicBezTo>
                  <a:pt x="3389193" y="6358"/>
                  <a:pt x="3584048" y="20118"/>
                  <a:pt x="3860338" y="0"/>
                </a:cubicBezTo>
                <a:cubicBezTo>
                  <a:pt x="4136628" y="-20118"/>
                  <a:pt x="4457746" y="-3032"/>
                  <a:pt x="4611325" y="0"/>
                </a:cubicBezTo>
                <a:cubicBezTo>
                  <a:pt x="4579979" y="347774"/>
                  <a:pt x="4628664" y="378006"/>
                  <a:pt x="4611325" y="722539"/>
                </a:cubicBezTo>
                <a:cubicBezTo>
                  <a:pt x="4593986" y="1067072"/>
                  <a:pt x="4581260" y="1048238"/>
                  <a:pt x="4611325" y="1338035"/>
                </a:cubicBezTo>
                <a:cubicBezTo>
                  <a:pt x="4641390" y="1627832"/>
                  <a:pt x="4616006" y="1813153"/>
                  <a:pt x="4611325" y="1953531"/>
                </a:cubicBezTo>
                <a:cubicBezTo>
                  <a:pt x="4606644" y="2093909"/>
                  <a:pt x="4645676" y="2405021"/>
                  <a:pt x="4611325" y="2676070"/>
                </a:cubicBezTo>
                <a:cubicBezTo>
                  <a:pt x="4452733" y="2645129"/>
                  <a:pt x="4204167" y="2710289"/>
                  <a:pt x="3906451" y="2676070"/>
                </a:cubicBezTo>
                <a:cubicBezTo>
                  <a:pt x="3608735" y="2641851"/>
                  <a:pt x="3478210" y="2667164"/>
                  <a:pt x="3155464" y="2676070"/>
                </a:cubicBezTo>
                <a:cubicBezTo>
                  <a:pt x="2832718" y="2684976"/>
                  <a:pt x="2572319" y="2691462"/>
                  <a:pt x="2404477" y="2676070"/>
                </a:cubicBezTo>
                <a:cubicBezTo>
                  <a:pt x="2236635" y="2660678"/>
                  <a:pt x="1962522" y="2684575"/>
                  <a:pt x="1837942" y="2676070"/>
                </a:cubicBezTo>
                <a:cubicBezTo>
                  <a:pt x="1713363" y="2667565"/>
                  <a:pt x="1459265" y="2704457"/>
                  <a:pt x="1179182" y="2676070"/>
                </a:cubicBezTo>
                <a:cubicBezTo>
                  <a:pt x="899099" y="2647683"/>
                  <a:pt x="475003" y="2689010"/>
                  <a:pt x="0" y="2676070"/>
                </a:cubicBezTo>
                <a:cubicBezTo>
                  <a:pt x="-19821" y="2425242"/>
                  <a:pt x="-7438" y="2213528"/>
                  <a:pt x="0" y="2007053"/>
                </a:cubicBezTo>
                <a:cubicBezTo>
                  <a:pt x="7438" y="1800578"/>
                  <a:pt x="-8729" y="1613595"/>
                  <a:pt x="0" y="1391556"/>
                </a:cubicBezTo>
                <a:cubicBezTo>
                  <a:pt x="8729" y="1169517"/>
                  <a:pt x="17077" y="1036640"/>
                  <a:pt x="0" y="776060"/>
                </a:cubicBezTo>
                <a:cubicBezTo>
                  <a:pt x="-17077" y="515480"/>
                  <a:pt x="5859" y="329874"/>
                  <a:pt x="0" y="0"/>
                </a:cubicBezTo>
                <a:close/>
              </a:path>
            </a:pathLst>
          </a:custGeom>
          <a:solidFill>
            <a:schemeClr val="bg1">
              <a:alpha val="18000"/>
            </a:schemeClr>
          </a:solidFill>
          <a:ln>
            <a:solidFill>
              <a:schemeClr val="accent5"/>
            </a:solidFill>
            <a:extLst>
              <a:ext uri="{C807C97D-BFC1-408E-A445-0C87EB9F89A2}">
                <ask:lineSketchStyleProps xmlns:ask="http://schemas.microsoft.com/office/drawing/2018/sketchyshapes" sd="1219033472">
                  <a:prstGeom prst="rect">
                    <a:avLst/>
                  </a:prstGeom>
                  <ask:type>
                    <ask:lineSketchFreehand/>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eform 12">
            <a:extLst>
              <a:ext uri="{FF2B5EF4-FFF2-40B4-BE49-F238E27FC236}">
                <a16:creationId xmlns:a16="http://schemas.microsoft.com/office/drawing/2014/main" id="{70448FC9-C837-489E-02F2-542290B88813}"/>
              </a:ext>
            </a:extLst>
          </p:cNvPr>
          <p:cNvSpPr/>
          <p:nvPr userDrawn="1"/>
        </p:nvSpPr>
        <p:spPr>
          <a:xfrm>
            <a:off x="13887566" y="7192197"/>
            <a:ext cx="2646072" cy="296310"/>
          </a:xfrm>
          <a:custGeom>
            <a:avLst/>
            <a:gdLst/>
            <a:ahLst/>
            <a:cxnLst/>
            <a:rect l="l" t="t" r="r" b="b"/>
            <a:pathLst>
              <a:path w="7315200" h="868680">
                <a:moveTo>
                  <a:pt x="0" y="0"/>
                </a:moveTo>
                <a:lnTo>
                  <a:pt x="7315200" y="0"/>
                </a:lnTo>
                <a:lnTo>
                  <a:pt x="7315200" y="868680"/>
                </a:lnTo>
                <a:lnTo>
                  <a:pt x="0" y="868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20" name="Gruppieren 19">
            <a:extLst>
              <a:ext uri="{FF2B5EF4-FFF2-40B4-BE49-F238E27FC236}">
                <a16:creationId xmlns:a16="http://schemas.microsoft.com/office/drawing/2014/main" id="{53309736-DCFA-6D64-7DAF-56BF10063F54}"/>
              </a:ext>
            </a:extLst>
          </p:cNvPr>
          <p:cNvGrpSpPr/>
          <p:nvPr userDrawn="1"/>
        </p:nvGrpSpPr>
        <p:grpSpPr>
          <a:xfrm>
            <a:off x="14198139" y="3504652"/>
            <a:ext cx="2397215" cy="495844"/>
            <a:chOff x="7396429" y="5435237"/>
            <a:chExt cx="1868873" cy="390254"/>
          </a:xfrm>
        </p:grpSpPr>
        <p:sp>
          <p:nvSpPr>
            <p:cNvPr id="21" name="Rechteck 252">
              <a:extLst>
                <a:ext uri="{FF2B5EF4-FFF2-40B4-BE49-F238E27FC236}">
                  <a16:creationId xmlns:a16="http://schemas.microsoft.com/office/drawing/2014/main" id="{5FFF2602-FE34-575C-77A8-6EC01AEBD025}"/>
                </a:ext>
              </a:extLst>
            </p:cNvPr>
            <p:cNvSpPr/>
            <p:nvPr/>
          </p:nvSpPr>
          <p:spPr>
            <a:xfrm>
              <a:off x="7396429" y="5437294"/>
              <a:ext cx="934197" cy="388197"/>
            </a:xfrm>
            <a:prstGeom prst="rect">
              <a:avLst/>
            </a:prstGeom>
            <a:noFill/>
            <a:ln w="22225" cap="flat">
              <a:solidFill>
                <a:srgbClr val="FF6161"/>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22" name="Rechteck 253">
              <a:extLst>
                <a:ext uri="{FF2B5EF4-FFF2-40B4-BE49-F238E27FC236}">
                  <a16:creationId xmlns:a16="http://schemas.microsoft.com/office/drawing/2014/main" id="{8569272C-2742-5EF0-2AA0-F3223587656A}"/>
                </a:ext>
              </a:extLst>
            </p:cNvPr>
            <p:cNvSpPr/>
            <p:nvPr/>
          </p:nvSpPr>
          <p:spPr>
            <a:xfrm>
              <a:off x="8348954" y="5435237"/>
              <a:ext cx="916348" cy="388197"/>
            </a:xfrm>
            <a:prstGeom prst="rect">
              <a:avLst/>
            </a:prstGeom>
            <a:noFill/>
            <a:ln w="22225" cap="flat">
              <a:solidFill>
                <a:srgbClr val="008204"/>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23" name="Textfeld 262">
              <a:extLst>
                <a:ext uri="{FF2B5EF4-FFF2-40B4-BE49-F238E27FC236}">
                  <a16:creationId xmlns:a16="http://schemas.microsoft.com/office/drawing/2014/main" id="{168313FF-C514-3B33-132A-F3861CD29909}"/>
                </a:ext>
              </a:extLst>
            </p:cNvPr>
            <p:cNvSpPr txBox="1"/>
            <p:nvPr/>
          </p:nvSpPr>
          <p:spPr>
            <a:xfrm>
              <a:off x="7432124" y="5499761"/>
              <a:ext cx="893437" cy="2296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a:defRPr sz="800" b="1">
                  <a:solidFill>
                    <a:srgbClr val="FF6161"/>
                  </a:solidFill>
                  <a:latin typeface="Verdana"/>
                  <a:ea typeface="Verdana"/>
                  <a:cs typeface="Verdana"/>
                  <a:sym typeface="Verdana"/>
                </a:defRPr>
              </a:lvl1pPr>
            </a:lstStyle>
            <a:p>
              <a:r>
                <a:rPr lang="de-DE" sz="1896" spc="28" dirty="0">
                  <a:solidFill>
                    <a:srgbClr val="FF0000"/>
                  </a:solidFill>
                  <a:latin typeface="Fira Sans Bold"/>
                </a:rPr>
                <a:t>NIEDRIG</a:t>
              </a:r>
              <a:endParaRPr sz="1896" spc="28" dirty="0">
                <a:solidFill>
                  <a:srgbClr val="FF0000"/>
                </a:solidFill>
                <a:latin typeface="Fira Sans Bold"/>
              </a:endParaRPr>
            </a:p>
          </p:txBody>
        </p:sp>
        <p:sp>
          <p:nvSpPr>
            <p:cNvPr id="24" name="Textfeld 266">
              <a:extLst>
                <a:ext uri="{FF2B5EF4-FFF2-40B4-BE49-F238E27FC236}">
                  <a16:creationId xmlns:a16="http://schemas.microsoft.com/office/drawing/2014/main" id="{D20E330D-D318-826A-0BAE-BA3E76701239}"/>
                </a:ext>
              </a:extLst>
            </p:cNvPr>
            <p:cNvSpPr txBox="1"/>
            <p:nvPr/>
          </p:nvSpPr>
          <p:spPr>
            <a:xfrm>
              <a:off x="8321832" y="5502810"/>
              <a:ext cx="914231" cy="2296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a:defRPr sz="800" b="1">
                  <a:solidFill>
                    <a:srgbClr val="008204"/>
                  </a:solidFill>
                  <a:latin typeface="Verdana"/>
                  <a:ea typeface="Verdana"/>
                  <a:cs typeface="Verdana"/>
                  <a:sym typeface="Verdana"/>
                </a:defRPr>
              </a:lvl1pPr>
            </a:lstStyle>
            <a:p>
              <a:r>
                <a:rPr lang="de-DE" sz="1896" spc="28" dirty="0">
                  <a:solidFill>
                    <a:schemeClr val="accent5">
                      <a:lumMod val="75000"/>
                    </a:schemeClr>
                  </a:solidFill>
                  <a:latin typeface="Fira Sans Bold"/>
                </a:rPr>
                <a:t>HOCH</a:t>
              </a:r>
              <a:endParaRPr sz="1896" spc="28" dirty="0">
                <a:solidFill>
                  <a:schemeClr val="accent5">
                    <a:lumMod val="75000"/>
                  </a:schemeClr>
                </a:solidFill>
                <a:latin typeface="Fira Sans Bold"/>
              </a:endParaRPr>
            </a:p>
          </p:txBody>
        </p:sp>
      </p:grpSp>
      <p:sp>
        <p:nvSpPr>
          <p:cNvPr id="25" name="Textfeld 47">
            <a:extLst>
              <a:ext uri="{FF2B5EF4-FFF2-40B4-BE49-F238E27FC236}">
                <a16:creationId xmlns:a16="http://schemas.microsoft.com/office/drawing/2014/main" id="{1E4F6B86-DE37-C9EC-BBB1-64FF06BB68FE}"/>
              </a:ext>
            </a:extLst>
          </p:cNvPr>
          <p:cNvSpPr txBox="1"/>
          <p:nvPr userDrawn="1"/>
        </p:nvSpPr>
        <p:spPr>
          <a:xfrm>
            <a:off x="14613179" y="4547922"/>
            <a:ext cx="555242" cy="2923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defRPr sz="800">
                <a:latin typeface="Verdana"/>
                <a:ea typeface="Verdana"/>
                <a:cs typeface="Verdana"/>
                <a:sym typeface="Verdana"/>
              </a:defRPr>
            </a:lvl1pPr>
          </a:lstStyle>
          <a:p>
            <a:r>
              <a:rPr lang="de-DE" sz="1900" spc="28" dirty="0">
                <a:solidFill>
                  <a:schemeClr val="tx1">
                    <a:lumMod val="75000"/>
                    <a:lumOff val="25000"/>
                  </a:schemeClr>
                </a:solidFill>
                <a:latin typeface="Fira Sans"/>
              </a:rPr>
              <a:t>ja</a:t>
            </a:r>
            <a:endParaRPr sz="1900" spc="28" dirty="0">
              <a:solidFill>
                <a:schemeClr val="tx1">
                  <a:lumMod val="75000"/>
                  <a:lumOff val="25000"/>
                </a:schemeClr>
              </a:solidFill>
              <a:latin typeface="Fira Sans"/>
            </a:endParaRPr>
          </a:p>
        </p:txBody>
      </p:sp>
      <p:sp>
        <p:nvSpPr>
          <p:cNvPr id="26" name="Rechteck 48">
            <a:extLst>
              <a:ext uri="{FF2B5EF4-FFF2-40B4-BE49-F238E27FC236}">
                <a16:creationId xmlns:a16="http://schemas.microsoft.com/office/drawing/2014/main" id="{7037A16D-13A0-BEE9-21FE-4BEB982AE526}"/>
              </a:ext>
            </a:extLst>
          </p:cNvPr>
          <p:cNvSpPr/>
          <p:nvPr userDrawn="1"/>
        </p:nvSpPr>
        <p:spPr>
          <a:xfrm>
            <a:off x="14190000" y="4556332"/>
            <a:ext cx="288000" cy="288000"/>
          </a:xfrm>
          <a:prstGeom prst="rect">
            <a:avLst/>
          </a:prstGeom>
          <a:solidFill>
            <a:srgbClr val="FFFFFF"/>
          </a:solidFill>
          <a:ln w="12700" cap="flat">
            <a:solidFill>
              <a:schemeClr val="tx1">
                <a:lumMod val="75000"/>
                <a:lumOff val="25000"/>
              </a:schemeClr>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 name="Rechteck 23">
            <a:extLst>
              <a:ext uri="{FF2B5EF4-FFF2-40B4-BE49-F238E27FC236}">
                <a16:creationId xmlns:a16="http://schemas.microsoft.com/office/drawing/2014/main" id="{6207A671-82A9-7577-D0E8-49F258DD33F4}"/>
              </a:ext>
            </a:extLst>
          </p:cNvPr>
          <p:cNvSpPr/>
          <p:nvPr userDrawn="1"/>
        </p:nvSpPr>
        <p:spPr>
          <a:xfrm>
            <a:off x="15447327" y="4551249"/>
            <a:ext cx="288000" cy="288000"/>
          </a:xfrm>
          <a:prstGeom prst="rect">
            <a:avLst/>
          </a:prstGeom>
          <a:solidFill>
            <a:srgbClr val="FFFFFF"/>
          </a:solidFill>
          <a:ln w="12700" cap="flat">
            <a:solidFill>
              <a:schemeClr val="tx1">
                <a:lumMod val="75000"/>
                <a:lumOff val="25000"/>
              </a:schemeClr>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 name="Textfeld 22">
            <a:extLst>
              <a:ext uri="{FF2B5EF4-FFF2-40B4-BE49-F238E27FC236}">
                <a16:creationId xmlns:a16="http://schemas.microsoft.com/office/drawing/2014/main" id="{248245A7-481C-3709-135A-E6C87D00812D}"/>
              </a:ext>
            </a:extLst>
          </p:cNvPr>
          <p:cNvSpPr txBox="1"/>
          <p:nvPr userDrawn="1"/>
        </p:nvSpPr>
        <p:spPr>
          <a:xfrm>
            <a:off x="15794306" y="4533900"/>
            <a:ext cx="817294" cy="2923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defRPr sz="800">
                <a:latin typeface="Verdana"/>
                <a:ea typeface="Verdana"/>
                <a:cs typeface="Verdana"/>
                <a:sym typeface="Verdana"/>
              </a:defRPr>
            </a:lvl1pPr>
          </a:lstStyle>
          <a:p>
            <a:r>
              <a:rPr sz="1900" spc="28" dirty="0" err="1">
                <a:solidFill>
                  <a:schemeClr val="tx1">
                    <a:lumMod val="75000"/>
                    <a:lumOff val="25000"/>
                  </a:schemeClr>
                </a:solidFill>
                <a:latin typeface="Fira Sans"/>
              </a:rPr>
              <a:t>nein</a:t>
            </a:r>
            <a:endParaRPr sz="1900" spc="28" dirty="0">
              <a:solidFill>
                <a:schemeClr val="tx1">
                  <a:lumMod val="75000"/>
                  <a:lumOff val="25000"/>
                </a:schemeClr>
              </a:solidFill>
              <a:latin typeface="Fira Sans"/>
            </a:endParaRPr>
          </a:p>
        </p:txBody>
      </p:sp>
      <p:sp>
        <p:nvSpPr>
          <p:cNvPr id="30" name="Textfeld 29">
            <a:extLst>
              <a:ext uri="{FF2B5EF4-FFF2-40B4-BE49-F238E27FC236}">
                <a16:creationId xmlns:a16="http://schemas.microsoft.com/office/drawing/2014/main" id="{D4657113-FD2A-CB7A-431F-6DA371B456B5}"/>
              </a:ext>
            </a:extLst>
          </p:cNvPr>
          <p:cNvSpPr txBox="1"/>
          <p:nvPr userDrawn="1"/>
        </p:nvSpPr>
        <p:spPr>
          <a:xfrm>
            <a:off x="5713431" y="9064887"/>
            <a:ext cx="4767118" cy="964623"/>
          </a:xfrm>
          <a:prstGeom prst="rect">
            <a:avLst/>
          </a:prstGeom>
          <a:noFill/>
        </p:spPr>
        <p:txBody>
          <a:bodyPr wrap="square">
            <a:spAutoFit/>
          </a:bodyPr>
          <a:lstStyle/>
          <a:p>
            <a:pPr algn="l">
              <a:lnSpc>
                <a:spcPts val="2281"/>
              </a:lnSpc>
              <a:spcBef>
                <a:spcPct val="0"/>
              </a:spcBef>
            </a:pPr>
            <a:r>
              <a:rPr lang="de-DE" sz="1800" i="1" spc="26" noProof="0" dirty="0">
                <a:solidFill>
                  <a:schemeClr val="tx1">
                    <a:lumMod val="75000"/>
                    <a:lumOff val="25000"/>
                  </a:schemeClr>
                </a:solidFill>
                <a:latin typeface="Fira Sans Light Italics"/>
                <a:ea typeface="Fira Sans Light Italics"/>
                <a:cs typeface="Fira Sans Light Italics"/>
                <a:sym typeface="Fira Sans Light Italics"/>
              </a:rPr>
              <a:t>Auf der Rückseite konkrete Beispiele aus der Unterrichtspraxis. Scannen Sie dazu den QR-Code. </a:t>
            </a:r>
          </a:p>
        </p:txBody>
      </p:sp>
      <p:sp>
        <p:nvSpPr>
          <p:cNvPr id="31" name="Textplatzhalter 16">
            <a:extLst>
              <a:ext uri="{FF2B5EF4-FFF2-40B4-BE49-F238E27FC236}">
                <a16:creationId xmlns:a16="http://schemas.microsoft.com/office/drawing/2014/main" id="{95B91CF5-029A-C9E0-0FC7-7E7DC5F3EA88}"/>
              </a:ext>
            </a:extLst>
          </p:cNvPr>
          <p:cNvSpPr>
            <a:spLocks noGrp="1"/>
          </p:cNvSpPr>
          <p:nvPr>
            <p:ph type="body" sz="quarter" idx="13"/>
          </p:nvPr>
        </p:nvSpPr>
        <p:spPr>
          <a:xfrm>
            <a:off x="13235850" y="5373715"/>
            <a:ext cx="4510867" cy="176205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32" name="Textplatzhalter 16">
            <a:extLst>
              <a:ext uri="{FF2B5EF4-FFF2-40B4-BE49-F238E27FC236}">
                <a16:creationId xmlns:a16="http://schemas.microsoft.com/office/drawing/2014/main" id="{1E0B5A48-23AF-AE34-6D4B-471902608C28}"/>
              </a:ext>
            </a:extLst>
          </p:cNvPr>
          <p:cNvSpPr>
            <a:spLocks noGrp="1"/>
          </p:cNvSpPr>
          <p:nvPr>
            <p:ph type="body" sz="quarter" idx="14"/>
          </p:nvPr>
        </p:nvSpPr>
        <p:spPr>
          <a:xfrm>
            <a:off x="788574" y="2592456"/>
            <a:ext cx="4510867" cy="652639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33" name="Textplatzhalter 16">
            <a:extLst>
              <a:ext uri="{FF2B5EF4-FFF2-40B4-BE49-F238E27FC236}">
                <a16:creationId xmlns:a16="http://schemas.microsoft.com/office/drawing/2014/main" id="{BD4C28CB-1085-C3DC-77EC-1CD035F93866}"/>
              </a:ext>
            </a:extLst>
          </p:cNvPr>
          <p:cNvSpPr>
            <a:spLocks noGrp="1"/>
          </p:cNvSpPr>
          <p:nvPr>
            <p:ph type="body" sz="quarter" idx="15"/>
          </p:nvPr>
        </p:nvSpPr>
        <p:spPr>
          <a:xfrm>
            <a:off x="5663106" y="2563784"/>
            <a:ext cx="4510867" cy="652639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Tree>
    <p:extLst>
      <p:ext uri="{BB962C8B-B14F-4D97-AF65-F5344CB8AC3E}">
        <p14:creationId xmlns:p14="http://schemas.microsoft.com/office/powerpoint/2010/main" val="2896117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1C023F-C811-8B54-5D97-63B44BA908CB}"/>
              </a:ext>
            </a:extLst>
          </p:cNvPr>
          <p:cNvSpPr>
            <a:spLocks noGrp="1"/>
          </p:cNvSpPr>
          <p:nvPr>
            <p:ph type="title"/>
          </p:nvPr>
        </p:nvSpPr>
        <p:spPr>
          <a:xfrm>
            <a:off x="12350877" y="190499"/>
            <a:ext cx="5104800" cy="1296000"/>
          </a:xfrm>
          <a:prstGeom prst="rect">
            <a:avLst/>
          </a:prstGeom>
        </p:spPr>
        <p:txBody>
          <a:bodyPr/>
          <a:lstStyle>
            <a:lvl1pPr algn="ctr">
              <a:defRPr sz="3000">
                <a:solidFill>
                  <a:schemeClr val="bg1"/>
                </a:solidFill>
                <a:latin typeface="Fira Sans" panose="020B0503050000020004" pitchFamily="34" charset="0"/>
              </a:defRPr>
            </a:lvl1pPr>
          </a:lstStyle>
          <a:p>
            <a:r>
              <a:rPr lang="de-DE" dirty="0"/>
              <a:t>Mastertitelformat bearbeiten</a:t>
            </a:r>
          </a:p>
        </p:txBody>
      </p:sp>
      <p:sp>
        <p:nvSpPr>
          <p:cNvPr id="7" name="Freeform 3">
            <a:extLst>
              <a:ext uri="{FF2B5EF4-FFF2-40B4-BE49-F238E27FC236}">
                <a16:creationId xmlns:a16="http://schemas.microsoft.com/office/drawing/2014/main" id="{BDB2191A-5497-B0B8-927E-8E2E398DBAB3}"/>
              </a:ext>
            </a:extLst>
          </p:cNvPr>
          <p:cNvSpPr/>
          <p:nvPr userDrawn="1"/>
        </p:nvSpPr>
        <p:spPr>
          <a:xfrm>
            <a:off x="543065" y="1790700"/>
            <a:ext cx="5442093" cy="8125201"/>
          </a:xfrm>
          <a:custGeom>
            <a:avLst/>
            <a:gdLst>
              <a:gd name="connsiteX0" fmla="*/ 0 w 5442093"/>
              <a:gd name="connsiteY0" fmla="*/ 0 h 8125201"/>
              <a:gd name="connsiteX1" fmla="*/ 5442093 w 5442093"/>
              <a:gd name="connsiteY1" fmla="*/ 0 h 8125201"/>
              <a:gd name="connsiteX2" fmla="*/ 5442093 w 5442093"/>
              <a:gd name="connsiteY2" fmla="*/ 8125201 h 8125201"/>
              <a:gd name="connsiteX3" fmla="*/ 0 w 5442093"/>
              <a:gd name="connsiteY3" fmla="*/ 8125201 h 8125201"/>
              <a:gd name="connsiteX4" fmla="*/ 0 w 5442093"/>
              <a:gd name="connsiteY4" fmla="*/ 0 h 812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2093" h="8125201" extrusionOk="0">
                <a:moveTo>
                  <a:pt x="0" y="0"/>
                </a:moveTo>
                <a:cubicBezTo>
                  <a:pt x="2484793" y="118645"/>
                  <a:pt x="3517096" y="116012"/>
                  <a:pt x="5442093" y="0"/>
                </a:cubicBezTo>
                <a:cubicBezTo>
                  <a:pt x="5309211" y="2619279"/>
                  <a:pt x="5527044" y="6846046"/>
                  <a:pt x="5442093" y="8125201"/>
                </a:cubicBezTo>
                <a:cubicBezTo>
                  <a:pt x="4151865" y="8259801"/>
                  <a:pt x="1451379" y="7968005"/>
                  <a:pt x="0" y="8125201"/>
                </a:cubicBezTo>
                <a:cubicBezTo>
                  <a:pt x="-20187" y="4915577"/>
                  <a:pt x="-152480" y="1271989"/>
                  <a:pt x="0" y="0"/>
                </a:cubicBezTo>
                <a:close/>
              </a:path>
            </a:pathLst>
          </a:custGeom>
          <a:noFill/>
          <a:ln w="19050">
            <a:solidFill>
              <a:schemeClr val="accent5"/>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8" name="Freeform 3">
            <a:extLst>
              <a:ext uri="{FF2B5EF4-FFF2-40B4-BE49-F238E27FC236}">
                <a16:creationId xmlns:a16="http://schemas.microsoft.com/office/drawing/2014/main" id="{A728E354-8237-883D-B525-7A4EC185A4DB}"/>
              </a:ext>
            </a:extLst>
          </p:cNvPr>
          <p:cNvSpPr/>
          <p:nvPr userDrawn="1"/>
        </p:nvSpPr>
        <p:spPr>
          <a:xfrm>
            <a:off x="6351586" y="1790700"/>
            <a:ext cx="5442093" cy="8125201"/>
          </a:xfrm>
          <a:custGeom>
            <a:avLst/>
            <a:gdLst>
              <a:gd name="connsiteX0" fmla="*/ 0 w 5442093"/>
              <a:gd name="connsiteY0" fmla="*/ 0 h 8125201"/>
              <a:gd name="connsiteX1" fmla="*/ 5442093 w 5442093"/>
              <a:gd name="connsiteY1" fmla="*/ 0 h 8125201"/>
              <a:gd name="connsiteX2" fmla="*/ 5442093 w 5442093"/>
              <a:gd name="connsiteY2" fmla="*/ 8125201 h 8125201"/>
              <a:gd name="connsiteX3" fmla="*/ 0 w 5442093"/>
              <a:gd name="connsiteY3" fmla="*/ 8125201 h 8125201"/>
              <a:gd name="connsiteX4" fmla="*/ 0 w 5442093"/>
              <a:gd name="connsiteY4" fmla="*/ 0 h 812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2093" h="8125201" extrusionOk="0">
                <a:moveTo>
                  <a:pt x="0" y="0"/>
                </a:moveTo>
                <a:cubicBezTo>
                  <a:pt x="2484793" y="118645"/>
                  <a:pt x="3517096" y="116012"/>
                  <a:pt x="5442093" y="0"/>
                </a:cubicBezTo>
                <a:cubicBezTo>
                  <a:pt x="5309211" y="2619279"/>
                  <a:pt x="5527044" y="6846046"/>
                  <a:pt x="5442093" y="8125201"/>
                </a:cubicBezTo>
                <a:cubicBezTo>
                  <a:pt x="4151865" y="8259801"/>
                  <a:pt x="1451379" y="7968005"/>
                  <a:pt x="0" y="8125201"/>
                </a:cubicBezTo>
                <a:cubicBezTo>
                  <a:pt x="-20187" y="4915577"/>
                  <a:pt x="-152480" y="1271989"/>
                  <a:pt x="0" y="0"/>
                </a:cubicBezTo>
                <a:close/>
              </a:path>
            </a:pathLst>
          </a:custGeom>
          <a:noFill/>
          <a:ln w="19050">
            <a:solidFill>
              <a:schemeClr val="accent5"/>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9" name="Freeform 3">
            <a:extLst>
              <a:ext uri="{FF2B5EF4-FFF2-40B4-BE49-F238E27FC236}">
                <a16:creationId xmlns:a16="http://schemas.microsoft.com/office/drawing/2014/main" id="{B0931111-4E53-48D0-7C9C-8BECA538A8A0}"/>
              </a:ext>
            </a:extLst>
          </p:cNvPr>
          <p:cNvSpPr/>
          <p:nvPr userDrawn="1"/>
        </p:nvSpPr>
        <p:spPr>
          <a:xfrm>
            <a:off x="12160107" y="1790700"/>
            <a:ext cx="5442093" cy="8125201"/>
          </a:xfrm>
          <a:custGeom>
            <a:avLst/>
            <a:gdLst>
              <a:gd name="connsiteX0" fmla="*/ 0 w 5442093"/>
              <a:gd name="connsiteY0" fmla="*/ 0 h 8125201"/>
              <a:gd name="connsiteX1" fmla="*/ 5442093 w 5442093"/>
              <a:gd name="connsiteY1" fmla="*/ 0 h 8125201"/>
              <a:gd name="connsiteX2" fmla="*/ 5442093 w 5442093"/>
              <a:gd name="connsiteY2" fmla="*/ 8125201 h 8125201"/>
              <a:gd name="connsiteX3" fmla="*/ 0 w 5442093"/>
              <a:gd name="connsiteY3" fmla="*/ 8125201 h 8125201"/>
              <a:gd name="connsiteX4" fmla="*/ 0 w 5442093"/>
              <a:gd name="connsiteY4" fmla="*/ 0 h 812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2093" h="8125201" extrusionOk="0">
                <a:moveTo>
                  <a:pt x="0" y="0"/>
                </a:moveTo>
                <a:cubicBezTo>
                  <a:pt x="2484793" y="118645"/>
                  <a:pt x="3517096" y="116012"/>
                  <a:pt x="5442093" y="0"/>
                </a:cubicBezTo>
                <a:cubicBezTo>
                  <a:pt x="5309211" y="2619279"/>
                  <a:pt x="5527044" y="6846046"/>
                  <a:pt x="5442093" y="8125201"/>
                </a:cubicBezTo>
                <a:cubicBezTo>
                  <a:pt x="4151865" y="8259801"/>
                  <a:pt x="1451379" y="7968005"/>
                  <a:pt x="0" y="8125201"/>
                </a:cubicBezTo>
                <a:cubicBezTo>
                  <a:pt x="-20187" y="4915577"/>
                  <a:pt x="-152480" y="1271989"/>
                  <a:pt x="0" y="0"/>
                </a:cubicBezTo>
                <a:close/>
              </a:path>
            </a:pathLst>
          </a:custGeom>
          <a:noFill/>
          <a:ln w="19050">
            <a:solidFill>
              <a:schemeClr val="accent5"/>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13" name="Bildplatzhalter 12">
            <a:extLst>
              <a:ext uri="{FF2B5EF4-FFF2-40B4-BE49-F238E27FC236}">
                <a16:creationId xmlns:a16="http://schemas.microsoft.com/office/drawing/2014/main" id="{4785314D-6088-7945-0BEC-B8E167F17E61}"/>
              </a:ext>
            </a:extLst>
          </p:cNvPr>
          <p:cNvSpPr>
            <a:spLocks noGrp="1"/>
          </p:cNvSpPr>
          <p:nvPr>
            <p:ph type="pic" sz="quarter" idx="10"/>
          </p:nvPr>
        </p:nvSpPr>
        <p:spPr>
          <a:xfrm>
            <a:off x="2286000" y="8267700"/>
            <a:ext cx="1548000" cy="1548000"/>
          </a:xfrm>
          <a:prstGeom prst="rect">
            <a:avLst/>
          </a:prstGeom>
        </p:spPr>
        <p:txBody>
          <a:bodyPr/>
          <a:lstStyle/>
          <a:p>
            <a:endParaRPr lang="de-DE"/>
          </a:p>
        </p:txBody>
      </p:sp>
      <p:sp>
        <p:nvSpPr>
          <p:cNvPr id="14" name="Bildplatzhalter 12">
            <a:extLst>
              <a:ext uri="{FF2B5EF4-FFF2-40B4-BE49-F238E27FC236}">
                <a16:creationId xmlns:a16="http://schemas.microsoft.com/office/drawing/2014/main" id="{90057BF0-D9C8-E4AC-632B-4D428D42FAA0}"/>
              </a:ext>
            </a:extLst>
          </p:cNvPr>
          <p:cNvSpPr>
            <a:spLocks noGrp="1"/>
          </p:cNvSpPr>
          <p:nvPr>
            <p:ph type="pic" sz="quarter" idx="11"/>
          </p:nvPr>
        </p:nvSpPr>
        <p:spPr>
          <a:xfrm>
            <a:off x="8370000" y="8267700"/>
            <a:ext cx="1548000" cy="1548000"/>
          </a:xfrm>
          <a:prstGeom prst="rect">
            <a:avLst/>
          </a:prstGeom>
        </p:spPr>
        <p:txBody>
          <a:bodyPr/>
          <a:lstStyle/>
          <a:p>
            <a:endParaRPr lang="de-DE"/>
          </a:p>
        </p:txBody>
      </p:sp>
      <p:sp>
        <p:nvSpPr>
          <p:cNvPr id="15" name="Bildplatzhalter 12">
            <a:extLst>
              <a:ext uri="{FF2B5EF4-FFF2-40B4-BE49-F238E27FC236}">
                <a16:creationId xmlns:a16="http://schemas.microsoft.com/office/drawing/2014/main" id="{9A53AF11-F29B-F209-473B-196DE68C1ACA}"/>
              </a:ext>
            </a:extLst>
          </p:cNvPr>
          <p:cNvSpPr>
            <a:spLocks noGrp="1"/>
          </p:cNvSpPr>
          <p:nvPr>
            <p:ph type="pic" sz="quarter" idx="12"/>
          </p:nvPr>
        </p:nvSpPr>
        <p:spPr>
          <a:xfrm>
            <a:off x="14107153" y="8267700"/>
            <a:ext cx="1548000" cy="1548000"/>
          </a:xfrm>
          <a:prstGeom prst="rect">
            <a:avLst/>
          </a:prstGeom>
        </p:spPr>
        <p:txBody>
          <a:bodyPr/>
          <a:lstStyle/>
          <a:p>
            <a:endParaRPr lang="de-DE"/>
          </a:p>
        </p:txBody>
      </p:sp>
      <p:sp>
        <p:nvSpPr>
          <p:cNvPr id="17" name="Textplatzhalter 16">
            <a:extLst>
              <a:ext uri="{FF2B5EF4-FFF2-40B4-BE49-F238E27FC236}">
                <a16:creationId xmlns:a16="http://schemas.microsoft.com/office/drawing/2014/main" id="{D3A17DB0-82A0-5FA6-EB3B-714B5AB84C19}"/>
              </a:ext>
            </a:extLst>
          </p:cNvPr>
          <p:cNvSpPr>
            <a:spLocks noGrp="1"/>
          </p:cNvSpPr>
          <p:nvPr>
            <p:ph type="body" sz="quarter" idx="13"/>
          </p:nvPr>
        </p:nvSpPr>
        <p:spPr>
          <a:xfrm>
            <a:off x="6553200" y="2019300"/>
            <a:ext cx="5105400" cy="58674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18" name="Textplatzhalter 16">
            <a:extLst>
              <a:ext uri="{FF2B5EF4-FFF2-40B4-BE49-F238E27FC236}">
                <a16:creationId xmlns:a16="http://schemas.microsoft.com/office/drawing/2014/main" id="{0AE9059F-0E42-C7F4-4AD0-8ABD240C98CD}"/>
              </a:ext>
            </a:extLst>
          </p:cNvPr>
          <p:cNvSpPr>
            <a:spLocks noGrp="1"/>
          </p:cNvSpPr>
          <p:nvPr>
            <p:ph type="body" sz="quarter" idx="14"/>
          </p:nvPr>
        </p:nvSpPr>
        <p:spPr>
          <a:xfrm>
            <a:off x="711411" y="2019300"/>
            <a:ext cx="5105400" cy="5868178"/>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19" name="Textplatzhalter 16">
            <a:extLst>
              <a:ext uri="{FF2B5EF4-FFF2-40B4-BE49-F238E27FC236}">
                <a16:creationId xmlns:a16="http://schemas.microsoft.com/office/drawing/2014/main" id="{0B031651-9030-6B01-96D1-C3753B9E846E}"/>
              </a:ext>
            </a:extLst>
          </p:cNvPr>
          <p:cNvSpPr>
            <a:spLocks noGrp="1"/>
          </p:cNvSpPr>
          <p:nvPr>
            <p:ph type="body" sz="quarter" idx="15"/>
          </p:nvPr>
        </p:nvSpPr>
        <p:spPr>
          <a:xfrm>
            <a:off x="12328453" y="2019300"/>
            <a:ext cx="5105400" cy="5787007"/>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22" name="Textplatzhalter 21">
            <a:extLst>
              <a:ext uri="{FF2B5EF4-FFF2-40B4-BE49-F238E27FC236}">
                <a16:creationId xmlns:a16="http://schemas.microsoft.com/office/drawing/2014/main" id="{B344E678-6963-A675-F129-1950CF94516C}"/>
              </a:ext>
            </a:extLst>
          </p:cNvPr>
          <p:cNvSpPr>
            <a:spLocks noGrp="1"/>
          </p:cNvSpPr>
          <p:nvPr>
            <p:ph type="body" sz="quarter" idx="16"/>
          </p:nvPr>
        </p:nvSpPr>
        <p:spPr>
          <a:xfrm>
            <a:off x="629468" y="190498"/>
            <a:ext cx="5104800" cy="1296000"/>
          </a:xfrm>
          <a:prstGeom prst="rect">
            <a:avLst/>
          </a:prstGeom>
        </p:spPr>
        <p:txBody>
          <a:bodyPr/>
          <a:lstStyle>
            <a:lvl1pPr marL="0" indent="0" algn="ctr" defTabSz="914400" rtl="0" eaLnBrk="1" latinLnBrk="0" hangingPunct="1">
              <a:lnSpc>
                <a:spcPct val="90000"/>
              </a:lnSpc>
              <a:spcBef>
                <a:spcPct val="0"/>
              </a:spcBef>
              <a:buNone/>
              <a:defRPr lang="de-DE" sz="3000" kern="1200" dirty="0" smtClean="0">
                <a:solidFill>
                  <a:schemeClr val="bg1"/>
                </a:solidFill>
                <a:latin typeface="Fira Sans" panose="020B0503050000020004" pitchFamily="34" charset="0"/>
                <a:ea typeface="+mj-ea"/>
                <a:cs typeface="+mj-cs"/>
              </a:defRPr>
            </a:lvl1pPr>
          </a:lstStyle>
          <a:p>
            <a:pPr lvl="0"/>
            <a:r>
              <a:rPr lang="de-DE" dirty="0"/>
              <a:t>Mastertextformat bearbeiten</a:t>
            </a:r>
          </a:p>
          <a:p>
            <a:pPr lvl="1"/>
            <a:endParaRPr lang="de-DE" dirty="0"/>
          </a:p>
        </p:txBody>
      </p:sp>
      <p:sp>
        <p:nvSpPr>
          <p:cNvPr id="24" name="Textplatzhalter 23">
            <a:extLst>
              <a:ext uri="{FF2B5EF4-FFF2-40B4-BE49-F238E27FC236}">
                <a16:creationId xmlns:a16="http://schemas.microsoft.com/office/drawing/2014/main" id="{639C5617-7754-F34F-E81D-B698D930388E}"/>
              </a:ext>
            </a:extLst>
          </p:cNvPr>
          <p:cNvSpPr>
            <a:spLocks noGrp="1"/>
          </p:cNvSpPr>
          <p:nvPr>
            <p:ph type="body" sz="quarter" idx="17"/>
          </p:nvPr>
        </p:nvSpPr>
        <p:spPr>
          <a:xfrm>
            <a:off x="6553194" y="190498"/>
            <a:ext cx="5104800" cy="1296000"/>
          </a:xfrm>
          <a:prstGeom prst="rect">
            <a:avLst/>
          </a:prstGeom>
        </p:spPr>
        <p:txBody>
          <a:bodyPr/>
          <a:lstStyle>
            <a:lvl1pPr marL="0" indent="0">
              <a:buNone/>
              <a:defRPr lang="de-DE" sz="3000" kern="1200" dirty="0" smtClean="0">
                <a:solidFill>
                  <a:schemeClr val="bg1"/>
                </a:solidFill>
                <a:latin typeface="Fira Sans" panose="020B0503050000020004" pitchFamily="34" charset="0"/>
                <a:ea typeface="+mj-ea"/>
                <a:cs typeface="+mj-cs"/>
              </a:defRPr>
            </a:lvl1pPr>
          </a:lstStyle>
          <a:p>
            <a:pPr marL="0" lvl="0" indent="0" algn="ctr" defTabSz="914400" rtl="0" eaLnBrk="1" latinLnBrk="0" hangingPunct="1">
              <a:lnSpc>
                <a:spcPct val="90000"/>
              </a:lnSpc>
              <a:spcBef>
                <a:spcPct val="0"/>
              </a:spcBef>
              <a:buFont typeface="Arial" panose="020B0604020202020204" pitchFamily="34" charset="0"/>
              <a:buNone/>
            </a:pPr>
            <a:r>
              <a:rPr lang="de-DE" dirty="0"/>
              <a:t>Mastertextformat bearbeiten</a:t>
            </a:r>
          </a:p>
        </p:txBody>
      </p:sp>
      <p:cxnSp>
        <p:nvCxnSpPr>
          <p:cNvPr id="3" name="Gerade Verbindung 2">
            <a:extLst>
              <a:ext uri="{FF2B5EF4-FFF2-40B4-BE49-F238E27FC236}">
                <a16:creationId xmlns:a16="http://schemas.microsoft.com/office/drawing/2014/main" id="{94B345CE-5B8C-0828-1E5A-759C5D8DC8E2}"/>
              </a:ext>
            </a:extLst>
          </p:cNvPr>
          <p:cNvCxnSpPr/>
          <p:nvPr userDrawn="1"/>
        </p:nvCxnSpPr>
        <p:spPr>
          <a:xfrm>
            <a:off x="6172200" y="0"/>
            <a:ext cx="0" cy="10287000"/>
          </a:xfrm>
          <a:prstGeom prst="line">
            <a:avLst/>
          </a:prstGeom>
          <a:ln>
            <a:solidFill>
              <a:schemeClr val="tx1">
                <a:lumMod val="50000"/>
                <a:lumOff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4" name="Gerade Verbindung 3">
            <a:extLst>
              <a:ext uri="{FF2B5EF4-FFF2-40B4-BE49-F238E27FC236}">
                <a16:creationId xmlns:a16="http://schemas.microsoft.com/office/drawing/2014/main" id="{174D27C9-A43D-3DEF-689F-13957483A567}"/>
              </a:ext>
            </a:extLst>
          </p:cNvPr>
          <p:cNvCxnSpPr/>
          <p:nvPr userDrawn="1"/>
        </p:nvCxnSpPr>
        <p:spPr>
          <a:xfrm>
            <a:off x="11963400" y="0"/>
            <a:ext cx="0" cy="10287000"/>
          </a:xfrm>
          <a:prstGeom prst="line">
            <a:avLst/>
          </a:prstGeom>
          <a:ln>
            <a:solidFill>
              <a:schemeClr val="tx1">
                <a:lumMod val="50000"/>
                <a:lumOff val="50000"/>
              </a:schemeClr>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0705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8335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1C023F-C811-8B54-5D97-63B44BA908CB}"/>
              </a:ext>
            </a:extLst>
          </p:cNvPr>
          <p:cNvSpPr>
            <a:spLocks noGrp="1"/>
          </p:cNvSpPr>
          <p:nvPr>
            <p:ph type="title"/>
          </p:nvPr>
        </p:nvSpPr>
        <p:spPr>
          <a:xfrm>
            <a:off x="12350877" y="190499"/>
            <a:ext cx="5104800" cy="1296000"/>
          </a:xfrm>
          <a:prstGeom prst="rect">
            <a:avLst/>
          </a:prstGeom>
        </p:spPr>
        <p:txBody>
          <a:bodyPr/>
          <a:lstStyle>
            <a:lvl1pPr algn="ctr">
              <a:defRPr sz="3000">
                <a:solidFill>
                  <a:schemeClr val="bg1"/>
                </a:solidFill>
                <a:latin typeface="Fira Sans" panose="020B0503050000020004" pitchFamily="34" charset="0"/>
              </a:defRPr>
            </a:lvl1pPr>
          </a:lstStyle>
          <a:p>
            <a:r>
              <a:rPr lang="de-DE" dirty="0"/>
              <a:t>Mastertitelformat bearbeiten</a:t>
            </a:r>
          </a:p>
        </p:txBody>
      </p:sp>
      <p:sp>
        <p:nvSpPr>
          <p:cNvPr id="7" name="Freeform 3">
            <a:extLst>
              <a:ext uri="{FF2B5EF4-FFF2-40B4-BE49-F238E27FC236}">
                <a16:creationId xmlns:a16="http://schemas.microsoft.com/office/drawing/2014/main" id="{BDB2191A-5497-B0B8-927E-8E2E398DBAB3}"/>
              </a:ext>
            </a:extLst>
          </p:cNvPr>
          <p:cNvSpPr/>
          <p:nvPr userDrawn="1"/>
        </p:nvSpPr>
        <p:spPr>
          <a:xfrm>
            <a:off x="543065" y="1866900"/>
            <a:ext cx="5442093" cy="8049001"/>
          </a:xfrm>
          <a:custGeom>
            <a:avLst/>
            <a:gdLst>
              <a:gd name="connsiteX0" fmla="*/ 0 w 5442093"/>
              <a:gd name="connsiteY0" fmla="*/ 0 h 8049001"/>
              <a:gd name="connsiteX1" fmla="*/ 5442093 w 5442093"/>
              <a:gd name="connsiteY1" fmla="*/ 0 h 8049001"/>
              <a:gd name="connsiteX2" fmla="*/ 5442093 w 5442093"/>
              <a:gd name="connsiteY2" fmla="*/ 8049001 h 8049001"/>
              <a:gd name="connsiteX3" fmla="*/ 0 w 5442093"/>
              <a:gd name="connsiteY3" fmla="*/ 8049001 h 8049001"/>
              <a:gd name="connsiteX4" fmla="*/ 0 w 5442093"/>
              <a:gd name="connsiteY4" fmla="*/ 0 h 804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2093" h="8049001" extrusionOk="0">
                <a:moveTo>
                  <a:pt x="0" y="0"/>
                </a:moveTo>
                <a:cubicBezTo>
                  <a:pt x="2484793" y="118645"/>
                  <a:pt x="3517096" y="116012"/>
                  <a:pt x="5442093" y="0"/>
                </a:cubicBezTo>
                <a:cubicBezTo>
                  <a:pt x="5309211" y="1848448"/>
                  <a:pt x="5527044" y="4604252"/>
                  <a:pt x="5442093" y="8049001"/>
                </a:cubicBezTo>
                <a:cubicBezTo>
                  <a:pt x="4151865" y="8183601"/>
                  <a:pt x="1451379" y="7891805"/>
                  <a:pt x="0" y="8049001"/>
                </a:cubicBezTo>
                <a:cubicBezTo>
                  <a:pt x="-20187" y="4283723"/>
                  <a:pt x="-152480" y="3989579"/>
                  <a:pt x="0" y="0"/>
                </a:cubicBezTo>
                <a:close/>
              </a:path>
            </a:pathLst>
          </a:custGeom>
          <a:noFill/>
          <a:ln w="19050">
            <a:solidFill>
              <a:schemeClr val="accent1"/>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8" name="Freeform 3">
            <a:extLst>
              <a:ext uri="{FF2B5EF4-FFF2-40B4-BE49-F238E27FC236}">
                <a16:creationId xmlns:a16="http://schemas.microsoft.com/office/drawing/2014/main" id="{A728E354-8237-883D-B525-7A4EC185A4DB}"/>
              </a:ext>
            </a:extLst>
          </p:cNvPr>
          <p:cNvSpPr/>
          <p:nvPr userDrawn="1"/>
        </p:nvSpPr>
        <p:spPr>
          <a:xfrm>
            <a:off x="6351586" y="1866900"/>
            <a:ext cx="5442093" cy="8049001"/>
          </a:xfrm>
          <a:custGeom>
            <a:avLst/>
            <a:gdLst>
              <a:gd name="connsiteX0" fmla="*/ 0 w 5442093"/>
              <a:gd name="connsiteY0" fmla="*/ 0 h 8049001"/>
              <a:gd name="connsiteX1" fmla="*/ 5442093 w 5442093"/>
              <a:gd name="connsiteY1" fmla="*/ 0 h 8049001"/>
              <a:gd name="connsiteX2" fmla="*/ 5442093 w 5442093"/>
              <a:gd name="connsiteY2" fmla="*/ 8049001 h 8049001"/>
              <a:gd name="connsiteX3" fmla="*/ 0 w 5442093"/>
              <a:gd name="connsiteY3" fmla="*/ 8049001 h 8049001"/>
              <a:gd name="connsiteX4" fmla="*/ 0 w 5442093"/>
              <a:gd name="connsiteY4" fmla="*/ 0 h 804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2093" h="8049001" extrusionOk="0">
                <a:moveTo>
                  <a:pt x="0" y="0"/>
                </a:moveTo>
                <a:cubicBezTo>
                  <a:pt x="2484793" y="118645"/>
                  <a:pt x="3517096" y="116012"/>
                  <a:pt x="5442093" y="0"/>
                </a:cubicBezTo>
                <a:cubicBezTo>
                  <a:pt x="5309211" y="1848448"/>
                  <a:pt x="5527044" y="4604252"/>
                  <a:pt x="5442093" y="8049001"/>
                </a:cubicBezTo>
                <a:cubicBezTo>
                  <a:pt x="4151865" y="8183601"/>
                  <a:pt x="1451379" y="7891805"/>
                  <a:pt x="0" y="8049001"/>
                </a:cubicBezTo>
                <a:cubicBezTo>
                  <a:pt x="-20187" y="4283723"/>
                  <a:pt x="-152480" y="3989579"/>
                  <a:pt x="0" y="0"/>
                </a:cubicBezTo>
                <a:close/>
              </a:path>
            </a:pathLst>
          </a:custGeom>
          <a:noFill/>
          <a:ln w="19050">
            <a:solidFill>
              <a:schemeClr val="accent1"/>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9" name="Freeform 3">
            <a:extLst>
              <a:ext uri="{FF2B5EF4-FFF2-40B4-BE49-F238E27FC236}">
                <a16:creationId xmlns:a16="http://schemas.microsoft.com/office/drawing/2014/main" id="{B0931111-4E53-48D0-7C9C-8BECA538A8A0}"/>
              </a:ext>
            </a:extLst>
          </p:cNvPr>
          <p:cNvSpPr/>
          <p:nvPr userDrawn="1"/>
        </p:nvSpPr>
        <p:spPr>
          <a:xfrm>
            <a:off x="12160107" y="1866900"/>
            <a:ext cx="5442093" cy="8049001"/>
          </a:xfrm>
          <a:custGeom>
            <a:avLst/>
            <a:gdLst>
              <a:gd name="connsiteX0" fmla="*/ 0 w 5442093"/>
              <a:gd name="connsiteY0" fmla="*/ 0 h 8049001"/>
              <a:gd name="connsiteX1" fmla="*/ 5442093 w 5442093"/>
              <a:gd name="connsiteY1" fmla="*/ 0 h 8049001"/>
              <a:gd name="connsiteX2" fmla="*/ 5442093 w 5442093"/>
              <a:gd name="connsiteY2" fmla="*/ 8049001 h 8049001"/>
              <a:gd name="connsiteX3" fmla="*/ 0 w 5442093"/>
              <a:gd name="connsiteY3" fmla="*/ 8049001 h 8049001"/>
              <a:gd name="connsiteX4" fmla="*/ 0 w 5442093"/>
              <a:gd name="connsiteY4" fmla="*/ 0 h 804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2093" h="8049001" extrusionOk="0">
                <a:moveTo>
                  <a:pt x="0" y="0"/>
                </a:moveTo>
                <a:cubicBezTo>
                  <a:pt x="2484793" y="118645"/>
                  <a:pt x="3517096" y="116012"/>
                  <a:pt x="5442093" y="0"/>
                </a:cubicBezTo>
                <a:cubicBezTo>
                  <a:pt x="5309211" y="1848448"/>
                  <a:pt x="5527044" y="4604252"/>
                  <a:pt x="5442093" y="8049001"/>
                </a:cubicBezTo>
                <a:cubicBezTo>
                  <a:pt x="4151865" y="8183601"/>
                  <a:pt x="1451379" y="7891805"/>
                  <a:pt x="0" y="8049001"/>
                </a:cubicBezTo>
                <a:cubicBezTo>
                  <a:pt x="-20187" y="4283723"/>
                  <a:pt x="-152480" y="3989579"/>
                  <a:pt x="0" y="0"/>
                </a:cubicBezTo>
                <a:close/>
              </a:path>
            </a:pathLst>
          </a:custGeom>
          <a:noFill/>
          <a:ln w="19050">
            <a:solidFill>
              <a:schemeClr val="accent1"/>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13" name="Bildplatzhalter 12">
            <a:extLst>
              <a:ext uri="{FF2B5EF4-FFF2-40B4-BE49-F238E27FC236}">
                <a16:creationId xmlns:a16="http://schemas.microsoft.com/office/drawing/2014/main" id="{4785314D-6088-7945-0BEC-B8E167F17E61}"/>
              </a:ext>
            </a:extLst>
          </p:cNvPr>
          <p:cNvSpPr>
            <a:spLocks noGrp="1"/>
          </p:cNvSpPr>
          <p:nvPr>
            <p:ph type="pic" sz="quarter" idx="10"/>
          </p:nvPr>
        </p:nvSpPr>
        <p:spPr>
          <a:xfrm>
            <a:off x="2286000" y="8243700"/>
            <a:ext cx="1548000" cy="1548000"/>
          </a:xfrm>
          <a:prstGeom prst="rect">
            <a:avLst/>
          </a:prstGeom>
        </p:spPr>
        <p:txBody>
          <a:bodyPr/>
          <a:lstStyle/>
          <a:p>
            <a:endParaRPr lang="de-DE"/>
          </a:p>
        </p:txBody>
      </p:sp>
      <p:sp>
        <p:nvSpPr>
          <p:cNvPr id="14" name="Bildplatzhalter 12">
            <a:extLst>
              <a:ext uri="{FF2B5EF4-FFF2-40B4-BE49-F238E27FC236}">
                <a16:creationId xmlns:a16="http://schemas.microsoft.com/office/drawing/2014/main" id="{90057BF0-D9C8-E4AC-632B-4D428D42FAA0}"/>
              </a:ext>
            </a:extLst>
          </p:cNvPr>
          <p:cNvSpPr>
            <a:spLocks noGrp="1"/>
          </p:cNvSpPr>
          <p:nvPr>
            <p:ph type="pic" sz="quarter" idx="11"/>
          </p:nvPr>
        </p:nvSpPr>
        <p:spPr>
          <a:xfrm>
            <a:off x="8370000" y="8243700"/>
            <a:ext cx="1548000" cy="1548000"/>
          </a:xfrm>
          <a:prstGeom prst="rect">
            <a:avLst/>
          </a:prstGeom>
        </p:spPr>
        <p:txBody>
          <a:bodyPr/>
          <a:lstStyle/>
          <a:p>
            <a:endParaRPr lang="de-DE"/>
          </a:p>
        </p:txBody>
      </p:sp>
      <p:sp>
        <p:nvSpPr>
          <p:cNvPr id="15" name="Bildplatzhalter 12">
            <a:extLst>
              <a:ext uri="{FF2B5EF4-FFF2-40B4-BE49-F238E27FC236}">
                <a16:creationId xmlns:a16="http://schemas.microsoft.com/office/drawing/2014/main" id="{9A53AF11-F29B-F209-473B-196DE68C1ACA}"/>
              </a:ext>
            </a:extLst>
          </p:cNvPr>
          <p:cNvSpPr>
            <a:spLocks noGrp="1"/>
          </p:cNvSpPr>
          <p:nvPr>
            <p:ph type="pic" sz="quarter" idx="12"/>
          </p:nvPr>
        </p:nvSpPr>
        <p:spPr>
          <a:xfrm>
            <a:off x="14107153" y="8243700"/>
            <a:ext cx="1548000" cy="1548000"/>
          </a:xfrm>
          <a:prstGeom prst="rect">
            <a:avLst/>
          </a:prstGeom>
        </p:spPr>
        <p:txBody>
          <a:bodyPr/>
          <a:lstStyle/>
          <a:p>
            <a:endParaRPr lang="de-DE"/>
          </a:p>
        </p:txBody>
      </p:sp>
      <p:sp>
        <p:nvSpPr>
          <p:cNvPr id="17" name="Textplatzhalter 16">
            <a:extLst>
              <a:ext uri="{FF2B5EF4-FFF2-40B4-BE49-F238E27FC236}">
                <a16:creationId xmlns:a16="http://schemas.microsoft.com/office/drawing/2014/main" id="{D3A17DB0-82A0-5FA6-EB3B-714B5AB84C19}"/>
              </a:ext>
            </a:extLst>
          </p:cNvPr>
          <p:cNvSpPr>
            <a:spLocks noGrp="1"/>
          </p:cNvSpPr>
          <p:nvPr>
            <p:ph type="body" sz="quarter" idx="13"/>
          </p:nvPr>
        </p:nvSpPr>
        <p:spPr>
          <a:xfrm>
            <a:off x="6553200" y="2019300"/>
            <a:ext cx="5105400" cy="58674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18" name="Textplatzhalter 16">
            <a:extLst>
              <a:ext uri="{FF2B5EF4-FFF2-40B4-BE49-F238E27FC236}">
                <a16:creationId xmlns:a16="http://schemas.microsoft.com/office/drawing/2014/main" id="{0AE9059F-0E42-C7F4-4AD0-8ABD240C98CD}"/>
              </a:ext>
            </a:extLst>
          </p:cNvPr>
          <p:cNvSpPr>
            <a:spLocks noGrp="1"/>
          </p:cNvSpPr>
          <p:nvPr>
            <p:ph type="body" sz="quarter" idx="14"/>
          </p:nvPr>
        </p:nvSpPr>
        <p:spPr>
          <a:xfrm>
            <a:off x="711411" y="2019300"/>
            <a:ext cx="5105400" cy="5868178"/>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19" name="Textplatzhalter 16">
            <a:extLst>
              <a:ext uri="{FF2B5EF4-FFF2-40B4-BE49-F238E27FC236}">
                <a16:creationId xmlns:a16="http://schemas.microsoft.com/office/drawing/2014/main" id="{0B031651-9030-6B01-96D1-C3753B9E846E}"/>
              </a:ext>
            </a:extLst>
          </p:cNvPr>
          <p:cNvSpPr>
            <a:spLocks noGrp="1"/>
          </p:cNvSpPr>
          <p:nvPr>
            <p:ph type="body" sz="quarter" idx="15"/>
          </p:nvPr>
        </p:nvSpPr>
        <p:spPr>
          <a:xfrm>
            <a:off x="12328453" y="2019300"/>
            <a:ext cx="5105400" cy="5787007"/>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22" name="Textplatzhalter 21">
            <a:extLst>
              <a:ext uri="{FF2B5EF4-FFF2-40B4-BE49-F238E27FC236}">
                <a16:creationId xmlns:a16="http://schemas.microsoft.com/office/drawing/2014/main" id="{B344E678-6963-A675-F129-1950CF94516C}"/>
              </a:ext>
            </a:extLst>
          </p:cNvPr>
          <p:cNvSpPr>
            <a:spLocks noGrp="1"/>
          </p:cNvSpPr>
          <p:nvPr>
            <p:ph type="body" sz="quarter" idx="16"/>
          </p:nvPr>
        </p:nvSpPr>
        <p:spPr>
          <a:xfrm>
            <a:off x="629468" y="190498"/>
            <a:ext cx="5104800" cy="1296000"/>
          </a:xfrm>
          <a:prstGeom prst="rect">
            <a:avLst/>
          </a:prstGeom>
        </p:spPr>
        <p:txBody>
          <a:bodyPr/>
          <a:lstStyle>
            <a:lvl1pPr marL="0" indent="0" algn="ctr" defTabSz="914400" rtl="0" eaLnBrk="1" latinLnBrk="0" hangingPunct="1">
              <a:lnSpc>
                <a:spcPct val="90000"/>
              </a:lnSpc>
              <a:spcBef>
                <a:spcPct val="0"/>
              </a:spcBef>
              <a:buNone/>
              <a:defRPr lang="de-DE" sz="3000" kern="1200" dirty="0" smtClean="0">
                <a:solidFill>
                  <a:schemeClr val="bg1"/>
                </a:solidFill>
                <a:latin typeface="Fira Sans" panose="020B0503050000020004" pitchFamily="34" charset="0"/>
                <a:ea typeface="+mj-ea"/>
                <a:cs typeface="+mj-cs"/>
              </a:defRPr>
            </a:lvl1pPr>
          </a:lstStyle>
          <a:p>
            <a:pPr lvl="0"/>
            <a:r>
              <a:rPr lang="de-DE" dirty="0"/>
              <a:t>Mastertextformat bearbeiten</a:t>
            </a:r>
          </a:p>
          <a:p>
            <a:pPr lvl="1"/>
            <a:endParaRPr lang="de-DE" dirty="0"/>
          </a:p>
        </p:txBody>
      </p:sp>
      <p:sp>
        <p:nvSpPr>
          <p:cNvPr id="24" name="Textplatzhalter 23">
            <a:extLst>
              <a:ext uri="{FF2B5EF4-FFF2-40B4-BE49-F238E27FC236}">
                <a16:creationId xmlns:a16="http://schemas.microsoft.com/office/drawing/2014/main" id="{639C5617-7754-F34F-E81D-B698D930388E}"/>
              </a:ext>
            </a:extLst>
          </p:cNvPr>
          <p:cNvSpPr>
            <a:spLocks noGrp="1"/>
          </p:cNvSpPr>
          <p:nvPr>
            <p:ph type="body" sz="quarter" idx="17"/>
          </p:nvPr>
        </p:nvSpPr>
        <p:spPr>
          <a:xfrm>
            <a:off x="6553194" y="190498"/>
            <a:ext cx="5104800" cy="1296000"/>
          </a:xfrm>
          <a:prstGeom prst="rect">
            <a:avLst/>
          </a:prstGeom>
        </p:spPr>
        <p:txBody>
          <a:bodyPr/>
          <a:lstStyle>
            <a:lvl1pPr marL="0" indent="0">
              <a:buNone/>
              <a:defRPr lang="de-DE" sz="3000" kern="1200" dirty="0" smtClean="0">
                <a:solidFill>
                  <a:schemeClr val="bg1"/>
                </a:solidFill>
                <a:latin typeface="Fira Sans" panose="020B0503050000020004" pitchFamily="34" charset="0"/>
                <a:ea typeface="+mj-ea"/>
                <a:cs typeface="+mj-cs"/>
              </a:defRPr>
            </a:lvl1pPr>
          </a:lstStyle>
          <a:p>
            <a:pPr marL="0" lvl="0" indent="0" algn="ctr" defTabSz="914400" rtl="0" eaLnBrk="1" latinLnBrk="0" hangingPunct="1">
              <a:lnSpc>
                <a:spcPct val="90000"/>
              </a:lnSpc>
              <a:spcBef>
                <a:spcPct val="0"/>
              </a:spcBef>
              <a:buFont typeface="Arial" panose="020B0604020202020204" pitchFamily="34" charset="0"/>
              <a:buNone/>
            </a:pPr>
            <a:r>
              <a:rPr lang="de-DE" dirty="0"/>
              <a:t>Mastertextformat bearbeiten</a:t>
            </a:r>
          </a:p>
        </p:txBody>
      </p:sp>
      <p:cxnSp>
        <p:nvCxnSpPr>
          <p:cNvPr id="4" name="Gerade Verbindung 3">
            <a:extLst>
              <a:ext uri="{FF2B5EF4-FFF2-40B4-BE49-F238E27FC236}">
                <a16:creationId xmlns:a16="http://schemas.microsoft.com/office/drawing/2014/main" id="{C4EA7330-870D-C220-74FE-CC0E03E3946E}"/>
              </a:ext>
            </a:extLst>
          </p:cNvPr>
          <p:cNvCxnSpPr/>
          <p:nvPr userDrawn="1"/>
        </p:nvCxnSpPr>
        <p:spPr>
          <a:xfrm>
            <a:off x="6172200" y="0"/>
            <a:ext cx="0" cy="10287000"/>
          </a:xfrm>
          <a:prstGeom prst="line">
            <a:avLst/>
          </a:prstGeom>
          <a:ln>
            <a:solidFill>
              <a:schemeClr val="tx1">
                <a:lumMod val="50000"/>
                <a:lumOff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5" name="Gerade Verbindung 4">
            <a:extLst>
              <a:ext uri="{FF2B5EF4-FFF2-40B4-BE49-F238E27FC236}">
                <a16:creationId xmlns:a16="http://schemas.microsoft.com/office/drawing/2014/main" id="{F5BEC746-CF0B-E083-0C9E-7ACB4DD88D8A}"/>
              </a:ext>
            </a:extLst>
          </p:cNvPr>
          <p:cNvCxnSpPr/>
          <p:nvPr userDrawn="1"/>
        </p:nvCxnSpPr>
        <p:spPr>
          <a:xfrm>
            <a:off x="11963400" y="0"/>
            <a:ext cx="0" cy="10287000"/>
          </a:xfrm>
          <a:prstGeom prst="line">
            <a:avLst/>
          </a:prstGeom>
          <a:ln>
            <a:solidFill>
              <a:schemeClr val="tx1">
                <a:lumMod val="50000"/>
                <a:lumOff val="50000"/>
              </a:schemeClr>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4547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extBox 14">
            <a:extLst>
              <a:ext uri="{FF2B5EF4-FFF2-40B4-BE49-F238E27FC236}">
                <a16:creationId xmlns:a16="http://schemas.microsoft.com/office/drawing/2014/main" id="{0F8C5656-0D29-DF63-6034-17649AE0E0B3}"/>
              </a:ext>
            </a:extLst>
          </p:cNvPr>
          <p:cNvSpPr txBox="1"/>
          <p:nvPr userDrawn="1"/>
        </p:nvSpPr>
        <p:spPr>
          <a:xfrm>
            <a:off x="4825974" y="149048"/>
            <a:ext cx="9289667" cy="1473865"/>
          </a:xfrm>
          <a:prstGeom prst="rect">
            <a:avLst/>
          </a:prstGeom>
        </p:spPr>
        <p:txBody>
          <a:bodyPr wrap="square" lIns="0" tIns="0" rIns="0" bIns="0" rtlCol="0" anchor="t">
            <a:spAutoFit/>
          </a:bodyPr>
          <a:lstStyle/>
          <a:p>
            <a:pPr algn="ctr">
              <a:lnSpc>
                <a:spcPts val="12963"/>
              </a:lnSpc>
              <a:spcBef>
                <a:spcPct val="0"/>
              </a:spcBef>
            </a:pPr>
            <a:r>
              <a:rPr lang="en-US" sz="9972" b="1" spc="199" dirty="0">
                <a:solidFill>
                  <a:schemeClr val="bg1"/>
                </a:solidFill>
                <a:latin typeface="Voga"/>
                <a:ea typeface="Voga"/>
                <a:cs typeface="Voga"/>
                <a:sym typeface="Voga"/>
              </a:rPr>
              <a:t>LEBENSWELTBEZUG</a:t>
            </a:r>
          </a:p>
        </p:txBody>
      </p:sp>
      <p:sp>
        <p:nvSpPr>
          <p:cNvPr id="8" name="TextBox 14">
            <a:extLst>
              <a:ext uri="{FF2B5EF4-FFF2-40B4-BE49-F238E27FC236}">
                <a16:creationId xmlns:a16="http://schemas.microsoft.com/office/drawing/2014/main" id="{47AB6604-9FC6-EC04-F30C-B5E2E5B8F9D0}"/>
              </a:ext>
            </a:extLst>
          </p:cNvPr>
          <p:cNvSpPr txBox="1"/>
          <p:nvPr userDrawn="1"/>
        </p:nvSpPr>
        <p:spPr>
          <a:xfrm>
            <a:off x="449204" y="76291"/>
            <a:ext cx="1158994" cy="1473865"/>
          </a:xfrm>
          <a:prstGeom prst="rect">
            <a:avLst/>
          </a:prstGeom>
        </p:spPr>
        <p:txBody>
          <a:bodyPr wrap="square" lIns="0" tIns="0" rIns="0" bIns="0" rtlCol="0" anchor="t">
            <a:spAutoFit/>
          </a:bodyPr>
          <a:lstStyle/>
          <a:p>
            <a:pPr algn="ctr">
              <a:lnSpc>
                <a:spcPts val="12963"/>
              </a:lnSpc>
              <a:spcBef>
                <a:spcPct val="0"/>
              </a:spcBef>
            </a:pPr>
            <a:r>
              <a:rPr lang="en-US" sz="9972" b="1" spc="199" dirty="0">
                <a:solidFill>
                  <a:schemeClr val="bg1"/>
                </a:solidFill>
                <a:latin typeface="Voga"/>
                <a:ea typeface="Voga"/>
                <a:cs typeface="Voga"/>
                <a:sym typeface="Voga"/>
              </a:rPr>
              <a:t>2</a:t>
            </a:r>
          </a:p>
        </p:txBody>
      </p:sp>
      <p:sp>
        <p:nvSpPr>
          <p:cNvPr id="10" name="Rechteck 9">
            <a:extLst>
              <a:ext uri="{FF2B5EF4-FFF2-40B4-BE49-F238E27FC236}">
                <a16:creationId xmlns:a16="http://schemas.microsoft.com/office/drawing/2014/main" id="{89A57630-952C-506F-11B8-7BCA4C50DF95}"/>
              </a:ext>
            </a:extLst>
          </p:cNvPr>
          <p:cNvSpPr/>
          <p:nvPr userDrawn="1"/>
        </p:nvSpPr>
        <p:spPr>
          <a:xfrm>
            <a:off x="563473" y="2349253"/>
            <a:ext cx="9902632" cy="7699696"/>
          </a:xfrm>
          <a:custGeom>
            <a:avLst/>
            <a:gdLst>
              <a:gd name="connsiteX0" fmla="*/ 0 w 9902632"/>
              <a:gd name="connsiteY0" fmla="*/ 0 h 7699696"/>
              <a:gd name="connsiteX1" fmla="*/ 483481 w 9902632"/>
              <a:gd name="connsiteY1" fmla="*/ 0 h 7699696"/>
              <a:gd name="connsiteX2" fmla="*/ 768910 w 9902632"/>
              <a:gd name="connsiteY2" fmla="*/ 0 h 7699696"/>
              <a:gd name="connsiteX3" fmla="*/ 1549471 w 9902632"/>
              <a:gd name="connsiteY3" fmla="*/ 0 h 7699696"/>
              <a:gd name="connsiteX4" fmla="*/ 2032952 w 9902632"/>
              <a:gd name="connsiteY4" fmla="*/ 0 h 7699696"/>
              <a:gd name="connsiteX5" fmla="*/ 2516434 w 9902632"/>
              <a:gd name="connsiteY5" fmla="*/ 0 h 7699696"/>
              <a:gd name="connsiteX6" fmla="*/ 3296994 w 9902632"/>
              <a:gd name="connsiteY6" fmla="*/ 0 h 7699696"/>
              <a:gd name="connsiteX7" fmla="*/ 3681449 w 9902632"/>
              <a:gd name="connsiteY7" fmla="*/ 0 h 7699696"/>
              <a:gd name="connsiteX8" fmla="*/ 4462009 w 9902632"/>
              <a:gd name="connsiteY8" fmla="*/ 0 h 7699696"/>
              <a:gd name="connsiteX9" fmla="*/ 5242570 w 9902632"/>
              <a:gd name="connsiteY9" fmla="*/ 0 h 7699696"/>
              <a:gd name="connsiteX10" fmla="*/ 5825078 w 9902632"/>
              <a:gd name="connsiteY10" fmla="*/ 0 h 7699696"/>
              <a:gd name="connsiteX11" fmla="*/ 6605638 w 9902632"/>
              <a:gd name="connsiteY11" fmla="*/ 0 h 7699696"/>
              <a:gd name="connsiteX12" fmla="*/ 7089119 w 9902632"/>
              <a:gd name="connsiteY12" fmla="*/ 0 h 7699696"/>
              <a:gd name="connsiteX13" fmla="*/ 7572601 w 9902632"/>
              <a:gd name="connsiteY13" fmla="*/ 0 h 7699696"/>
              <a:gd name="connsiteX14" fmla="*/ 8254135 w 9902632"/>
              <a:gd name="connsiteY14" fmla="*/ 0 h 7699696"/>
              <a:gd name="connsiteX15" fmla="*/ 8737616 w 9902632"/>
              <a:gd name="connsiteY15" fmla="*/ 0 h 7699696"/>
              <a:gd name="connsiteX16" fmla="*/ 9902632 w 9902632"/>
              <a:gd name="connsiteY16" fmla="*/ 0 h 7699696"/>
              <a:gd name="connsiteX17" fmla="*/ 9902632 w 9902632"/>
              <a:gd name="connsiteY17" fmla="*/ 746278 h 7699696"/>
              <a:gd name="connsiteX18" fmla="*/ 9902632 w 9902632"/>
              <a:gd name="connsiteY18" fmla="*/ 1415559 h 7699696"/>
              <a:gd name="connsiteX19" fmla="*/ 9902632 w 9902632"/>
              <a:gd name="connsiteY19" fmla="*/ 2084841 h 7699696"/>
              <a:gd name="connsiteX20" fmla="*/ 9902632 w 9902632"/>
              <a:gd name="connsiteY20" fmla="*/ 2446134 h 7699696"/>
              <a:gd name="connsiteX21" fmla="*/ 9902632 w 9902632"/>
              <a:gd name="connsiteY21" fmla="*/ 2884425 h 7699696"/>
              <a:gd name="connsiteX22" fmla="*/ 9902632 w 9902632"/>
              <a:gd name="connsiteY22" fmla="*/ 3553706 h 7699696"/>
              <a:gd name="connsiteX23" fmla="*/ 9902632 w 9902632"/>
              <a:gd name="connsiteY23" fmla="*/ 4068993 h 7699696"/>
              <a:gd name="connsiteX24" fmla="*/ 9902632 w 9902632"/>
              <a:gd name="connsiteY24" fmla="*/ 4507284 h 7699696"/>
              <a:gd name="connsiteX25" fmla="*/ 9902632 w 9902632"/>
              <a:gd name="connsiteY25" fmla="*/ 5176565 h 7699696"/>
              <a:gd name="connsiteX26" fmla="*/ 9902632 w 9902632"/>
              <a:gd name="connsiteY26" fmla="*/ 5768849 h 7699696"/>
              <a:gd name="connsiteX27" fmla="*/ 9902632 w 9902632"/>
              <a:gd name="connsiteY27" fmla="*/ 6361133 h 7699696"/>
              <a:gd name="connsiteX28" fmla="*/ 9902632 w 9902632"/>
              <a:gd name="connsiteY28" fmla="*/ 7107412 h 7699696"/>
              <a:gd name="connsiteX29" fmla="*/ 9902632 w 9902632"/>
              <a:gd name="connsiteY29" fmla="*/ 7699696 h 7699696"/>
              <a:gd name="connsiteX30" fmla="*/ 9617203 w 9902632"/>
              <a:gd name="connsiteY30" fmla="*/ 7699696 h 7699696"/>
              <a:gd name="connsiteX31" fmla="*/ 8935669 w 9902632"/>
              <a:gd name="connsiteY31" fmla="*/ 7699696 h 7699696"/>
              <a:gd name="connsiteX32" fmla="*/ 8650240 w 9902632"/>
              <a:gd name="connsiteY32" fmla="*/ 7699696 h 7699696"/>
              <a:gd name="connsiteX33" fmla="*/ 7968706 w 9902632"/>
              <a:gd name="connsiteY33" fmla="*/ 7699696 h 7699696"/>
              <a:gd name="connsiteX34" fmla="*/ 7584251 w 9902632"/>
              <a:gd name="connsiteY34" fmla="*/ 7699696 h 7699696"/>
              <a:gd name="connsiteX35" fmla="*/ 7298822 w 9902632"/>
              <a:gd name="connsiteY35" fmla="*/ 7699696 h 7699696"/>
              <a:gd name="connsiteX36" fmla="*/ 6914367 w 9902632"/>
              <a:gd name="connsiteY36" fmla="*/ 7699696 h 7699696"/>
              <a:gd name="connsiteX37" fmla="*/ 6232833 w 9902632"/>
              <a:gd name="connsiteY37" fmla="*/ 7699696 h 7699696"/>
              <a:gd name="connsiteX38" fmla="*/ 5848378 w 9902632"/>
              <a:gd name="connsiteY38" fmla="*/ 7699696 h 7699696"/>
              <a:gd name="connsiteX39" fmla="*/ 5562949 w 9902632"/>
              <a:gd name="connsiteY39" fmla="*/ 7699696 h 7699696"/>
              <a:gd name="connsiteX40" fmla="*/ 5178494 w 9902632"/>
              <a:gd name="connsiteY40" fmla="*/ 7699696 h 7699696"/>
              <a:gd name="connsiteX41" fmla="*/ 4695013 w 9902632"/>
              <a:gd name="connsiteY41" fmla="*/ 7699696 h 7699696"/>
              <a:gd name="connsiteX42" fmla="*/ 4112505 w 9902632"/>
              <a:gd name="connsiteY42" fmla="*/ 7699696 h 7699696"/>
              <a:gd name="connsiteX43" fmla="*/ 3728050 w 9902632"/>
              <a:gd name="connsiteY43" fmla="*/ 7699696 h 7699696"/>
              <a:gd name="connsiteX44" fmla="*/ 2947489 w 9902632"/>
              <a:gd name="connsiteY44" fmla="*/ 7699696 h 7699696"/>
              <a:gd name="connsiteX45" fmla="*/ 2364982 w 9902632"/>
              <a:gd name="connsiteY45" fmla="*/ 7699696 h 7699696"/>
              <a:gd name="connsiteX46" fmla="*/ 1584421 w 9902632"/>
              <a:gd name="connsiteY46" fmla="*/ 7699696 h 7699696"/>
              <a:gd name="connsiteX47" fmla="*/ 902887 w 9902632"/>
              <a:gd name="connsiteY47" fmla="*/ 7699696 h 7699696"/>
              <a:gd name="connsiteX48" fmla="*/ 0 w 9902632"/>
              <a:gd name="connsiteY48" fmla="*/ 7699696 h 7699696"/>
              <a:gd name="connsiteX49" fmla="*/ 0 w 9902632"/>
              <a:gd name="connsiteY49" fmla="*/ 7030415 h 7699696"/>
              <a:gd name="connsiteX50" fmla="*/ 0 w 9902632"/>
              <a:gd name="connsiteY50" fmla="*/ 6361133 h 7699696"/>
              <a:gd name="connsiteX51" fmla="*/ 0 w 9902632"/>
              <a:gd name="connsiteY51" fmla="*/ 5768849 h 7699696"/>
              <a:gd name="connsiteX52" fmla="*/ 0 w 9902632"/>
              <a:gd name="connsiteY52" fmla="*/ 5022571 h 7699696"/>
              <a:gd name="connsiteX53" fmla="*/ 0 w 9902632"/>
              <a:gd name="connsiteY53" fmla="*/ 4276293 h 7699696"/>
              <a:gd name="connsiteX54" fmla="*/ 0 w 9902632"/>
              <a:gd name="connsiteY54" fmla="*/ 3607011 h 7699696"/>
              <a:gd name="connsiteX55" fmla="*/ 0 w 9902632"/>
              <a:gd name="connsiteY55" fmla="*/ 2937730 h 7699696"/>
              <a:gd name="connsiteX56" fmla="*/ 0 w 9902632"/>
              <a:gd name="connsiteY56" fmla="*/ 2268449 h 7699696"/>
              <a:gd name="connsiteX57" fmla="*/ 0 w 9902632"/>
              <a:gd name="connsiteY57" fmla="*/ 1830159 h 7699696"/>
              <a:gd name="connsiteX58" fmla="*/ 0 w 9902632"/>
              <a:gd name="connsiteY58" fmla="*/ 1083880 h 7699696"/>
              <a:gd name="connsiteX59" fmla="*/ 0 w 9902632"/>
              <a:gd name="connsiteY59" fmla="*/ 0 h 769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902632" h="7699696" extrusionOk="0">
                <a:moveTo>
                  <a:pt x="0" y="0"/>
                </a:moveTo>
                <a:cubicBezTo>
                  <a:pt x="165671" y="-2496"/>
                  <a:pt x="317340" y="30989"/>
                  <a:pt x="483481" y="0"/>
                </a:cubicBezTo>
                <a:cubicBezTo>
                  <a:pt x="649622" y="-30989"/>
                  <a:pt x="651553" y="32480"/>
                  <a:pt x="768910" y="0"/>
                </a:cubicBezTo>
                <a:cubicBezTo>
                  <a:pt x="886267" y="-32480"/>
                  <a:pt x="1344046" y="82075"/>
                  <a:pt x="1549471" y="0"/>
                </a:cubicBezTo>
                <a:cubicBezTo>
                  <a:pt x="1754896" y="-82075"/>
                  <a:pt x="1815833" y="14553"/>
                  <a:pt x="2032952" y="0"/>
                </a:cubicBezTo>
                <a:cubicBezTo>
                  <a:pt x="2250071" y="-14553"/>
                  <a:pt x="2386143" y="20080"/>
                  <a:pt x="2516434" y="0"/>
                </a:cubicBezTo>
                <a:cubicBezTo>
                  <a:pt x="2646725" y="-20080"/>
                  <a:pt x="3065480" y="80522"/>
                  <a:pt x="3296994" y="0"/>
                </a:cubicBezTo>
                <a:cubicBezTo>
                  <a:pt x="3528508" y="-80522"/>
                  <a:pt x="3496170" y="34435"/>
                  <a:pt x="3681449" y="0"/>
                </a:cubicBezTo>
                <a:cubicBezTo>
                  <a:pt x="3866728" y="-34435"/>
                  <a:pt x="4299891" y="92353"/>
                  <a:pt x="4462009" y="0"/>
                </a:cubicBezTo>
                <a:cubicBezTo>
                  <a:pt x="4624127" y="-92353"/>
                  <a:pt x="5068876" y="76138"/>
                  <a:pt x="5242570" y="0"/>
                </a:cubicBezTo>
                <a:cubicBezTo>
                  <a:pt x="5416264" y="-76138"/>
                  <a:pt x="5539354" y="24704"/>
                  <a:pt x="5825078" y="0"/>
                </a:cubicBezTo>
                <a:cubicBezTo>
                  <a:pt x="6110802" y="-24704"/>
                  <a:pt x="6217569" y="27823"/>
                  <a:pt x="6605638" y="0"/>
                </a:cubicBezTo>
                <a:cubicBezTo>
                  <a:pt x="6993707" y="-27823"/>
                  <a:pt x="6939433" y="38804"/>
                  <a:pt x="7089119" y="0"/>
                </a:cubicBezTo>
                <a:cubicBezTo>
                  <a:pt x="7238805" y="-38804"/>
                  <a:pt x="7403847" y="10907"/>
                  <a:pt x="7572601" y="0"/>
                </a:cubicBezTo>
                <a:cubicBezTo>
                  <a:pt x="7741355" y="-10907"/>
                  <a:pt x="7942933" y="69978"/>
                  <a:pt x="8254135" y="0"/>
                </a:cubicBezTo>
                <a:cubicBezTo>
                  <a:pt x="8565337" y="-69978"/>
                  <a:pt x="8560960" y="49664"/>
                  <a:pt x="8737616" y="0"/>
                </a:cubicBezTo>
                <a:cubicBezTo>
                  <a:pt x="8914272" y="-49664"/>
                  <a:pt x="9389468" y="119493"/>
                  <a:pt x="9902632" y="0"/>
                </a:cubicBezTo>
                <a:cubicBezTo>
                  <a:pt x="9904082" y="360746"/>
                  <a:pt x="9822496" y="511035"/>
                  <a:pt x="9902632" y="746278"/>
                </a:cubicBezTo>
                <a:cubicBezTo>
                  <a:pt x="9982768" y="981521"/>
                  <a:pt x="9898482" y="1235081"/>
                  <a:pt x="9902632" y="1415559"/>
                </a:cubicBezTo>
                <a:cubicBezTo>
                  <a:pt x="9906782" y="1596037"/>
                  <a:pt x="9837368" y="1794463"/>
                  <a:pt x="9902632" y="2084841"/>
                </a:cubicBezTo>
                <a:cubicBezTo>
                  <a:pt x="9967896" y="2375219"/>
                  <a:pt x="9868272" y="2285106"/>
                  <a:pt x="9902632" y="2446134"/>
                </a:cubicBezTo>
                <a:cubicBezTo>
                  <a:pt x="9936992" y="2607162"/>
                  <a:pt x="9896313" y="2689875"/>
                  <a:pt x="9902632" y="2884425"/>
                </a:cubicBezTo>
                <a:cubicBezTo>
                  <a:pt x="9908951" y="3078975"/>
                  <a:pt x="9871039" y="3353113"/>
                  <a:pt x="9902632" y="3553706"/>
                </a:cubicBezTo>
                <a:cubicBezTo>
                  <a:pt x="9934225" y="3754299"/>
                  <a:pt x="9865957" y="3941601"/>
                  <a:pt x="9902632" y="4068993"/>
                </a:cubicBezTo>
                <a:cubicBezTo>
                  <a:pt x="9939307" y="4196385"/>
                  <a:pt x="9864850" y="4337542"/>
                  <a:pt x="9902632" y="4507284"/>
                </a:cubicBezTo>
                <a:cubicBezTo>
                  <a:pt x="9940414" y="4677026"/>
                  <a:pt x="9882066" y="5032281"/>
                  <a:pt x="9902632" y="5176565"/>
                </a:cubicBezTo>
                <a:cubicBezTo>
                  <a:pt x="9923198" y="5320849"/>
                  <a:pt x="9890681" y="5623962"/>
                  <a:pt x="9902632" y="5768849"/>
                </a:cubicBezTo>
                <a:cubicBezTo>
                  <a:pt x="9914583" y="5913736"/>
                  <a:pt x="9895353" y="6147927"/>
                  <a:pt x="9902632" y="6361133"/>
                </a:cubicBezTo>
                <a:cubicBezTo>
                  <a:pt x="9909911" y="6574339"/>
                  <a:pt x="9867823" y="6935955"/>
                  <a:pt x="9902632" y="7107412"/>
                </a:cubicBezTo>
                <a:cubicBezTo>
                  <a:pt x="9937441" y="7278869"/>
                  <a:pt x="9890905" y="7578202"/>
                  <a:pt x="9902632" y="7699696"/>
                </a:cubicBezTo>
                <a:cubicBezTo>
                  <a:pt x="9826679" y="7712223"/>
                  <a:pt x="9741290" y="7680216"/>
                  <a:pt x="9617203" y="7699696"/>
                </a:cubicBezTo>
                <a:cubicBezTo>
                  <a:pt x="9493116" y="7719176"/>
                  <a:pt x="9086131" y="7696713"/>
                  <a:pt x="8935669" y="7699696"/>
                </a:cubicBezTo>
                <a:cubicBezTo>
                  <a:pt x="8785207" y="7702679"/>
                  <a:pt x="8755844" y="7670908"/>
                  <a:pt x="8650240" y="7699696"/>
                </a:cubicBezTo>
                <a:cubicBezTo>
                  <a:pt x="8544636" y="7728484"/>
                  <a:pt x="8133520" y="7640802"/>
                  <a:pt x="7968706" y="7699696"/>
                </a:cubicBezTo>
                <a:cubicBezTo>
                  <a:pt x="7803892" y="7758590"/>
                  <a:pt x="7715407" y="7671515"/>
                  <a:pt x="7584251" y="7699696"/>
                </a:cubicBezTo>
                <a:cubicBezTo>
                  <a:pt x="7453095" y="7727877"/>
                  <a:pt x="7368008" y="7677691"/>
                  <a:pt x="7298822" y="7699696"/>
                </a:cubicBezTo>
                <a:cubicBezTo>
                  <a:pt x="7229636" y="7721701"/>
                  <a:pt x="7055791" y="7676995"/>
                  <a:pt x="6914367" y="7699696"/>
                </a:cubicBezTo>
                <a:cubicBezTo>
                  <a:pt x="6772944" y="7722397"/>
                  <a:pt x="6497019" y="7694646"/>
                  <a:pt x="6232833" y="7699696"/>
                </a:cubicBezTo>
                <a:cubicBezTo>
                  <a:pt x="5968647" y="7704746"/>
                  <a:pt x="5975700" y="7653877"/>
                  <a:pt x="5848378" y="7699696"/>
                </a:cubicBezTo>
                <a:cubicBezTo>
                  <a:pt x="5721057" y="7745515"/>
                  <a:pt x="5642546" y="7679098"/>
                  <a:pt x="5562949" y="7699696"/>
                </a:cubicBezTo>
                <a:cubicBezTo>
                  <a:pt x="5483352" y="7720294"/>
                  <a:pt x="5257412" y="7673025"/>
                  <a:pt x="5178494" y="7699696"/>
                </a:cubicBezTo>
                <a:cubicBezTo>
                  <a:pt x="5099577" y="7726367"/>
                  <a:pt x="4844344" y="7669094"/>
                  <a:pt x="4695013" y="7699696"/>
                </a:cubicBezTo>
                <a:cubicBezTo>
                  <a:pt x="4545682" y="7730298"/>
                  <a:pt x="4322592" y="7697391"/>
                  <a:pt x="4112505" y="7699696"/>
                </a:cubicBezTo>
                <a:cubicBezTo>
                  <a:pt x="3902418" y="7702001"/>
                  <a:pt x="3913260" y="7673793"/>
                  <a:pt x="3728050" y="7699696"/>
                </a:cubicBezTo>
                <a:cubicBezTo>
                  <a:pt x="3542841" y="7725599"/>
                  <a:pt x="3220899" y="7687700"/>
                  <a:pt x="2947489" y="7699696"/>
                </a:cubicBezTo>
                <a:cubicBezTo>
                  <a:pt x="2674079" y="7711692"/>
                  <a:pt x="2627716" y="7635031"/>
                  <a:pt x="2364982" y="7699696"/>
                </a:cubicBezTo>
                <a:cubicBezTo>
                  <a:pt x="2102248" y="7764361"/>
                  <a:pt x="1949164" y="7694942"/>
                  <a:pt x="1584421" y="7699696"/>
                </a:cubicBezTo>
                <a:cubicBezTo>
                  <a:pt x="1219678" y="7704450"/>
                  <a:pt x="1053118" y="7639588"/>
                  <a:pt x="902887" y="7699696"/>
                </a:cubicBezTo>
                <a:cubicBezTo>
                  <a:pt x="752656" y="7759804"/>
                  <a:pt x="441422" y="7676553"/>
                  <a:pt x="0" y="7699696"/>
                </a:cubicBezTo>
                <a:cubicBezTo>
                  <a:pt x="-76152" y="7375130"/>
                  <a:pt x="20738" y="7217007"/>
                  <a:pt x="0" y="7030415"/>
                </a:cubicBezTo>
                <a:cubicBezTo>
                  <a:pt x="-20738" y="6843823"/>
                  <a:pt x="52918" y="6591001"/>
                  <a:pt x="0" y="6361133"/>
                </a:cubicBezTo>
                <a:cubicBezTo>
                  <a:pt x="-52918" y="6131265"/>
                  <a:pt x="33179" y="6018407"/>
                  <a:pt x="0" y="5768849"/>
                </a:cubicBezTo>
                <a:cubicBezTo>
                  <a:pt x="-33179" y="5519291"/>
                  <a:pt x="64898" y="5253029"/>
                  <a:pt x="0" y="5022571"/>
                </a:cubicBezTo>
                <a:cubicBezTo>
                  <a:pt x="-64898" y="4792113"/>
                  <a:pt x="5099" y="4454361"/>
                  <a:pt x="0" y="4276293"/>
                </a:cubicBezTo>
                <a:cubicBezTo>
                  <a:pt x="-5099" y="4098225"/>
                  <a:pt x="20900" y="3831563"/>
                  <a:pt x="0" y="3607011"/>
                </a:cubicBezTo>
                <a:cubicBezTo>
                  <a:pt x="-20900" y="3382459"/>
                  <a:pt x="20443" y="3230293"/>
                  <a:pt x="0" y="2937730"/>
                </a:cubicBezTo>
                <a:cubicBezTo>
                  <a:pt x="-20443" y="2645167"/>
                  <a:pt x="66499" y="2437948"/>
                  <a:pt x="0" y="2268449"/>
                </a:cubicBezTo>
                <a:cubicBezTo>
                  <a:pt x="-66499" y="2098950"/>
                  <a:pt x="16795" y="1998891"/>
                  <a:pt x="0" y="1830159"/>
                </a:cubicBezTo>
                <a:cubicBezTo>
                  <a:pt x="-16795" y="1661427"/>
                  <a:pt x="89077" y="1391038"/>
                  <a:pt x="0" y="1083880"/>
                </a:cubicBezTo>
                <a:cubicBezTo>
                  <a:pt x="-89077" y="776722"/>
                  <a:pt x="24699" y="235115"/>
                  <a:pt x="0" y="0"/>
                </a:cubicBezTo>
                <a:close/>
              </a:path>
            </a:pathLst>
          </a:custGeom>
          <a:noFill/>
          <a:ln>
            <a:solidFill>
              <a:schemeClr val="accent2"/>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eform 3">
            <a:extLst>
              <a:ext uri="{FF2B5EF4-FFF2-40B4-BE49-F238E27FC236}">
                <a16:creationId xmlns:a16="http://schemas.microsoft.com/office/drawing/2014/main" id="{E57CF1BF-1626-535D-656C-AC0C8CA61840}"/>
              </a:ext>
            </a:extLst>
          </p:cNvPr>
          <p:cNvSpPr/>
          <p:nvPr userDrawn="1"/>
        </p:nvSpPr>
        <p:spPr>
          <a:xfrm>
            <a:off x="10695492" y="5113597"/>
            <a:ext cx="2402599" cy="1447566"/>
          </a:xfrm>
          <a:custGeom>
            <a:avLst/>
            <a:gdLst/>
            <a:ahLst/>
            <a:cxnLst/>
            <a:rect l="l" t="t" r="r" b="b"/>
            <a:pathLst>
              <a:path w="2402599" h="1447566">
                <a:moveTo>
                  <a:pt x="0" y="0"/>
                </a:moveTo>
                <a:lnTo>
                  <a:pt x="2402600" y="0"/>
                </a:lnTo>
                <a:lnTo>
                  <a:pt x="2402600" y="1447566"/>
                </a:lnTo>
                <a:lnTo>
                  <a:pt x="0" y="14475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2" name="Freeform 12">
            <a:extLst>
              <a:ext uri="{FF2B5EF4-FFF2-40B4-BE49-F238E27FC236}">
                <a16:creationId xmlns:a16="http://schemas.microsoft.com/office/drawing/2014/main" id="{475FB411-5CED-D263-5E4D-6F79F4C551E9}"/>
              </a:ext>
            </a:extLst>
          </p:cNvPr>
          <p:cNvSpPr/>
          <p:nvPr userDrawn="1"/>
        </p:nvSpPr>
        <p:spPr>
          <a:xfrm rot="-5400000">
            <a:off x="-2561545" y="5686280"/>
            <a:ext cx="6195594" cy="413072"/>
          </a:xfrm>
          <a:custGeom>
            <a:avLst/>
            <a:gdLst/>
            <a:ahLst/>
            <a:cxnLst/>
            <a:rect l="l" t="t" r="r" b="b"/>
            <a:pathLst>
              <a:path w="7315200" h="868680">
                <a:moveTo>
                  <a:pt x="0" y="0"/>
                </a:moveTo>
                <a:lnTo>
                  <a:pt x="7315200" y="0"/>
                </a:lnTo>
                <a:lnTo>
                  <a:pt x="7315200" y="868680"/>
                </a:lnTo>
                <a:lnTo>
                  <a:pt x="0" y="868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3" name="TextBox 15">
            <a:extLst>
              <a:ext uri="{FF2B5EF4-FFF2-40B4-BE49-F238E27FC236}">
                <a16:creationId xmlns:a16="http://schemas.microsoft.com/office/drawing/2014/main" id="{57CF5D11-6B61-EE3F-929E-1D56CB71CAE2}"/>
              </a:ext>
            </a:extLst>
          </p:cNvPr>
          <p:cNvSpPr txBox="1"/>
          <p:nvPr userDrawn="1"/>
        </p:nvSpPr>
        <p:spPr>
          <a:xfrm>
            <a:off x="13327478" y="2316134"/>
            <a:ext cx="2668259" cy="495300"/>
          </a:xfrm>
          <a:prstGeom prst="rect">
            <a:avLst/>
          </a:prstGeom>
        </p:spPr>
        <p:txBody>
          <a:bodyPr wrap="square" lIns="0" tIns="0" rIns="0" bIns="0" rtlCol="0" anchor="t">
            <a:spAutoFit/>
          </a:bodyPr>
          <a:lstStyle/>
          <a:p>
            <a:pPr>
              <a:lnSpc>
                <a:spcPts val="3900"/>
              </a:lnSpc>
              <a:spcBef>
                <a:spcPct val="0"/>
              </a:spcBef>
            </a:pPr>
            <a:r>
              <a:rPr lang="en-US" sz="3000" b="1" spc="60" dirty="0">
                <a:solidFill>
                  <a:schemeClr val="tx1">
                    <a:lumMod val="75000"/>
                    <a:lumOff val="25000"/>
                  </a:schemeClr>
                </a:solidFill>
                <a:latin typeface="Fira Sans Semi-Bold"/>
                <a:ea typeface="Fira Sans Semi-Bold"/>
                <a:cs typeface="Fira Sans Semi-Bold"/>
                <a:sym typeface="Fira Sans Semi-Bold"/>
              </a:rPr>
              <a:t>2. SCHRITT</a:t>
            </a:r>
          </a:p>
        </p:txBody>
      </p:sp>
      <p:sp>
        <p:nvSpPr>
          <p:cNvPr id="14" name="TextBox 16">
            <a:extLst>
              <a:ext uri="{FF2B5EF4-FFF2-40B4-BE49-F238E27FC236}">
                <a16:creationId xmlns:a16="http://schemas.microsoft.com/office/drawing/2014/main" id="{A4BBD4C1-6035-B3D2-655F-0E8F58B33450}"/>
              </a:ext>
            </a:extLst>
          </p:cNvPr>
          <p:cNvSpPr txBox="1"/>
          <p:nvPr userDrawn="1"/>
        </p:nvSpPr>
        <p:spPr>
          <a:xfrm>
            <a:off x="13228074" y="3099154"/>
            <a:ext cx="4749230" cy="3716017"/>
          </a:xfrm>
          <a:prstGeom prst="rect">
            <a:avLst/>
          </a:prstGeom>
        </p:spPr>
        <p:txBody>
          <a:bodyPr lIns="0" tIns="0" rIns="0" bIns="0" rtlCol="0" anchor="t">
            <a:spAutoFit/>
          </a:bodyPr>
          <a:lstStyle/>
          <a:p>
            <a:pPr algn="l">
              <a:lnSpc>
                <a:spcPts val="2464"/>
              </a:lnSpc>
            </a:pPr>
            <a:r>
              <a:rPr lang="en-US" sz="1896" b="1" spc="28" dirty="0" err="1">
                <a:solidFill>
                  <a:schemeClr val="tx1">
                    <a:lumMod val="75000"/>
                    <a:lumOff val="25000"/>
                  </a:schemeClr>
                </a:solidFill>
                <a:latin typeface="Fira Sans Bold"/>
                <a:ea typeface="Fira Sans Bold"/>
                <a:cs typeface="Fira Sans Bold"/>
                <a:sym typeface="Fira Sans Bold"/>
              </a:rPr>
              <a:t>Relevanz</a:t>
            </a:r>
            <a:r>
              <a:rPr lang="en-US" sz="1896" b="1" spc="28" dirty="0">
                <a:solidFill>
                  <a:schemeClr val="tx1">
                    <a:lumMod val="75000"/>
                    <a:lumOff val="25000"/>
                  </a:schemeClr>
                </a:solidFill>
                <a:latin typeface="Fira Sans Bold"/>
                <a:ea typeface="Fira Sans Bold"/>
                <a:cs typeface="Fira Sans Bold"/>
                <a:sym typeface="Fira Sans Bold"/>
              </a:rPr>
              <a:t> für den </a:t>
            </a:r>
            <a:r>
              <a:rPr lang="en-US" sz="1896" b="1" spc="28" dirty="0" err="1">
                <a:solidFill>
                  <a:schemeClr val="tx1">
                    <a:lumMod val="75000"/>
                    <a:lumOff val="25000"/>
                  </a:schemeClr>
                </a:solidFill>
                <a:latin typeface="Fira Sans Bold"/>
                <a:ea typeface="Fira Sans Bold"/>
                <a:cs typeface="Fira Sans Bold"/>
                <a:sym typeface="Fira Sans Bold"/>
              </a:rPr>
              <a:t>eigenen</a:t>
            </a:r>
            <a:r>
              <a:rPr lang="en-US" sz="1896" b="1" spc="28" dirty="0">
                <a:solidFill>
                  <a:schemeClr val="tx1">
                    <a:lumMod val="75000"/>
                    <a:lumOff val="25000"/>
                  </a:schemeClr>
                </a:solidFill>
                <a:latin typeface="Fira Sans Bold"/>
                <a:ea typeface="Fira Sans Bold"/>
                <a:cs typeface="Fira Sans Bold"/>
                <a:sym typeface="Fira Sans Bold"/>
              </a:rPr>
              <a:t> </a:t>
            </a:r>
            <a:r>
              <a:rPr lang="en-US" sz="1896" b="1" spc="28" dirty="0" err="1">
                <a:solidFill>
                  <a:schemeClr val="tx1">
                    <a:lumMod val="75000"/>
                    <a:lumOff val="25000"/>
                  </a:schemeClr>
                </a:solidFill>
                <a:latin typeface="Fira Sans Bold"/>
                <a:ea typeface="Fira Sans Bold"/>
                <a:cs typeface="Fira Sans Bold"/>
                <a:sym typeface="Fira Sans Bold"/>
              </a:rPr>
              <a:t>Unterricht</a:t>
            </a:r>
            <a:endParaRPr lang="en-US" sz="1896" b="1" spc="28"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en-US" sz="1896" b="1" spc="28"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en-US" sz="1896" b="1" spc="28" dirty="0">
              <a:solidFill>
                <a:schemeClr val="tx1">
                  <a:lumMod val="75000"/>
                  <a:lumOff val="25000"/>
                </a:schemeClr>
              </a:solidFill>
              <a:latin typeface="Fira Sans Bold"/>
              <a:ea typeface="Fira Sans Bold"/>
              <a:cs typeface="Fira Sans Bold"/>
              <a:sym typeface="Fira Sans Bold"/>
            </a:endParaRPr>
          </a:p>
          <a:p>
            <a:pPr algn="l">
              <a:lnSpc>
                <a:spcPts val="2464"/>
              </a:lnSpc>
            </a:pPr>
            <a:r>
              <a:rPr lang="en-US" sz="1896" b="1" spc="28" dirty="0" err="1">
                <a:solidFill>
                  <a:schemeClr val="tx1">
                    <a:lumMod val="75000"/>
                    <a:lumOff val="25000"/>
                  </a:schemeClr>
                </a:solidFill>
                <a:latin typeface="Fira Sans Bold"/>
                <a:ea typeface="Fira Sans Bold"/>
                <a:cs typeface="Fira Sans Bold"/>
                <a:sym typeface="Fira Sans Bold"/>
              </a:rPr>
              <a:t>Beratungs</a:t>
            </a:r>
            <a:r>
              <a:rPr lang="en-US" sz="1896" b="1" spc="28" dirty="0">
                <a:solidFill>
                  <a:schemeClr val="tx1">
                    <a:lumMod val="75000"/>
                    <a:lumOff val="25000"/>
                  </a:schemeClr>
                </a:solidFill>
                <a:latin typeface="Fira Sans Bold"/>
                <a:ea typeface="Fira Sans Bold"/>
                <a:cs typeface="Fira Sans Bold"/>
                <a:sym typeface="Fira Sans Bold"/>
              </a:rPr>
              <a:t>- und </a:t>
            </a:r>
            <a:r>
              <a:rPr lang="en-US" sz="1896" b="1" spc="28" dirty="0" err="1">
                <a:solidFill>
                  <a:schemeClr val="tx1">
                    <a:lumMod val="75000"/>
                    <a:lumOff val="25000"/>
                  </a:schemeClr>
                </a:solidFill>
                <a:latin typeface="Fira Sans Bold"/>
                <a:ea typeface="Fira Sans Bold"/>
                <a:cs typeface="Fira Sans Bold"/>
                <a:sym typeface="Fira Sans Bold"/>
              </a:rPr>
              <a:t>Fortbildungswunsch</a:t>
            </a:r>
            <a:endParaRPr lang="en-US" sz="1896" b="1" spc="28"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en-US" sz="1896" b="1" spc="28"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en-US" sz="1896" b="1" spc="28" dirty="0">
              <a:solidFill>
                <a:schemeClr val="tx1">
                  <a:lumMod val="75000"/>
                  <a:lumOff val="25000"/>
                </a:schemeClr>
              </a:solidFill>
              <a:latin typeface="Fira Sans Bold"/>
              <a:ea typeface="Fira Sans Bold"/>
              <a:cs typeface="Fira Sans Bold"/>
              <a:sym typeface="Fira Sans Bold"/>
            </a:endParaRPr>
          </a:p>
          <a:p>
            <a:pPr algn="l">
              <a:lnSpc>
                <a:spcPts val="2464"/>
              </a:lnSpc>
            </a:pPr>
            <a:r>
              <a:rPr lang="en-US" sz="1896" b="1" spc="28" dirty="0" err="1">
                <a:solidFill>
                  <a:schemeClr val="tx1">
                    <a:lumMod val="75000"/>
                    <a:lumOff val="25000"/>
                  </a:schemeClr>
                </a:solidFill>
                <a:latin typeface="Fira Sans Bold"/>
                <a:ea typeface="Fira Sans Bold"/>
                <a:cs typeface="Fira Sans Bold"/>
                <a:sym typeface="Fira Sans Bold"/>
              </a:rPr>
              <a:t>Reflexion</a:t>
            </a:r>
            <a:endParaRPr lang="en-US" sz="1896" b="1" spc="28"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1313"/>
              </a:lnSpc>
              <a:spcBef>
                <a:spcPct val="0"/>
              </a:spcBef>
            </a:pPr>
            <a:endParaRPr lang="en-US" sz="1896" spc="28" dirty="0">
              <a:solidFill>
                <a:schemeClr val="tx1">
                  <a:lumMod val="75000"/>
                  <a:lumOff val="25000"/>
                </a:schemeClr>
              </a:solidFill>
              <a:latin typeface="Fira Sans"/>
              <a:ea typeface="Fira Sans"/>
              <a:cs typeface="Fira Sans"/>
              <a:sym typeface="Fira Sans"/>
            </a:endParaRPr>
          </a:p>
        </p:txBody>
      </p:sp>
      <p:sp>
        <p:nvSpPr>
          <p:cNvPr id="15" name="TextBox 17">
            <a:extLst>
              <a:ext uri="{FF2B5EF4-FFF2-40B4-BE49-F238E27FC236}">
                <a16:creationId xmlns:a16="http://schemas.microsoft.com/office/drawing/2014/main" id="{C3D8F39C-6200-C039-CB80-D4C03051D14D}"/>
              </a:ext>
            </a:extLst>
          </p:cNvPr>
          <p:cNvSpPr txBox="1"/>
          <p:nvPr userDrawn="1"/>
        </p:nvSpPr>
        <p:spPr>
          <a:xfrm>
            <a:off x="337939" y="1842519"/>
            <a:ext cx="2668260" cy="495300"/>
          </a:xfrm>
          <a:prstGeom prst="rect">
            <a:avLst/>
          </a:prstGeom>
        </p:spPr>
        <p:txBody>
          <a:bodyPr wrap="square" lIns="0" tIns="0" rIns="0" bIns="0" rtlCol="0" anchor="t">
            <a:spAutoFit/>
          </a:bodyPr>
          <a:lstStyle/>
          <a:p>
            <a:pPr marL="647700" lvl="1" indent="-323850" algn="ctr">
              <a:lnSpc>
                <a:spcPts val="3900"/>
              </a:lnSpc>
              <a:spcBef>
                <a:spcPct val="0"/>
              </a:spcBef>
              <a:buAutoNum type="arabicPeriod"/>
            </a:pPr>
            <a:r>
              <a:rPr lang="en-US" sz="3000" b="1" spc="60" dirty="0">
                <a:solidFill>
                  <a:srgbClr val="000000"/>
                </a:solidFill>
                <a:latin typeface="Fira Sans Semi-Bold"/>
                <a:ea typeface="Fira Sans Semi-Bold"/>
                <a:cs typeface="Fira Sans Semi-Bold"/>
                <a:sym typeface="Fira Sans Semi-Bold"/>
              </a:rPr>
              <a:t> </a:t>
            </a:r>
            <a:r>
              <a:rPr lang="en-US" sz="3000" b="1" spc="60" dirty="0">
                <a:solidFill>
                  <a:schemeClr val="tx1">
                    <a:lumMod val="75000"/>
                    <a:lumOff val="25000"/>
                  </a:schemeClr>
                </a:solidFill>
                <a:latin typeface="Fira Sans Semi-Bold"/>
                <a:ea typeface="Fira Sans Semi-Bold"/>
                <a:cs typeface="Fira Sans Semi-Bold"/>
                <a:sym typeface="Fira Sans Semi-Bold"/>
              </a:rPr>
              <a:t>SCHRITT</a:t>
            </a:r>
          </a:p>
        </p:txBody>
      </p:sp>
      <p:sp>
        <p:nvSpPr>
          <p:cNvPr id="16" name="Freeform 13">
            <a:extLst>
              <a:ext uri="{FF2B5EF4-FFF2-40B4-BE49-F238E27FC236}">
                <a16:creationId xmlns:a16="http://schemas.microsoft.com/office/drawing/2014/main" id="{325CDDDE-C15A-2DE0-13DC-F1775E3E4A0C}"/>
              </a:ext>
            </a:extLst>
          </p:cNvPr>
          <p:cNvSpPr/>
          <p:nvPr userDrawn="1"/>
        </p:nvSpPr>
        <p:spPr>
          <a:xfrm rot="5400000">
            <a:off x="10122776" y="8924395"/>
            <a:ext cx="1030103" cy="711883"/>
          </a:xfrm>
          <a:custGeom>
            <a:avLst/>
            <a:gdLst/>
            <a:ahLst/>
            <a:cxnLst/>
            <a:rect l="l" t="t" r="r" b="b"/>
            <a:pathLst>
              <a:path w="1361346" h="912102">
                <a:moveTo>
                  <a:pt x="0" y="0"/>
                </a:moveTo>
                <a:lnTo>
                  <a:pt x="1361345" y="0"/>
                </a:lnTo>
                <a:lnTo>
                  <a:pt x="1361345" y="912102"/>
                </a:lnTo>
                <a:lnTo>
                  <a:pt x="0" y="9121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17" name="Freeform 14">
            <a:extLst>
              <a:ext uri="{FF2B5EF4-FFF2-40B4-BE49-F238E27FC236}">
                <a16:creationId xmlns:a16="http://schemas.microsoft.com/office/drawing/2014/main" id="{AAC9DE10-91F8-84EB-CDB8-51FFE131BC2F}"/>
              </a:ext>
            </a:extLst>
          </p:cNvPr>
          <p:cNvSpPr/>
          <p:nvPr userDrawn="1"/>
        </p:nvSpPr>
        <p:spPr>
          <a:xfrm>
            <a:off x="4842898" y="9118854"/>
            <a:ext cx="960084" cy="598852"/>
          </a:xfrm>
          <a:custGeom>
            <a:avLst/>
            <a:gdLst/>
            <a:ahLst/>
            <a:cxnLst/>
            <a:rect l="l" t="t" r="r" b="b"/>
            <a:pathLst>
              <a:path w="960084" h="598852">
                <a:moveTo>
                  <a:pt x="0" y="0"/>
                </a:moveTo>
                <a:lnTo>
                  <a:pt x="960084" y="0"/>
                </a:lnTo>
                <a:lnTo>
                  <a:pt x="960084" y="598852"/>
                </a:lnTo>
                <a:lnTo>
                  <a:pt x="0" y="5988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18" name="Rechteck 17">
            <a:extLst>
              <a:ext uri="{FF2B5EF4-FFF2-40B4-BE49-F238E27FC236}">
                <a16:creationId xmlns:a16="http://schemas.microsoft.com/office/drawing/2014/main" id="{7BDF5097-33CB-ADF3-5FED-BAE05FF1998A}"/>
              </a:ext>
            </a:extLst>
          </p:cNvPr>
          <p:cNvSpPr/>
          <p:nvPr userDrawn="1"/>
        </p:nvSpPr>
        <p:spPr>
          <a:xfrm>
            <a:off x="13178665" y="7372879"/>
            <a:ext cx="4611325" cy="2676070"/>
          </a:xfrm>
          <a:custGeom>
            <a:avLst/>
            <a:gdLst>
              <a:gd name="connsiteX0" fmla="*/ 0 w 4611325"/>
              <a:gd name="connsiteY0" fmla="*/ 0 h 2676070"/>
              <a:gd name="connsiteX1" fmla="*/ 750987 w 4611325"/>
              <a:gd name="connsiteY1" fmla="*/ 0 h 2676070"/>
              <a:gd name="connsiteX2" fmla="*/ 1455861 w 4611325"/>
              <a:gd name="connsiteY2" fmla="*/ 0 h 2676070"/>
              <a:gd name="connsiteX3" fmla="*/ 2114622 w 4611325"/>
              <a:gd name="connsiteY3" fmla="*/ 0 h 2676070"/>
              <a:gd name="connsiteX4" fmla="*/ 2773383 w 4611325"/>
              <a:gd name="connsiteY4" fmla="*/ 0 h 2676070"/>
              <a:gd name="connsiteX5" fmla="*/ 3524370 w 4611325"/>
              <a:gd name="connsiteY5" fmla="*/ 0 h 2676070"/>
              <a:gd name="connsiteX6" fmla="*/ 4611325 w 4611325"/>
              <a:gd name="connsiteY6" fmla="*/ 0 h 2676070"/>
              <a:gd name="connsiteX7" fmla="*/ 4611325 w 4611325"/>
              <a:gd name="connsiteY7" fmla="*/ 588735 h 2676070"/>
              <a:gd name="connsiteX8" fmla="*/ 4611325 w 4611325"/>
              <a:gd name="connsiteY8" fmla="*/ 1284514 h 2676070"/>
              <a:gd name="connsiteX9" fmla="*/ 4611325 w 4611325"/>
              <a:gd name="connsiteY9" fmla="*/ 1873249 h 2676070"/>
              <a:gd name="connsiteX10" fmla="*/ 4611325 w 4611325"/>
              <a:gd name="connsiteY10" fmla="*/ 2676070 h 2676070"/>
              <a:gd name="connsiteX11" fmla="*/ 4044791 w 4611325"/>
              <a:gd name="connsiteY11" fmla="*/ 2676070 h 2676070"/>
              <a:gd name="connsiteX12" fmla="*/ 3293804 w 4611325"/>
              <a:gd name="connsiteY12" fmla="*/ 2676070 h 2676070"/>
              <a:gd name="connsiteX13" fmla="*/ 2681156 w 4611325"/>
              <a:gd name="connsiteY13" fmla="*/ 2676070 h 2676070"/>
              <a:gd name="connsiteX14" fmla="*/ 1930169 w 4611325"/>
              <a:gd name="connsiteY14" fmla="*/ 2676070 h 2676070"/>
              <a:gd name="connsiteX15" fmla="*/ 1363635 w 4611325"/>
              <a:gd name="connsiteY15" fmla="*/ 2676070 h 2676070"/>
              <a:gd name="connsiteX16" fmla="*/ 843214 w 4611325"/>
              <a:gd name="connsiteY16" fmla="*/ 2676070 h 2676070"/>
              <a:gd name="connsiteX17" fmla="*/ 0 w 4611325"/>
              <a:gd name="connsiteY17" fmla="*/ 2676070 h 2676070"/>
              <a:gd name="connsiteX18" fmla="*/ 0 w 4611325"/>
              <a:gd name="connsiteY18" fmla="*/ 1980292 h 2676070"/>
              <a:gd name="connsiteX19" fmla="*/ 0 w 4611325"/>
              <a:gd name="connsiteY19" fmla="*/ 1391556 h 2676070"/>
              <a:gd name="connsiteX20" fmla="*/ 0 w 4611325"/>
              <a:gd name="connsiteY20" fmla="*/ 669018 h 2676070"/>
              <a:gd name="connsiteX21" fmla="*/ 0 w 4611325"/>
              <a:gd name="connsiteY21" fmla="*/ 0 h 26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11325" h="2676070" fill="none" extrusionOk="0">
                <a:moveTo>
                  <a:pt x="0" y="0"/>
                </a:moveTo>
                <a:cubicBezTo>
                  <a:pt x="284345" y="5254"/>
                  <a:pt x="437907" y="10736"/>
                  <a:pt x="750987" y="0"/>
                </a:cubicBezTo>
                <a:cubicBezTo>
                  <a:pt x="1064067" y="-10736"/>
                  <a:pt x="1276947" y="-20380"/>
                  <a:pt x="1455861" y="0"/>
                </a:cubicBezTo>
                <a:cubicBezTo>
                  <a:pt x="1634775" y="20380"/>
                  <a:pt x="1799468" y="-14640"/>
                  <a:pt x="2114622" y="0"/>
                </a:cubicBezTo>
                <a:cubicBezTo>
                  <a:pt x="2429776" y="14640"/>
                  <a:pt x="2509865" y="-29103"/>
                  <a:pt x="2773383" y="0"/>
                </a:cubicBezTo>
                <a:cubicBezTo>
                  <a:pt x="3036901" y="29103"/>
                  <a:pt x="3242692" y="-32811"/>
                  <a:pt x="3524370" y="0"/>
                </a:cubicBezTo>
                <a:cubicBezTo>
                  <a:pt x="3806048" y="32811"/>
                  <a:pt x="4157042" y="-10225"/>
                  <a:pt x="4611325" y="0"/>
                </a:cubicBezTo>
                <a:cubicBezTo>
                  <a:pt x="4582082" y="272689"/>
                  <a:pt x="4609906" y="374302"/>
                  <a:pt x="4611325" y="588735"/>
                </a:cubicBezTo>
                <a:cubicBezTo>
                  <a:pt x="4612744" y="803168"/>
                  <a:pt x="4621753" y="1040822"/>
                  <a:pt x="4611325" y="1284514"/>
                </a:cubicBezTo>
                <a:cubicBezTo>
                  <a:pt x="4600897" y="1528206"/>
                  <a:pt x="4602563" y="1623635"/>
                  <a:pt x="4611325" y="1873249"/>
                </a:cubicBezTo>
                <a:cubicBezTo>
                  <a:pt x="4620087" y="2122864"/>
                  <a:pt x="4594540" y="2405317"/>
                  <a:pt x="4611325" y="2676070"/>
                </a:cubicBezTo>
                <a:cubicBezTo>
                  <a:pt x="4402011" y="2658051"/>
                  <a:pt x="4242052" y="2656135"/>
                  <a:pt x="4044791" y="2676070"/>
                </a:cubicBezTo>
                <a:cubicBezTo>
                  <a:pt x="3847530" y="2696005"/>
                  <a:pt x="3600851" y="2682029"/>
                  <a:pt x="3293804" y="2676070"/>
                </a:cubicBezTo>
                <a:cubicBezTo>
                  <a:pt x="2986757" y="2670111"/>
                  <a:pt x="2984073" y="2676919"/>
                  <a:pt x="2681156" y="2676070"/>
                </a:cubicBezTo>
                <a:cubicBezTo>
                  <a:pt x="2378239" y="2675221"/>
                  <a:pt x="2288717" y="2653083"/>
                  <a:pt x="1930169" y="2676070"/>
                </a:cubicBezTo>
                <a:cubicBezTo>
                  <a:pt x="1571621" y="2699057"/>
                  <a:pt x="1489860" y="2683238"/>
                  <a:pt x="1363635" y="2676070"/>
                </a:cubicBezTo>
                <a:cubicBezTo>
                  <a:pt x="1237410" y="2668902"/>
                  <a:pt x="1100169" y="2687791"/>
                  <a:pt x="843214" y="2676070"/>
                </a:cubicBezTo>
                <a:cubicBezTo>
                  <a:pt x="586259" y="2664349"/>
                  <a:pt x="224755" y="2690856"/>
                  <a:pt x="0" y="2676070"/>
                </a:cubicBezTo>
                <a:cubicBezTo>
                  <a:pt x="-29801" y="2491814"/>
                  <a:pt x="-28148" y="2275499"/>
                  <a:pt x="0" y="1980292"/>
                </a:cubicBezTo>
                <a:cubicBezTo>
                  <a:pt x="28148" y="1685085"/>
                  <a:pt x="-2174" y="1533066"/>
                  <a:pt x="0" y="1391556"/>
                </a:cubicBezTo>
                <a:cubicBezTo>
                  <a:pt x="2174" y="1250046"/>
                  <a:pt x="-3602" y="963525"/>
                  <a:pt x="0" y="669018"/>
                </a:cubicBezTo>
                <a:cubicBezTo>
                  <a:pt x="3602" y="374511"/>
                  <a:pt x="-12592" y="271247"/>
                  <a:pt x="0" y="0"/>
                </a:cubicBezTo>
                <a:close/>
              </a:path>
              <a:path w="4611325" h="2676070" stroke="0" extrusionOk="0">
                <a:moveTo>
                  <a:pt x="0" y="0"/>
                </a:moveTo>
                <a:cubicBezTo>
                  <a:pt x="270036" y="-30039"/>
                  <a:pt x="336480" y="-9516"/>
                  <a:pt x="612647" y="0"/>
                </a:cubicBezTo>
                <a:cubicBezTo>
                  <a:pt x="888814" y="9516"/>
                  <a:pt x="970623" y="8164"/>
                  <a:pt x="1133068" y="0"/>
                </a:cubicBezTo>
                <a:cubicBezTo>
                  <a:pt x="1295513" y="-8164"/>
                  <a:pt x="1553426" y="6519"/>
                  <a:pt x="1884056" y="0"/>
                </a:cubicBezTo>
                <a:cubicBezTo>
                  <a:pt x="2214686" y="-6519"/>
                  <a:pt x="2249854" y="-877"/>
                  <a:pt x="2496703" y="0"/>
                </a:cubicBezTo>
                <a:cubicBezTo>
                  <a:pt x="2743552" y="877"/>
                  <a:pt x="2829509" y="-6358"/>
                  <a:pt x="3109351" y="0"/>
                </a:cubicBezTo>
                <a:cubicBezTo>
                  <a:pt x="3389193" y="6358"/>
                  <a:pt x="3584048" y="20118"/>
                  <a:pt x="3860338" y="0"/>
                </a:cubicBezTo>
                <a:cubicBezTo>
                  <a:pt x="4136628" y="-20118"/>
                  <a:pt x="4457746" y="-3032"/>
                  <a:pt x="4611325" y="0"/>
                </a:cubicBezTo>
                <a:cubicBezTo>
                  <a:pt x="4579979" y="347774"/>
                  <a:pt x="4628664" y="378006"/>
                  <a:pt x="4611325" y="722539"/>
                </a:cubicBezTo>
                <a:cubicBezTo>
                  <a:pt x="4593986" y="1067072"/>
                  <a:pt x="4581260" y="1048238"/>
                  <a:pt x="4611325" y="1338035"/>
                </a:cubicBezTo>
                <a:cubicBezTo>
                  <a:pt x="4641390" y="1627832"/>
                  <a:pt x="4616006" y="1813153"/>
                  <a:pt x="4611325" y="1953531"/>
                </a:cubicBezTo>
                <a:cubicBezTo>
                  <a:pt x="4606644" y="2093909"/>
                  <a:pt x="4645676" y="2405021"/>
                  <a:pt x="4611325" y="2676070"/>
                </a:cubicBezTo>
                <a:cubicBezTo>
                  <a:pt x="4452733" y="2645129"/>
                  <a:pt x="4204167" y="2710289"/>
                  <a:pt x="3906451" y="2676070"/>
                </a:cubicBezTo>
                <a:cubicBezTo>
                  <a:pt x="3608735" y="2641851"/>
                  <a:pt x="3478210" y="2667164"/>
                  <a:pt x="3155464" y="2676070"/>
                </a:cubicBezTo>
                <a:cubicBezTo>
                  <a:pt x="2832718" y="2684976"/>
                  <a:pt x="2572319" y="2691462"/>
                  <a:pt x="2404477" y="2676070"/>
                </a:cubicBezTo>
                <a:cubicBezTo>
                  <a:pt x="2236635" y="2660678"/>
                  <a:pt x="1962522" y="2684575"/>
                  <a:pt x="1837942" y="2676070"/>
                </a:cubicBezTo>
                <a:cubicBezTo>
                  <a:pt x="1713363" y="2667565"/>
                  <a:pt x="1459265" y="2704457"/>
                  <a:pt x="1179182" y="2676070"/>
                </a:cubicBezTo>
                <a:cubicBezTo>
                  <a:pt x="899099" y="2647683"/>
                  <a:pt x="475003" y="2689010"/>
                  <a:pt x="0" y="2676070"/>
                </a:cubicBezTo>
                <a:cubicBezTo>
                  <a:pt x="-19821" y="2425242"/>
                  <a:pt x="-7438" y="2213528"/>
                  <a:pt x="0" y="2007053"/>
                </a:cubicBezTo>
                <a:cubicBezTo>
                  <a:pt x="7438" y="1800578"/>
                  <a:pt x="-8729" y="1613595"/>
                  <a:pt x="0" y="1391556"/>
                </a:cubicBezTo>
                <a:cubicBezTo>
                  <a:pt x="8729" y="1169517"/>
                  <a:pt x="17077" y="1036640"/>
                  <a:pt x="0" y="776060"/>
                </a:cubicBezTo>
                <a:cubicBezTo>
                  <a:pt x="-17077" y="515480"/>
                  <a:pt x="5859" y="329874"/>
                  <a:pt x="0" y="0"/>
                </a:cubicBezTo>
                <a:close/>
              </a:path>
            </a:pathLst>
          </a:custGeom>
          <a:solidFill>
            <a:schemeClr val="bg1">
              <a:alpha val="18000"/>
            </a:schemeClr>
          </a:solidFill>
          <a:ln>
            <a:solidFill>
              <a:schemeClr val="accent2"/>
            </a:solidFill>
            <a:extLst>
              <a:ext uri="{C807C97D-BFC1-408E-A445-0C87EB9F89A2}">
                <ask:lineSketchStyleProps xmlns:ask="http://schemas.microsoft.com/office/drawing/2018/sketchyshapes" sd="1219033472">
                  <a:prstGeom prst="rect">
                    <a:avLst/>
                  </a:prstGeom>
                  <ask:type>
                    <ask:lineSketchFreehand/>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eform 12">
            <a:extLst>
              <a:ext uri="{FF2B5EF4-FFF2-40B4-BE49-F238E27FC236}">
                <a16:creationId xmlns:a16="http://schemas.microsoft.com/office/drawing/2014/main" id="{70448FC9-C837-489E-02F2-542290B88813}"/>
              </a:ext>
            </a:extLst>
          </p:cNvPr>
          <p:cNvSpPr/>
          <p:nvPr userDrawn="1"/>
        </p:nvSpPr>
        <p:spPr>
          <a:xfrm>
            <a:off x="13887566" y="7192197"/>
            <a:ext cx="2646072" cy="296310"/>
          </a:xfrm>
          <a:custGeom>
            <a:avLst/>
            <a:gdLst/>
            <a:ahLst/>
            <a:cxnLst/>
            <a:rect l="l" t="t" r="r" b="b"/>
            <a:pathLst>
              <a:path w="7315200" h="868680">
                <a:moveTo>
                  <a:pt x="0" y="0"/>
                </a:moveTo>
                <a:lnTo>
                  <a:pt x="7315200" y="0"/>
                </a:lnTo>
                <a:lnTo>
                  <a:pt x="7315200" y="868680"/>
                </a:lnTo>
                <a:lnTo>
                  <a:pt x="0" y="868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20" name="Gruppieren 19">
            <a:extLst>
              <a:ext uri="{FF2B5EF4-FFF2-40B4-BE49-F238E27FC236}">
                <a16:creationId xmlns:a16="http://schemas.microsoft.com/office/drawing/2014/main" id="{53309736-DCFA-6D64-7DAF-56BF10063F54}"/>
              </a:ext>
            </a:extLst>
          </p:cNvPr>
          <p:cNvGrpSpPr/>
          <p:nvPr userDrawn="1"/>
        </p:nvGrpSpPr>
        <p:grpSpPr>
          <a:xfrm>
            <a:off x="14198139" y="3504652"/>
            <a:ext cx="2397215" cy="495844"/>
            <a:chOff x="7396429" y="5435237"/>
            <a:chExt cx="1868873" cy="390254"/>
          </a:xfrm>
        </p:grpSpPr>
        <p:sp>
          <p:nvSpPr>
            <p:cNvPr id="21" name="Rechteck 252">
              <a:extLst>
                <a:ext uri="{FF2B5EF4-FFF2-40B4-BE49-F238E27FC236}">
                  <a16:creationId xmlns:a16="http://schemas.microsoft.com/office/drawing/2014/main" id="{5FFF2602-FE34-575C-77A8-6EC01AEBD025}"/>
                </a:ext>
              </a:extLst>
            </p:cNvPr>
            <p:cNvSpPr/>
            <p:nvPr/>
          </p:nvSpPr>
          <p:spPr>
            <a:xfrm>
              <a:off x="7396429" y="5437294"/>
              <a:ext cx="934197" cy="388197"/>
            </a:xfrm>
            <a:prstGeom prst="rect">
              <a:avLst/>
            </a:prstGeom>
            <a:noFill/>
            <a:ln w="22225" cap="flat">
              <a:solidFill>
                <a:srgbClr val="FF6161"/>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22" name="Rechteck 253">
              <a:extLst>
                <a:ext uri="{FF2B5EF4-FFF2-40B4-BE49-F238E27FC236}">
                  <a16:creationId xmlns:a16="http://schemas.microsoft.com/office/drawing/2014/main" id="{8569272C-2742-5EF0-2AA0-F3223587656A}"/>
                </a:ext>
              </a:extLst>
            </p:cNvPr>
            <p:cNvSpPr/>
            <p:nvPr/>
          </p:nvSpPr>
          <p:spPr>
            <a:xfrm>
              <a:off x="8348954" y="5435237"/>
              <a:ext cx="916348" cy="388197"/>
            </a:xfrm>
            <a:prstGeom prst="rect">
              <a:avLst/>
            </a:prstGeom>
            <a:noFill/>
            <a:ln w="22225" cap="flat">
              <a:solidFill>
                <a:srgbClr val="008204"/>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23" name="Textfeld 262">
              <a:extLst>
                <a:ext uri="{FF2B5EF4-FFF2-40B4-BE49-F238E27FC236}">
                  <a16:creationId xmlns:a16="http://schemas.microsoft.com/office/drawing/2014/main" id="{168313FF-C514-3B33-132A-F3861CD29909}"/>
                </a:ext>
              </a:extLst>
            </p:cNvPr>
            <p:cNvSpPr txBox="1"/>
            <p:nvPr/>
          </p:nvSpPr>
          <p:spPr>
            <a:xfrm>
              <a:off x="7432124" y="5499761"/>
              <a:ext cx="893437" cy="2296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800" b="1">
                  <a:solidFill>
                    <a:srgbClr val="FF6161"/>
                  </a:solidFill>
                  <a:latin typeface="Verdana"/>
                  <a:ea typeface="Verdana"/>
                  <a:cs typeface="Verdana"/>
                  <a:sym typeface="Verdana"/>
                </a:defRPr>
              </a:lvl1pPr>
            </a:lstStyle>
            <a:p>
              <a:r>
                <a:rPr lang="de-DE" sz="1896" spc="28" dirty="0">
                  <a:solidFill>
                    <a:srgbClr val="FF0000"/>
                  </a:solidFill>
                  <a:latin typeface="Fira Sans Bold"/>
                </a:rPr>
                <a:t>NIEDRIG</a:t>
              </a:r>
              <a:endParaRPr sz="1896" spc="28" dirty="0">
                <a:solidFill>
                  <a:srgbClr val="FF0000"/>
                </a:solidFill>
                <a:latin typeface="Fira Sans Bold"/>
              </a:endParaRPr>
            </a:p>
          </p:txBody>
        </p:sp>
        <p:sp>
          <p:nvSpPr>
            <p:cNvPr id="24" name="Textfeld 266">
              <a:extLst>
                <a:ext uri="{FF2B5EF4-FFF2-40B4-BE49-F238E27FC236}">
                  <a16:creationId xmlns:a16="http://schemas.microsoft.com/office/drawing/2014/main" id="{D20E330D-D318-826A-0BAE-BA3E76701239}"/>
                </a:ext>
              </a:extLst>
            </p:cNvPr>
            <p:cNvSpPr txBox="1"/>
            <p:nvPr/>
          </p:nvSpPr>
          <p:spPr>
            <a:xfrm>
              <a:off x="8321832" y="5502810"/>
              <a:ext cx="914231" cy="2296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800" b="1">
                  <a:solidFill>
                    <a:srgbClr val="008204"/>
                  </a:solidFill>
                  <a:latin typeface="Verdana"/>
                  <a:ea typeface="Verdana"/>
                  <a:cs typeface="Verdana"/>
                  <a:sym typeface="Verdana"/>
                </a:defRPr>
              </a:lvl1pPr>
            </a:lstStyle>
            <a:p>
              <a:r>
                <a:rPr lang="de-DE" sz="1896" spc="28" dirty="0">
                  <a:solidFill>
                    <a:schemeClr val="accent5">
                      <a:lumMod val="75000"/>
                    </a:schemeClr>
                  </a:solidFill>
                  <a:latin typeface="Fira Sans Bold"/>
                </a:rPr>
                <a:t>HOCH</a:t>
              </a:r>
              <a:endParaRPr sz="1896" spc="28" dirty="0">
                <a:solidFill>
                  <a:schemeClr val="accent5">
                    <a:lumMod val="75000"/>
                  </a:schemeClr>
                </a:solidFill>
                <a:latin typeface="Fira Sans Bold"/>
              </a:endParaRPr>
            </a:p>
          </p:txBody>
        </p:sp>
      </p:grpSp>
      <p:sp>
        <p:nvSpPr>
          <p:cNvPr id="25" name="Textfeld 47">
            <a:extLst>
              <a:ext uri="{FF2B5EF4-FFF2-40B4-BE49-F238E27FC236}">
                <a16:creationId xmlns:a16="http://schemas.microsoft.com/office/drawing/2014/main" id="{1E4F6B86-DE37-C9EC-BBB1-64FF06BB68FE}"/>
              </a:ext>
            </a:extLst>
          </p:cNvPr>
          <p:cNvSpPr txBox="1"/>
          <p:nvPr userDrawn="1"/>
        </p:nvSpPr>
        <p:spPr>
          <a:xfrm>
            <a:off x="14613179" y="4547922"/>
            <a:ext cx="555242" cy="2923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800">
                <a:latin typeface="Verdana"/>
                <a:ea typeface="Verdana"/>
                <a:cs typeface="Verdana"/>
                <a:sym typeface="Verdana"/>
              </a:defRPr>
            </a:lvl1pPr>
          </a:lstStyle>
          <a:p>
            <a:r>
              <a:rPr lang="de-DE" sz="1900" spc="28" dirty="0">
                <a:solidFill>
                  <a:schemeClr val="tx1">
                    <a:lumMod val="75000"/>
                    <a:lumOff val="25000"/>
                  </a:schemeClr>
                </a:solidFill>
                <a:latin typeface="Fira Sans"/>
              </a:rPr>
              <a:t>ja</a:t>
            </a:r>
            <a:endParaRPr sz="1900" spc="28" dirty="0">
              <a:solidFill>
                <a:schemeClr val="tx1">
                  <a:lumMod val="75000"/>
                  <a:lumOff val="25000"/>
                </a:schemeClr>
              </a:solidFill>
              <a:latin typeface="Fira Sans"/>
            </a:endParaRPr>
          </a:p>
        </p:txBody>
      </p:sp>
      <p:sp>
        <p:nvSpPr>
          <p:cNvPr id="26" name="Rechteck 48">
            <a:extLst>
              <a:ext uri="{FF2B5EF4-FFF2-40B4-BE49-F238E27FC236}">
                <a16:creationId xmlns:a16="http://schemas.microsoft.com/office/drawing/2014/main" id="{7037A16D-13A0-BEE9-21FE-4BEB982AE526}"/>
              </a:ext>
            </a:extLst>
          </p:cNvPr>
          <p:cNvSpPr/>
          <p:nvPr userDrawn="1"/>
        </p:nvSpPr>
        <p:spPr>
          <a:xfrm>
            <a:off x="14190000" y="4556332"/>
            <a:ext cx="288000" cy="288000"/>
          </a:xfrm>
          <a:prstGeom prst="rect">
            <a:avLst/>
          </a:prstGeom>
          <a:solidFill>
            <a:srgbClr val="FFFFFF"/>
          </a:solidFill>
          <a:ln w="12700" cap="flat">
            <a:solidFill>
              <a:schemeClr val="tx1">
                <a:lumMod val="75000"/>
                <a:lumOff val="25000"/>
              </a:schemeClr>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 name="Rechteck 23">
            <a:extLst>
              <a:ext uri="{FF2B5EF4-FFF2-40B4-BE49-F238E27FC236}">
                <a16:creationId xmlns:a16="http://schemas.microsoft.com/office/drawing/2014/main" id="{6207A671-82A9-7577-D0E8-49F258DD33F4}"/>
              </a:ext>
            </a:extLst>
          </p:cNvPr>
          <p:cNvSpPr/>
          <p:nvPr userDrawn="1"/>
        </p:nvSpPr>
        <p:spPr>
          <a:xfrm>
            <a:off x="15447327" y="4551249"/>
            <a:ext cx="288000" cy="288000"/>
          </a:xfrm>
          <a:prstGeom prst="rect">
            <a:avLst/>
          </a:prstGeom>
          <a:solidFill>
            <a:srgbClr val="FFFFFF"/>
          </a:solidFill>
          <a:ln w="12700" cap="flat">
            <a:solidFill>
              <a:schemeClr val="tx1">
                <a:lumMod val="75000"/>
                <a:lumOff val="25000"/>
              </a:schemeClr>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 name="Textfeld 22">
            <a:extLst>
              <a:ext uri="{FF2B5EF4-FFF2-40B4-BE49-F238E27FC236}">
                <a16:creationId xmlns:a16="http://schemas.microsoft.com/office/drawing/2014/main" id="{248245A7-481C-3709-135A-E6C87D00812D}"/>
              </a:ext>
            </a:extLst>
          </p:cNvPr>
          <p:cNvSpPr txBox="1"/>
          <p:nvPr userDrawn="1"/>
        </p:nvSpPr>
        <p:spPr>
          <a:xfrm>
            <a:off x="15794306" y="4533900"/>
            <a:ext cx="817294" cy="2923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800">
                <a:latin typeface="Verdana"/>
                <a:ea typeface="Verdana"/>
                <a:cs typeface="Verdana"/>
                <a:sym typeface="Verdana"/>
              </a:defRPr>
            </a:lvl1pPr>
          </a:lstStyle>
          <a:p>
            <a:r>
              <a:rPr sz="1900" spc="28" dirty="0" err="1">
                <a:solidFill>
                  <a:schemeClr val="tx1">
                    <a:lumMod val="75000"/>
                    <a:lumOff val="25000"/>
                  </a:schemeClr>
                </a:solidFill>
                <a:latin typeface="Fira Sans"/>
              </a:rPr>
              <a:t>nein</a:t>
            </a:r>
            <a:endParaRPr sz="1900" spc="28" dirty="0">
              <a:solidFill>
                <a:schemeClr val="tx1">
                  <a:lumMod val="75000"/>
                  <a:lumOff val="25000"/>
                </a:schemeClr>
              </a:solidFill>
              <a:latin typeface="Fira Sans"/>
            </a:endParaRPr>
          </a:p>
        </p:txBody>
      </p:sp>
      <p:sp>
        <p:nvSpPr>
          <p:cNvPr id="30" name="Textfeld 29">
            <a:extLst>
              <a:ext uri="{FF2B5EF4-FFF2-40B4-BE49-F238E27FC236}">
                <a16:creationId xmlns:a16="http://schemas.microsoft.com/office/drawing/2014/main" id="{D4657113-FD2A-CB7A-431F-6DA371B456B5}"/>
              </a:ext>
            </a:extLst>
          </p:cNvPr>
          <p:cNvSpPr txBox="1"/>
          <p:nvPr userDrawn="1"/>
        </p:nvSpPr>
        <p:spPr>
          <a:xfrm>
            <a:off x="5713431" y="9064887"/>
            <a:ext cx="4767118" cy="964623"/>
          </a:xfrm>
          <a:prstGeom prst="rect">
            <a:avLst/>
          </a:prstGeom>
          <a:noFill/>
        </p:spPr>
        <p:txBody>
          <a:bodyPr wrap="square">
            <a:spAutoFit/>
          </a:bodyPr>
          <a:lstStyle/>
          <a:p>
            <a:pPr algn="l">
              <a:lnSpc>
                <a:spcPts val="2281"/>
              </a:lnSpc>
              <a:spcBef>
                <a:spcPct val="0"/>
              </a:spcBef>
            </a:pPr>
            <a:r>
              <a:rPr lang="de-DE" sz="1800" i="1" spc="26" noProof="0" dirty="0">
                <a:solidFill>
                  <a:schemeClr val="tx1">
                    <a:lumMod val="75000"/>
                    <a:lumOff val="25000"/>
                  </a:schemeClr>
                </a:solidFill>
                <a:latin typeface="Fira Sans Light Italics"/>
                <a:ea typeface="Fira Sans Light Italics"/>
                <a:cs typeface="Fira Sans Light Italics"/>
                <a:sym typeface="Fira Sans Light Italics"/>
              </a:rPr>
              <a:t>Auf der Rückseite konkrete Beispiele aus der Unterrichtspraxis. Scannen Sie dazu den QR-Code. </a:t>
            </a:r>
          </a:p>
        </p:txBody>
      </p:sp>
      <p:sp>
        <p:nvSpPr>
          <p:cNvPr id="31" name="Textplatzhalter 16">
            <a:extLst>
              <a:ext uri="{FF2B5EF4-FFF2-40B4-BE49-F238E27FC236}">
                <a16:creationId xmlns:a16="http://schemas.microsoft.com/office/drawing/2014/main" id="{95B91CF5-029A-C9E0-0FC7-7E7DC5F3EA88}"/>
              </a:ext>
            </a:extLst>
          </p:cNvPr>
          <p:cNvSpPr>
            <a:spLocks noGrp="1"/>
          </p:cNvSpPr>
          <p:nvPr>
            <p:ph type="body" sz="quarter" idx="13"/>
          </p:nvPr>
        </p:nvSpPr>
        <p:spPr>
          <a:xfrm>
            <a:off x="13235850" y="5392617"/>
            <a:ext cx="4510867" cy="1743156"/>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32" name="Textplatzhalter 16">
            <a:extLst>
              <a:ext uri="{FF2B5EF4-FFF2-40B4-BE49-F238E27FC236}">
                <a16:creationId xmlns:a16="http://schemas.microsoft.com/office/drawing/2014/main" id="{1E0B5A48-23AF-AE34-6D4B-471902608C28}"/>
              </a:ext>
            </a:extLst>
          </p:cNvPr>
          <p:cNvSpPr>
            <a:spLocks noGrp="1"/>
          </p:cNvSpPr>
          <p:nvPr>
            <p:ph type="body" sz="quarter" idx="14"/>
          </p:nvPr>
        </p:nvSpPr>
        <p:spPr>
          <a:xfrm>
            <a:off x="788574" y="2592456"/>
            <a:ext cx="4510867" cy="652639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33" name="Textplatzhalter 16">
            <a:extLst>
              <a:ext uri="{FF2B5EF4-FFF2-40B4-BE49-F238E27FC236}">
                <a16:creationId xmlns:a16="http://schemas.microsoft.com/office/drawing/2014/main" id="{BD4C28CB-1085-C3DC-77EC-1CD035F93866}"/>
              </a:ext>
            </a:extLst>
          </p:cNvPr>
          <p:cNvSpPr>
            <a:spLocks noGrp="1"/>
          </p:cNvSpPr>
          <p:nvPr>
            <p:ph type="body" sz="quarter" idx="15"/>
          </p:nvPr>
        </p:nvSpPr>
        <p:spPr>
          <a:xfrm>
            <a:off x="5663106" y="2563784"/>
            <a:ext cx="4510867" cy="652639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Tree>
    <p:extLst>
      <p:ext uri="{BB962C8B-B14F-4D97-AF65-F5344CB8AC3E}">
        <p14:creationId xmlns:p14="http://schemas.microsoft.com/office/powerpoint/2010/main" val="1130535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Freeform 3">
            <a:extLst>
              <a:ext uri="{FF2B5EF4-FFF2-40B4-BE49-F238E27FC236}">
                <a16:creationId xmlns:a16="http://schemas.microsoft.com/office/drawing/2014/main" id="{BDB2191A-5497-B0B8-927E-8E2E398DBAB3}"/>
              </a:ext>
            </a:extLst>
          </p:cNvPr>
          <p:cNvSpPr/>
          <p:nvPr userDrawn="1"/>
        </p:nvSpPr>
        <p:spPr>
          <a:xfrm>
            <a:off x="543065" y="1790700"/>
            <a:ext cx="5442093" cy="8125201"/>
          </a:xfrm>
          <a:custGeom>
            <a:avLst/>
            <a:gdLst>
              <a:gd name="connsiteX0" fmla="*/ 0 w 5442093"/>
              <a:gd name="connsiteY0" fmla="*/ 0 h 8125201"/>
              <a:gd name="connsiteX1" fmla="*/ 5442093 w 5442093"/>
              <a:gd name="connsiteY1" fmla="*/ 0 h 8125201"/>
              <a:gd name="connsiteX2" fmla="*/ 5442093 w 5442093"/>
              <a:gd name="connsiteY2" fmla="*/ 8125201 h 8125201"/>
              <a:gd name="connsiteX3" fmla="*/ 0 w 5442093"/>
              <a:gd name="connsiteY3" fmla="*/ 8125201 h 8125201"/>
              <a:gd name="connsiteX4" fmla="*/ 0 w 5442093"/>
              <a:gd name="connsiteY4" fmla="*/ 0 h 812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2093" h="8125201" extrusionOk="0">
                <a:moveTo>
                  <a:pt x="0" y="0"/>
                </a:moveTo>
                <a:cubicBezTo>
                  <a:pt x="2484793" y="118645"/>
                  <a:pt x="3517096" y="116012"/>
                  <a:pt x="5442093" y="0"/>
                </a:cubicBezTo>
                <a:cubicBezTo>
                  <a:pt x="5309211" y="2619279"/>
                  <a:pt x="5527044" y="6846046"/>
                  <a:pt x="5442093" y="8125201"/>
                </a:cubicBezTo>
                <a:cubicBezTo>
                  <a:pt x="4151865" y="8259801"/>
                  <a:pt x="1451379" y="7968005"/>
                  <a:pt x="0" y="8125201"/>
                </a:cubicBezTo>
                <a:cubicBezTo>
                  <a:pt x="-20187" y="4915577"/>
                  <a:pt x="-152480" y="1271989"/>
                  <a:pt x="0" y="0"/>
                </a:cubicBezTo>
                <a:close/>
              </a:path>
            </a:pathLst>
          </a:custGeom>
          <a:noFill/>
          <a:ln w="19050">
            <a:solidFill>
              <a:schemeClr val="accent2"/>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8" name="Freeform 3">
            <a:extLst>
              <a:ext uri="{FF2B5EF4-FFF2-40B4-BE49-F238E27FC236}">
                <a16:creationId xmlns:a16="http://schemas.microsoft.com/office/drawing/2014/main" id="{A728E354-8237-883D-B525-7A4EC185A4DB}"/>
              </a:ext>
            </a:extLst>
          </p:cNvPr>
          <p:cNvSpPr/>
          <p:nvPr userDrawn="1"/>
        </p:nvSpPr>
        <p:spPr>
          <a:xfrm>
            <a:off x="6351586" y="1790700"/>
            <a:ext cx="5442093" cy="8125201"/>
          </a:xfrm>
          <a:custGeom>
            <a:avLst/>
            <a:gdLst>
              <a:gd name="connsiteX0" fmla="*/ 0 w 5442093"/>
              <a:gd name="connsiteY0" fmla="*/ 0 h 8125201"/>
              <a:gd name="connsiteX1" fmla="*/ 5442093 w 5442093"/>
              <a:gd name="connsiteY1" fmla="*/ 0 h 8125201"/>
              <a:gd name="connsiteX2" fmla="*/ 5442093 w 5442093"/>
              <a:gd name="connsiteY2" fmla="*/ 8125201 h 8125201"/>
              <a:gd name="connsiteX3" fmla="*/ 0 w 5442093"/>
              <a:gd name="connsiteY3" fmla="*/ 8125201 h 8125201"/>
              <a:gd name="connsiteX4" fmla="*/ 0 w 5442093"/>
              <a:gd name="connsiteY4" fmla="*/ 0 h 812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2093" h="8125201" extrusionOk="0">
                <a:moveTo>
                  <a:pt x="0" y="0"/>
                </a:moveTo>
                <a:cubicBezTo>
                  <a:pt x="2484793" y="118645"/>
                  <a:pt x="3517096" y="116012"/>
                  <a:pt x="5442093" y="0"/>
                </a:cubicBezTo>
                <a:cubicBezTo>
                  <a:pt x="5309211" y="2619279"/>
                  <a:pt x="5527044" y="6846046"/>
                  <a:pt x="5442093" y="8125201"/>
                </a:cubicBezTo>
                <a:cubicBezTo>
                  <a:pt x="4151865" y="8259801"/>
                  <a:pt x="1451379" y="7968005"/>
                  <a:pt x="0" y="8125201"/>
                </a:cubicBezTo>
                <a:cubicBezTo>
                  <a:pt x="-20187" y="4915577"/>
                  <a:pt x="-152480" y="1271989"/>
                  <a:pt x="0" y="0"/>
                </a:cubicBezTo>
                <a:close/>
              </a:path>
            </a:pathLst>
          </a:custGeom>
          <a:noFill/>
          <a:ln w="19050">
            <a:solidFill>
              <a:schemeClr val="accent2"/>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13" name="Bildplatzhalter 12">
            <a:extLst>
              <a:ext uri="{FF2B5EF4-FFF2-40B4-BE49-F238E27FC236}">
                <a16:creationId xmlns:a16="http://schemas.microsoft.com/office/drawing/2014/main" id="{4785314D-6088-7945-0BEC-B8E167F17E61}"/>
              </a:ext>
            </a:extLst>
          </p:cNvPr>
          <p:cNvSpPr>
            <a:spLocks noGrp="1"/>
          </p:cNvSpPr>
          <p:nvPr>
            <p:ph type="pic" sz="quarter" idx="10"/>
          </p:nvPr>
        </p:nvSpPr>
        <p:spPr>
          <a:xfrm>
            <a:off x="2286000" y="8243700"/>
            <a:ext cx="1548000" cy="1548000"/>
          </a:xfrm>
          <a:prstGeom prst="rect">
            <a:avLst/>
          </a:prstGeom>
        </p:spPr>
        <p:txBody>
          <a:bodyPr/>
          <a:lstStyle/>
          <a:p>
            <a:endParaRPr lang="de-DE"/>
          </a:p>
        </p:txBody>
      </p:sp>
      <p:sp>
        <p:nvSpPr>
          <p:cNvPr id="14" name="Bildplatzhalter 12">
            <a:extLst>
              <a:ext uri="{FF2B5EF4-FFF2-40B4-BE49-F238E27FC236}">
                <a16:creationId xmlns:a16="http://schemas.microsoft.com/office/drawing/2014/main" id="{90057BF0-D9C8-E4AC-632B-4D428D42FAA0}"/>
              </a:ext>
            </a:extLst>
          </p:cNvPr>
          <p:cNvSpPr>
            <a:spLocks noGrp="1"/>
          </p:cNvSpPr>
          <p:nvPr>
            <p:ph type="pic" sz="quarter" idx="11"/>
          </p:nvPr>
        </p:nvSpPr>
        <p:spPr>
          <a:xfrm>
            <a:off x="8370000" y="8243700"/>
            <a:ext cx="1548000" cy="1548000"/>
          </a:xfrm>
          <a:prstGeom prst="rect">
            <a:avLst/>
          </a:prstGeom>
        </p:spPr>
        <p:txBody>
          <a:bodyPr/>
          <a:lstStyle/>
          <a:p>
            <a:endParaRPr lang="de-DE"/>
          </a:p>
        </p:txBody>
      </p:sp>
      <p:sp>
        <p:nvSpPr>
          <p:cNvPr id="17" name="Textplatzhalter 16">
            <a:extLst>
              <a:ext uri="{FF2B5EF4-FFF2-40B4-BE49-F238E27FC236}">
                <a16:creationId xmlns:a16="http://schemas.microsoft.com/office/drawing/2014/main" id="{D3A17DB0-82A0-5FA6-EB3B-714B5AB84C19}"/>
              </a:ext>
            </a:extLst>
          </p:cNvPr>
          <p:cNvSpPr>
            <a:spLocks noGrp="1"/>
          </p:cNvSpPr>
          <p:nvPr>
            <p:ph type="body" sz="quarter" idx="13"/>
          </p:nvPr>
        </p:nvSpPr>
        <p:spPr>
          <a:xfrm>
            <a:off x="6553200" y="1943100"/>
            <a:ext cx="5105400" cy="59436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18" name="Textplatzhalter 16">
            <a:extLst>
              <a:ext uri="{FF2B5EF4-FFF2-40B4-BE49-F238E27FC236}">
                <a16:creationId xmlns:a16="http://schemas.microsoft.com/office/drawing/2014/main" id="{0AE9059F-0E42-C7F4-4AD0-8ABD240C98CD}"/>
              </a:ext>
            </a:extLst>
          </p:cNvPr>
          <p:cNvSpPr>
            <a:spLocks noGrp="1"/>
          </p:cNvSpPr>
          <p:nvPr>
            <p:ph type="body" sz="quarter" idx="14"/>
          </p:nvPr>
        </p:nvSpPr>
        <p:spPr>
          <a:xfrm>
            <a:off x="711411" y="1943100"/>
            <a:ext cx="5105400" cy="5944378"/>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22" name="Textplatzhalter 21">
            <a:extLst>
              <a:ext uri="{FF2B5EF4-FFF2-40B4-BE49-F238E27FC236}">
                <a16:creationId xmlns:a16="http://schemas.microsoft.com/office/drawing/2014/main" id="{B344E678-6963-A675-F129-1950CF94516C}"/>
              </a:ext>
            </a:extLst>
          </p:cNvPr>
          <p:cNvSpPr>
            <a:spLocks noGrp="1"/>
          </p:cNvSpPr>
          <p:nvPr>
            <p:ph type="body" sz="quarter" idx="16"/>
          </p:nvPr>
        </p:nvSpPr>
        <p:spPr>
          <a:xfrm>
            <a:off x="629468" y="190498"/>
            <a:ext cx="5104800" cy="1296000"/>
          </a:xfrm>
          <a:prstGeom prst="rect">
            <a:avLst/>
          </a:prstGeom>
        </p:spPr>
        <p:txBody>
          <a:bodyPr/>
          <a:lstStyle>
            <a:lvl1pPr marL="0" indent="0" algn="ctr" defTabSz="914400" rtl="0" eaLnBrk="1" latinLnBrk="0" hangingPunct="1">
              <a:lnSpc>
                <a:spcPct val="90000"/>
              </a:lnSpc>
              <a:spcBef>
                <a:spcPct val="0"/>
              </a:spcBef>
              <a:buNone/>
              <a:defRPr lang="de-DE" sz="3000" kern="1200" dirty="0" smtClean="0">
                <a:solidFill>
                  <a:schemeClr val="bg1"/>
                </a:solidFill>
                <a:latin typeface="Fira Sans" panose="020B0503050000020004" pitchFamily="34" charset="0"/>
                <a:ea typeface="+mj-ea"/>
                <a:cs typeface="+mj-cs"/>
              </a:defRPr>
            </a:lvl1pPr>
          </a:lstStyle>
          <a:p>
            <a:pPr lvl="0"/>
            <a:r>
              <a:rPr lang="de-DE" dirty="0"/>
              <a:t>Mastertextformat bearbeiten</a:t>
            </a:r>
          </a:p>
          <a:p>
            <a:pPr lvl="1"/>
            <a:endParaRPr lang="de-DE" dirty="0"/>
          </a:p>
        </p:txBody>
      </p:sp>
      <p:sp>
        <p:nvSpPr>
          <p:cNvPr id="24" name="Textplatzhalter 23">
            <a:extLst>
              <a:ext uri="{FF2B5EF4-FFF2-40B4-BE49-F238E27FC236}">
                <a16:creationId xmlns:a16="http://schemas.microsoft.com/office/drawing/2014/main" id="{639C5617-7754-F34F-E81D-B698D930388E}"/>
              </a:ext>
            </a:extLst>
          </p:cNvPr>
          <p:cNvSpPr>
            <a:spLocks noGrp="1"/>
          </p:cNvSpPr>
          <p:nvPr>
            <p:ph type="body" sz="quarter" idx="17"/>
          </p:nvPr>
        </p:nvSpPr>
        <p:spPr>
          <a:xfrm>
            <a:off x="6553194" y="190498"/>
            <a:ext cx="5104800" cy="1296000"/>
          </a:xfrm>
          <a:prstGeom prst="rect">
            <a:avLst/>
          </a:prstGeom>
        </p:spPr>
        <p:txBody>
          <a:bodyPr/>
          <a:lstStyle>
            <a:lvl1pPr marL="0" indent="0">
              <a:buNone/>
              <a:defRPr lang="de-DE" sz="3000" kern="1200" dirty="0" smtClean="0">
                <a:solidFill>
                  <a:schemeClr val="bg1"/>
                </a:solidFill>
                <a:latin typeface="Fira Sans" panose="020B0503050000020004" pitchFamily="34" charset="0"/>
                <a:ea typeface="+mj-ea"/>
                <a:cs typeface="+mj-cs"/>
              </a:defRPr>
            </a:lvl1pPr>
          </a:lstStyle>
          <a:p>
            <a:pPr marL="0" lvl="0" indent="0" algn="ctr" defTabSz="914400" rtl="0" eaLnBrk="1" latinLnBrk="0" hangingPunct="1">
              <a:lnSpc>
                <a:spcPct val="90000"/>
              </a:lnSpc>
              <a:spcBef>
                <a:spcPct val="0"/>
              </a:spcBef>
              <a:buFont typeface="Arial" panose="020B0604020202020204" pitchFamily="34" charset="0"/>
              <a:buNone/>
            </a:pPr>
            <a:r>
              <a:rPr lang="de-DE" dirty="0"/>
              <a:t>Mastertextformat bearbeiten</a:t>
            </a:r>
          </a:p>
        </p:txBody>
      </p:sp>
      <p:cxnSp>
        <p:nvCxnSpPr>
          <p:cNvPr id="2" name="Gerade Verbindung 1">
            <a:extLst>
              <a:ext uri="{FF2B5EF4-FFF2-40B4-BE49-F238E27FC236}">
                <a16:creationId xmlns:a16="http://schemas.microsoft.com/office/drawing/2014/main" id="{DEDEEBB4-E9FB-5E71-F7CE-41DC73BA2607}"/>
              </a:ext>
            </a:extLst>
          </p:cNvPr>
          <p:cNvCxnSpPr/>
          <p:nvPr userDrawn="1"/>
        </p:nvCxnSpPr>
        <p:spPr>
          <a:xfrm>
            <a:off x="6172200" y="0"/>
            <a:ext cx="0" cy="10287000"/>
          </a:xfrm>
          <a:prstGeom prst="line">
            <a:avLst/>
          </a:prstGeom>
          <a:ln>
            <a:solidFill>
              <a:schemeClr val="tx1">
                <a:lumMod val="50000"/>
                <a:lumOff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3" name="Gerade Verbindung 2">
            <a:extLst>
              <a:ext uri="{FF2B5EF4-FFF2-40B4-BE49-F238E27FC236}">
                <a16:creationId xmlns:a16="http://schemas.microsoft.com/office/drawing/2014/main" id="{25F272F4-8ABC-101B-6C20-29B07C047638}"/>
              </a:ext>
            </a:extLst>
          </p:cNvPr>
          <p:cNvCxnSpPr/>
          <p:nvPr userDrawn="1"/>
        </p:nvCxnSpPr>
        <p:spPr>
          <a:xfrm>
            <a:off x="11963400" y="0"/>
            <a:ext cx="0" cy="10287000"/>
          </a:xfrm>
          <a:prstGeom prst="line">
            <a:avLst/>
          </a:prstGeom>
          <a:ln>
            <a:solidFill>
              <a:schemeClr val="tx1">
                <a:lumMod val="50000"/>
                <a:lumOff val="50000"/>
              </a:schemeClr>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187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343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extBox 14">
            <a:extLst>
              <a:ext uri="{FF2B5EF4-FFF2-40B4-BE49-F238E27FC236}">
                <a16:creationId xmlns:a16="http://schemas.microsoft.com/office/drawing/2014/main" id="{0F8C5656-0D29-DF63-6034-17649AE0E0B3}"/>
              </a:ext>
            </a:extLst>
          </p:cNvPr>
          <p:cNvSpPr txBox="1"/>
          <p:nvPr userDrawn="1"/>
        </p:nvSpPr>
        <p:spPr>
          <a:xfrm>
            <a:off x="4825974" y="149048"/>
            <a:ext cx="9289667" cy="1473865"/>
          </a:xfrm>
          <a:prstGeom prst="rect">
            <a:avLst/>
          </a:prstGeom>
        </p:spPr>
        <p:txBody>
          <a:bodyPr wrap="square" lIns="0" tIns="0" rIns="0" bIns="0" rtlCol="0" anchor="t">
            <a:spAutoFit/>
          </a:bodyPr>
          <a:lstStyle/>
          <a:p>
            <a:pPr algn="ctr">
              <a:lnSpc>
                <a:spcPts val="12963"/>
              </a:lnSpc>
              <a:spcBef>
                <a:spcPct val="0"/>
              </a:spcBef>
            </a:pPr>
            <a:r>
              <a:rPr lang="en-US" sz="9972" b="1" spc="199" dirty="0">
                <a:solidFill>
                  <a:schemeClr val="bg1"/>
                </a:solidFill>
                <a:latin typeface="Voga"/>
                <a:ea typeface="Voga"/>
                <a:cs typeface="Voga"/>
                <a:sym typeface="Voga"/>
              </a:rPr>
              <a:t>METHODENVIELFALT</a:t>
            </a:r>
          </a:p>
        </p:txBody>
      </p:sp>
      <p:sp>
        <p:nvSpPr>
          <p:cNvPr id="8" name="TextBox 14">
            <a:extLst>
              <a:ext uri="{FF2B5EF4-FFF2-40B4-BE49-F238E27FC236}">
                <a16:creationId xmlns:a16="http://schemas.microsoft.com/office/drawing/2014/main" id="{47AB6604-9FC6-EC04-F30C-B5E2E5B8F9D0}"/>
              </a:ext>
            </a:extLst>
          </p:cNvPr>
          <p:cNvSpPr txBox="1"/>
          <p:nvPr userDrawn="1"/>
        </p:nvSpPr>
        <p:spPr>
          <a:xfrm>
            <a:off x="449204" y="76291"/>
            <a:ext cx="1158994" cy="1473865"/>
          </a:xfrm>
          <a:prstGeom prst="rect">
            <a:avLst/>
          </a:prstGeom>
        </p:spPr>
        <p:txBody>
          <a:bodyPr wrap="square" lIns="0" tIns="0" rIns="0" bIns="0" rtlCol="0" anchor="t">
            <a:spAutoFit/>
          </a:bodyPr>
          <a:lstStyle/>
          <a:p>
            <a:pPr algn="ctr">
              <a:lnSpc>
                <a:spcPts val="12963"/>
              </a:lnSpc>
              <a:spcBef>
                <a:spcPct val="0"/>
              </a:spcBef>
            </a:pPr>
            <a:r>
              <a:rPr lang="en-US" sz="9972" b="1" spc="199" dirty="0">
                <a:solidFill>
                  <a:schemeClr val="bg1"/>
                </a:solidFill>
                <a:latin typeface="Voga"/>
                <a:ea typeface="Voga"/>
                <a:cs typeface="Voga"/>
                <a:sym typeface="Voga"/>
              </a:rPr>
              <a:t>3</a:t>
            </a:r>
          </a:p>
        </p:txBody>
      </p:sp>
      <p:sp>
        <p:nvSpPr>
          <p:cNvPr id="10" name="Rechteck 9">
            <a:extLst>
              <a:ext uri="{FF2B5EF4-FFF2-40B4-BE49-F238E27FC236}">
                <a16:creationId xmlns:a16="http://schemas.microsoft.com/office/drawing/2014/main" id="{89A57630-952C-506F-11B8-7BCA4C50DF95}"/>
              </a:ext>
            </a:extLst>
          </p:cNvPr>
          <p:cNvSpPr/>
          <p:nvPr userDrawn="1"/>
        </p:nvSpPr>
        <p:spPr>
          <a:xfrm>
            <a:off x="563473" y="2349253"/>
            <a:ext cx="9902632" cy="7699696"/>
          </a:xfrm>
          <a:custGeom>
            <a:avLst/>
            <a:gdLst>
              <a:gd name="connsiteX0" fmla="*/ 0 w 9902632"/>
              <a:gd name="connsiteY0" fmla="*/ 0 h 7699696"/>
              <a:gd name="connsiteX1" fmla="*/ 483481 w 9902632"/>
              <a:gd name="connsiteY1" fmla="*/ 0 h 7699696"/>
              <a:gd name="connsiteX2" fmla="*/ 768910 w 9902632"/>
              <a:gd name="connsiteY2" fmla="*/ 0 h 7699696"/>
              <a:gd name="connsiteX3" fmla="*/ 1549471 w 9902632"/>
              <a:gd name="connsiteY3" fmla="*/ 0 h 7699696"/>
              <a:gd name="connsiteX4" fmla="*/ 2032952 w 9902632"/>
              <a:gd name="connsiteY4" fmla="*/ 0 h 7699696"/>
              <a:gd name="connsiteX5" fmla="*/ 2516434 w 9902632"/>
              <a:gd name="connsiteY5" fmla="*/ 0 h 7699696"/>
              <a:gd name="connsiteX6" fmla="*/ 3296994 w 9902632"/>
              <a:gd name="connsiteY6" fmla="*/ 0 h 7699696"/>
              <a:gd name="connsiteX7" fmla="*/ 3681449 w 9902632"/>
              <a:gd name="connsiteY7" fmla="*/ 0 h 7699696"/>
              <a:gd name="connsiteX8" fmla="*/ 4462009 w 9902632"/>
              <a:gd name="connsiteY8" fmla="*/ 0 h 7699696"/>
              <a:gd name="connsiteX9" fmla="*/ 5242570 w 9902632"/>
              <a:gd name="connsiteY9" fmla="*/ 0 h 7699696"/>
              <a:gd name="connsiteX10" fmla="*/ 5825078 w 9902632"/>
              <a:gd name="connsiteY10" fmla="*/ 0 h 7699696"/>
              <a:gd name="connsiteX11" fmla="*/ 6605638 w 9902632"/>
              <a:gd name="connsiteY11" fmla="*/ 0 h 7699696"/>
              <a:gd name="connsiteX12" fmla="*/ 7089119 w 9902632"/>
              <a:gd name="connsiteY12" fmla="*/ 0 h 7699696"/>
              <a:gd name="connsiteX13" fmla="*/ 7572601 w 9902632"/>
              <a:gd name="connsiteY13" fmla="*/ 0 h 7699696"/>
              <a:gd name="connsiteX14" fmla="*/ 8254135 w 9902632"/>
              <a:gd name="connsiteY14" fmla="*/ 0 h 7699696"/>
              <a:gd name="connsiteX15" fmla="*/ 8737616 w 9902632"/>
              <a:gd name="connsiteY15" fmla="*/ 0 h 7699696"/>
              <a:gd name="connsiteX16" fmla="*/ 9902632 w 9902632"/>
              <a:gd name="connsiteY16" fmla="*/ 0 h 7699696"/>
              <a:gd name="connsiteX17" fmla="*/ 9902632 w 9902632"/>
              <a:gd name="connsiteY17" fmla="*/ 746278 h 7699696"/>
              <a:gd name="connsiteX18" fmla="*/ 9902632 w 9902632"/>
              <a:gd name="connsiteY18" fmla="*/ 1415559 h 7699696"/>
              <a:gd name="connsiteX19" fmla="*/ 9902632 w 9902632"/>
              <a:gd name="connsiteY19" fmla="*/ 2084841 h 7699696"/>
              <a:gd name="connsiteX20" fmla="*/ 9902632 w 9902632"/>
              <a:gd name="connsiteY20" fmla="*/ 2446134 h 7699696"/>
              <a:gd name="connsiteX21" fmla="*/ 9902632 w 9902632"/>
              <a:gd name="connsiteY21" fmla="*/ 2884425 h 7699696"/>
              <a:gd name="connsiteX22" fmla="*/ 9902632 w 9902632"/>
              <a:gd name="connsiteY22" fmla="*/ 3553706 h 7699696"/>
              <a:gd name="connsiteX23" fmla="*/ 9902632 w 9902632"/>
              <a:gd name="connsiteY23" fmla="*/ 4068993 h 7699696"/>
              <a:gd name="connsiteX24" fmla="*/ 9902632 w 9902632"/>
              <a:gd name="connsiteY24" fmla="*/ 4507284 h 7699696"/>
              <a:gd name="connsiteX25" fmla="*/ 9902632 w 9902632"/>
              <a:gd name="connsiteY25" fmla="*/ 5176565 h 7699696"/>
              <a:gd name="connsiteX26" fmla="*/ 9902632 w 9902632"/>
              <a:gd name="connsiteY26" fmla="*/ 5768849 h 7699696"/>
              <a:gd name="connsiteX27" fmla="*/ 9902632 w 9902632"/>
              <a:gd name="connsiteY27" fmla="*/ 6361133 h 7699696"/>
              <a:gd name="connsiteX28" fmla="*/ 9902632 w 9902632"/>
              <a:gd name="connsiteY28" fmla="*/ 7107412 h 7699696"/>
              <a:gd name="connsiteX29" fmla="*/ 9902632 w 9902632"/>
              <a:gd name="connsiteY29" fmla="*/ 7699696 h 7699696"/>
              <a:gd name="connsiteX30" fmla="*/ 9617203 w 9902632"/>
              <a:gd name="connsiteY30" fmla="*/ 7699696 h 7699696"/>
              <a:gd name="connsiteX31" fmla="*/ 8935669 w 9902632"/>
              <a:gd name="connsiteY31" fmla="*/ 7699696 h 7699696"/>
              <a:gd name="connsiteX32" fmla="*/ 8650240 w 9902632"/>
              <a:gd name="connsiteY32" fmla="*/ 7699696 h 7699696"/>
              <a:gd name="connsiteX33" fmla="*/ 7968706 w 9902632"/>
              <a:gd name="connsiteY33" fmla="*/ 7699696 h 7699696"/>
              <a:gd name="connsiteX34" fmla="*/ 7584251 w 9902632"/>
              <a:gd name="connsiteY34" fmla="*/ 7699696 h 7699696"/>
              <a:gd name="connsiteX35" fmla="*/ 7298822 w 9902632"/>
              <a:gd name="connsiteY35" fmla="*/ 7699696 h 7699696"/>
              <a:gd name="connsiteX36" fmla="*/ 6914367 w 9902632"/>
              <a:gd name="connsiteY36" fmla="*/ 7699696 h 7699696"/>
              <a:gd name="connsiteX37" fmla="*/ 6232833 w 9902632"/>
              <a:gd name="connsiteY37" fmla="*/ 7699696 h 7699696"/>
              <a:gd name="connsiteX38" fmla="*/ 5848378 w 9902632"/>
              <a:gd name="connsiteY38" fmla="*/ 7699696 h 7699696"/>
              <a:gd name="connsiteX39" fmla="*/ 5562949 w 9902632"/>
              <a:gd name="connsiteY39" fmla="*/ 7699696 h 7699696"/>
              <a:gd name="connsiteX40" fmla="*/ 5178494 w 9902632"/>
              <a:gd name="connsiteY40" fmla="*/ 7699696 h 7699696"/>
              <a:gd name="connsiteX41" fmla="*/ 4695013 w 9902632"/>
              <a:gd name="connsiteY41" fmla="*/ 7699696 h 7699696"/>
              <a:gd name="connsiteX42" fmla="*/ 4112505 w 9902632"/>
              <a:gd name="connsiteY42" fmla="*/ 7699696 h 7699696"/>
              <a:gd name="connsiteX43" fmla="*/ 3728050 w 9902632"/>
              <a:gd name="connsiteY43" fmla="*/ 7699696 h 7699696"/>
              <a:gd name="connsiteX44" fmla="*/ 2947489 w 9902632"/>
              <a:gd name="connsiteY44" fmla="*/ 7699696 h 7699696"/>
              <a:gd name="connsiteX45" fmla="*/ 2364982 w 9902632"/>
              <a:gd name="connsiteY45" fmla="*/ 7699696 h 7699696"/>
              <a:gd name="connsiteX46" fmla="*/ 1584421 w 9902632"/>
              <a:gd name="connsiteY46" fmla="*/ 7699696 h 7699696"/>
              <a:gd name="connsiteX47" fmla="*/ 902887 w 9902632"/>
              <a:gd name="connsiteY47" fmla="*/ 7699696 h 7699696"/>
              <a:gd name="connsiteX48" fmla="*/ 0 w 9902632"/>
              <a:gd name="connsiteY48" fmla="*/ 7699696 h 7699696"/>
              <a:gd name="connsiteX49" fmla="*/ 0 w 9902632"/>
              <a:gd name="connsiteY49" fmla="*/ 7030415 h 7699696"/>
              <a:gd name="connsiteX50" fmla="*/ 0 w 9902632"/>
              <a:gd name="connsiteY50" fmla="*/ 6361133 h 7699696"/>
              <a:gd name="connsiteX51" fmla="*/ 0 w 9902632"/>
              <a:gd name="connsiteY51" fmla="*/ 5768849 h 7699696"/>
              <a:gd name="connsiteX52" fmla="*/ 0 w 9902632"/>
              <a:gd name="connsiteY52" fmla="*/ 5022571 h 7699696"/>
              <a:gd name="connsiteX53" fmla="*/ 0 w 9902632"/>
              <a:gd name="connsiteY53" fmla="*/ 4276293 h 7699696"/>
              <a:gd name="connsiteX54" fmla="*/ 0 w 9902632"/>
              <a:gd name="connsiteY54" fmla="*/ 3607011 h 7699696"/>
              <a:gd name="connsiteX55" fmla="*/ 0 w 9902632"/>
              <a:gd name="connsiteY55" fmla="*/ 2937730 h 7699696"/>
              <a:gd name="connsiteX56" fmla="*/ 0 w 9902632"/>
              <a:gd name="connsiteY56" fmla="*/ 2268449 h 7699696"/>
              <a:gd name="connsiteX57" fmla="*/ 0 w 9902632"/>
              <a:gd name="connsiteY57" fmla="*/ 1830159 h 7699696"/>
              <a:gd name="connsiteX58" fmla="*/ 0 w 9902632"/>
              <a:gd name="connsiteY58" fmla="*/ 1083880 h 7699696"/>
              <a:gd name="connsiteX59" fmla="*/ 0 w 9902632"/>
              <a:gd name="connsiteY59" fmla="*/ 0 h 769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902632" h="7699696" extrusionOk="0">
                <a:moveTo>
                  <a:pt x="0" y="0"/>
                </a:moveTo>
                <a:cubicBezTo>
                  <a:pt x="165671" y="-2496"/>
                  <a:pt x="317340" y="30989"/>
                  <a:pt x="483481" y="0"/>
                </a:cubicBezTo>
                <a:cubicBezTo>
                  <a:pt x="649622" y="-30989"/>
                  <a:pt x="651553" y="32480"/>
                  <a:pt x="768910" y="0"/>
                </a:cubicBezTo>
                <a:cubicBezTo>
                  <a:pt x="886267" y="-32480"/>
                  <a:pt x="1344046" y="82075"/>
                  <a:pt x="1549471" y="0"/>
                </a:cubicBezTo>
                <a:cubicBezTo>
                  <a:pt x="1754896" y="-82075"/>
                  <a:pt x="1815833" y="14553"/>
                  <a:pt x="2032952" y="0"/>
                </a:cubicBezTo>
                <a:cubicBezTo>
                  <a:pt x="2250071" y="-14553"/>
                  <a:pt x="2386143" y="20080"/>
                  <a:pt x="2516434" y="0"/>
                </a:cubicBezTo>
                <a:cubicBezTo>
                  <a:pt x="2646725" y="-20080"/>
                  <a:pt x="3065480" y="80522"/>
                  <a:pt x="3296994" y="0"/>
                </a:cubicBezTo>
                <a:cubicBezTo>
                  <a:pt x="3528508" y="-80522"/>
                  <a:pt x="3496170" y="34435"/>
                  <a:pt x="3681449" y="0"/>
                </a:cubicBezTo>
                <a:cubicBezTo>
                  <a:pt x="3866728" y="-34435"/>
                  <a:pt x="4299891" y="92353"/>
                  <a:pt x="4462009" y="0"/>
                </a:cubicBezTo>
                <a:cubicBezTo>
                  <a:pt x="4624127" y="-92353"/>
                  <a:pt x="5068876" y="76138"/>
                  <a:pt x="5242570" y="0"/>
                </a:cubicBezTo>
                <a:cubicBezTo>
                  <a:pt x="5416264" y="-76138"/>
                  <a:pt x="5539354" y="24704"/>
                  <a:pt x="5825078" y="0"/>
                </a:cubicBezTo>
                <a:cubicBezTo>
                  <a:pt x="6110802" y="-24704"/>
                  <a:pt x="6217569" y="27823"/>
                  <a:pt x="6605638" y="0"/>
                </a:cubicBezTo>
                <a:cubicBezTo>
                  <a:pt x="6993707" y="-27823"/>
                  <a:pt x="6939433" y="38804"/>
                  <a:pt x="7089119" y="0"/>
                </a:cubicBezTo>
                <a:cubicBezTo>
                  <a:pt x="7238805" y="-38804"/>
                  <a:pt x="7403847" y="10907"/>
                  <a:pt x="7572601" y="0"/>
                </a:cubicBezTo>
                <a:cubicBezTo>
                  <a:pt x="7741355" y="-10907"/>
                  <a:pt x="7942933" y="69978"/>
                  <a:pt x="8254135" y="0"/>
                </a:cubicBezTo>
                <a:cubicBezTo>
                  <a:pt x="8565337" y="-69978"/>
                  <a:pt x="8560960" y="49664"/>
                  <a:pt x="8737616" y="0"/>
                </a:cubicBezTo>
                <a:cubicBezTo>
                  <a:pt x="8914272" y="-49664"/>
                  <a:pt x="9389468" y="119493"/>
                  <a:pt x="9902632" y="0"/>
                </a:cubicBezTo>
                <a:cubicBezTo>
                  <a:pt x="9904082" y="360746"/>
                  <a:pt x="9822496" y="511035"/>
                  <a:pt x="9902632" y="746278"/>
                </a:cubicBezTo>
                <a:cubicBezTo>
                  <a:pt x="9982768" y="981521"/>
                  <a:pt x="9898482" y="1235081"/>
                  <a:pt x="9902632" y="1415559"/>
                </a:cubicBezTo>
                <a:cubicBezTo>
                  <a:pt x="9906782" y="1596037"/>
                  <a:pt x="9837368" y="1794463"/>
                  <a:pt x="9902632" y="2084841"/>
                </a:cubicBezTo>
                <a:cubicBezTo>
                  <a:pt x="9967896" y="2375219"/>
                  <a:pt x="9868272" y="2285106"/>
                  <a:pt x="9902632" y="2446134"/>
                </a:cubicBezTo>
                <a:cubicBezTo>
                  <a:pt x="9936992" y="2607162"/>
                  <a:pt x="9896313" y="2689875"/>
                  <a:pt x="9902632" y="2884425"/>
                </a:cubicBezTo>
                <a:cubicBezTo>
                  <a:pt x="9908951" y="3078975"/>
                  <a:pt x="9871039" y="3353113"/>
                  <a:pt x="9902632" y="3553706"/>
                </a:cubicBezTo>
                <a:cubicBezTo>
                  <a:pt x="9934225" y="3754299"/>
                  <a:pt x="9865957" y="3941601"/>
                  <a:pt x="9902632" y="4068993"/>
                </a:cubicBezTo>
                <a:cubicBezTo>
                  <a:pt x="9939307" y="4196385"/>
                  <a:pt x="9864850" y="4337542"/>
                  <a:pt x="9902632" y="4507284"/>
                </a:cubicBezTo>
                <a:cubicBezTo>
                  <a:pt x="9940414" y="4677026"/>
                  <a:pt x="9882066" y="5032281"/>
                  <a:pt x="9902632" y="5176565"/>
                </a:cubicBezTo>
                <a:cubicBezTo>
                  <a:pt x="9923198" y="5320849"/>
                  <a:pt x="9890681" y="5623962"/>
                  <a:pt x="9902632" y="5768849"/>
                </a:cubicBezTo>
                <a:cubicBezTo>
                  <a:pt x="9914583" y="5913736"/>
                  <a:pt x="9895353" y="6147927"/>
                  <a:pt x="9902632" y="6361133"/>
                </a:cubicBezTo>
                <a:cubicBezTo>
                  <a:pt x="9909911" y="6574339"/>
                  <a:pt x="9867823" y="6935955"/>
                  <a:pt x="9902632" y="7107412"/>
                </a:cubicBezTo>
                <a:cubicBezTo>
                  <a:pt x="9937441" y="7278869"/>
                  <a:pt x="9890905" y="7578202"/>
                  <a:pt x="9902632" y="7699696"/>
                </a:cubicBezTo>
                <a:cubicBezTo>
                  <a:pt x="9826679" y="7712223"/>
                  <a:pt x="9741290" y="7680216"/>
                  <a:pt x="9617203" y="7699696"/>
                </a:cubicBezTo>
                <a:cubicBezTo>
                  <a:pt x="9493116" y="7719176"/>
                  <a:pt x="9086131" y="7696713"/>
                  <a:pt x="8935669" y="7699696"/>
                </a:cubicBezTo>
                <a:cubicBezTo>
                  <a:pt x="8785207" y="7702679"/>
                  <a:pt x="8755844" y="7670908"/>
                  <a:pt x="8650240" y="7699696"/>
                </a:cubicBezTo>
                <a:cubicBezTo>
                  <a:pt x="8544636" y="7728484"/>
                  <a:pt x="8133520" y="7640802"/>
                  <a:pt x="7968706" y="7699696"/>
                </a:cubicBezTo>
                <a:cubicBezTo>
                  <a:pt x="7803892" y="7758590"/>
                  <a:pt x="7715407" y="7671515"/>
                  <a:pt x="7584251" y="7699696"/>
                </a:cubicBezTo>
                <a:cubicBezTo>
                  <a:pt x="7453095" y="7727877"/>
                  <a:pt x="7368008" y="7677691"/>
                  <a:pt x="7298822" y="7699696"/>
                </a:cubicBezTo>
                <a:cubicBezTo>
                  <a:pt x="7229636" y="7721701"/>
                  <a:pt x="7055791" y="7676995"/>
                  <a:pt x="6914367" y="7699696"/>
                </a:cubicBezTo>
                <a:cubicBezTo>
                  <a:pt x="6772944" y="7722397"/>
                  <a:pt x="6497019" y="7694646"/>
                  <a:pt x="6232833" y="7699696"/>
                </a:cubicBezTo>
                <a:cubicBezTo>
                  <a:pt x="5968647" y="7704746"/>
                  <a:pt x="5975700" y="7653877"/>
                  <a:pt x="5848378" y="7699696"/>
                </a:cubicBezTo>
                <a:cubicBezTo>
                  <a:pt x="5721057" y="7745515"/>
                  <a:pt x="5642546" y="7679098"/>
                  <a:pt x="5562949" y="7699696"/>
                </a:cubicBezTo>
                <a:cubicBezTo>
                  <a:pt x="5483352" y="7720294"/>
                  <a:pt x="5257412" y="7673025"/>
                  <a:pt x="5178494" y="7699696"/>
                </a:cubicBezTo>
                <a:cubicBezTo>
                  <a:pt x="5099577" y="7726367"/>
                  <a:pt x="4844344" y="7669094"/>
                  <a:pt x="4695013" y="7699696"/>
                </a:cubicBezTo>
                <a:cubicBezTo>
                  <a:pt x="4545682" y="7730298"/>
                  <a:pt x="4322592" y="7697391"/>
                  <a:pt x="4112505" y="7699696"/>
                </a:cubicBezTo>
                <a:cubicBezTo>
                  <a:pt x="3902418" y="7702001"/>
                  <a:pt x="3913260" y="7673793"/>
                  <a:pt x="3728050" y="7699696"/>
                </a:cubicBezTo>
                <a:cubicBezTo>
                  <a:pt x="3542841" y="7725599"/>
                  <a:pt x="3220899" y="7687700"/>
                  <a:pt x="2947489" y="7699696"/>
                </a:cubicBezTo>
                <a:cubicBezTo>
                  <a:pt x="2674079" y="7711692"/>
                  <a:pt x="2627716" y="7635031"/>
                  <a:pt x="2364982" y="7699696"/>
                </a:cubicBezTo>
                <a:cubicBezTo>
                  <a:pt x="2102248" y="7764361"/>
                  <a:pt x="1949164" y="7694942"/>
                  <a:pt x="1584421" y="7699696"/>
                </a:cubicBezTo>
                <a:cubicBezTo>
                  <a:pt x="1219678" y="7704450"/>
                  <a:pt x="1053118" y="7639588"/>
                  <a:pt x="902887" y="7699696"/>
                </a:cubicBezTo>
                <a:cubicBezTo>
                  <a:pt x="752656" y="7759804"/>
                  <a:pt x="441422" y="7676553"/>
                  <a:pt x="0" y="7699696"/>
                </a:cubicBezTo>
                <a:cubicBezTo>
                  <a:pt x="-76152" y="7375130"/>
                  <a:pt x="20738" y="7217007"/>
                  <a:pt x="0" y="7030415"/>
                </a:cubicBezTo>
                <a:cubicBezTo>
                  <a:pt x="-20738" y="6843823"/>
                  <a:pt x="52918" y="6591001"/>
                  <a:pt x="0" y="6361133"/>
                </a:cubicBezTo>
                <a:cubicBezTo>
                  <a:pt x="-52918" y="6131265"/>
                  <a:pt x="33179" y="6018407"/>
                  <a:pt x="0" y="5768849"/>
                </a:cubicBezTo>
                <a:cubicBezTo>
                  <a:pt x="-33179" y="5519291"/>
                  <a:pt x="64898" y="5253029"/>
                  <a:pt x="0" y="5022571"/>
                </a:cubicBezTo>
                <a:cubicBezTo>
                  <a:pt x="-64898" y="4792113"/>
                  <a:pt x="5099" y="4454361"/>
                  <a:pt x="0" y="4276293"/>
                </a:cubicBezTo>
                <a:cubicBezTo>
                  <a:pt x="-5099" y="4098225"/>
                  <a:pt x="20900" y="3831563"/>
                  <a:pt x="0" y="3607011"/>
                </a:cubicBezTo>
                <a:cubicBezTo>
                  <a:pt x="-20900" y="3382459"/>
                  <a:pt x="20443" y="3230293"/>
                  <a:pt x="0" y="2937730"/>
                </a:cubicBezTo>
                <a:cubicBezTo>
                  <a:pt x="-20443" y="2645167"/>
                  <a:pt x="66499" y="2437948"/>
                  <a:pt x="0" y="2268449"/>
                </a:cubicBezTo>
                <a:cubicBezTo>
                  <a:pt x="-66499" y="2098950"/>
                  <a:pt x="16795" y="1998891"/>
                  <a:pt x="0" y="1830159"/>
                </a:cubicBezTo>
                <a:cubicBezTo>
                  <a:pt x="-16795" y="1661427"/>
                  <a:pt x="89077" y="1391038"/>
                  <a:pt x="0" y="1083880"/>
                </a:cubicBezTo>
                <a:cubicBezTo>
                  <a:pt x="-89077" y="776722"/>
                  <a:pt x="24699" y="235115"/>
                  <a:pt x="0" y="0"/>
                </a:cubicBezTo>
                <a:close/>
              </a:path>
            </a:pathLst>
          </a:custGeom>
          <a:noFill/>
          <a:ln>
            <a:solidFill>
              <a:schemeClr val="accent3"/>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eform 3">
            <a:extLst>
              <a:ext uri="{FF2B5EF4-FFF2-40B4-BE49-F238E27FC236}">
                <a16:creationId xmlns:a16="http://schemas.microsoft.com/office/drawing/2014/main" id="{E57CF1BF-1626-535D-656C-AC0C8CA61840}"/>
              </a:ext>
            </a:extLst>
          </p:cNvPr>
          <p:cNvSpPr/>
          <p:nvPr userDrawn="1"/>
        </p:nvSpPr>
        <p:spPr>
          <a:xfrm>
            <a:off x="10695492" y="5113597"/>
            <a:ext cx="2402599" cy="1447566"/>
          </a:xfrm>
          <a:custGeom>
            <a:avLst/>
            <a:gdLst/>
            <a:ahLst/>
            <a:cxnLst/>
            <a:rect l="l" t="t" r="r" b="b"/>
            <a:pathLst>
              <a:path w="2402599" h="1447566">
                <a:moveTo>
                  <a:pt x="0" y="0"/>
                </a:moveTo>
                <a:lnTo>
                  <a:pt x="2402600" y="0"/>
                </a:lnTo>
                <a:lnTo>
                  <a:pt x="2402600" y="1447566"/>
                </a:lnTo>
                <a:lnTo>
                  <a:pt x="0" y="14475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2" name="Freeform 12">
            <a:extLst>
              <a:ext uri="{FF2B5EF4-FFF2-40B4-BE49-F238E27FC236}">
                <a16:creationId xmlns:a16="http://schemas.microsoft.com/office/drawing/2014/main" id="{475FB411-5CED-D263-5E4D-6F79F4C551E9}"/>
              </a:ext>
            </a:extLst>
          </p:cNvPr>
          <p:cNvSpPr/>
          <p:nvPr userDrawn="1"/>
        </p:nvSpPr>
        <p:spPr>
          <a:xfrm rot="-5400000">
            <a:off x="-2561545" y="5686280"/>
            <a:ext cx="6195594" cy="413072"/>
          </a:xfrm>
          <a:custGeom>
            <a:avLst/>
            <a:gdLst/>
            <a:ahLst/>
            <a:cxnLst/>
            <a:rect l="l" t="t" r="r" b="b"/>
            <a:pathLst>
              <a:path w="7315200" h="868680">
                <a:moveTo>
                  <a:pt x="0" y="0"/>
                </a:moveTo>
                <a:lnTo>
                  <a:pt x="7315200" y="0"/>
                </a:lnTo>
                <a:lnTo>
                  <a:pt x="7315200" y="868680"/>
                </a:lnTo>
                <a:lnTo>
                  <a:pt x="0" y="868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3" name="TextBox 15">
            <a:extLst>
              <a:ext uri="{FF2B5EF4-FFF2-40B4-BE49-F238E27FC236}">
                <a16:creationId xmlns:a16="http://schemas.microsoft.com/office/drawing/2014/main" id="{57CF5D11-6B61-EE3F-929E-1D56CB71CAE2}"/>
              </a:ext>
            </a:extLst>
          </p:cNvPr>
          <p:cNvSpPr txBox="1"/>
          <p:nvPr userDrawn="1"/>
        </p:nvSpPr>
        <p:spPr>
          <a:xfrm>
            <a:off x="13327478" y="2316134"/>
            <a:ext cx="2668259" cy="495300"/>
          </a:xfrm>
          <a:prstGeom prst="rect">
            <a:avLst/>
          </a:prstGeom>
        </p:spPr>
        <p:txBody>
          <a:bodyPr wrap="square" lIns="0" tIns="0" rIns="0" bIns="0" rtlCol="0" anchor="t">
            <a:spAutoFit/>
          </a:bodyPr>
          <a:lstStyle/>
          <a:p>
            <a:pPr>
              <a:lnSpc>
                <a:spcPts val="3900"/>
              </a:lnSpc>
              <a:spcBef>
                <a:spcPct val="0"/>
              </a:spcBef>
            </a:pPr>
            <a:r>
              <a:rPr lang="en-US" sz="3000" b="1" spc="60" dirty="0">
                <a:solidFill>
                  <a:schemeClr val="tx1">
                    <a:lumMod val="75000"/>
                    <a:lumOff val="25000"/>
                  </a:schemeClr>
                </a:solidFill>
                <a:latin typeface="Fira Sans Semi-Bold"/>
                <a:ea typeface="Fira Sans Semi-Bold"/>
                <a:cs typeface="Fira Sans Semi-Bold"/>
                <a:sym typeface="Fira Sans Semi-Bold"/>
              </a:rPr>
              <a:t>2. SCHRITT</a:t>
            </a:r>
          </a:p>
        </p:txBody>
      </p:sp>
      <p:sp>
        <p:nvSpPr>
          <p:cNvPr id="14" name="TextBox 16">
            <a:extLst>
              <a:ext uri="{FF2B5EF4-FFF2-40B4-BE49-F238E27FC236}">
                <a16:creationId xmlns:a16="http://schemas.microsoft.com/office/drawing/2014/main" id="{A4BBD4C1-6035-B3D2-655F-0E8F58B33450}"/>
              </a:ext>
            </a:extLst>
          </p:cNvPr>
          <p:cNvSpPr txBox="1"/>
          <p:nvPr userDrawn="1"/>
        </p:nvSpPr>
        <p:spPr>
          <a:xfrm>
            <a:off x="13228074" y="3099154"/>
            <a:ext cx="4749230" cy="3716017"/>
          </a:xfrm>
          <a:prstGeom prst="rect">
            <a:avLst/>
          </a:prstGeom>
        </p:spPr>
        <p:txBody>
          <a:bodyPr lIns="0" tIns="0" rIns="0" bIns="0" rtlCol="0" anchor="t">
            <a:spAutoFit/>
          </a:bodyPr>
          <a:lstStyle/>
          <a:p>
            <a:pPr algn="l">
              <a:lnSpc>
                <a:spcPts val="2464"/>
              </a:lnSpc>
            </a:pPr>
            <a:r>
              <a:rPr lang="en-US" sz="1896" b="1" spc="28" dirty="0" err="1">
                <a:solidFill>
                  <a:schemeClr val="tx1">
                    <a:lumMod val="75000"/>
                    <a:lumOff val="25000"/>
                  </a:schemeClr>
                </a:solidFill>
                <a:latin typeface="Fira Sans Bold"/>
                <a:ea typeface="Fira Sans Bold"/>
                <a:cs typeface="Fira Sans Bold"/>
                <a:sym typeface="Fira Sans Bold"/>
              </a:rPr>
              <a:t>Relevanz</a:t>
            </a:r>
            <a:r>
              <a:rPr lang="en-US" sz="1896" b="1" spc="28" dirty="0">
                <a:solidFill>
                  <a:schemeClr val="tx1">
                    <a:lumMod val="75000"/>
                    <a:lumOff val="25000"/>
                  </a:schemeClr>
                </a:solidFill>
                <a:latin typeface="Fira Sans Bold"/>
                <a:ea typeface="Fira Sans Bold"/>
                <a:cs typeface="Fira Sans Bold"/>
                <a:sym typeface="Fira Sans Bold"/>
              </a:rPr>
              <a:t> für den </a:t>
            </a:r>
            <a:r>
              <a:rPr lang="en-US" sz="1896" b="1" spc="28" dirty="0" err="1">
                <a:solidFill>
                  <a:schemeClr val="tx1">
                    <a:lumMod val="75000"/>
                    <a:lumOff val="25000"/>
                  </a:schemeClr>
                </a:solidFill>
                <a:latin typeface="Fira Sans Bold"/>
                <a:ea typeface="Fira Sans Bold"/>
                <a:cs typeface="Fira Sans Bold"/>
                <a:sym typeface="Fira Sans Bold"/>
              </a:rPr>
              <a:t>eigenen</a:t>
            </a:r>
            <a:r>
              <a:rPr lang="en-US" sz="1896" b="1" spc="28" dirty="0">
                <a:solidFill>
                  <a:schemeClr val="tx1">
                    <a:lumMod val="75000"/>
                    <a:lumOff val="25000"/>
                  </a:schemeClr>
                </a:solidFill>
                <a:latin typeface="Fira Sans Bold"/>
                <a:ea typeface="Fira Sans Bold"/>
                <a:cs typeface="Fira Sans Bold"/>
                <a:sym typeface="Fira Sans Bold"/>
              </a:rPr>
              <a:t> </a:t>
            </a:r>
            <a:r>
              <a:rPr lang="en-US" sz="1896" b="1" spc="28" dirty="0" err="1">
                <a:solidFill>
                  <a:schemeClr val="tx1">
                    <a:lumMod val="75000"/>
                    <a:lumOff val="25000"/>
                  </a:schemeClr>
                </a:solidFill>
                <a:latin typeface="Fira Sans Bold"/>
                <a:ea typeface="Fira Sans Bold"/>
                <a:cs typeface="Fira Sans Bold"/>
                <a:sym typeface="Fira Sans Bold"/>
              </a:rPr>
              <a:t>Unterricht</a:t>
            </a:r>
            <a:endParaRPr lang="en-US" sz="1896" b="1" spc="28"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en-US" sz="1896" b="1" spc="28"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en-US" sz="1896" b="1" spc="28" dirty="0">
              <a:solidFill>
                <a:schemeClr val="tx1">
                  <a:lumMod val="75000"/>
                  <a:lumOff val="25000"/>
                </a:schemeClr>
              </a:solidFill>
              <a:latin typeface="Fira Sans Bold"/>
              <a:ea typeface="Fira Sans Bold"/>
              <a:cs typeface="Fira Sans Bold"/>
              <a:sym typeface="Fira Sans Bold"/>
            </a:endParaRPr>
          </a:p>
          <a:p>
            <a:pPr algn="l">
              <a:lnSpc>
                <a:spcPts val="2464"/>
              </a:lnSpc>
            </a:pPr>
            <a:r>
              <a:rPr lang="en-US" sz="1896" b="1" spc="28" dirty="0" err="1">
                <a:solidFill>
                  <a:schemeClr val="tx1">
                    <a:lumMod val="75000"/>
                    <a:lumOff val="25000"/>
                  </a:schemeClr>
                </a:solidFill>
                <a:latin typeface="Fira Sans Bold"/>
                <a:ea typeface="Fira Sans Bold"/>
                <a:cs typeface="Fira Sans Bold"/>
                <a:sym typeface="Fira Sans Bold"/>
              </a:rPr>
              <a:t>Beratungs</a:t>
            </a:r>
            <a:r>
              <a:rPr lang="en-US" sz="1896" b="1" spc="28" dirty="0">
                <a:solidFill>
                  <a:schemeClr val="tx1">
                    <a:lumMod val="75000"/>
                    <a:lumOff val="25000"/>
                  </a:schemeClr>
                </a:solidFill>
                <a:latin typeface="Fira Sans Bold"/>
                <a:ea typeface="Fira Sans Bold"/>
                <a:cs typeface="Fira Sans Bold"/>
                <a:sym typeface="Fira Sans Bold"/>
              </a:rPr>
              <a:t>- und </a:t>
            </a:r>
            <a:r>
              <a:rPr lang="en-US" sz="1896" b="1" spc="28" dirty="0" err="1">
                <a:solidFill>
                  <a:schemeClr val="tx1">
                    <a:lumMod val="75000"/>
                    <a:lumOff val="25000"/>
                  </a:schemeClr>
                </a:solidFill>
                <a:latin typeface="Fira Sans Bold"/>
                <a:ea typeface="Fira Sans Bold"/>
                <a:cs typeface="Fira Sans Bold"/>
                <a:sym typeface="Fira Sans Bold"/>
              </a:rPr>
              <a:t>Fortbildungswunsch</a:t>
            </a:r>
            <a:endParaRPr lang="en-US" sz="1896" b="1" spc="28"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en-US" sz="1896" b="1" spc="28"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en-US" sz="1896" b="1" spc="28" dirty="0">
              <a:solidFill>
                <a:schemeClr val="tx1">
                  <a:lumMod val="75000"/>
                  <a:lumOff val="25000"/>
                </a:schemeClr>
              </a:solidFill>
              <a:latin typeface="Fira Sans Bold"/>
              <a:ea typeface="Fira Sans Bold"/>
              <a:cs typeface="Fira Sans Bold"/>
              <a:sym typeface="Fira Sans Bold"/>
            </a:endParaRPr>
          </a:p>
          <a:p>
            <a:pPr algn="l">
              <a:lnSpc>
                <a:spcPts val="2464"/>
              </a:lnSpc>
            </a:pPr>
            <a:r>
              <a:rPr lang="en-US" sz="1896" b="1" spc="28" dirty="0" err="1">
                <a:solidFill>
                  <a:schemeClr val="tx1">
                    <a:lumMod val="75000"/>
                    <a:lumOff val="25000"/>
                  </a:schemeClr>
                </a:solidFill>
                <a:latin typeface="Fira Sans Bold"/>
                <a:ea typeface="Fira Sans Bold"/>
                <a:cs typeface="Fira Sans Bold"/>
                <a:sym typeface="Fira Sans Bold"/>
              </a:rPr>
              <a:t>Reflexion</a:t>
            </a:r>
            <a:endParaRPr lang="en-US" sz="1896" b="1" spc="28"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1313"/>
              </a:lnSpc>
              <a:spcBef>
                <a:spcPct val="0"/>
              </a:spcBef>
            </a:pPr>
            <a:endParaRPr lang="en-US" sz="1896" spc="28" dirty="0">
              <a:solidFill>
                <a:schemeClr val="tx1">
                  <a:lumMod val="75000"/>
                  <a:lumOff val="25000"/>
                </a:schemeClr>
              </a:solidFill>
              <a:latin typeface="Fira Sans"/>
              <a:ea typeface="Fira Sans"/>
              <a:cs typeface="Fira Sans"/>
              <a:sym typeface="Fira Sans"/>
            </a:endParaRPr>
          </a:p>
        </p:txBody>
      </p:sp>
      <p:sp>
        <p:nvSpPr>
          <p:cNvPr id="15" name="TextBox 17">
            <a:extLst>
              <a:ext uri="{FF2B5EF4-FFF2-40B4-BE49-F238E27FC236}">
                <a16:creationId xmlns:a16="http://schemas.microsoft.com/office/drawing/2014/main" id="{C3D8F39C-6200-C039-CB80-D4C03051D14D}"/>
              </a:ext>
            </a:extLst>
          </p:cNvPr>
          <p:cNvSpPr txBox="1"/>
          <p:nvPr userDrawn="1"/>
        </p:nvSpPr>
        <p:spPr>
          <a:xfrm>
            <a:off x="337939" y="1842519"/>
            <a:ext cx="2668260" cy="495300"/>
          </a:xfrm>
          <a:prstGeom prst="rect">
            <a:avLst/>
          </a:prstGeom>
        </p:spPr>
        <p:txBody>
          <a:bodyPr wrap="square" lIns="0" tIns="0" rIns="0" bIns="0" rtlCol="0" anchor="t">
            <a:spAutoFit/>
          </a:bodyPr>
          <a:lstStyle/>
          <a:p>
            <a:pPr marL="647700" lvl="1" indent="-323850" algn="ctr">
              <a:lnSpc>
                <a:spcPts val="3900"/>
              </a:lnSpc>
              <a:spcBef>
                <a:spcPct val="0"/>
              </a:spcBef>
              <a:buAutoNum type="arabicPeriod"/>
            </a:pPr>
            <a:r>
              <a:rPr lang="en-US" sz="3000" b="1" spc="60" dirty="0">
                <a:solidFill>
                  <a:srgbClr val="000000"/>
                </a:solidFill>
                <a:latin typeface="Fira Sans Semi-Bold"/>
                <a:ea typeface="Fira Sans Semi-Bold"/>
                <a:cs typeface="Fira Sans Semi-Bold"/>
                <a:sym typeface="Fira Sans Semi-Bold"/>
              </a:rPr>
              <a:t> </a:t>
            </a:r>
            <a:r>
              <a:rPr lang="en-US" sz="3000" b="1" spc="60" dirty="0">
                <a:solidFill>
                  <a:schemeClr val="tx1">
                    <a:lumMod val="75000"/>
                    <a:lumOff val="25000"/>
                  </a:schemeClr>
                </a:solidFill>
                <a:latin typeface="Fira Sans Semi-Bold"/>
                <a:ea typeface="Fira Sans Semi-Bold"/>
                <a:cs typeface="Fira Sans Semi-Bold"/>
                <a:sym typeface="Fira Sans Semi-Bold"/>
              </a:rPr>
              <a:t>SCHRITT</a:t>
            </a:r>
          </a:p>
        </p:txBody>
      </p:sp>
      <p:sp>
        <p:nvSpPr>
          <p:cNvPr id="16" name="Freeform 13">
            <a:extLst>
              <a:ext uri="{FF2B5EF4-FFF2-40B4-BE49-F238E27FC236}">
                <a16:creationId xmlns:a16="http://schemas.microsoft.com/office/drawing/2014/main" id="{325CDDDE-C15A-2DE0-13DC-F1775E3E4A0C}"/>
              </a:ext>
            </a:extLst>
          </p:cNvPr>
          <p:cNvSpPr/>
          <p:nvPr userDrawn="1"/>
        </p:nvSpPr>
        <p:spPr>
          <a:xfrm rot="5400000">
            <a:off x="10122776" y="8924395"/>
            <a:ext cx="1030103" cy="711883"/>
          </a:xfrm>
          <a:custGeom>
            <a:avLst/>
            <a:gdLst/>
            <a:ahLst/>
            <a:cxnLst/>
            <a:rect l="l" t="t" r="r" b="b"/>
            <a:pathLst>
              <a:path w="1361346" h="912102">
                <a:moveTo>
                  <a:pt x="0" y="0"/>
                </a:moveTo>
                <a:lnTo>
                  <a:pt x="1361345" y="0"/>
                </a:lnTo>
                <a:lnTo>
                  <a:pt x="1361345" y="912102"/>
                </a:lnTo>
                <a:lnTo>
                  <a:pt x="0" y="9121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17" name="Freeform 14">
            <a:extLst>
              <a:ext uri="{FF2B5EF4-FFF2-40B4-BE49-F238E27FC236}">
                <a16:creationId xmlns:a16="http://schemas.microsoft.com/office/drawing/2014/main" id="{AAC9DE10-91F8-84EB-CDB8-51FFE131BC2F}"/>
              </a:ext>
            </a:extLst>
          </p:cNvPr>
          <p:cNvSpPr/>
          <p:nvPr userDrawn="1"/>
        </p:nvSpPr>
        <p:spPr>
          <a:xfrm>
            <a:off x="4842898" y="9118854"/>
            <a:ext cx="960084" cy="598852"/>
          </a:xfrm>
          <a:custGeom>
            <a:avLst/>
            <a:gdLst/>
            <a:ahLst/>
            <a:cxnLst/>
            <a:rect l="l" t="t" r="r" b="b"/>
            <a:pathLst>
              <a:path w="960084" h="598852">
                <a:moveTo>
                  <a:pt x="0" y="0"/>
                </a:moveTo>
                <a:lnTo>
                  <a:pt x="960084" y="0"/>
                </a:lnTo>
                <a:lnTo>
                  <a:pt x="960084" y="598852"/>
                </a:lnTo>
                <a:lnTo>
                  <a:pt x="0" y="5988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18" name="Rechteck 17">
            <a:extLst>
              <a:ext uri="{FF2B5EF4-FFF2-40B4-BE49-F238E27FC236}">
                <a16:creationId xmlns:a16="http://schemas.microsoft.com/office/drawing/2014/main" id="{7BDF5097-33CB-ADF3-5FED-BAE05FF1998A}"/>
              </a:ext>
            </a:extLst>
          </p:cNvPr>
          <p:cNvSpPr/>
          <p:nvPr userDrawn="1"/>
        </p:nvSpPr>
        <p:spPr>
          <a:xfrm>
            <a:off x="13178665" y="7372879"/>
            <a:ext cx="4611325" cy="2676070"/>
          </a:xfrm>
          <a:custGeom>
            <a:avLst/>
            <a:gdLst>
              <a:gd name="connsiteX0" fmla="*/ 0 w 4611325"/>
              <a:gd name="connsiteY0" fmla="*/ 0 h 2676070"/>
              <a:gd name="connsiteX1" fmla="*/ 750987 w 4611325"/>
              <a:gd name="connsiteY1" fmla="*/ 0 h 2676070"/>
              <a:gd name="connsiteX2" fmla="*/ 1455861 w 4611325"/>
              <a:gd name="connsiteY2" fmla="*/ 0 h 2676070"/>
              <a:gd name="connsiteX3" fmla="*/ 2114622 w 4611325"/>
              <a:gd name="connsiteY3" fmla="*/ 0 h 2676070"/>
              <a:gd name="connsiteX4" fmla="*/ 2773383 w 4611325"/>
              <a:gd name="connsiteY4" fmla="*/ 0 h 2676070"/>
              <a:gd name="connsiteX5" fmla="*/ 3524370 w 4611325"/>
              <a:gd name="connsiteY5" fmla="*/ 0 h 2676070"/>
              <a:gd name="connsiteX6" fmla="*/ 4611325 w 4611325"/>
              <a:gd name="connsiteY6" fmla="*/ 0 h 2676070"/>
              <a:gd name="connsiteX7" fmla="*/ 4611325 w 4611325"/>
              <a:gd name="connsiteY7" fmla="*/ 588735 h 2676070"/>
              <a:gd name="connsiteX8" fmla="*/ 4611325 w 4611325"/>
              <a:gd name="connsiteY8" fmla="*/ 1284514 h 2676070"/>
              <a:gd name="connsiteX9" fmla="*/ 4611325 w 4611325"/>
              <a:gd name="connsiteY9" fmla="*/ 1873249 h 2676070"/>
              <a:gd name="connsiteX10" fmla="*/ 4611325 w 4611325"/>
              <a:gd name="connsiteY10" fmla="*/ 2676070 h 2676070"/>
              <a:gd name="connsiteX11" fmla="*/ 4044791 w 4611325"/>
              <a:gd name="connsiteY11" fmla="*/ 2676070 h 2676070"/>
              <a:gd name="connsiteX12" fmla="*/ 3293804 w 4611325"/>
              <a:gd name="connsiteY12" fmla="*/ 2676070 h 2676070"/>
              <a:gd name="connsiteX13" fmla="*/ 2681156 w 4611325"/>
              <a:gd name="connsiteY13" fmla="*/ 2676070 h 2676070"/>
              <a:gd name="connsiteX14" fmla="*/ 1930169 w 4611325"/>
              <a:gd name="connsiteY14" fmla="*/ 2676070 h 2676070"/>
              <a:gd name="connsiteX15" fmla="*/ 1363635 w 4611325"/>
              <a:gd name="connsiteY15" fmla="*/ 2676070 h 2676070"/>
              <a:gd name="connsiteX16" fmla="*/ 843214 w 4611325"/>
              <a:gd name="connsiteY16" fmla="*/ 2676070 h 2676070"/>
              <a:gd name="connsiteX17" fmla="*/ 0 w 4611325"/>
              <a:gd name="connsiteY17" fmla="*/ 2676070 h 2676070"/>
              <a:gd name="connsiteX18" fmla="*/ 0 w 4611325"/>
              <a:gd name="connsiteY18" fmla="*/ 1980292 h 2676070"/>
              <a:gd name="connsiteX19" fmla="*/ 0 w 4611325"/>
              <a:gd name="connsiteY19" fmla="*/ 1391556 h 2676070"/>
              <a:gd name="connsiteX20" fmla="*/ 0 w 4611325"/>
              <a:gd name="connsiteY20" fmla="*/ 669018 h 2676070"/>
              <a:gd name="connsiteX21" fmla="*/ 0 w 4611325"/>
              <a:gd name="connsiteY21" fmla="*/ 0 h 26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11325" h="2676070" fill="none" extrusionOk="0">
                <a:moveTo>
                  <a:pt x="0" y="0"/>
                </a:moveTo>
                <a:cubicBezTo>
                  <a:pt x="284345" y="5254"/>
                  <a:pt x="437907" y="10736"/>
                  <a:pt x="750987" y="0"/>
                </a:cubicBezTo>
                <a:cubicBezTo>
                  <a:pt x="1064067" y="-10736"/>
                  <a:pt x="1276947" y="-20380"/>
                  <a:pt x="1455861" y="0"/>
                </a:cubicBezTo>
                <a:cubicBezTo>
                  <a:pt x="1634775" y="20380"/>
                  <a:pt x="1799468" y="-14640"/>
                  <a:pt x="2114622" y="0"/>
                </a:cubicBezTo>
                <a:cubicBezTo>
                  <a:pt x="2429776" y="14640"/>
                  <a:pt x="2509865" y="-29103"/>
                  <a:pt x="2773383" y="0"/>
                </a:cubicBezTo>
                <a:cubicBezTo>
                  <a:pt x="3036901" y="29103"/>
                  <a:pt x="3242692" y="-32811"/>
                  <a:pt x="3524370" y="0"/>
                </a:cubicBezTo>
                <a:cubicBezTo>
                  <a:pt x="3806048" y="32811"/>
                  <a:pt x="4157042" y="-10225"/>
                  <a:pt x="4611325" y="0"/>
                </a:cubicBezTo>
                <a:cubicBezTo>
                  <a:pt x="4582082" y="272689"/>
                  <a:pt x="4609906" y="374302"/>
                  <a:pt x="4611325" y="588735"/>
                </a:cubicBezTo>
                <a:cubicBezTo>
                  <a:pt x="4612744" y="803168"/>
                  <a:pt x="4621753" y="1040822"/>
                  <a:pt x="4611325" y="1284514"/>
                </a:cubicBezTo>
                <a:cubicBezTo>
                  <a:pt x="4600897" y="1528206"/>
                  <a:pt x="4602563" y="1623635"/>
                  <a:pt x="4611325" y="1873249"/>
                </a:cubicBezTo>
                <a:cubicBezTo>
                  <a:pt x="4620087" y="2122864"/>
                  <a:pt x="4594540" y="2405317"/>
                  <a:pt x="4611325" y="2676070"/>
                </a:cubicBezTo>
                <a:cubicBezTo>
                  <a:pt x="4402011" y="2658051"/>
                  <a:pt x="4242052" y="2656135"/>
                  <a:pt x="4044791" y="2676070"/>
                </a:cubicBezTo>
                <a:cubicBezTo>
                  <a:pt x="3847530" y="2696005"/>
                  <a:pt x="3600851" y="2682029"/>
                  <a:pt x="3293804" y="2676070"/>
                </a:cubicBezTo>
                <a:cubicBezTo>
                  <a:pt x="2986757" y="2670111"/>
                  <a:pt x="2984073" y="2676919"/>
                  <a:pt x="2681156" y="2676070"/>
                </a:cubicBezTo>
                <a:cubicBezTo>
                  <a:pt x="2378239" y="2675221"/>
                  <a:pt x="2288717" y="2653083"/>
                  <a:pt x="1930169" y="2676070"/>
                </a:cubicBezTo>
                <a:cubicBezTo>
                  <a:pt x="1571621" y="2699057"/>
                  <a:pt x="1489860" y="2683238"/>
                  <a:pt x="1363635" y="2676070"/>
                </a:cubicBezTo>
                <a:cubicBezTo>
                  <a:pt x="1237410" y="2668902"/>
                  <a:pt x="1100169" y="2687791"/>
                  <a:pt x="843214" y="2676070"/>
                </a:cubicBezTo>
                <a:cubicBezTo>
                  <a:pt x="586259" y="2664349"/>
                  <a:pt x="224755" y="2690856"/>
                  <a:pt x="0" y="2676070"/>
                </a:cubicBezTo>
                <a:cubicBezTo>
                  <a:pt x="-29801" y="2491814"/>
                  <a:pt x="-28148" y="2275499"/>
                  <a:pt x="0" y="1980292"/>
                </a:cubicBezTo>
                <a:cubicBezTo>
                  <a:pt x="28148" y="1685085"/>
                  <a:pt x="-2174" y="1533066"/>
                  <a:pt x="0" y="1391556"/>
                </a:cubicBezTo>
                <a:cubicBezTo>
                  <a:pt x="2174" y="1250046"/>
                  <a:pt x="-3602" y="963525"/>
                  <a:pt x="0" y="669018"/>
                </a:cubicBezTo>
                <a:cubicBezTo>
                  <a:pt x="3602" y="374511"/>
                  <a:pt x="-12592" y="271247"/>
                  <a:pt x="0" y="0"/>
                </a:cubicBezTo>
                <a:close/>
              </a:path>
              <a:path w="4611325" h="2676070" stroke="0" extrusionOk="0">
                <a:moveTo>
                  <a:pt x="0" y="0"/>
                </a:moveTo>
                <a:cubicBezTo>
                  <a:pt x="270036" y="-30039"/>
                  <a:pt x="336480" y="-9516"/>
                  <a:pt x="612647" y="0"/>
                </a:cubicBezTo>
                <a:cubicBezTo>
                  <a:pt x="888814" y="9516"/>
                  <a:pt x="970623" y="8164"/>
                  <a:pt x="1133068" y="0"/>
                </a:cubicBezTo>
                <a:cubicBezTo>
                  <a:pt x="1295513" y="-8164"/>
                  <a:pt x="1553426" y="6519"/>
                  <a:pt x="1884056" y="0"/>
                </a:cubicBezTo>
                <a:cubicBezTo>
                  <a:pt x="2214686" y="-6519"/>
                  <a:pt x="2249854" y="-877"/>
                  <a:pt x="2496703" y="0"/>
                </a:cubicBezTo>
                <a:cubicBezTo>
                  <a:pt x="2743552" y="877"/>
                  <a:pt x="2829509" y="-6358"/>
                  <a:pt x="3109351" y="0"/>
                </a:cubicBezTo>
                <a:cubicBezTo>
                  <a:pt x="3389193" y="6358"/>
                  <a:pt x="3584048" y="20118"/>
                  <a:pt x="3860338" y="0"/>
                </a:cubicBezTo>
                <a:cubicBezTo>
                  <a:pt x="4136628" y="-20118"/>
                  <a:pt x="4457746" y="-3032"/>
                  <a:pt x="4611325" y="0"/>
                </a:cubicBezTo>
                <a:cubicBezTo>
                  <a:pt x="4579979" y="347774"/>
                  <a:pt x="4628664" y="378006"/>
                  <a:pt x="4611325" y="722539"/>
                </a:cubicBezTo>
                <a:cubicBezTo>
                  <a:pt x="4593986" y="1067072"/>
                  <a:pt x="4581260" y="1048238"/>
                  <a:pt x="4611325" y="1338035"/>
                </a:cubicBezTo>
                <a:cubicBezTo>
                  <a:pt x="4641390" y="1627832"/>
                  <a:pt x="4616006" y="1813153"/>
                  <a:pt x="4611325" y="1953531"/>
                </a:cubicBezTo>
                <a:cubicBezTo>
                  <a:pt x="4606644" y="2093909"/>
                  <a:pt x="4645676" y="2405021"/>
                  <a:pt x="4611325" y="2676070"/>
                </a:cubicBezTo>
                <a:cubicBezTo>
                  <a:pt x="4452733" y="2645129"/>
                  <a:pt x="4204167" y="2710289"/>
                  <a:pt x="3906451" y="2676070"/>
                </a:cubicBezTo>
                <a:cubicBezTo>
                  <a:pt x="3608735" y="2641851"/>
                  <a:pt x="3478210" y="2667164"/>
                  <a:pt x="3155464" y="2676070"/>
                </a:cubicBezTo>
                <a:cubicBezTo>
                  <a:pt x="2832718" y="2684976"/>
                  <a:pt x="2572319" y="2691462"/>
                  <a:pt x="2404477" y="2676070"/>
                </a:cubicBezTo>
                <a:cubicBezTo>
                  <a:pt x="2236635" y="2660678"/>
                  <a:pt x="1962522" y="2684575"/>
                  <a:pt x="1837942" y="2676070"/>
                </a:cubicBezTo>
                <a:cubicBezTo>
                  <a:pt x="1713363" y="2667565"/>
                  <a:pt x="1459265" y="2704457"/>
                  <a:pt x="1179182" y="2676070"/>
                </a:cubicBezTo>
                <a:cubicBezTo>
                  <a:pt x="899099" y="2647683"/>
                  <a:pt x="475003" y="2689010"/>
                  <a:pt x="0" y="2676070"/>
                </a:cubicBezTo>
                <a:cubicBezTo>
                  <a:pt x="-19821" y="2425242"/>
                  <a:pt x="-7438" y="2213528"/>
                  <a:pt x="0" y="2007053"/>
                </a:cubicBezTo>
                <a:cubicBezTo>
                  <a:pt x="7438" y="1800578"/>
                  <a:pt x="-8729" y="1613595"/>
                  <a:pt x="0" y="1391556"/>
                </a:cubicBezTo>
                <a:cubicBezTo>
                  <a:pt x="8729" y="1169517"/>
                  <a:pt x="17077" y="1036640"/>
                  <a:pt x="0" y="776060"/>
                </a:cubicBezTo>
                <a:cubicBezTo>
                  <a:pt x="-17077" y="515480"/>
                  <a:pt x="5859" y="329874"/>
                  <a:pt x="0" y="0"/>
                </a:cubicBezTo>
                <a:close/>
              </a:path>
            </a:pathLst>
          </a:custGeom>
          <a:solidFill>
            <a:schemeClr val="bg1">
              <a:alpha val="18000"/>
            </a:schemeClr>
          </a:solidFill>
          <a:ln>
            <a:solidFill>
              <a:schemeClr val="accent3"/>
            </a:solidFill>
            <a:extLst>
              <a:ext uri="{C807C97D-BFC1-408E-A445-0C87EB9F89A2}">
                <ask:lineSketchStyleProps xmlns:ask="http://schemas.microsoft.com/office/drawing/2018/sketchyshapes" sd="1219033472">
                  <a:prstGeom prst="rect">
                    <a:avLst/>
                  </a:prstGeom>
                  <ask:type>
                    <ask:lineSketchFreehand/>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eform 12">
            <a:extLst>
              <a:ext uri="{FF2B5EF4-FFF2-40B4-BE49-F238E27FC236}">
                <a16:creationId xmlns:a16="http://schemas.microsoft.com/office/drawing/2014/main" id="{70448FC9-C837-489E-02F2-542290B88813}"/>
              </a:ext>
            </a:extLst>
          </p:cNvPr>
          <p:cNvSpPr/>
          <p:nvPr userDrawn="1"/>
        </p:nvSpPr>
        <p:spPr>
          <a:xfrm>
            <a:off x="13887566" y="7192197"/>
            <a:ext cx="2646072" cy="296310"/>
          </a:xfrm>
          <a:custGeom>
            <a:avLst/>
            <a:gdLst/>
            <a:ahLst/>
            <a:cxnLst/>
            <a:rect l="l" t="t" r="r" b="b"/>
            <a:pathLst>
              <a:path w="7315200" h="868680">
                <a:moveTo>
                  <a:pt x="0" y="0"/>
                </a:moveTo>
                <a:lnTo>
                  <a:pt x="7315200" y="0"/>
                </a:lnTo>
                <a:lnTo>
                  <a:pt x="7315200" y="868680"/>
                </a:lnTo>
                <a:lnTo>
                  <a:pt x="0" y="868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20" name="Gruppieren 19">
            <a:extLst>
              <a:ext uri="{FF2B5EF4-FFF2-40B4-BE49-F238E27FC236}">
                <a16:creationId xmlns:a16="http://schemas.microsoft.com/office/drawing/2014/main" id="{53309736-DCFA-6D64-7DAF-56BF10063F54}"/>
              </a:ext>
            </a:extLst>
          </p:cNvPr>
          <p:cNvGrpSpPr/>
          <p:nvPr userDrawn="1"/>
        </p:nvGrpSpPr>
        <p:grpSpPr>
          <a:xfrm>
            <a:off x="14198139" y="3504652"/>
            <a:ext cx="2397215" cy="495844"/>
            <a:chOff x="7396429" y="5435237"/>
            <a:chExt cx="1868873" cy="390254"/>
          </a:xfrm>
        </p:grpSpPr>
        <p:sp>
          <p:nvSpPr>
            <p:cNvPr id="21" name="Rechteck 252">
              <a:extLst>
                <a:ext uri="{FF2B5EF4-FFF2-40B4-BE49-F238E27FC236}">
                  <a16:creationId xmlns:a16="http://schemas.microsoft.com/office/drawing/2014/main" id="{5FFF2602-FE34-575C-77A8-6EC01AEBD025}"/>
                </a:ext>
              </a:extLst>
            </p:cNvPr>
            <p:cNvSpPr/>
            <p:nvPr/>
          </p:nvSpPr>
          <p:spPr>
            <a:xfrm>
              <a:off x="7396429" y="5437294"/>
              <a:ext cx="934197" cy="388197"/>
            </a:xfrm>
            <a:prstGeom prst="rect">
              <a:avLst/>
            </a:prstGeom>
            <a:noFill/>
            <a:ln w="22225" cap="flat">
              <a:solidFill>
                <a:srgbClr val="FF6161"/>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22" name="Rechteck 253">
              <a:extLst>
                <a:ext uri="{FF2B5EF4-FFF2-40B4-BE49-F238E27FC236}">
                  <a16:creationId xmlns:a16="http://schemas.microsoft.com/office/drawing/2014/main" id="{8569272C-2742-5EF0-2AA0-F3223587656A}"/>
                </a:ext>
              </a:extLst>
            </p:cNvPr>
            <p:cNvSpPr/>
            <p:nvPr/>
          </p:nvSpPr>
          <p:spPr>
            <a:xfrm>
              <a:off x="8348954" y="5435237"/>
              <a:ext cx="916348" cy="388197"/>
            </a:xfrm>
            <a:prstGeom prst="rect">
              <a:avLst/>
            </a:prstGeom>
            <a:noFill/>
            <a:ln w="22225" cap="flat">
              <a:solidFill>
                <a:srgbClr val="008204"/>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23" name="Textfeld 262">
              <a:extLst>
                <a:ext uri="{FF2B5EF4-FFF2-40B4-BE49-F238E27FC236}">
                  <a16:creationId xmlns:a16="http://schemas.microsoft.com/office/drawing/2014/main" id="{168313FF-C514-3B33-132A-F3861CD29909}"/>
                </a:ext>
              </a:extLst>
            </p:cNvPr>
            <p:cNvSpPr txBox="1"/>
            <p:nvPr/>
          </p:nvSpPr>
          <p:spPr>
            <a:xfrm>
              <a:off x="7432124" y="5499761"/>
              <a:ext cx="893437" cy="2296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a:defRPr sz="800" b="1">
                  <a:solidFill>
                    <a:srgbClr val="FF6161"/>
                  </a:solidFill>
                  <a:latin typeface="Verdana"/>
                  <a:ea typeface="Verdana"/>
                  <a:cs typeface="Verdana"/>
                  <a:sym typeface="Verdana"/>
                </a:defRPr>
              </a:lvl1pPr>
            </a:lstStyle>
            <a:p>
              <a:r>
                <a:rPr lang="de-DE" sz="1896" spc="28" dirty="0">
                  <a:solidFill>
                    <a:srgbClr val="FF0000"/>
                  </a:solidFill>
                  <a:latin typeface="Fira Sans Bold"/>
                </a:rPr>
                <a:t>NIEDRIG</a:t>
              </a:r>
              <a:endParaRPr sz="1896" spc="28" dirty="0">
                <a:solidFill>
                  <a:srgbClr val="FF0000"/>
                </a:solidFill>
                <a:latin typeface="Fira Sans Bold"/>
              </a:endParaRPr>
            </a:p>
          </p:txBody>
        </p:sp>
        <p:sp>
          <p:nvSpPr>
            <p:cNvPr id="24" name="Textfeld 266">
              <a:extLst>
                <a:ext uri="{FF2B5EF4-FFF2-40B4-BE49-F238E27FC236}">
                  <a16:creationId xmlns:a16="http://schemas.microsoft.com/office/drawing/2014/main" id="{D20E330D-D318-826A-0BAE-BA3E76701239}"/>
                </a:ext>
              </a:extLst>
            </p:cNvPr>
            <p:cNvSpPr txBox="1"/>
            <p:nvPr/>
          </p:nvSpPr>
          <p:spPr>
            <a:xfrm>
              <a:off x="8321832" y="5502810"/>
              <a:ext cx="914231" cy="2296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a:defRPr sz="800" b="1">
                  <a:solidFill>
                    <a:srgbClr val="008204"/>
                  </a:solidFill>
                  <a:latin typeface="Verdana"/>
                  <a:ea typeface="Verdana"/>
                  <a:cs typeface="Verdana"/>
                  <a:sym typeface="Verdana"/>
                </a:defRPr>
              </a:lvl1pPr>
            </a:lstStyle>
            <a:p>
              <a:r>
                <a:rPr lang="de-DE" sz="1896" spc="28" dirty="0">
                  <a:solidFill>
                    <a:schemeClr val="accent5">
                      <a:lumMod val="75000"/>
                    </a:schemeClr>
                  </a:solidFill>
                  <a:latin typeface="Fira Sans Bold"/>
                </a:rPr>
                <a:t>HOCH</a:t>
              </a:r>
              <a:endParaRPr sz="1896" spc="28" dirty="0">
                <a:solidFill>
                  <a:schemeClr val="accent5">
                    <a:lumMod val="75000"/>
                  </a:schemeClr>
                </a:solidFill>
                <a:latin typeface="Fira Sans Bold"/>
              </a:endParaRPr>
            </a:p>
          </p:txBody>
        </p:sp>
      </p:grpSp>
      <p:sp>
        <p:nvSpPr>
          <p:cNvPr id="25" name="Textfeld 47">
            <a:extLst>
              <a:ext uri="{FF2B5EF4-FFF2-40B4-BE49-F238E27FC236}">
                <a16:creationId xmlns:a16="http://schemas.microsoft.com/office/drawing/2014/main" id="{1E4F6B86-DE37-C9EC-BBB1-64FF06BB68FE}"/>
              </a:ext>
            </a:extLst>
          </p:cNvPr>
          <p:cNvSpPr txBox="1"/>
          <p:nvPr userDrawn="1"/>
        </p:nvSpPr>
        <p:spPr>
          <a:xfrm>
            <a:off x="14613179" y="4547922"/>
            <a:ext cx="555242" cy="2923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defRPr sz="800">
                <a:latin typeface="Verdana"/>
                <a:ea typeface="Verdana"/>
                <a:cs typeface="Verdana"/>
                <a:sym typeface="Verdana"/>
              </a:defRPr>
            </a:lvl1pPr>
          </a:lstStyle>
          <a:p>
            <a:r>
              <a:rPr lang="de-DE" sz="1900" spc="28" dirty="0">
                <a:solidFill>
                  <a:schemeClr val="tx1">
                    <a:lumMod val="75000"/>
                    <a:lumOff val="25000"/>
                  </a:schemeClr>
                </a:solidFill>
                <a:latin typeface="Fira Sans"/>
              </a:rPr>
              <a:t>ja</a:t>
            </a:r>
            <a:endParaRPr sz="1900" spc="28" dirty="0">
              <a:solidFill>
                <a:schemeClr val="tx1">
                  <a:lumMod val="75000"/>
                  <a:lumOff val="25000"/>
                </a:schemeClr>
              </a:solidFill>
              <a:latin typeface="Fira Sans"/>
            </a:endParaRPr>
          </a:p>
        </p:txBody>
      </p:sp>
      <p:sp>
        <p:nvSpPr>
          <p:cNvPr id="26" name="Rechteck 48">
            <a:extLst>
              <a:ext uri="{FF2B5EF4-FFF2-40B4-BE49-F238E27FC236}">
                <a16:creationId xmlns:a16="http://schemas.microsoft.com/office/drawing/2014/main" id="{7037A16D-13A0-BEE9-21FE-4BEB982AE526}"/>
              </a:ext>
            </a:extLst>
          </p:cNvPr>
          <p:cNvSpPr/>
          <p:nvPr userDrawn="1"/>
        </p:nvSpPr>
        <p:spPr>
          <a:xfrm>
            <a:off x="14190000" y="4556332"/>
            <a:ext cx="288000" cy="288000"/>
          </a:xfrm>
          <a:prstGeom prst="rect">
            <a:avLst/>
          </a:prstGeom>
          <a:solidFill>
            <a:srgbClr val="FFFFFF"/>
          </a:solidFill>
          <a:ln w="12700" cap="flat">
            <a:solidFill>
              <a:schemeClr val="tx1">
                <a:lumMod val="75000"/>
                <a:lumOff val="25000"/>
              </a:schemeClr>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 name="Rechteck 23">
            <a:extLst>
              <a:ext uri="{FF2B5EF4-FFF2-40B4-BE49-F238E27FC236}">
                <a16:creationId xmlns:a16="http://schemas.microsoft.com/office/drawing/2014/main" id="{6207A671-82A9-7577-D0E8-49F258DD33F4}"/>
              </a:ext>
            </a:extLst>
          </p:cNvPr>
          <p:cNvSpPr/>
          <p:nvPr userDrawn="1"/>
        </p:nvSpPr>
        <p:spPr>
          <a:xfrm>
            <a:off x="15447327" y="4551249"/>
            <a:ext cx="288000" cy="288000"/>
          </a:xfrm>
          <a:prstGeom prst="rect">
            <a:avLst/>
          </a:prstGeom>
          <a:solidFill>
            <a:srgbClr val="FFFFFF"/>
          </a:solidFill>
          <a:ln w="12700" cap="flat">
            <a:solidFill>
              <a:schemeClr val="tx1">
                <a:lumMod val="75000"/>
                <a:lumOff val="25000"/>
              </a:schemeClr>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 name="Textfeld 22">
            <a:extLst>
              <a:ext uri="{FF2B5EF4-FFF2-40B4-BE49-F238E27FC236}">
                <a16:creationId xmlns:a16="http://schemas.microsoft.com/office/drawing/2014/main" id="{248245A7-481C-3709-135A-E6C87D00812D}"/>
              </a:ext>
            </a:extLst>
          </p:cNvPr>
          <p:cNvSpPr txBox="1"/>
          <p:nvPr userDrawn="1"/>
        </p:nvSpPr>
        <p:spPr>
          <a:xfrm>
            <a:off x="15794306" y="4533900"/>
            <a:ext cx="817294" cy="2923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defRPr sz="800">
                <a:latin typeface="Verdana"/>
                <a:ea typeface="Verdana"/>
                <a:cs typeface="Verdana"/>
                <a:sym typeface="Verdana"/>
              </a:defRPr>
            </a:lvl1pPr>
          </a:lstStyle>
          <a:p>
            <a:r>
              <a:rPr sz="1900" spc="28" dirty="0" err="1">
                <a:solidFill>
                  <a:schemeClr val="tx1">
                    <a:lumMod val="75000"/>
                    <a:lumOff val="25000"/>
                  </a:schemeClr>
                </a:solidFill>
                <a:latin typeface="Fira Sans"/>
              </a:rPr>
              <a:t>nein</a:t>
            </a:r>
            <a:endParaRPr sz="1900" spc="28" dirty="0">
              <a:solidFill>
                <a:schemeClr val="tx1">
                  <a:lumMod val="75000"/>
                  <a:lumOff val="25000"/>
                </a:schemeClr>
              </a:solidFill>
              <a:latin typeface="Fira Sans"/>
            </a:endParaRPr>
          </a:p>
        </p:txBody>
      </p:sp>
      <p:sp>
        <p:nvSpPr>
          <p:cNvPr id="30" name="Textfeld 29">
            <a:extLst>
              <a:ext uri="{FF2B5EF4-FFF2-40B4-BE49-F238E27FC236}">
                <a16:creationId xmlns:a16="http://schemas.microsoft.com/office/drawing/2014/main" id="{D4657113-FD2A-CB7A-431F-6DA371B456B5}"/>
              </a:ext>
            </a:extLst>
          </p:cNvPr>
          <p:cNvSpPr txBox="1"/>
          <p:nvPr userDrawn="1"/>
        </p:nvSpPr>
        <p:spPr>
          <a:xfrm>
            <a:off x="5713431" y="9064887"/>
            <a:ext cx="4767118" cy="964623"/>
          </a:xfrm>
          <a:prstGeom prst="rect">
            <a:avLst/>
          </a:prstGeom>
          <a:noFill/>
        </p:spPr>
        <p:txBody>
          <a:bodyPr wrap="square">
            <a:spAutoFit/>
          </a:bodyPr>
          <a:lstStyle/>
          <a:p>
            <a:pPr algn="l">
              <a:lnSpc>
                <a:spcPts val="2281"/>
              </a:lnSpc>
              <a:spcBef>
                <a:spcPct val="0"/>
              </a:spcBef>
            </a:pPr>
            <a:r>
              <a:rPr lang="de-DE" sz="1800" i="1" spc="26" noProof="0" dirty="0">
                <a:solidFill>
                  <a:schemeClr val="tx1">
                    <a:lumMod val="75000"/>
                    <a:lumOff val="25000"/>
                  </a:schemeClr>
                </a:solidFill>
                <a:latin typeface="Fira Sans Light Italics"/>
                <a:ea typeface="Fira Sans Light Italics"/>
                <a:cs typeface="Fira Sans Light Italics"/>
                <a:sym typeface="Fira Sans Light Italics"/>
              </a:rPr>
              <a:t>Auf der Rückseite konkrete Beispiele aus der Unterrichtspraxis. Scannen Sie dazu den QR-Code. </a:t>
            </a:r>
          </a:p>
        </p:txBody>
      </p:sp>
      <p:sp>
        <p:nvSpPr>
          <p:cNvPr id="31" name="Textplatzhalter 16">
            <a:extLst>
              <a:ext uri="{FF2B5EF4-FFF2-40B4-BE49-F238E27FC236}">
                <a16:creationId xmlns:a16="http://schemas.microsoft.com/office/drawing/2014/main" id="{95B91CF5-029A-C9E0-0FC7-7E7DC5F3EA88}"/>
              </a:ext>
            </a:extLst>
          </p:cNvPr>
          <p:cNvSpPr>
            <a:spLocks noGrp="1"/>
          </p:cNvSpPr>
          <p:nvPr>
            <p:ph type="body" sz="quarter" idx="13"/>
          </p:nvPr>
        </p:nvSpPr>
        <p:spPr>
          <a:xfrm>
            <a:off x="13233936" y="5448544"/>
            <a:ext cx="4510867" cy="1547309"/>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32" name="Textplatzhalter 16">
            <a:extLst>
              <a:ext uri="{FF2B5EF4-FFF2-40B4-BE49-F238E27FC236}">
                <a16:creationId xmlns:a16="http://schemas.microsoft.com/office/drawing/2014/main" id="{1E0B5A48-23AF-AE34-6D4B-471902608C28}"/>
              </a:ext>
            </a:extLst>
          </p:cNvPr>
          <p:cNvSpPr>
            <a:spLocks noGrp="1"/>
          </p:cNvSpPr>
          <p:nvPr>
            <p:ph type="body" sz="quarter" idx="14"/>
          </p:nvPr>
        </p:nvSpPr>
        <p:spPr>
          <a:xfrm>
            <a:off x="788574" y="2592456"/>
            <a:ext cx="4510867" cy="652639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33" name="Textplatzhalter 16">
            <a:extLst>
              <a:ext uri="{FF2B5EF4-FFF2-40B4-BE49-F238E27FC236}">
                <a16:creationId xmlns:a16="http://schemas.microsoft.com/office/drawing/2014/main" id="{BD4C28CB-1085-C3DC-77EC-1CD035F93866}"/>
              </a:ext>
            </a:extLst>
          </p:cNvPr>
          <p:cNvSpPr>
            <a:spLocks noGrp="1"/>
          </p:cNvSpPr>
          <p:nvPr>
            <p:ph type="body" sz="quarter" idx="15"/>
          </p:nvPr>
        </p:nvSpPr>
        <p:spPr>
          <a:xfrm>
            <a:off x="5663106" y="2563784"/>
            <a:ext cx="4510867" cy="652639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Tree>
    <p:extLst>
      <p:ext uri="{BB962C8B-B14F-4D97-AF65-F5344CB8AC3E}">
        <p14:creationId xmlns:p14="http://schemas.microsoft.com/office/powerpoint/2010/main" val="3414075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Freeform 3">
            <a:extLst>
              <a:ext uri="{FF2B5EF4-FFF2-40B4-BE49-F238E27FC236}">
                <a16:creationId xmlns:a16="http://schemas.microsoft.com/office/drawing/2014/main" id="{BDB2191A-5497-B0B8-927E-8E2E398DBAB3}"/>
              </a:ext>
            </a:extLst>
          </p:cNvPr>
          <p:cNvSpPr/>
          <p:nvPr userDrawn="1"/>
        </p:nvSpPr>
        <p:spPr>
          <a:xfrm>
            <a:off x="543065" y="1866900"/>
            <a:ext cx="5442093" cy="8049001"/>
          </a:xfrm>
          <a:custGeom>
            <a:avLst/>
            <a:gdLst>
              <a:gd name="connsiteX0" fmla="*/ 0 w 5442093"/>
              <a:gd name="connsiteY0" fmla="*/ 0 h 8049001"/>
              <a:gd name="connsiteX1" fmla="*/ 5442093 w 5442093"/>
              <a:gd name="connsiteY1" fmla="*/ 0 h 8049001"/>
              <a:gd name="connsiteX2" fmla="*/ 5442093 w 5442093"/>
              <a:gd name="connsiteY2" fmla="*/ 8049001 h 8049001"/>
              <a:gd name="connsiteX3" fmla="*/ 0 w 5442093"/>
              <a:gd name="connsiteY3" fmla="*/ 8049001 h 8049001"/>
              <a:gd name="connsiteX4" fmla="*/ 0 w 5442093"/>
              <a:gd name="connsiteY4" fmla="*/ 0 h 804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2093" h="8049001" extrusionOk="0">
                <a:moveTo>
                  <a:pt x="0" y="0"/>
                </a:moveTo>
                <a:cubicBezTo>
                  <a:pt x="2484793" y="118645"/>
                  <a:pt x="3517096" y="116012"/>
                  <a:pt x="5442093" y="0"/>
                </a:cubicBezTo>
                <a:cubicBezTo>
                  <a:pt x="5309211" y="1848448"/>
                  <a:pt x="5527044" y="4604252"/>
                  <a:pt x="5442093" y="8049001"/>
                </a:cubicBezTo>
                <a:cubicBezTo>
                  <a:pt x="4151865" y="8183601"/>
                  <a:pt x="1451379" y="7891805"/>
                  <a:pt x="0" y="8049001"/>
                </a:cubicBezTo>
                <a:cubicBezTo>
                  <a:pt x="-20187" y="4283723"/>
                  <a:pt x="-152480" y="3989579"/>
                  <a:pt x="0" y="0"/>
                </a:cubicBezTo>
                <a:close/>
              </a:path>
            </a:pathLst>
          </a:custGeom>
          <a:noFill/>
          <a:ln w="19050">
            <a:solidFill>
              <a:schemeClr val="accent3"/>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8" name="Freeform 3">
            <a:extLst>
              <a:ext uri="{FF2B5EF4-FFF2-40B4-BE49-F238E27FC236}">
                <a16:creationId xmlns:a16="http://schemas.microsoft.com/office/drawing/2014/main" id="{A728E354-8237-883D-B525-7A4EC185A4DB}"/>
              </a:ext>
            </a:extLst>
          </p:cNvPr>
          <p:cNvSpPr/>
          <p:nvPr userDrawn="1"/>
        </p:nvSpPr>
        <p:spPr>
          <a:xfrm>
            <a:off x="6351586" y="1866900"/>
            <a:ext cx="5442093" cy="8049001"/>
          </a:xfrm>
          <a:custGeom>
            <a:avLst/>
            <a:gdLst>
              <a:gd name="connsiteX0" fmla="*/ 0 w 5442093"/>
              <a:gd name="connsiteY0" fmla="*/ 0 h 8049001"/>
              <a:gd name="connsiteX1" fmla="*/ 5442093 w 5442093"/>
              <a:gd name="connsiteY1" fmla="*/ 0 h 8049001"/>
              <a:gd name="connsiteX2" fmla="*/ 5442093 w 5442093"/>
              <a:gd name="connsiteY2" fmla="*/ 8049001 h 8049001"/>
              <a:gd name="connsiteX3" fmla="*/ 0 w 5442093"/>
              <a:gd name="connsiteY3" fmla="*/ 8049001 h 8049001"/>
              <a:gd name="connsiteX4" fmla="*/ 0 w 5442093"/>
              <a:gd name="connsiteY4" fmla="*/ 0 h 804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2093" h="8049001" extrusionOk="0">
                <a:moveTo>
                  <a:pt x="0" y="0"/>
                </a:moveTo>
                <a:cubicBezTo>
                  <a:pt x="2484793" y="118645"/>
                  <a:pt x="3517096" y="116012"/>
                  <a:pt x="5442093" y="0"/>
                </a:cubicBezTo>
                <a:cubicBezTo>
                  <a:pt x="5309211" y="1848448"/>
                  <a:pt x="5527044" y="4604252"/>
                  <a:pt x="5442093" y="8049001"/>
                </a:cubicBezTo>
                <a:cubicBezTo>
                  <a:pt x="4151865" y="8183601"/>
                  <a:pt x="1451379" y="7891805"/>
                  <a:pt x="0" y="8049001"/>
                </a:cubicBezTo>
                <a:cubicBezTo>
                  <a:pt x="-20187" y="4283723"/>
                  <a:pt x="-152480" y="3989579"/>
                  <a:pt x="0" y="0"/>
                </a:cubicBezTo>
                <a:close/>
              </a:path>
            </a:pathLst>
          </a:custGeom>
          <a:noFill/>
          <a:ln w="19050">
            <a:solidFill>
              <a:schemeClr val="accent3"/>
            </a:solidFill>
            <a:extLst>
              <a:ext uri="{C807C97D-BFC1-408E-A445-0C87EB9F89A2}">
                <ask:lineSketchStyleProps xmlns:ask="http://schemas.microsoft.com/office/drawing/2018/sketchyshapes" sd="1219033472">
                  <a:custGeom>
                    <a:avLst/>
                    <a:gdLst/>
                    <a:ahLst/>
                    <a:cxnLst/>
                    <a:rect l="l" t="t" r="r" b="b"/>
                    <a:pathLst>
                      <a:path w="1433309" h="1958244">
                        <a:moveTo>
                          <a:pt x="0" y="0"/>
                        </a:moveTo>
                        <a:lnTo>
                          <a:pt x="1433309" y="0"/>
                        </a:lnTo>
                        <a:lnTo>
                          <a:pt x="1433309" y="1958244"/>
                        </a:lnTo>
                        <a:lnTo>
                          <a:pt x="0" y="1958244"/>
                        </a:lnTo>
                        <a:close/>
                      </a:path>
                    </a:pathLst>
                  </a:custGeom>
                  <ask:type>
                    <ask:lineSketchCurved/>
                  </ask:type>
                </ask:lineSketchStyleProps>
              </a:ext>
            </a:extLst>
          </a:ln>
        </p:spPr>
        <p:txBody>
          <a:bodyPr/>
          <a:lstStyle/>
          <a:p>
            <a:endParaRPr lang="de-DE"/>
          </a:p>
        </p:txBody>
      </p:sp>
      <p:sp>
        <p:nvSpPr>
          <p:cNvPr id="13" name="Bildplatzhalter 12">
            <a:extLst>
              <a:ext uri="{FF2B5EF4-FFF2-40B4-BE49-F238E27FC236}">
                <a16:creationId xmlns:a16="http://schemas.microsoft.com/office/drawing/2014/main" id="{4785314D-6088-7945-0BEC-B8E167F17E61}"/>
              </a:ext>
            </a:extLst>
          </p:cNvPr>
          <p:cNvSpPr>
            <a:spLocks noGrp="1"/>
          </p:cNvSpPr>
          <p:nvPr>
            <p:ph type="pic" sz="quarter" idx="10"/>
          </p:nvPr>
        </p:nvSpPr>
        <p:spPr>
          <a:xfrm>
            <a:off x="2286000" y="8243700"/>
            <a:ext cx="1548000" cy="1548000"/>
          </a:xfrm>
          <a:prstGeom prst="rect">
            <a:avLst/>
          </a:prstGeom>
        </p:spPr>
        <p:txBody>
          <a:bodyPr/>
          <a:lstStyle/>
          <a:p>
            <a:endParaRPr lang="de-DE"/>
          </a:p>
        </p:txBody>
      </p:sp>
      <p:sp>
        <p:nvSpPr>
          <p:cNvPr id="14" name="Bildplatzhalter 12">
            <a:extLst>
              <a:ext uri="{FF2B5EF4-FFF2-40B4-BE49-F238E27FC236}">
                <a16:creationId xmlns:a16="http://schemas.microsoft.com/office/drawing/2014/main" id="{90057BF0-D9C8-E4AC-632B-4D428D42FAA0}"/>
              </a:ext>
            </a:extLst>
          </p:cNvPr>
          <p:cNvSpPr>
            <a:spLocks noGrp="1"/>
          </p:cNvSpPr>
          <p:nvPr>
            <p:ph type="pic" sz="quarter" idx="11"/>
          </p:nvPr>
        </p:nvSpPr>
        <p:spPr>
          <a:xfrm>
            <a:off x="8370000" y="8243700"/>
            <a:ext cx="1548000" cy="1548000"/>
          </a:xfrm>
          <a:prstGeom prst="rect">
            <a:avLst/>
          </a:prstGeom>
        </p:spPr>
        <p:txBody>
          <a:bodyPr/>
          <a:lstStyle/>
          <a:p>
            <a:endParaRPr lang="de-DE"/>
          </a:p>
        </p:txBody>
      </p:sp>
      <p:sp>
        <p:nvSpPr>
          <p:cNvPr id="17" name="Textplatzhalter 16">
            <a:extLst>
              <a:ext uri="{FF2B5EF4-FFF2-40B4-BE49-F238E27FC236}">
                <a16:creationId xmlns:a16="http://schemas.microsoft.com/office/drawing/2014/main" id="{D3A17DB0-82A0-5FA6-EB3B-714B5AB84C19}"/>
              </a:ext>
            </a:extLst>
          </p:cNvPr>
          <p:cNvSpPr>
            <a:spLocks noGrp="1"/>
          </p:cNvSpPr>
          <p:nvPr>
            <p:ph type="body" sz="quarter" idx="13"/>
          </p:nvPr>
        </p:nvSpPr>
        <p:spPr>
          <a:xfrm>
            <a:off x="6553200" y="2095500"/>
            <a:ext cx="5105400" cy="5791200"/>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18" name="Textplatzhalter 16">
            <a:extLst>
              <a:ext uri="{FF2B5EF4-FFF2-40B4-BE49-F238E27FC236}">
                <a16:creationId xmlns:a16="http://schemas.microsoft.com/office/drawing/2014/main" id="{0AE9059F-0E42-C7F4-4AD0-8ABD240C98CD}"/>
              </a:ext>
            </a:extLst>
          </p:cNvPr>
          <p:cNvSpPr>
            <a:spLocks noGrp="1"/>
          </p:cNvSpPr>
          <p:nvPr>
            <p:ph type="body" sz="quarter" idx="14"/>
          </p:nvPr>
        </p:nvSpPr>
        <p:spPr>
          <a:xfrm>
            <a:off x="711411" y="2095500"/>
            <a:ext cx="5105400" cy="5791978"/>
          </a:xfrm>
          <a:prstGeom prst="rect">
            <a:avLst/>
          </a:prstGeom>
        </p:spPr>
        <p:txBody>
          <a:bodyPr/>
          <a:lstStyle>
            <a:lvl1pPr marL="0" indent="0">
              <a:buNone/>
              <a:defRPr sz="14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22" name="Textplatzhalter 21">
            <a:extLst>
              <a:ext uri="{FF2B5EF4-FFF2-40B4-BE49-F238E27FC236}">
                <a16:creationId xmlns:a16="http://schemas.microsoft.com/office/drawing/2014/main" id="{B344E678-6963-A675-F129-1950CF94516C}"/>
              </a:ext>
            </a:extLst>
          </p:cNvPr>
          <p:cNvSpPr>
            <a:spLocks noGrp="1"/>
          </p:cNvSpPr>
          <p:nvPr>
            <p:ph type="body" sz="quarter" idx="16"/>
          </p:nvPr>
        </p:nvSpPr>
        <p:spPr>
          <a:xfrm>
            <a:off x="629468" y="190498"/>
            <a:ext cx="5104800" cy="1296000"/>
          </a:xfrm>
          <a:prstGeom prst="rect">
            <a:avLst/>
          </a:prstGeom>
        </p:spPr>
        <p:txBody>
          <a:bodyPr/>
          <a:lstStyle>
            <a:lvl1pPr marL="0" indent="0" algn="ctr" defTabSz="914400" rtl="0" eaLnBrk="1" latinLnBrk="0" hangingPunct="1">
              <a:lnSpc>
                <a:spcPct val="90000"/>
              </a:lnSpc>
              <a:spcBef>
                <a:spcPct val="0"/>
              </a:spcBef>
              <a:buNone/>
              <a:defRPr lang="de-DE" sz="3000" kern="1200" dirty="0" smtClean="0">
                <a:solidFill>
                  <a:schemeClr val="bg1"/>
                </a:solidFill>
                <a:latin typeface="Fira Sans" panose="020B0503050000020004" pitchFamily="34" charset="0"/>
                <a:ea typeface="+mj-ea"/>
                <a:cs typeface="+mj-cs"/>
              </a:defRPr>
            </a:lvl1pPr>
          </a:lstStyle>
          <a:p>
            <a:pPr lvl="0"/>
            <a:r>
              <a:rPr lang="de-DE" dirty="0"/>
              <a:t>Mastertextformat bearbeiten</a:t>
            </a:r>
          </a:p>
          <a:p>
            <a:pPr lvl="1"/>
            <a:endParaRPr lang="de-DE" dirty="0"/>
          </a:p>
        </p:txBody>
      </p:sp>
      <p:sp>
        <p:nvSpPr>
          <p:cNvPr id="24" name="Textplatzhalter 23">
            <a:extLst>
              <a:ext uri="{FF2B5EF4-FFF2-40B4-BE49-F238E27FC236}">
                <a16:creationId xmlns:a16="http://schemas.microsoft.com/office/drawing/2014/main" id="{639C5617-7754-F34F-E81D-B698D930388E}"/>
              </a:ext>
            </a:extLst>
          </p:cNvPr>
          <p:cNvSpPr>
            <a:spLocks noGrp="1"/>
          </p:cNvSpPr>
          <p:nvPr>
            <p:ph type="body" sz="quarter" idx="17"/>
          </p:nvPr>
        </p:nvSpPr>
        <p:spPr>
          <a:xfrm>
            <a:off x="6553194" y="190498"/>
            <a:ext cx="5104800" cy="1296000"/>
          </a:xfrm>
          <a:prstGeom prst="rect">
            <a:avLst/>
          </a:prstGeom>
        </p:spPr>
        <p:txBody>
          <a:bodyPr/>
          <a:lstStyle>
            <a:lvl1pPr marL="0" indent="0">
              <a:buNone/>
              <a:defRPr lang="de-DE" sz="3000" kern="1200" dirty="0" smtClean="0">
                <a:solidFill>
                  <a:schemeClr val="bg1"/>
                </a:solidFill>
                <a:latin typeface="Fira Sans" panose="020B0503050000020004" pitchFamily="34" charset="0"/>
                <a:ea typeface="+mj-ea"/>
                <a:cs typeface="+mj-cs"/>
              </a:defRPr>
            </a:lvl1pPr>
          </a:lstStyle>
          <a:p>
            <a:pPr marL="0" lvl="0" indent="0" algn="ctr" defTabSz="914400" rtl="0" eaLnBrk="1" latinLnBrk="0" hangingPunct="1">
              <a:lnSpc>
                <a:spcPct val="90000"/>
              </a:lnSpc>
              <a:spcBef>
                <a:spcPct val="0"/>
              </a:spcBef>
              <a:buFont typeface="Arial" panose="020B0604020202020204" pitchFamily="34" charset="0"/>
              <a:buNone/>
            </a:pPr>
            <a:r>
              <a:rPr lang="de-DE" dirty="0"/>
              <a:t>Mastertextformat bearbeiten</a:t>
            </a:r>
          </a:p>
        </p:txBody>
      </p:sp>
      <p:cxnSp>
        <p:nvCxnSpPr>
          <p:cNvPr id="2" name="Gerade Verbindung 1">
            <a:extLst>
              <a:ext uri="{FF2B5EF4-FFF2-40B4-BE49-F238E27FC236}">
                <a16:creationId xmlns:a16="http://schemas.microsoft.com/office/drawing/2014/main" id="{4D0F59DA-CC95-C805-EF85-E130C06D2FB8}"/>
              </a:ext>
            </a:extLst>
          </p:cNvPr>
          <p:cNvCxnSpPr/>
          <p:nvPr userDrawn="1"/>
        </p:nvCxnSpPr>
        <p:spPr>
          <a:xfrm>
            <a:off x="6172200" y="0"/>
            <a:ext cx="0" cy="10287000"/>
          </a:xfrm>
          <a:prstGeom prst="line">
            <a:avLst/>
          </a:prstGeom>
          <a:ln>
            <a:solidFill>
              <a:schemeClr val="tx1">
                <a:lumMod val="50000"/>
                <a:lumOff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3" name="Gerade Verbindung 2">
            <a:extLst>
              <a:ext uri="{FF2B5EF4-FFF2-40B4-BE49-F238E27FC236}">
                <a16:creationId xmlns:a16="http://schemas.microsoft.com/office/drawing/2014/main" id="{3F758D33-840C-BE38-024D-9A11845F46D3}"/>
              </a:ext>
            </a:extLst>
          </p:cNvPr>
          <p:cNvCxnSpPr/>
          <p:nvPr userDrawn="1"/>
        </p:nvCxnSpPr>
        <p:spPr>
          <a:xfrm>
            <a:off x="11963400" y="0"/>
            <a:ext cx="0" cy="10287000"/>
          </a:xfrm>
          <a:prstGeom prst="line">
            <a:avLst/>
          </a:prstGeom>
          <a:ln>
            <a:solidFill>
              <a:schemeClr val="tx1">
                <a:lumMod val="50000"/>
                <a:lumOff val="50000"/>
              </a:schemeClr>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420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127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extBox 14">
            <a:extLst>
              <a:ext uri="{FF2B5EF4-FFF2-40B4-BE49-F238E27FC236}">
                <a16:creationId xmlns:a16="http://schemas.microsoft.com/office/drawing/2014/main" id="{0F8C5656-0D29-DF63-6034-17649AE0E0B3}"/>
              </a:ext>
            </a:extLst>
          </p:cNvPr>
          <p:cNvSpPr txBox="1"/>
          <p:nvPr userDrawn="1"/>
        </p:nvSpPr>
        <p:spPr>
          <a:xfrm>
            <a:off x="3524311" y="80619"/>
            <a:ext cx="12471426" cy="1473865"/>
          </a:xfrm>
          <a:prstGeom prst="rect">
            <a:avLst/>
          </a:prstGeom>
        </p:spPr>
        <p:txBody>
          <a:bodyPr wrap="square" lIns="0" tIns="0" rIns="0" bIns="0" rtlCol="0" anchor="t">
            <a:spAutoFit/>
          </a:bodyPr>
          <a:lstStyle/>
          <a:p>
            <a:pPr algn="ctr">
              <a:lnSpc>
                <a:spcPts val="12963"/>
              </a:lnSpc>
              <a:spcBef>
                <a:spcPct val="0"/>
              </a:spcBef>
            </a:pPr>
            <a:r>
              <a:rPr lang="en-US" sz="9972" b="1" spc="199" dirty="0">
                <a:solidFill>
                  <a:schemeClr val="bg1"/>
                </a:solidFill>
                <a:latin typeface="Voga"/>
                <a:ea typeface="Voga"/>
                <a:cs typeface="Voga"/>
                <a:sym typeface="Voga"/>
              </a:rPr>
              <a:t>INDIVIDUALISIERTES LERNEN</a:t>
            </a:r>
          </a:p>
        </p:txBody>
      </p:sp>
      <p:sp>
        <p:nvSpPr>
          <p:cNvPr id="8" name="TextBox 14">
            <a:extLst>
              <a:ext uri="{FF2B5EF4-FFF2-40B4-BE49-F238E27FC236}">
                <a16:creationId xmlns:a16="http://schemas.microsoft.com/office/drawing/2014/main" id="{47AB6604-9FC6-EC04-F30C-B5E2E5B8F9D0}"/>
              </a:ext>
            </a:extLst>
          </p:cNvPr>
          <p:cNvSpPr txBox="1"/>
          <p:nvPr userDrawn="1"/>
        </p:nvSpPr>
        <p:spPr>
          <a:xfrm>
            <a:off x="449204" y="76291"/>
            <a:ext cx="1158994" cy="1473865"/>
          </a:xfrm>
          <a:prstGeom prst="rect">
            <a:avLst/>
          </a:prstGeom>
        </p:spPr>
        <p:txBody>
          <a:bodyPr wrap="square" lIns="0" tIns="0" rIns="0" bIns="0" rtlCol="0" anchor="t">
            <a:spAutoFit/>
          </a:bodyPr>
          <a:lstStyle/>
          <a:p>
            <a:pPr algn="ctr">
              <a:lnSpc>
                <a:spcPts val="12963"/>
              </a:lnSpc>
              <a:spcBef>
                <a:spcPct val="0"/>
              </a:spcBef>
            </a:pPr>
            <a:r>
              <a:rPr lang="en-US" sz="9972" b="1" spc="199" dirty="0">
                <a:solidFill>
                  <a:schemeClr val="bg1"/>
                </a:solidFill>
                <a:latin typeface="Voga"/>
                <a:ea typeface="Voga"/>
                <a:cs typeface="Voga"/>
                <a:sym typeface="Voga"/>
              </a:rPr>
              <a:t>4</a:t>
            </a:r>
          </a:p>
        </p:txBody>
      </p:sp>
      <p:sp>
        <p:nvSpPr>
          <p:cNvPr id="10" name="Rechteck 9">
            <a:extLst>
              <a:ext uri="{FF2B5EF4-FFF2-40B4-BE49-F238E27FC236}">
                <a16:creationId xmlns:a16="http://schemas.microsoft.com/office/drawing/2014/main" id="{89A57630-952C-506F-11B8-7BCA4C50DF95}"/>
              </a:ext>
            </a:extLst>
          </p:cNvPr>
          <p:cNvSpPr/>
          <p:nvPr userDrawn="1"/>
        </p:nvSpPr>
        <p:spPr>
          <a:xfrm>
            <a:off x="563473" y="2349253"/>
            <a:ext cx="9902632" cy="7699696"/>
          </a:xfrm>
          <a:custGeom>
            <a:avLst/>
            <a:gdLst>
              <a:gd name="connsiteX0" fmla="*/ 0 w 9902632"/>
              <a:gd name="connsiteY0" fmla="*/ 0 h 7699696"/>
              <a:gd name="connsiteX1" fmla="*/ 483481 w 9902632"/>
              <a:gd name="connsiteY1" fmla="*/ 0 h 7699696"/>
              <a:gd name="connsiteX2" fmla="*/ 768910 w 9902632"/>
              <a:gd name="connsiteY2" fmla="*/ 0 h 7699696"/>
              <a:gd name="connsiteX3" fmla="*/ 1549471 w 9902632"/>
              <a:gd name="connsiteY3" fmla="*/ 0 h 7699696"/>
              <a:gd name="connsiteX4" fmla="*/ 2032952 w 9902632"/>
              <a:gd name="connsiteY4" fmla="*/ 0 h 7699696"/>
              <a:gd name="connsiteX5" fmla="*/ 2516434 w 9902632"/>
              <a:gd name="connsiteY5" fmla="*/ 0 h 7699696"/>
              <a:gd name="connsiteX6" fmla="*/ 3296994 w 9902632"/>
              <a:gd name="connsiteY6" fmla="*/ 0 h 7699696"/>
              <a:gd name="connsiteX7" fmla="*/ 3681449 w 9902632"/>
              <a:gd name="connsiteY7" fmla="*/ 0 h 7699696"/>
              <a:gd name="connsiteX8" fmla="*/ 4462009 w 9902632"/>
              <a:gd name="connsiteY8" fmla="*/ 0 h 7699696"/>
              <a:gd name="connsiteX9" fmla="*/ 5242570 w 9902632"/>
              <a:gd name="connsiteY9" fmla="*/ 0 h 7699696"/>
              <a:gd name="connsiteX10" fmla="*/ 5825078 w 9902632"/>
              <a:gd name="connsiteY10" fmla="*/ 0 h 7699696"/>
              <a:gd name="connsiteX11" fmla="*/ 6605638 w 9902632"/>
              <a:gd name="connsiteY11" fmla="*/ 0 h 7699696"/>
              <a:gd name="connsiteX12" fmla="*/ 7089119 w 9902632"/>
              <a:gd name="connsiteY12" fmla="*/ 0 h 7699696"/>
              <a:gd name="connsiteX13" fmla="*/ 7572601 w 9902632"/>
              <a:gd name="connsiteY13" fmla="*/ 0 h 7699696"/>
              <a:gd name="connsiteX14" fmla="*/ 8254135 w 9902632"/>
              <a:gd name="connsiteY14" fmla="*/ 0 h 7699696"/>
              <a:gd name="connsiteX15" fmla="*/ 8737616 w 9902632"/>
              <a:gd name="connsiteY15" fmla="*/ 0 h 7699696"/>
              <a:gd name="connsiteX16" fmla="*/ 9902632 w 9902632"/>
              <a:gd name="connsiteY16" fmla="*/ 0 h 7699696"/>
              <a:gd name="connsiteX17" fmla="*/ 9902632 w 9902632"/>
              <a:gd name="connsiteY17" fmla="*/ 746278 h 7699696"/>
              <a:gd name="connsiteX18" fmla="*/ 9902632 w 9902632"/>
              <a:gd name="connsiteY18" fmla="*/ 1415559 h 7699696"/>
              <a:gd name="connsiteX19" fmla="*/ 9902632 w 9902632"/>
              <a:gd name="connsiteY19" fmla="*/ 2084841 h 7699696"/>
              <a:gd name="connsiteX20" fmla="*/ 9902632 w 9902632"/>
              <a:gd name="connsiteY20" fmla="*/ 2446134 h 7699696"/>
              <a:gd name="connsiteX21" fmla="*/ 9902632 w 9902632"/>
              <a:gd name="connsiteY21" fmla="*/ 2884425 h 7699696"/>
              <a:gd name="connsiteX22" fmla="*/ 9902632 w 9902632"/>
              <a:gd name="connsiteY22" fmla="*/ 3553706 h 7699696"/>
              <a:gd name="connsiteX23" fmla="*/ 9902632 w 9902632"/>
              <a:gd name="connsiteY23" fmla="*/ 4068993 h 7699696"/>
              <a:gd name="connsiteX24" fmla="*/ 9902632 w 9902632"/>
              <a:gd name="connsiteY24" fmla="*/ 4507284 h 7699696"/>
              <a:gd name="connsiteX25" fmla="*/ 9902632 w 9902632"/>
              <a:gd name="connsiteY25" fmla="*/ 5176565 h 7699696"/>
              <a:gd name="connsiteX26" fmla="*/ 9902632 w 9902632"/>
              <a:gd name="connsiteY26" fmla="*/ 5768849 h 7699696"/>
              <a:gd name="connsiteX27" fmla="*/ 9902632 w 9902632"/>
              <a:gd name="connsiteY27" fmla="*/ 6361133 h 7699696"/>
              <a:gd name="connsiteX28" fmla="*/ 9902632 w 9902632"/>
              <a:gd name="connsiteY28" fmla="*/ 7107412 h 7699696"/>
              <a:gd name="connsiteX29" fmla="*/ 9902632 w 9902632"/>
              <a:gd name="connsiteY29" fmla="*/ 7699696 h 7699696"/>
              <a:gd name="connsiteX30" fmla="*/ 9617203 w 9902632"/>
              <a:gd name="connsiteY30" fmla="*/ 7699696 h 7699696"/>
              <a:gd name="connsiteX31" fmla="*/ 8935669 w 9902632"/>
              <a:gd name="connsiteY31" fmla="*/ 7699696 h 7699696"/>
              <a:gd name="connsiteX32" fmla="*/ 8650240 w 9902632"/>
              <a:gd name="connsiteY32" fmla="*/ 7699696 h 7699696"/>
              <a:gd name="connsiteX33" fmla="*/ 7968706 w 9902632"/>
              <a:gd name="connsiteY33" fmla="*/ 7699696 h 7699696"/>
              <a:gd name="connsiteX34" fmla="*/ 7584251 w 9902632"/>
              <a:gd name="connsiteY34" fmla="*/ 7699696 h 7699696"/>
              <a:gd name="connsiteX35" fmla="*/ 7298822 w 9902632"/>
              <a:gd name="connsiteY35" fmla="*/ 7699696 h 7699696"/>
              <a:gd name="connsiteX36" fmla="*/ 6914367 w 9902632"/>
              <a:gd name="connsiteY36" fmla="*/ 7699696 h 7699696"/>
              <a:gd name="connsiteX37" fmla="*/ 6232833 w 9902632"/>
              <a:gd name="connsiteY37" fmla="*/ 7699696 h 7699696"/>
              <a:gd name="connsiteX38" fmla="*/ 5848378 w 9902632"/>
              <a:gd name="connsiteY38" fmla="*/ 7699696 h 7699696"/>
              <a:gd name="connsiteX39" fmla="*/ 5562949 w 9902632"/>
              <a:gd name="connsiteY39" fmla="*/ 7699696 h 7699696"/>
              <a:gd name="connsiteX40" fmla="*/ 5178494 w 9902632"/>
              <a:gd name="connsiteY40" fmla="*/ 7699696 h 7699696"/>
              <a:gd name="connsiteX41" fmla="*/ 4695013 w 9902632"/>
              <a:gd name="connsiteY41" fmla="*/ 7699696 h 7699696"/>
              <a:gd name="connsiteX42" fmla="*/ 4112505 w 9902632"/>
              <a:gd name="connsiteY42" fmla="*/ 7699696 h 7699696"/>
              <a:gd name="connsiteX43" fmla="*/ 3728050 w 9902632"/>
              <a:gd name="connsiteY43" fmla="*/ 7699696 h 7699696"/>
              <a:gd name="connsiteX44" fmla="*/ 2947489 w 9902632"/>
              <a:gd name="connsiteY44" fmla="*/ 7699696 h 7699696"/>
              <a:gd name="connsiteX45" fmla="*/ 2364982 w 9902632"/>
              <a:gd name="connsiteY45" fmla="*/ 7699696 h 7699696"/>
              <a:gd name="connsiteX46" fmla="*/ 1584421 w 9902632"/>
              <a:gd name="connsiteY46" fmla="*/ 7699696 h 7699696"/>
              <a:gd name="connsiteX47" fmla="*/ 902887 w 9902632"/>
              <a:gd name="connsiteY47" fmla="*/ 7699696 h 7699696"/>
              <a:gd name="connsiteX48" fmla="*/ 0 w 9902632"/>
              <a:gd name="connsiteY48" fmla="*/ 7699696 h 7699696"/>
              <a:gd name="connsiteX49" fmla="*/ 0 w 9902632"/>
              <a:gd name="connsiteY49" fmla="*/ 7030415 h 7699696"/>
              <a:gd name="connsiteX50" fmla="*/ 0 w 9902632"/>
              <a:gd name="connsiteY50" fmla="*/ 6361133 h 7699696"/>
              <a:gd name="connsiteX51" fmla="*/ 0 w 9902632"/>
              <a:gd name="connsiteY51" fmla="*/ 5768849 h 7699696"/>
              <a:gd name="connsiteX52" fmla="*/ 0 w 9902632"/>
              <a:gd name="connsiteY52" fmla="*/ 5022571 h 7699696"/>
              <a:gd name="connsiteX53" fmla="*/ 0 w 9902632"/>
              <a:gd name="connsiteY53" fmla="*/ 4276293 h 7699696"/>
              <a:gd name="connsiteX54" fmla="*/ 0 w 9902632"/>
              <a:gd name="connsiteY54" fmla="*/ 3607011 h 7699696"/>
              <a:gd name="connsiteX55" fmla="*/ 0 w 9902632"/>
              <a:gd name="connsiteY55" fmla="*/ 2937730 h 7699696"/>
              <a:gd name="connsiteX56" fmla="*/ 0 w 9902632"/>
              <a:gd name="connsiteY56" fmla="*/ 2268449 h 7699696"/>
              <a:gd name="connsiteX57" fmla="*/ 0 w 9902632"/>
              <a:gd name="connsiteY57" fmla="*/ 1830159 h 7699696"/>
              <a:gd name="connsiteX58" fmla="*/ 0 w 9902632"/>
              <a:gd name="connsiteY58" fmla="*/ 1083880 h 7699696"/>
              <a:gd name="connsiteX59" fmla="*/ 0 w 9902632"/>
              <a:gd name="connsiteY59" fmla="*/ 0 h 769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902632" h="7699696" extrusionOk="0">
                <a:moveTo>
                  <a:pt x="0" y="0"/>
                </a:moveTo>
                <a:cubicBezTo>
                  <a:pt x="165671" y="-2496"/>
                  <a:pt x="317340" y="30989"/>
                  <a:pt x="483481" y="0"/>
                </a:cubicBezTo>
                <a:cubicBezTo>
                  <a:pt x="649622" y="-30989"/>
                  <a:pt x="651553" y="32480"/>
                  <a:pt x="768910" y="0"/>
                </a:cubicBezTo>
                <a:cubicBezTo>
                  <a:pt x="886267" y="-32480"/>
                  <a:pt x="1344046" y="82075"/>
                  <a:pt x="1549471" y="0"/>
                </a:cubicBezTo>
                <a:cubicBezTo>
                  <a:pt x="1754896" y="-82075"/>
                  <a:pt x="1815833" y="14553"/>
                  <a:pt x="2032952" y="0"/>
                </a:cubicBezTo>
                <a:cubicBezTo>
                  <a:pt x="2250071" y="-14553"/>
                  <a:pt x="2386143" y="20080"/>
                  <a:pt x="2516434" y="0"/>
                </a:cubicBezTo>
                <a:cubicBezTo>
                  <a:pt x="2646725" y="-20080"/>
                  <a:pt x="3065480" y="80522"/>
                  <a:pt x="3296994" y="0"/>
                </a:cubicBezTo>
                <a:cubicBezTo>
                  <a:pt x="3528508" y="-80522"/>
                  <a:pt x="3496170" y="34435"/>
                  <a:pt x="3681449" y="0"/>
                </a:cubicBezTo>
                <a:cubicBezTo>
                  <a:pt x="3866728" y="-34435"/>
                  <a:pt x="4299891" y="92353"/>
                  <a:pt x="4462009" y="0"/>
                </a:cubicBezTo>
                <a:cubicBezTo>
                  <a:pt x="4624127" y="-92353"/>
                  <a:pt x="5068876" y="76138"/>
                  <a:pt x="5242570" y="0"/>
                </a:cubicBezTo>
                <a:cubicBezTo>
                  <a:pt x="5416264" y="-76138"/>
                  <a:pt x="5539354" y="24704"/>
                  <a:pt x="5825078" y="0"/>
                </a:cubicBezTo>
                <a:cubicBezTo>
                  <a:pt x="6110802" y="-24704"/>
                  <a:pt x="6217569" y="27823"/>
                  <a:pt x="6605638" y="0"/>
                </a:cubicBezTo>
                <a:cubicBezTo>
                  <a:pt x="6993707" y="-27823"/>
                  <a:pt x="6939433" y="38804"/>
                  <a:pt x="7089119" y="0"/>
                </a:cubicBezTo>
                <a:cubicBezTo>
                  <a:pt x="7238805" y="-38804"/>
                  <a:pt x="7403847" y="10907"/>
                  <a:pt x="7572601" y="0"/>
                </a:cubicBezTo>
                <a:cubicBezTo>
                  <a:pt x="7741355" y="-10907"/>
                  <a:pt x="7942933" y="69978"/>
                  <a:pt x="8254135" y="0"/>
                </a:cubicBezTo>
                <a:cubicBezTo>
                  <a:pt x="8565337" y="-69978"/>
                  <a:pt x="8560960" y="49664"/>
                  <a:pt x="8737616" y="0"/>
                </a:cubicBezTo>
                <a:cubicBezTo>
                  <a:pt x="8914272" y="-49664"/>
                  <a:pt x="9389468" y="119493"/>
                  <a:pt x="9902632" y="0"/>
                </a:cubicBezTo>
                <a:cubicBezTo>
                  <a:pt x="9904082" y="360746"/>
                  <a:pt x="9822496" y="511035"/>
                  <a:pt x="9902632" y="746278"/>
                </a:cubicBezTo>
                <a:cubicBezTo>
                  <a:pt x="9982768" y="981521"/>
                  <a:pt x="9898482" y="1235081"/>
                  <a:pt x="9902632" y="1415559"/>
                </a:cubicBezTo>
                <a:cubicBezTo>
                  <a:pt x="9906782" y="1596037"/>
                  <a:pt x="9837368" y="1794463"/>
                  <a:pt x="9902632" y="2084841"/>
                </a:cubicBezTo>
                <a:cubicBezTo>
                  <a:pt x="9967896" y="2375219"/>
                  <a:pt x="9868272" y="2285106"/>
                  <a:pt x="9902632" y="2446134"/>
                </a:cubicBezTo>
                <a:cubicBezTo>
                  <a:pt x="9936992" y="2607162"/>
                  <a:pt x="9896313" y="2689875"/>
                  <a:pt x="9902632" y="2884425"/>
                </a:cubicBezTo>
                <a:cubicBezTo>
                  <a:pt x="9908951" y="3078975"/>
                  <a:pt x="9871039" y="3353113"/>
                  <a:pt x="9902632" y="3553706"/>
                </a:cubicBezTo>
                <a:cubicBezTo>
                  <a:pt x="9934225" y="3754299"/>
                  <a:pt x="9865957" y="3941601"/>
                  <a:pt x="9902632" y="4068993"/>
                </a:cubicBezTo>
                <a:cubicBezTo>
                  <a:pt x="9939307" y="4196385"/>
                  <a:pt x="9864850" y="4337542"/>
                  <a:pt x="9902632" y="4507284"/>
                </a:cubicBezTo>
                <a:cubicBezTo>
                  <a:pt x="9940414" y="4677026"/>
                  <a:pt x="9882066" y="5032281"/>
                  <a:pt x="9902632" y="5176565"/>
                </a:cubicBezTo>
                <a:cubicBezTo>
                  <a:pt x="9923198" y="5320849"/>
                  <a:pt x="9890681" y="5623962"/>
                  <a:pt x="9902632" y="5768849"/>
                </a:cubicBezTo>
                <a:cubicBezTo>
                  <a:pt x="9914583" y="5913736"/>
                  <a:pt x="9895353" y="6147927"/>
                  <a:pt x="9902632" y="6361133"/>
                </a:cubicBezTo>
                <a:cubicBezTo>
                  <a:pt x="9909911" y="6574339"/>
                  <a:pt x="9867823" y="6935955"/>
                  <a:pt x="9902632" y="7107412"/>
                </a:cubicBezTo>
                <a:cubicBezTo>
                  <a:pt x="9937441" y="7278869"/>
                  <a:pt x="9890905" y="7578202"/>
                  <a:pt x="9902632" y="7699696"/>
                </a:cubicBezTo>
                <a:cubicBezTo>
                  <a:pt x="9826679" y="7712223"/>
                  <a:pt x="9741290" y="7680216"/>
                  <a:pt x="9617203" y="7699696"/>
                </a:cubicBezTo>
                <a:cubicBezTo>
                  <a:pt x="9493116" y="7719176"/>
                  <a:pt x="9086131" y="7696713"/>
                  <a:pt x="8935669" y="7699696"/>
                </a:cubicBezTo>
                <a:cubicBezTo>
                  <a:pt x="8785207" y="7702679"/>
                  <a:pt x="8755844" y="7670908"/>
                  <a:pt x="8650240" y="7699696"/>
                </a:cubicBezTo>
                <a:cubicBezTo>
                  <a:pt x="8544636" y="7728484"/>
                  <a:pt x="8133520" y="7640802"/>
                  <a:pt x="7968706" y="7699696"/>
                </a:cubicBezTo>
                <a:cubicBezTo>
                  <a:pt x="7803892" y="7758590"/>
                  <a:pt x="7715407" y="7671515"/>
                  <a:pt x="7584251" y="7699696"/>
                </a:cubicBezTo>
                <a:cubicBezTo>
                  <a:pt x="7453095" y="7727877"/>
                  <a:pt x="7368008" y="7677691"/>
                  <a:pt x="7298822" y="7699696"/>
                </a:cubicBezTo>
                <a:cubicBezTo>
                  <a:pt x="7229636" y="7721701"/>
                  <a:pt x="7055791" y="7676995"/>
                  <a:pt x="6914367" y="7699696"/>
                </a:cubicBezTo>
                <a:cubicBezTo>
                  <a:pt x="6772944" y="7722397"/>
                  <a:pt x="6497019" y="7694646"/>
                  <a:pt x="6232833" y="7699696"/>
                </a:cubicBezTo>
                <a:cubicBezTo>
                  <a:pt x="5968647" y="7704746"/>
                  <a:pt x="5975700" y="7653877"/>
                  <a:pt x="5848378" y="7699696"/>
                </a:cubicBezTo>
                <a:cubicBezTo>
                  <a:pt x="5721057" y="7745515"/>
                  <a:pt x="5642546" y="7679098"/>
                  <a:pt x="5562949" y="7699696"/>
                </a:cubicBezTo>
                <a:cubicBezTo>
                  <a:pt x="5483352" y="7720294"/>
                  <a:pt x="5257412" y="7673025"/>
                  <a:pt x="5178494" y="7699696"/>
                </a:cubicBezTo>
                <a:cubicBezTo>
                  <a:pt x="5099577" y="7726367"/>
                  <a:pt x="4844344" y="7669094"/>
                  <a:pt x="4695013" y="7699696"/>
                </a:cubicBezTo>
                <a:cubicBezTo>
                  <a:pt x="4545682" y="7730298"/>
                  <a:pt x="4322592" y="7697391"/>
                  <a:pt x="4112505" y="7699696"/>
                </a:cubicBezTo>
                <a:cubicBezTo>
                  <a:pt x="3902418" y="7702001"/>
                  <a:pt x="3913260" y="7673793"/>
                  <a:pt x="3728050" y="7699696"/>
                </a:cubicBezTo>
                <a:cubicBezTo>
                  <a:pt x="3542841" y="7725599"/>
                  <a:pt x="3220899" y="7687700"/>
                  <a:pt x="2947489" y="7699696"/>
                </a:cubicBezTo>
                <a:cubicBezTo>
                  <a:pt x="2674079" y="7711692"/>
                  <a:pt x="2627716" y="7635031"/>
                  <a:pt x="2364982" y="7699696"/>
                </a:cubicBezTo>
                <a:cubicBezTo>
                  <a:pt x="2102248" y="7764361"/>
                  <a:pt x="1949164" y="7694942"/>
                  <a:pt x="1584421" y="7699696"/>
                </a:cubicBezTo>
                <a:cubicBezTo>
                  <a:pt x="1219678" y="7704450"/>
                  <a:pt x="1053118" y="7639588"/>
                  <a:pt x="902887" y="7699696"/>
                </a:cubicBezTo>
                <a:cubicBezTo>
                  <a:pt x="752656" y="7759804"/>
                  <a:pt x="441422" y="7676553"/>
                  <a:pt x="0" y="7699696"/>
                </a:cubicBezTo>
                <a:cubicBezTo>
                  <a:pt x="-76152" y="7375130"/>
                  <a:pt x="20738" y="7217007"/>
                  <a:pt x="0" y="7030415"/>
                </a:cubicBezTo>
                <a:cubicBezTo>
                  <a:pt x="-20738" y="6843823"/>
                  <a:pt x="52918" y="6591001"/>
                  <a:pt x="0" y="6361133"/>
                </a:cubicBezTo>
                <a:cubicBezTo>
                  <a:pt x="-52918" y="6131265"/>
                  <a:pt x="33179" y="6018407"/>
                  <a:pt x="0" y="5768849"/>
                </a:cubicBezTo>
                <a:cubicBezTo>
                  <a:pt x="-33179" y="5519291"/>
                  <a:pt x="64898" y="5253029"/>
                  <a:pt x="0" y="5022571"/>
                </a:cubicBezTo>
                <a:cubicBezTo>
                  <a:pt x="-64898" y="4792113"/>
                  <a:pt x="5099" y="4454361"/>
                  <a:pt x="0" y="4276293"/>
                </a:cubicBezTo>
                <a:cubicBezTo>
                  <a:pt x="-5099" y="4098225"/>
                  <a:pt x="20900" y="3831563"/>
                  <a:pt x="0" y="3607011"/>
                </a:cubicBezTo>
                <a:cubicBezTo>
                  <a:pt x="-20900" y="3382459"/>
                  <a:pt x="20443" y="3230293"/>
                  <a:pt x="0" y="2937730"/>
                </a:cubicBezTo>
                <a:cubicBezTo>
                  <a:pt x="-20443" y="2645167"/>
                  <a:pt x="66499" y="2437948"/>
                  <a:pt x="0" y="2268449"/>
                </a:cubicBezTo>
                <a:cubicBezTo>
                  <a:pt x="-66499" y="2098950"/>
                  <a:pt x="16795" y="1998891"/>
                  <a:pt x="0" y="1830159"/>
                </a:cubicBezTo>
                <a:cubicBezTo>
                  <a:pt x="-16795" y="1661427"/>
                  <a:pt x="89077" y="1391038"/>
                  <a:pt x="0" y="1083880"/>
                </a:cubicBezTo>
                <a:cubicBezTo>
                  <a:pt x="-89077" y="776722"/>
                  <a:pt x="24699" y="235115"/>
                  <a:pt x="0" y="0"/>
                </a:cubicBezTo>
                <a:close/>
              </a:path>
            </a:pathLst>
          </a:custGeom>
          <a:noFill/>
          <a:ln>
            <a:solidFill>
              <a:schemeClr val="accent4"/>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eform 3">
            <a:extLst>
              <a:ext uri="{FF2B5EF4-FFF2-40B4-BE49-F238E27FC236}">
                <a16:creationId xmlns:a16="http://schemas.microsoft.com/office/drawing/2014/main" id="{E57CF1BF-1626-535D-656C-AC0C8CA61840}"/>
              </a:ext>
            </a:extLst>
          </p:cNvPr>
          <p:cNvSpPr/>
          <p:nvPr userDrawn="1"/>
        </p:nvSpPr>
        <p:spPr>
          <a:xfrm>
            <a:off x="10695492" y="5113597"/>
            <a:ext cx="2402599" cy="1447566"/>
          </a:xfrm>
          <a:custGeom>
            <a:avLst/>
            <a:gdLst/>
            <a:ahLst/>
            <a:cxnLst/>
            <a:rect l="l" t="t" r="r" b="b"/>
            <a:pathLst>
              <a:path w="2402599" h="1447566">
                <a:moveTo>
                  <a:pt x="0" y="0"/>
                </a:moveTo>
                <a:lnTo>
                  <a:pt x="2402600" y="0"/>
                </a:lnTo>
                <a:lnTo>
                  <a:pt x="2402600" y="1447566"/>
                </a:lnTo>
                <a:lnTo>
                  <a:pt x="0" y="14475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2" name="Freeform 12">
            <a:extLst>
              <a:ext uri="{FF2B5EF4-FFF2-40B4-BE49-F238E27FC236}">
                <a16:creationId xmlns:a16="http://schemas.microsoft.com/office/drawing/2014/main" id="{475FB411-5CED-D263-5E4D-6F79F4C551E9}"/>
              </a:ext>
            </a:extLst>
          </p:cNvPr>
          <p:cNvSpPr/>
          <p:nvPr userDrawn="1"/>
        </p:nvSpPr>
        <p:spPr>
          <a:xfrm rot="-5400000">
            <a:off x="-2561545" y="5686280"/>
            <a:ext cx="6195594" cy="413072"/>
          </a:xfrm>
          <a:custGeom>
            <a:avLst/>
            <a:gdLst/>
            <a:ahLst/>
            <a:cxnLst/>
            <a:rect l="l" t="t" r="r" b="b"/>
            <a:pathLst>
              <a:path w="7315200" h="868680">
                <a:moveTo>
                  <a:pt x="0" y="0"/>
                </a:moveTo>
                <a:lnTo>
                  <a:pt x="7315200" y="0"/>
                </a:lnTo>
                <a:lnTo>
                  <a:pt x="7315200" y="868680"/>
                </a:lnTo>
                <a:lnTo>
                  <a:pt x="0" y="868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3" name="TextBox 15">
            <a:extLst>
              <a:ext uri="{FF2B5EF4-FFF2-40B4-BE49-F238E27FC236}">
                <a16:creationId xmlns:a16="http://schemas.microsoft.com/office/drawing/2014/main" id="{57CF5D11-6B61-EE3F-929E-1D56CB71CAE2}"/>
              </a:ext>
            </a:extLst>
          </p:cNvPr>
          <p:cNvSpPr txBox="1"/>
          <p:nvPr userDrawn="1"/>
        </p:nvSpPr>
        <p:spPr>
          <a:xfrm>
            <a:off x="13327478" y="2316134"/>
            <a:ext cx="2668259" cy="495300"/>
          </a:xfrm>
          <a:prstGeom prst="rect">
            <a:avLst/>
          </a:prstGeom>
        </p:spPr>
        <p:txBody>
          <a:bodyPr wrap="square" lIns="0" tIns="0" rIns="0" bIns="0" rtlCol="0" anchor="t">
            <a:spAutoFit/>
          </a:bodyPr>
          <a:lstStyle/>
          <a:p>
            <a:pPr>
              <a:lnSpc>
                <a:spcPts val="3900"/>
              </a:lnSpc>
              <a:spcBef>
                <a:spcPct val="0"/>
              </a:spcBef>
            </a:pPr>
            <a:r>
              <a:rPr lang="en-US" sz="3000" b="1" spc="60" dirty="0">
                <a:solidFill>
                  <a:schemeClr val="tx1">
                    <a:lumMod val="75000"/>
                    <a:lumOff val="25000"/>
                  </a:schemeClr>
                </a:solidFill>
                <a:latin typeface="Fira Sans Semi-Bold"/>
                <a:ea typeface="Fira Sans Semi-Bold"/>
                <a:cs typeface="Fira Sans Semi-Bold"/>
                <a:sym typeface="Fira Sans Semi-Bold"/>
              </a:rPr>
              <a:t>2. SCHRITT</a:t>
            </a:r>
          </a:p>
        </p:txBody>
      </p:sp>
      <p:sp>
        <p:nvSpPr>
          <p:cNvPr id="14" name="TextBox 16">
            <a:extLst>
              <a:ext uri="{FF2B5EF4-FFF2-40B4-BE49-F238E27FC236}">
                <a16:creationId xmlns:a16="http://schemas.microsoft.com/office/drawing/2014/main" id="{A4BBD4C1-6035-B3D2-655F-0E8F58B33450}"/>
              </a:ext>
            </a:extLst>
          </p:cNvPr>
          <p:cNvSpPr txBox="1"/>
          <p:nvPr userDrawn="1"/>
        </p:nvSpPr>
        <p:spPr>
          <a:xfrm>
            <a:off x="13228074" y="3099154"/>
            <a:ext cx="4749230" cy="3716017"/>
          </a:xfrm>
          <a:prstGeom prst="rect">
            <a:avLst/>
          </a:prstGeom>
        </p:spPr>
        <p:txBody>
          <a:bodyPr lIns="0" tIns="0" rIns="0" bIns="0" rtlCol="0" anchor="t">
            <a:spAutoFit/>
          </a:bodyPr>
          <a:lstStyle/>
          <a:p>
            <a:pPr algn="l">
              <a:lnSpc>
                <a:spcPts val="2464"/>
              </a:lnSpc>
            </a:pPr>
            <a:r>
              <a:rPr lang="en-US" sz="1896" b="1" spc="28" dirty="0" err="1">
                <a:solidFill>
                  <a:schemeClr val="tx1">
                    <a:lumMod val="75000"/>
                    <a:lumOff val="25000"/>
                  </a:schemeClr>
                </a:solidFill>
                <a:latin typeface="Fira Sans Bold"/>
                <a:ea typeface="Fira Sans Bold"/>
                <a:cs typeface="Fira Sans Bold"/>
                <a:sym typeface="Fira Sans Bold"/>
              </a:rPr>
              <a:t>Relevanz</a:t>
            </a:r>
            <a:r>
              <a:rPr lang="en-US" sz="1896" b="1" spc="28" dirty="0">
                <a:solidFill>
                  <a:schemeClr val="tx1">
                    <a:lumMod val="75000"/>
                    <a:lumOff val="25000"/>
                  </a:schemeClr>
                </a:solidFill>
                <a:latin typeface="Fira Sans Bold"/>
                <a:ea typeface="Fira Sans Bold"/>
                <a:cs typeface="Fira Sans Bold"/>
                <a:sym typeface="Fira Sans Bold"/>
              </a:rPr>
              <a:t> für den </a:t>
            </a:r>
            <a:r>
              <a:rPr lang="en-US" sz="1896" b="1" spc="28" dirty="0" err="1">
                <a:solidFill>
                  <a:schemeClr val="tx1">
                    <a:lumMod val="75000"/>
                    <a:lumOff val="25000"/>
                  </a:schemeClr>
                </a:solidFill>
                <a:latin typeface="Fira Sans Bold"/>
                <a:ea typeface="Fira Sans Bold"/>
                <a:cs typeface="Fira Sans Bold"/>
                <a:sym typeface="Fira Sans Bold"/>
              </a:rPr>
              <a:t>eigenen</a:t>
            </a:r>
            <a:r>
              <a:rPr lang="en-US" sz="1896" b="1" spc="28" dirty="0">
                <a:solidFill>
                  <a:schemeClr val="tx1">
                    <a:lumMod val="75000"/>
                    <a:lumOff val="25000"/>
                  </a:schemeClr>
                </a:solidFill>
                <a:latin typeface="Fira Sans Bold"/>
                <a:ea typeface="Fira Sans Bold"/>
                <a:cs typeface="Fira Sans Bold"/>
                <a:sym typeface="Fira Sans Bold"/>
              </a:rPr>
              <a:t> </a:t>
            </a:r>
            <a:r>
              <a:rPr lang="en-US" sz="1896" b="1" spc="28" dirty="0" err="1">
                <a:solidFill>
                  <a:schemeClr val="tx1">
                    <a:lumMod val="75000"/>
                    <a:lumOff val="25000"/>
                  </a:schemeClr>
                </a:solidFill>
                <a:latin typeface="Fira Sans Bold"/>
                <a:ea typeface="Fira Sans Bold"/>
                <a:cs typeface="Fira Sans Bold"/>
                <a:sym typeface="Fira Sans Bold"/>
              </a:rPr>
              <a:t>Unterricht</a:t>
            </a:r>
            <a:endParaRPr lang="en-US" sz="1896" b="1" spc="28"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en-US" sz="1896" b="1" spc="28"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en-US" sz="1896" b="1" spc="28" dirty="0">
              <a:solidFill>
                <a:schemeClr val="tx1">
                  <a:lumMod val="75000"/>
                  <a:lumOff val="25000"/>
                </a:schemeClr>
              </a:solidFill>
              <a:latin typeface="Fira Sans Bold"/>
              <a:ea typeface="Fira Sans Bold"/>
              <a:cs typeface="Fira Sans Bold"/>
              <a:sym typeface="Fira Sans Bold"/>
            </a:endParaRPr>
          </a:p>
          <a:p>
            <a:pPr algn="l">
              <a:lnSpc>
                <a:spcPts val="2464"/>
              </a:lnSpc>
            </a:pPr>
            <a:r>
              <a:rPr lang="en-US" sz="1896" b="1" spc="28" dirty="0" err="1">
                <a:solidFill>
                  <a:schemeClr val="tx1">
                    <a:lumMod val="75000"/>
                    <a:lumOff val="25000"/>
                  </a:schemeClr>
                </a:solidFill>
                <a:latin typeface="Fira Sans Bold"/>
                <a:ea typeface="Fira Sans Bold"/>
                <a:cs typeface="Fira Sans Bold"/>
                <a:sym typeface="Fira Sans Bold"/>
              </a:rPr>
              <a:t>Beratungs</a:t>
            </a:r>
            <a:r>
              <a:rPr lang="en-US" sz="1896" b="1" spc="28" dirty="0">
                <a:solidFill>
                  <a:schemeClr val="tx1">
                    <a:lumMod val="75000"/>
                    <a:lumOff val="25000"/>
                  </a:schemeClr>
                </a:solidFill>
                <a:latin typeface="Fira Sans Bold"/>
                <a:ea typeface="Fira Sans Bold"/>
                <a:cs typeface="Fira Sans Bold"/>
                <a:sym typeface="Fira Sans Bold"/>
              </a:rPr>
              <a:t>- und </a:t>
            </a:r>
            <a:r>
              <a:rPr lang="en-US" sz="1896" b="1" spc="28" dirty="0" err="1">
                <a:solidFill>
                  <a:schemeClr val="tx1">
                    <a:lumMod val="75000"/>
                    <a:lumOff val="25000"/>
                  </a:schemeClr>
                </a:solidFill>
                <a:latin typeface="Fira Sans Bold"/>
                <a:ea typeface="Fira Sans Bold"/>
                <a:cs typeface="Fira Sans Bold"/>
                <a:sym typeface="Fira Sans Bold"/>
              </a:rPr>
              <a:t>Fortbildungswunsch</a:t>
            </a:r>
            <a:endParaRPr lang="en-US" sz="1896" b="1" spc="28"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en-US" sz="1896" b="1" spc="28"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en-US" sz="1896" b="1" spc="28" dirty="0">
              <a:solidFill>
                <a:schemeClr val="tx1">
                  <a:lumMod val="75000"/>
                  <a:lumOff val="25000"/>
                </a:schemeClr>
              </a:solidFill>
              <a:latin typeface="Fira Sans Bold"/>
              <a:ea typeface="Fira Sans Bold"/>
              <a:cs typeface="Fira Sans Bold"/>
              <a:sym typeface="Fira Sans Bold"/>
            </a:endParaRPr>
          </a:p>
          <a:p>
            <a:pPr algn="l">
              <a:lnSpc>
                <a:spcPts val="2464"/>
              </a:lnSpc>
            </a:pPr>
            <a:r>
              <a:rPr lang="en-US" sz="1896" b="1" spc="28" dirty="0" err="1">
                <a:solidFill>
                  <a:schemeClr val="tx1">
                    <a:lumMod val="75000"/>
                    <a:lumOff val="25000"/>
                  </a:schemeClr>
                </a:solidFill>
                <a:latin typeface="Fira Sans Bold"/>
                <a:ea typeface="Fira Sans Bold"/>
                <a:cs typeface="Fira Sans Bold"/>
                <a:sym typeface="Fira Sans Bold"/>
              </a:rPr>
              <a:t>Reflexion</a:t>
            </a:r>
            <a:endParaRPr lang="en-US" sz="1896" b="1" spc="28" dirty="0">
              <a:solidFill>
                <a:schemeClr val="tx1">
                  <a:lumMod val="75000"/>
                  <a:lumOff val="25000"/>
                </a:schemeClr>
              </a:solidFill>
              <a:latin typeface="Fira Sans Bold"/>
              <a:ea typeface="Fira Sans Bold"/>
              <a:cs typeface="Fira Sans Bold"/>
              <a:sym typeface="Fira Sans Bold"/>
            </a:endParaRPr>
          </a:p>
          <a:p>
            <a:pPr algn="ctr">
              <a:lnSpc>
                <a:spcPts val="2464"/>
              </a:lnSpc>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2464"/>
              </a:lnSpc>
              <a:spcBef>
                <a:spcPct val="0"/>
              </a:spcBef>
            </a:pPr>
            <a:endParaRPr lang="en-US" sz="1896" spc="28" dirty="0">
              <a:solidFill>
                <a:schemeClr val="tx1">
                  <a:lumMod val="75000"/>
                  <a:lumOff val="25000"/>
                </a:schemeClr>
              </a:solidFill>
              <a:latin typeface="Fira Sans"/>
              <a:ea typeface="Fira Sans"/>
              <a:cs typeface="Fira Sans"/>
              <a:sym typeface="Fira Sans"/>
            </a:endParaRPr>
          </a:p>
          <a:p>
            <a:pPr algn="ctr">
              <a:lnSpc>
                <a:spcPts val="1313"/>
              </a:lnSpc>
              <a:spcBef>
                <a:spcPct val="0"/>
              </a:spcBef>
            </a:pPr>
            <a:endParaRPr lang="en-US" sz="1896" spc="28" dirty="0">
              <a:solidFill>
                <a:schemeClr val="tx1">
                  <a:lumMod val="75000"/>
                  <a:lumOff val="25000"/>
                </a:schemeClr>
              </a:solidFill>
              <a:latin typeface="Fira Sans"/>
              <a:ea typeface="Fira Sans"/>
              <a:cs typeface="Fira Sans"/>
              <a:sym typeface="Fira Sans"/>
            </a:endParaRPr>
          </a:p>
        </p:txBody>
      </p:sp>
      <p:sp>
        <p:nvSpPr>
          <p:cNvPr id="15" name="TextBox 17">
            <a:extLst>
              <a:ext uri="{FF2B5EF4-FFF2-40B4-BE49-F238E27FC236}">
                <a16:creationId xmlns:a16="http://schemas.microsoft.com/office/drawing/2014/main" id="{C3D8F39C-6200-C039-CB80-D4C03051D14D}"/>
              </a:ext>
            </a:extLst>
          </p:cNvPr>
          <p:cNvSpPr txBox="1"/>
          <p:nvPr userDrawn="1"/>
        </p:nvSpPr>
        <p:spPr>
          <a:xfrm>
            <a:off x="337939" y="1842519"/>
            <a:ext cx="2668260" cy="495300"/>
          </a:xfrm>
          <a:prstGeom prst="rect">
            <a:avLst/>
          </a:prstGeom>
        </p:spPr>
        <p:txBody>
          <a:bodyPr wrap="square" lIns="0" tIns="0" rIns="0" bIns="0" rtlCol="0" anchor="t">
            <a:spAutoFit/>
          </a:bodyPr>
          <a:lstStyle/>
          <a:p>
            <a:pPr marL="647700" lvl="1" indent="-323850" algn="ctr">
              <a:lnSpc>
                <a:spcPts val="3900"/>
              </a:lnSpc>
              <a:spcBef>
                <a:spcPct val="0"/>
              </a:spcBef>
              <a:buAutoNum type="arabicPeriod"/>
            </a:pPr>
            <a:r>
              <a:rPr lang="en-US" sz="3000" b="1" spc="60" dirty="0">
                <a:solidFill>
                  <a:srgbClr val="000000"/>
                </a:solidFill>
                <a:latin typeface="Fira Sans Semi-Bold"/>
                <a:ea typeface="Fira Sans Semi-Bold"/>
                <a:cs typeface="Fira Sans Semi-Bold"/>
                <a:sym typeface="Fira Sans Semi-Bold"/>
              </a:rPr>
              <a:t> </a:t>
            </a:r>
            <a:r>
              <a:rPr lang="en-US" sz="3000" b="1" spc="60" dirty="0">
                <a:solidFill>
                  <a:schemeClr val="tx1">
                    <a:lumMod val="75000"/>
                    <a:lumOff val="25000"/>
                  </a:schemeClr>
                </a:solidFill>
                <a:latin typeface="Fira Sans Semi-Bold"/>
                <a:ea typeface="Fira Sans Semi-Bold"/>
                <a:cs typeface="Fira Sans Semi-Bold"/>
                <a:sym typeface="Fira Sans Semi-Bold"/>
              </a:rPr>
              <a:t>SCHRITT</a:t>
            </a:r>
          </a:p>
        </p:txBody>
      </p:sp>
      <p:sp>
        <p:nvSpPr>
          <p:cNvPr id="16" name="Freeform 13">
            <a:extLst>
              <a:ext uri="{FF2B5EF4-FFF2-40B4-BE49-F238E27FC236}">
                <a16:creationId xmlns:a16="http://schemas.microsoft.com/office/drawing/2014/main" id="{325CDDDE-C15A-2DE0-13DC-F1775E3E4A0C}"/>
              </a:ext>
            </a:extLst>
          </p:cNvPr>
          <p:cNvSpPr/>
          <p:nvPr userDrawn="1"/>
        </p:nvSpPr>
        <p:spPr>
          <a:xfrm rot="5400000">
            <a:off x="10122776" y="8924395"/>
            <a:ext cx="1030103" cy="711883"/>
          </a:xfrm>
          <a:custGeom>
            <a:avLst/>
            <a:gdLst/>
            <a:ahLst/>
            <a:cxnLst/>
            <a:rect l="l" t="t" r="r" b="b"/>
            <a:pathLst>
              <a:path w="1361346" h="912102">
                <a:moveTo>
                  <a:pt x="0" y="0"/>
                </a:moveTo>
                <a:lnTo>
                  <a:pt x="1361345" y="0"/>
                </a:lnTo>
                <a:lnTo>
                  <a:pt x="1361345" y="912102"/>
                </a:lnTo>
                <a:lnTo>
                  <a:pt x="0" y="9121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17" name="Freeform 14">
            <a:extLst>
              <a:ext uri="{FF2B5EF4-FFF2-40B4-BE49-F238E27FC236}">
                <a16:creationId xmlns:a16="http://schemas.microsoft.com/office/drawing/2014/main" id="{AAC9DE10-91F8-84EB-CDB8-51FFE131BC2F}"/>
              </a:ext>
            </a:extLst>
          </p:cNvPr>
          <p:cNvSpPr/>
          <p:nvPr userDrawn="1"/>
        </p:nvSpPr>
        <p:spPr>
          <a:xfrm>
            <a:off x="4842898" y="9118854"/>
            <a:ext cx="960084" cy="598852"/>
          </a:xfrm>
          <a:custGeom>
            <a:avLst/>
            <a:gdLst/>
            <a:ahLst/>
            <a:cxnLst/>
            <a:rect l="l" t="t" r="r" b="b"/>
            <a:pathLst>
              <a:path w="960084" h="598852">
                <a:moveTo>
                  <a:pt x="0" y="0"/>
                </a:moveTo>
                <a:lnTo>
                  <a:pt x="960084" y="0"/>
                </a:lnTo>
                <a:lnTo>
                  <a:pt x="960084" y="598852"/>
                </a:lnTo>
                <a:lnTo>
                  <a:pt x="0" y="5988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18" name="Rechteck 17">
            <a:extLst>
              <a:ext uri="{FF2B5EF4-FFF2-40B4-BE49-F238E27FC236}">
                <a16:creationId xmlns:a16="http://schemas.microsoft.com/office/drawing/2014/main" id="{7BDF5097-33CB-ADF3-5FED-BAE05FF1998A}"/>
              </a:ext>
            </a:extLst>
          </p:cNvPr>
          <p:cNvSpPr/>
          <p:nvPr userDrawn="1"/>
        </p:nvSpPr>
        <p:spPr>
          <a:xfrm>
            <a:off x="13178665" y="7372879"/>
            <a:ext cx="4611325" cy="2676070"/>
          </a:xfrm>
          <a:custGeom>
            <a:avLst/>
            <a:gdLst>
              <a:gd name="connsiteX0" fmla="*/ 0 w 4611325"/>
              <a:gd name="connsiteY0" fmla="*/ 0 h 2676070"/>
              <a:gd name="connsiteX1" fmla="*/ 750987 w 4611325"/>
              <a:gd name="connsiteY1" fmla="*/ 0 h 2676070"/>
              <a:gd name="connsiteX2" fmla="*/ 1455861 w 4611325"/>
              <a:gd name="connsiteY2" fmla="*/ 0 h 2676070"/>
              <a:gd name="connsiteX3" fmla="*/ 2114622 w 4611325"/>
              <a:gd name="connsiteY3" fmla="*/ 0 h 2676070"/>
              <a:gd name="connsiteX4" fmla="*/ 2773383 w 4611325"/>
              <a:gd name="connsiteY4" fmla="*/ 0 h 2676070"/>
              <a:gd name="connsiteX5" fmla="*/ 3524370 w 4611325"/>
              <a:gd name="connsiteY5" fmla="*/ 0 h 2676070"/>
              <a:gd name="connsiteX6" fmla="*/ 4611325 w 4611325"/>
              <a:gd name="connsiteY6" fmla="*/ 0 h 2676070"/>
              <a:gd name="connsiteX7" fmla="*/ 4611325 w 4611325"/>
              <a:gd name="connsiteY7" fmla="*/ 588735 h 2676070"/>
              <a:gd name="connsiteX8" fmla="*/ 4611325 w 4611325"/>
              <a:gd name="connsiteY8" fmla="*/ 1284514 h 2676070"/>
              <a:gd name="connsiteX9" fmla="*/ 4611325 w 4611325"/>
              <a:gd name="connsiteY9" fmla="*/ 1873249 h 2676070"/>
              <a:gd name="connsiteX10" fmla="*/ 4611325 w 4611325"/>
              <a:gd name="connsiteY10" fmla="*/ 2676070 h 2676070"/>
              <a:gd name="connsiteX11" fmla="*/ 4044791 w 4611325"/>
              <a:gd name="connsiteY11" fmla="*/ 2676070 h 2676070"/>
              <a:gd name="connsiteX12" fmla="*/ 3293804 w 4611325"/>
              <a:gd name="connsiteY12" fmla="*/ 2676070 h 2676070"/>
              <a:gd name="connsiteX13" fmla="*/ 2681156 w 4611325"/>
              <a:gd name="connsiteY13" fmla="*/ 2676070 h 2676070"/>
              <a:gd name="connsiteX14" fmla="*/ 1930169 w 4611325"/>
              <a:gd name="connsiteY14" fmla="*/ 2676070 h 2676070"/>
              <a:gd name="connsiteX15" fmla="*/ 1363635 w 4611325"/>
              <a:gd name="connsiteY15" fmla="*/ 2676070 h 2676070"/>
              <a:gd name="connsiteX16" fmla="*/ 843214 w 4611325"/>
              <a:gd name="connsiteY16" fmla="*/ 2676070 h 2676070"/>
              <a:gd name="connsiteX17" fmla="*/ 0 w 4611325"/>
              <a:gd name="connsiteY17" fmla="*/ 2676070 h 2676070"/>
              <a:gd name="connsiteX18" fmla="*/ 0 w 4611325"/>
              <a:gd name="connsiteY18" fmla="*/ 1980292 h 2676070"/>
              <a:gd name="connsiteX19" fmla="*/ 0 w 4611325"/>
              <a:gd name="connsiteY19" fmla="*/ 1391556 h 2676070"/>
              <a:gd name="connsiteX20" fmla="*/ 0 w 4611325"/>
              <a:gd name="connsiteY20" fmla="*/ 669018 h 2676070"/>
              <a:gd name="connsiteX21" fmla="*/ 0 w 4611325"/>
              <a:gd name="connsiteY21" fmla="*/ 0 h 26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11325" h="2676070" fill="none" extrusionOk="0">
                <a:moveTo>
                  <a:pt x="0" y="0"/>
                </a:moveTo>
                <a:cubicBezTo>
                  <a:pt x="284345" y="5254"/>
                  <a:pt x="437907" y="10736"/>
                  <a:pt x="750987" y="0"/>
                </a:cubicBezTo>
                <a:cubicBezTo>
                  <a:pt x="1064067" y="-10736"/>
                  <a:pt x="1276947" y="-20380"/>
                  <a:pt x="1455861" y="0"/>
                </a:cubicBezTo>
                <a:cubicBezTo>
                  <a:pt x="1634775" y="20380"/>
                  <a:pt x="1799468" y="-14640"/>
                  <a:pt x="2114622" y="0"/>
                </a:cubicBezTo>
                <a:cubicBezTo>
                  <a:pt x="2429776" y="14640"/>
                  <a:pt x="2509865" y="-29103"/>
                  <a:pt x="2773383" y="0"/>
                </a:cubicBezTo>
                <a:cubicBezTo>
                  <a:pt x="3036901" y="29103"/>
                  <a:pt x="3242692" y="-32811"/>
                  <a:pt x="3524370" y="0"/>
                </a:cubicBezTo>
                <a:cubicBezTo>
                  <a:pt x="3806048" y="32811"/>
                  <a:pt x="4157042" y="-10225"/>
                  <a:pt x="4611325" y="0"/>
                </a:cubicBezTo>
                <a:cubicBezTo>
                  <a:pt x="4582082" y="272689"/>
                  <a:pt x="4609906" y="374302"/>
                  <a:pt x="4611325" y="588735"/>
                </a:cubicBezTo>
                <a:cubicBezTo>
                  <a:pt x="4612744" y="803168"/>
                  <a:pt x="4621753" y="1040822"/>
                  <a:pt x="4611325" y="1284514"/>
                </a:cubicBezTo>
                <a:cubicBezTo>
                  <a:pt x="4600897" y="1528206"/>
                  <a:pt x="4602563" y="1623635"/>
                  <a:pt x="4611325" y="1873249"/>
                </a:cubicBezTo>
                <a:cubicBezTo>
                  <a:pt x="4620087" y="2122864"/>
                  <a:pt x="4594540" y="2405317"/>
                  <a:pt x="4611325" y="2676070"/>
                </a:cubicBezTo>
                <a:cubicBezTo>
                  <a:pt x="4402011" y="2658051"/>
                  <a:pt x="4242052" y="2656135"/>
                  <a:pt x="4044791" y="2676070"/>
                </a:cubicBezTo>
                <a:cubicBezTo>
                  <a:pt x="3847530" y="2696005"/>
                  <a:pt x="3600851" y="2682029"/>
                  <a:pt x="3293804" y="2676070"/>
                </a:cubicBezTo>
                <a:cubicBezTo>
                  <a:pt x="2986757" y="2670111"/>
                  <a:pt x="2984073" y="2676919"/>
                  <a:pt x="2681156" y="2676070"/>
                </a:cubicBezTo>
                <a:cubicBezTo>
                  <a:pt x="2378239" y="2675221"/>
                  <a:pt x="2288717" y="2653083"/>
                  <a:pt x="1930169" y="2676070"/>
                </a:cubicBezTo>
                <a:cubicBezTo>
                  <a:pt x="1571621" y="2699057"/>
                  <a:pt x="1489860" y="2683238"/>
                  <a:pt x="1363635" y="2676070"/>
                </a:cubicBezTo>
                <a:cubicBezTo>
                  <a:pt x="1237410" y="2668902"/>
                  <a:pt x="1100169" y="2687791"/>
                  <a:pt x="843214" y="2676070"/>
                </a:cubicBezTo>
                <a:cubicBezTo>
                  <a:pt x="586259" y="2664349"/>
                  <a:pt x="224755" y="2690856"/>
                  <a:pt x="0" y="2676070"/>
                </a:cubicBezTo>
                <a:cubicBezTo>
                  <a:pt x="-29801" y="2491814"/>
                  <a:pt x="-28148" y="2275499"/>
                  <a:pt x="0" y="1980292"/>
                </a:cubicBezTo>
                <a:cubicBezTo>
                  <a:pt x="28148" y="1685085"/>
                  <a:pt x="-2174" y="1533066"/>
                  <a:pt x="0" y="1391556"/>
                </a:cubicBezTo>
                <a:cubicBezTo>
                  <a:pt x="2174" y="1250046"/>
                  <a:pt x="-3602" y="963525"/>
                  <a:pt x="0" y="669018"/>
                </a:cubicBezTo>
                <a:cubicBezTo>
                  <a:pt x="3602" y="374511"/>
                  <a:pt x="-12592" y="271247"/>
                  <a:pt x="0" y="0"/>
                </a:cubicBezTo>
                <a:close/>
              </a:path>
              <a:path w="4611325" h="2676070" stroke="0" extrusionOk="0">
                <a:moveTo>
                  <a:pt x="0" y="0"/>
                </a:moveTo>
                <a:cubicBezTo>
                  <a:pt x="270036" y="-30039"/>
                  <a:pt x="336480" y="-9516"/>
                  <a:pt x="612647" y="0"/>
                </a:cubicBezTo>
                <a:cubicBezTo>
                  <a:pt x="888814" y="9516"/>
                  <a:pt x="970623" y="8164"/>
                  <a:pt x="1133068" y="0"/>
                </a:cubicBezTo>
                <a:cubicBezTo>
                  <a:pt x="1295513" y="-8164"/>
                  <a:pt x="1553426" y="6519"/>
                  <a:pt x="1884056" y="0"/>
                </a:cubicBezTo>
                <a:cubicBezTo>
                  <a:pt x="2214686" y="-6519"/>
                  <a:pt x="2249854" y="-877"/>
                  <a:pt x="2496703" y="0"/>
                </a:cubicBezTo>
                <a:cubicBezTo>
                  <a:pt x="2743552" y="877"/>
                  <a:pt x="2829509" y="-6358"/>
                  <a:pt x="3109351" y="0"/>
                </a:cubicBezTo>
                <a:cubicBezTo>
                  <a:pt x="3389193" y="6358"/>
                  <a:pt x="3584048" y="20118"/>
                  <a:pt x="3860338" y="0"/>
                </a:cubicBezTo>
                <a:cubicBezTo>
                  <a:pt x="4136628" y="-20118"/>
                  <a:pt x="4457746" y="-3032"/>
                  <a:pt x="4611325" y="0"/>
                </a:cubicBezTo>
                <a:cubicBezTo>
                  <a:pt x="4579979" y="347774"/>
                  <a:pt x="4628664" y="378006"/>
                  <a:pt x="4611325" y="722539"/>
                </a:cubicBezTo>
                <a:cubicBezTo>
                  <a:pt x="4593986" y="1067072"/>
                  <a:pt x="4581260" y="1048238"/>
                  <a:pt x="4611325" y="1338035"/>
                </a:cubicBezTo>
                <a:cubicBezTo>
                  <a:pt x="4641390" y="1627832"/>
                  <a:pt x="4616006" y="1813153"/>
                  <a:pt x="4611325" y="1953531"/>
                </a:cubicBezTo>
                <a:cubicBezTo>
                  <a:pt x="4606644" y="2093909"/>
                  <a:pt x="4645676" y="2405021"/>
                  <a:pt x="4611325" y="2676070"/>
                </a:cubicBezTo>
                <a:cubicBezTo>
                  <a:pt x="4452733" y="2645129"/>
                  <a:pt x="4204167" y="2710289"/>
                  <a:pt x="3906451" y="2676070"/>
                </a:cubicBezTo>
                <a:cubicBezTo>
                  <a:pt x="3608735" y="2641851"/>
                  <a:pt x="3478210" y="2667164"/>
                  <a:pt x="3155464" y="2676070"/>
                </a:cubicBezTo>
                <a:cubicBezTo>
                  <a:pt x="2832718" y="2684976"/>
                  <a:pt x="2572319" y="2691462"/>
                  <a:pt x="2404477" y="2676070"/>
                </a:cubicBezTo>
                <a:cubicBezTo>
                  <a:pt x="2236635" y="2660678"/>
                  <a:pt x="1962522" y="2684575"/>
                  <a:pt x="1837942" y="2676070"/>
                </a:cubicBezTo>
                <a:cubicBezTo>
                  <a:pt x="1713363" y="2667565"/>
                  <a:pt x="1459265" y="2704457"/>
                  <a:pt x="1179182" y="2676070"/>
                </a:cubicBezTo>
                <a:cubicBezTo>
                  <a:pt x="899099" y="2647683"/>
                  <a:pt x="475003" y="2689010"/>
                  <a:pt x="0" y="2676070"/>
                </a:cubicBezTo>
                <a:cubicBezTo>
                  <a:pt x="-19821" y="2425242"/>
                  <a:pt x="-7438" y="2213528"/>
                  <a:pt x="0" y="2007053"/>
                </a:cubicBezTo>
                <a:cubicBezTo>
                  <a:pt x="7438" y="1800578"/>
                  <a:pt x="-8729" y="1613595"/>
                  <a:pt x="0" y="1391556"/>
                </a:cubicBezTo>
                <a:cubicBezTo>
                  <a:pt x="8729" y="1169517"/>
                  <a:pt x="17077" y="1036640"/>
                  <a:pt x="0" y="776060"/>
                </a:cubicBezTo>
                <a:cubicBezTo>
                  <a:pt x="-17077" y="515480"/>
                  <a:pt x="5859" y="329874"/>
                  <a:pt x="0" y="0"/>
                </a:cubicBezTo>
                <a:close/>
              </a:path>
            </a:pathLst>
          </a:custGeom>
          <a:solidFill>
            <a:schemeClr val="bg1">
              <a:alpha val="18000"/>
            </a:schemeClr>
          </a:solidFill>
          <a:ln>
            <a:solidFill>
              <a:schemeClr val="accent4"/>
            </a:solidFill>
            <a:extLst>
              <a:ext uri="{C807C97D-BFC1-408E-A445-0C87EB9F89A2}">
                <ask:lineSketchStyleProps xmlns:ask="http://schemas.microsoft.com/office/drawing/2018/sketchyshapes" sd="1219033472">
                  <a:prstGeom prst="rect">
                    <a:avLst/>
                  </a:prstGeom>
                  <ask:type>
                    <ask:lineSketchFreehand/>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eform 12">
            <a:extLst>
              <a:ext uri="{FF2B5EF4-FFF2-40B4-BE49-F238E27FC236}">
                <a16:creationId xmlns:a16="http://schemas.microsoft.com/office/drawing/2014/main" id="{70448FC9-C837-489E-02F2-542290B88813}"/>
              </a:ext>
            </a:extLst>
          </p:cNvPr>
          <p:cNvSpPr/>
          <p:nvPr userDrawn="1"/>
        </p:nvSpPr>
        <p:spPr>
          <a:xfrm>
            <a:off x="13887566" y="7192197"/>
            <a:ext cx="2646072" cy="296310"/>
          </a:xfrm>
          <a:custGeom>
            <a:avLst/>
            <a:gdLst/>
            <a:ahLst/>
            <a:cxnLst/>
            <a:rect l="l" t="t" r="r" b="b"/>
            <a:pathLst>
              <a:path w="7315200" h="868680">
                <a:moveTo>
                  <a:pt x="0" y="0"/>
                </a:moveTo>
                <a:lnTo>
                  <a:pt x="7315200" y="0"/>
                </a:lnTo>
                <a:lnTo>
                  <a:pt x="7315200" y="868680"/>
                </a:lnTo>
                <a:lnTo>
                  <a:pt x="0" y="868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20" name="Gruppieren 19">
            <a:extLst>
              <a:ext uri="{FF2B5EF4-FFF2-40B4-BE49-F238E27FC236}">
                <a16:creationId xmlns:a16="http://schemas.microsoft.com/office/drawing/2014/main" id="{53309736-DCFA-6D64-7DAF-56BF10063F54}"/>
              </a:ext>
            </a:extLst>
          </p:cNvPr>
          <p:cNvGrpSpPr/>
          <p:nvPr userDrawn="1"/>
        </p:nvGrpSpPr>
        <p:grpSpPr>
          <a:xfrm>
            <a:off x="14198139" y="3504652"/>
            <a:ext cx="2397215" cy="495844"/>
            <a:chOff x="7396429" y="5435237"/>
            <a:chExt cx="1868873" cy="390254"/>
          </a:xfrm>
        </p:grpSpPr>
        <p:sp>
          <p:nvSpPr>
            <p:cNvPr id="21" name="Rechteck 252">
              <a:extLst>
                <a:ext uri="{FF2B5EF4-FFF2-40B4-BE49-F238E27FC236}">
                  <a16:creationId xmlns:a16="http://schemas.microsoft.com/office/drawing/2014/main" id="{5FFF2602-FE34-575C-77A8-6EC01AEBD025}"/>
                </a:ext>
              </a:extLst>
            </p:cNvPr>
            <p:cNvSpPr/>
            <p:nvPr/>
          </p:nvSpPr>
          <p:spPr>
            <a:xfrm>
              <a:off x="7396429" y="5437294"/>
              <a:ext cx="934197" cy="388197"/>
            </a:xfrm>
            <a:prstGeom prst="rect">
              <a:avLst/>
            </a:prstGeom>
            <a:noFill/>
            <a:ln w="22225" cap="flat">
              <a:solidFill>
                <a:srgbClr val="FF6161"/>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22" name="Rechteck 253">
              <a:extLst>
                <a:ext uri="{FF2B5EF4-FFF2-40B4-BE49-F238E27FC236}">
                  <a16:creationId xmlns:a16="http://schemas.microsoft.com/office/drawing/2014/main" id="{8569272C-2742-5EF0-2AA0-F3223587656A}"/>
                </a:ext>
              </a:extLst>
            </p:cNvPr>
            <p:cNvSpPr/>
            <p:nvPr/>
          </p:nvSpPr>
          <p:spPr>
            <a:xfrm>
              <a:off x="8348954" y="5435237"/>
              <a:ext cx="916348" cy="388197"/>
            </a:xfrm>
            <a:prstGeom prst="rect">
              <a:avLst/>
            </a:prstGeom>
            <a:noFill/>
            <a:ln w="22225" cap="flat">
              <a:solidFill>
                <a:srgbClr val="008204"/>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23" name="Textfeld 262">
              <a:extLst>
                <a:ext uri="{FF2B5EF4-FFF2-40B4-BE49-F238E27FC236}">
                  <a16:creationId xmlns:a16="http://schemas.microsoft.com/office/drawing/2014/main" id="{168313FF-C514-3B33-132A-F3861CD29909}"/>
                </a:ext>
              </a:extLst>
            </p:cNvPr>
            <p:cNvSpPr txBox="1"/>
            <p:nvPr/>
          </p:nvSpPr>
          <p:spPr>
            <a:xfrm>
              <a:off x="7432124" y="5499761"/>
              <a:ext cx="893437" cy="2296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800" b="1">
                  <a:solidFill>
                    <a:srgbClr val="FF6161"/>
                  </a:solidFill>
                  <a:latin typeface="Verdana"/>
                  <a:ea typeface="Verdana"/>
                  <a:cs typeface="Verdana"/>
                  <a:sym typeface="Verdana"/>
                </a:defRPr>
              </a:lvl1pPr>
            </a:lstStyle>
            <a:p>
              <a:r>
                <a:rPr lang="de-DE" sz="1896" spc="28" dirty="0">
                  <a:solidFill>
                    <a:srgbClr val="FF0000"/>
                  </a:solidFill>
                  <a:latin typeface="Fira Sans Bold"/>
                </a:rPr>
                <a:t>NIEDRIG</a:t>
              </a:r>
              <a:endParaRPr sz="1896" spc="28" dirty="0">
                <a:solidFill>
                  <a:srgbClr val="FF0000"/>
                </a:solidFill>
                <a:latin typeface="Fira Sans Bold"/>
              </a:endParaRPr>
            </a:p>
          </p:txBody>
        </p:sp>
        <p:sp>
          <p:nvSpPr>
            <p:cNvPr id="24" name="Textfeld 266">
              <a:extLst>
                <a:ext uri="{FF2B5EF4-FFF2-40B4-BE49-F238E27FC236}">
                  <a16:creationId xmlns:a16="http://schemas.microsoft.com/office/drawing/2014/main" id="{D20E330D-D318-826A-0BAE-BA3E76701239}"/>
                </a:ext>
              </a:extLst>
            </p:cNvPr>
            <p:cNvSpPr txBox="1"/>
            <p:nvPr/>
          </p:nvSpPr>
          <p:spPr>
            <a:xfrm>
              <a:off x="8321832" y="5502810"/>
              <a:ext cx="914231" cy="2296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defRPr sz="800" b="1">
                  <a:solidFill>
                    <a:srgbClr val="008204"/>
                  </a:solidFill>
                  <a:latin typeface="Verdana"/>
                  <a:ea typeface="Verdana"/>
                  <a:cs typeface="Verdana"/>
                  <a:sym typeface="Verdana"/>
                </a:defRPr>
              </a:lvl1pPr>
            </a:lstStyle>
            <a:p>
              <a:r>
                <a:rPr lang="de-DE" sz="1896" spc="28" dirty="0">
                  <a:solidFill>
                    <a:schemeClr val="accent5">
                      <a:lumMod val="75000"/>
                    </a:schemeClr>
                  </a:solidFill>
                  <a:latin typeface="Fira Sans Bold"/>
                </a:rPr>
                <a:t>HOCH</a:t>
              </a:r>
              <a:endParaRPr sz="1896" spc="28" dirty="0">
                <a:solidFill>
                  <a:schemeClr val="accent5">
                    <a:lumMod val="75000"/>
                  </a:schemeClr>
                </a:solidFill>
                <a:latin typeface="Fira Sans Bold"/>
              </a:endParaRPr>
            </a:p>
          </p:txBody>
        </p:sp>
      </p:grpSp>
      <p:sp>
        <p:nvSpPr>
          <p:cNvPr id="25" name="Textfeld 47">
            <a:extLst>
              <a:ext uri="{FF2B5EF4-FFF2-40B4-BE49-F238E27FC236}">
                <a16:creationId xmlns:a16="http://schemas.microsoft.com/office/drawing/2014/main" id="{1E4F6B86-DE37-C9EC-BBB1-64FF06BB68FE}"/>
              </a:ext>
            </a:extLst>
          </p:cNvPr>
          <p:cNvSpPr txBox="1"/>
          <p:nvPr userDrawn="1"/>
        </p:nvSpPr>
        <p:spPr>
          <a:xfrm>
            <a:off x="14613179" y="4547922"/>
            <a:ext cx="555242" cy="2923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800">
                <a:latin typeface="Verdana"/>
                <a:ea typeface="Verdana"/>
                <a:cs typeface="Verdana"/>
                <a:sym typeface="Verdana"/>
              </a:defRPr>
            </a:lvl1pPr>
          </a:lstStyle>
          <a:p>
            <a:r>
              <a:rPr lang="de-DE" sz="1900" spc="28" dirty="0">
                <a:solidFill>
                  <a:schemeClr val="tx1">
                    <a:lumMod val="75000"/>
                    <a:lumOff val="25000"/>
                  </a:schemeClr>
                </a:solidFill>
                <a:latin typeface="Fira Sans"/>
              </a:rPr>
              <a:t>ja</a:t>
            </a:r>
            <a:endParaRPr sz="1900" spc="28" dirty="0">
              <a:solidFill>
                <a:schemeClr val="tx1">
                  <a:lumMod val="75000"/>
                  <a:lumOff val="25000"/>
                </a:schemeClr>
              </a:solidFill>
              <a:latin typeface="Fira Sans"/>
            </a:endParaRPr>
          </a:p>
        </p:txBody>
      </p:sp>
      <p:sp>
        <p:nvSpPr>
          <p:cNvPr id="26" name="Rechteck 48">
            <a:extLst>
              <a:ext uri="{FF2B5EF4-FFF2-40B4-BE49-F238E27FC236}">
                <a16:creationId xmlns:a16="http://schemas.microsoft.com/office/drawing/2014/main" id="{7037A16D-13A0-BEE9-21FE-4BEB982AE526}"/>
              </a:ext>
            </a:extLst>
          </p:cNvPr>
          <p:cNvSpPr/>
          <p:nvPr userDrawn="1"/>
        </p:nvSpPr>
        <p:spPr>
          <a:xfrm>
            <a:off x="14190000" y="4556332"/>
            <a:ext cx="288000" cy="288000"/>
          </a:xfrm>
          <a:prstGeom prst="rect">
            <a:avLst/>
          </a:prstGeom>
          <a:solidFill>
            <a:srgbClr val="FFFFFF"/>
          </a:solidFill>
          <a:ln w="12700" cap="flat">
            <a:solidFill>
              <a:schemeClr val="tx1">
                <a:lumMod val="75000"/>
                <a:lumOff val="25000"/>
              </a:schemeClr>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 name="Rechteck 23">
            <a:extLst>
              <a:ext uri="{FF2B5EF4-FFF2-40B4-BE49-F238E27FC236}">
                <a16:creationId xmlns:a16="http://schemas.microsoft.com/office/drawing/2014/main" id="{6207A671-82A9-7577-D0E8-49F258DD33F4}"/>
              </a:ext>
            </a:extLst>
          </p:cNvPr>
          <p:cNvSpPr/>
          <p:nvPr userDrawn="1"/>
        </p:nvSpPr>
        <p:spPr>
          <a:xfrm>
            <a:off x="15447327" y="4551249"/>
            <a:ext cx="288000" cy="288000"/>
          </a:xfrm>
          <a:prstGeom prst="rect">
            <a:avLst/>
          </a:prstGeom>
          <a:solidFill>
            <a:srgbClr val="FFFFFF"/>
          </a:solidFill>
          <a:ln w="12700" cap="flat">
            <a:solidFill>
              <a:schemeClr val="tx1">
                <a:lumMod val="75000"/>
                <a:lumOff val="25000"/>
              </a:schemeClr>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 name="Textfeld 22">
            <a:extLst>
              <a:ext uri="{FF2B5EF4-FFF2-40B4-BE49-F238E27FC236}">
                <a16:creationId xmlns:a16="http://schemas.microsoft.com/office/drawing/2014/main" id="{248245A7-481C-3709-135A-E6C87D00812D}"/>
              </a:ext>
            </a:extLst>
          </p:cNvPr>
          <p:cNvSpPr txBox="1"/>
          <p:nvPr userDrawn="1"/>
        </p:nvSpPr>
        <p:spPr>
          <a:xfrm>
            <a:off x="15794306" y="4533900"/>
            <a:ext cx="817294" cy="2923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800">
                <a:latin typeface="Verdana"/>
                <a:ea typeface="Verdana"/>
                <a:cs typeface="Verdana"/>
                <a:sym typeface="Verdana"/>
              </a:defRPr>
            </a:lvl1pPr>
          </a:lstStyle>
          <a:p>
            <a:r>
              <a:rPr sz="1900" spc="28" dirty="0" err="1">
                <a:solidFill>
                  <a:schemeClr val="tx1">
                    <a:lumMod val="75000"/>
                    <a:lumOff val="25000"/>
                  </a:schemeClr>
                </a:solidFill>
                <a:latin typeface="Fira Sans"/>
              </a:rPr>
              <a:t>nein</a:t>
            </a:r>
            <a:endParaRPr sz="1900" spc="28" dirty="0">
              <a:solidFill>
                <a:schemeClr val="tx1">
                  <a:lumMod val="75000"/>
                  <a:lumOff val="25000"/>
                </a:schemeClr>
              </a:solidFill>
              <a:latin typeface="Fira Sans"/>
            </a:endParaRPr>
          </a:p>
        </p:txBody>
      </p:sp>
      <p:sp>
        <p:nvSpPr>
          <p:cNvPr id="30" name="Textfeld 29">
            <a:extLst>
              <a:ext uri="{FF2B5EF4-FFF2-40B4-BE49-F238E27FC236}">
                <a16:creationId xmlns:a16="http://schemas.microsoft.com/office/drawing/2014/main" id="{D4657113-FD2A-CB7A-431F-6DA371B456B5}"/>
              </a:ext>
            </a:extLst>
          </p:cNvPr>
          <p:cNvSpPr txBox="1"/>
          <p:nvPr userDrawn="1"/>
        </p:nvSpPr>
        <p:spPr>
          <a:xfrm>
            <a:off x="5713431" y="9064887"/>
            <a:ext cx="4767118" cy="964623"/>
          </a:xfrm>
          <a:prstGeom prst="rect">
            <a:avLst/>
          </a:prstGeom>
          <a:noFill/>
        </p:spPr>
        <p:txBody>
          <a:bodyPr wrap="square">
            <a:spAutoFit/>
          </a:bodyPr>
          <a:lstStyle/>
          <a:p>
            <a:pPr algn="l">
              <a:lnSpc>
                <a:spcPts val="2281"/>
              </a:lnSpc>
              <a:spcBef>
                <a:spcPct val="0"/>
              </a:spcBef>
            </a:pPr>
            <a:r>
              <a:rPr lang="de-DE" sz="1800" i="1" spc="26" noProof="0" dirty="0">
                <a:solidFill>
                  <a:schemeClr val="tx1">
                    <a:lumMod val="75000"/>
                    <a:lumOff val="25000"/>
                  </a:schemeClr>
                </a:solidFill>
                <a:latin typeface="Fira Sans Light Italics"/>
                <a:ea typeface="Fira Sans Light Italics"/>
                <a:cs typeface="Fira Sans Light Italics"/>
                <a:sym typeface="Fira Sans Light Italics"/>
              </a:rPr>
              <a:t>Auf der Rückseite konkrete Beispiele aus der Unterrichtspraxis. Scannen Sie dazu den QR-Code. </a:t>
            </a:r>
          </a:p>
        </p:txBody>
      </p:sp>
      <p:sp>
        <p:nvSpPr>
          <p:cNvPr id="31" name="Textplatzhalter 16">
            <a:extLst>
              <a:ext uri="{FF2B5EF4-FFF2-40B4-BE49-F238E27FC236}">
                <a16:creationId xmlns:a16="http://schemas.microsoft.com/office/drawing/2014/main" id="{95B91CF5-029A-C9E0-0FC7-7E7DC5F3EA88}"/>
              </a:ext>
            </a:extLst>
          </p:cNvPr>
          <p:cNvSpPr>
            <a:spLocks noGrp="1"/>
          </p:cNvSpPr>
          <p:nvPr>
            <p:ph type="body" sz="quarter" idx="13"/>
          </p:nvPr>
        </p:nvSpPr>
        <p:spPr>
          <a:xfrm>
            <a:off x="13235850" y="5400169"/>
            <a:ext cx="4510867" cy="1735604"/>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32" name="Textplatzhalter 16">
            <a:extLst>
              <a:ext uri="{FF2B5EF4-FFF2-40B4-BE49-F238E27FC236}">
                <a16:creationId xmlns:a16="http://schemas.microsoft.com/office/drawing/2014/main" id="{1E0B5A48-23AF-AE34-6D4B-471902608C28}"/>
              </a:ext>
            </a:extLst>
          </p:cNvPr>
          <p:cNvSpPr>
            <a:spLocks noGrp="1"/>
          </p:cNvSpPr>
          <p:nvPr>
            <p:ph type="body" sz="quarter" idx="14"/>
          </p:nvPr>
        </p:nvSpPr>
        <p:spPr>
          <a:xfrm>
            <a:off x="788574" y="2592456"/>
            <a:ext cx="4510867" cy="652639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
        <p:nvSpPr>
          <p:cNvPr id="33" name="Textplatzhalter 16">
            <a:extLst>
              <a:ext uri="{FF2B5EF4-FFF2-40B4-BE49-F238E27FC236}">
                <a16:creationId xmlns:a16="http://schemas.microsoft.com/office/drawing/2014/main" id="{BD4C28CB-1085-C3DC-77EC-1CD035F93866}"/>
              </a:ext>
            </a:extLst>
          </p:cNvPr>
          <p:cNvSpPr>
            <a:spLocks noGrp="1"/>
          </p:cNvSpPr>
          <p:nvPr>
            <p:ph type="body" sz="quarter" idx="15"/>
          </p:nvPr>
        </p:nvSpPr>
        <p:spPr>
          <a:xfrm>
            <a:off x="5663106" y="2563784"/>
            <a:ext cx="4510867" cy="6526398"/>
          </a:xfrm>
          <a:prstGeom prst="rect">
            <a:avLst/>
          </a:prstGeom>
        </p:spPr>
        <p:txBody>
          <a:bodyPr/>
          <a:lstStyle>
            <a:lvl1pPr marL="0" indent="0">
              <a:buNone/>
              <a:defRPr sz="1600">
                <a:solidFill>
                  <a:schemeClr val="tx1">
                    <a:lumMod val="75000"/>
                    <a:lumOff val="25000"/>
                  </a:schemeClr>
                </a:solidFill>
                <a:latin typeface="Fira Sans" panose="020B0503050000020004" pitchFamily="34" charset="0"/>
              </a:defRPr>
            </a:lvl1pPr>
            <a:lvl2pPr>
              <a:defRPr sz="1400">
                <a:latin typeface="Fira Sans" panose="020B0503050000020004" pitchFamily="34" charset="0"/>
              </a:defRPr>
            </a:lvl2pPr>
            <a:lvl3pPr>
              <a:defRPr sz="1400">
                <a:latin typeface="Fira Sans" panose="020B0503050000020004" pitchFamily="34" charset="0"/>
              </a:defRPr>
            </a:lvl3pPr>
            <a:lvl4pPr>
              <a:defRPr sz="1400">
                <a:latin typeface="Fira Sans" panose="020B0503050000020004" pitchFamily="34" charset="0"/>
              </a:defRPr>
            </a:lvl4pPr>
            <a:lvl5pPr>
              <a:defRPr sz="1400">
                <a:latin typeface="Fira Sans" panose="020B0503050000020004" pitchFamily="34" charset="0"/>
              </a:defRPr>
            </a:lvl5pPr>
          </a:lstStyle>
          <a:p>
            <a:pPr lvl="0"/>
            <a:r>
              <a:rPr lang="de-DE" dirty="0"/>
              <a:t>Mastertextformat bearbeiten</a:t>
            </a:r>
          </a:p>
        </p:txBody>
      </p:sp>
    </p:spTree>
    <p:extLst>
      <p:ext uri="{BB962C8B-B14F-4D97-AF65-F5344CB8AC3E}">
        <p14:creationId xmlns:p14="http://schemas.microsoft.com/office/powerpoint/2010/main" val="10244502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52FE7C22-2A73-A463-94BA-097D11B90D9B}"/>
              </a:ext>
            </a:extLst>
          </p:cNvPr>
          <p:cNvSpPr/>
          <p:nvPr userDrawn="1"/>
        </p:nvSpPr>
        <p:spPr>
          <a:xfrm>
            <a:off x="0" y="14929"/>
            <a:ext cx="18288000" cy="1587859"/>
          </a:xfrm>
          <a:prstGeom prst="rect">
            <a:avLst/>
          </a:prstGeom>
          <a:solidFill>
            <a:schemeClr val="accent1"/>
          </a:solidFill>
          <a:ln>
            <a:solidFill>
              <a:schemeClr val="accent1"/>
            </a:solidFill>
            <a:extLst>
              <a:ext uri="{C807C97D-BFC1-408E-A445-0C87EB9F89A2}">
                <ask:lineSketchStyleProps xmlns:ask="http://schemas.microsoft.com/office/drawing/2018/sketchyshapes" sd="1219033472">
                  <a:custGeom>
                    <a:avLst/>
                    <a:gdLst>
                      <a:gd name="connsiteX0" fmla="*/ 0 w 1112927"/>
                      <a:gd name="connsiteY0" fmla="*/ 0 h 1210736"/>
                      <a:gd name="connsiteX1" fmla="*/ 545334 w 1112927"/>
                      <a:gd name="connsiteY1" fmla="*/ 0 h 1210736"/>
                      <a:gd name="connsiteX2" fmla="*/ 1112927 w 1112927"/>
                      <a:gd name="connsiteY2" fmla="*/ 0 h 1210736"/>
                      <a:gd name="connsiteX3" fmla="*/ 1112927 w 1112927"/>
                      <a:gd name="connsiteY3" fmla="*/ 403579 h 1210736"/>
                      <a:gd name="connsiteX4" fmla="*/ 1112927 w 1112927"/>
                      <a:gd name="connsiteY4" fmla="*/ 807157 h 1210736"/>
                      <a:gd name="connsiteX5" fmla="*/ 1112927 w 1112927"/>
                      <a:gd name="connsiteY5" fmla="*/ 1210736 h 1210736"/>
                      <a:gd name="connsiteX6" fmla="*/ 556464 w 1112927"/>
                      <a:gd name="connsiteY6" fmla="*/ 1210736 h 1210736"/>
                      <a:gd name="connsiteX7" fmla="*/ 0 w 1112927"/>
                      <a:gd name="connsiteY7" fmla="*/ 1210736 h 1210736"/>
                      <a:gd name="connsiteX8" fmla="*/ 0 w 1112927"/>
                      <a:gd name="connsiteY8" fmla="*/ 831372 h 1210736"/>
                      <a:gd name="connsiteX9" fmla="*/ 0 w 1112927"/>
                      <a:gd name="connsiteY9" fmla="*/ 439901 h 1210736"/>
                      <a:gd name="connsiteX10" fmla="*/ 0 w 1112927"/>
                      <a:gd name="connsiteY10" fmla="*/ 0 h 12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2927" h="1210736" fill="none" extrusionOk="0">
                        <a:moveTo>
                          <a:pt x="0" y="0"/>
                        </a:moveTo>
                        <a:cubicBezTo>
                          <a:pt x="246263" y="-20944"/>
                          <a:pt x="433282" y="31226"/>
                          <a:pt x="545334" y="0"/>
                        </a:cubicBezTo>
                        <a:cubicBezTo>
                          <a:pt x="657386" y="-31226"/>
                          <a:pt x="931365" y="8657"/>
                          <a:pt x="1112927" y="0"/>
                        </a:cubicBezTo>
                        <a:cubicBezTo>
                          <a:pt x="1120166" y="159173"/>
                          <a:pt x="1074713" y="269931"/>
                          <a:pt x="1112927" y="403579"/>
                        </a:cubicBezTo>
                        <a:cubicBezTo>
                          <a:pt x="1151141" y="537227"/>
                          <a:pt x="1086261" y="607814"/>
                          <a:pt x="1112927" y="807157"/>
                        </a:cubicBezTo>
                        <a:cubicBezTo>
                          <a:pt x="1139593" y="1006500"/>
                          <a:pt x="1096023" y="1082320"/>
                          <a:pt x="1112927" y="1210736"/>
                        </a:cubicBezTo>
                        <a:cubicBezTo>
                          <a:pt x="898685" y="1275572"/>
                          <a:pt x="715836" y="1166565"/>
                          <a:pt x="556464" y="1210736"/>
                        </a:cubicBezTo>
                        <a:cubicBezTo>
                          <a:pt x="397092" y="1254907"/>
                          <a:pt x="184475" y="1148256"/>
                          <a:pt x="0" y="1210736"/>
                        </a:cubicBezTo>
                        <a:cubicBezTo>
                          <a:pt x="-24977" y="1036978"/>
                          <a:pt x="42762" y="989719"/>
                          <a:pt x="0" y="831372"/>
                        </a:cubicBezTo>
                        <a:cubicBezTo>
                          <a:pt x="-42762" y="673025"/>
                          <a:pt x="5496" y="628689"/>
                          <a:pt x="0" y="439901"/>
                        </a:cubicBezTo>
                        <a:cubicBezTo>
                          <a:pt x="-5496" y="251113"/>
                          <a:pt x="4593" y="106737"/>
                          <a:pt x="0" y="0"/>
                        </a:cubicBezTo>
                        <a:close/>
                      </a:path>
                      <a:path w="1112927" h="1210736" stroke="0" extrusionOk="0">
                        <a:moveTo>
                          <a:pt x="0" y="0"/>
                        </a:moveTo>
                        <a:cubicBezTo>
                          <a:pt x="234961" y="-11181"/>
                          <a:pt x="275609" y="59367"/>
                          <a:pt x="545334" y="0"/>
                        </a:cubicBezTo>
                        <a:cubicBezTo>
                          <a:pt x="815059" y="-59367"/>
                          <a:pt x="960190" y="34296"/>
                          <a:pt x="1112927" y="0"/>
                        </a:cubicBezTo>
                        <a:cubicBezTo>
                          <a:pt x="1151977" y="102898"/>
                          <a:pt x="1069011" y="268107"/>
                          <a:pt x="1112927" y="427793"/>
                        </a:cubicBezTo>
                        <a:cubicBezTo>
                          <a:pt x="1156843" y="587479"/>
                          <a:pt x="1064711" y="695956"/>
                          <a:pt x="1112927" y="831372"/>
                        </a:cubicBezTo>
                        <a:cubicBezTo>
                          <a:pt x="1161143" y="966788"/>
                          <a:pt x="1073514" y="1080244"/>
                          <a:pt x="1112927" y="1210736"/>
                        </a:cubicBezTo>
                        <a:cubicBezTo>
                          <a:pt x="857208" y="1249618"/>
                          <a:pt x="791273" y="1199816"/>
                          <a:pt x="578722" y="1210736"/>
                        </a:cubicBezTo>
                        <a:cubicBezTo>
                          <a:pt x="366172" y="1221656"/>
                          <a:pt x="165296" y="1200106"/>
                          <a:pt x="0" y="1210736"/>
                        </a:cubicBezTo>
                        <a:cubicBezTo>
                          <a:pt x="-33710" y="1101008"/>
                          <a:pt x="43842" y="915595"/>
                          <a:pt x="0" y="782943"/>
                        </a:cubicBezTo>
                        <a:cubicBezTo>
                          <a:pt x="-43842" y="650291"/>
                          <a:pt x="30896" y="525313"/>
                          <a:pt x="0" y="355149"/>
                        </a:cubicBezTo>
                        <a:cubicBezTo>
                          <a:pt x="-30896" y="184985"/>
                          <a:pt x="16873" y="156315"/>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6566682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52FE7C22-2A73-A463-94BA-097D11B90D9B}"/>
              </a:ext>
            </a:extLst>
          </p:cNvPr>
          <p:cNvSpPr/>
          <p:nvPr userDrawn="1"/>
        </p:nvSpPr>
        <p:spPr>
          <a:xfrm>
            <a:off x="0" y="14929"/>
            <a:ext cx="18288000" cy="1587859"/>
          </a:xfrm>
          <a:prstGeom prst="rect">
            <a:avLst/>
          </a:prstGeom>
          <a:solidFill>
            <a:schemeClr val="accent2"/>
          </a:solidFill>
          <a:ln>
            <a:noFill/>
            <a:extLst>
              <a:ext uri="{C807C97D-BFC1-408E-A445-0C87EB9F89A2}">
                <ask:lineSketchStyleProps xmlns:ask="http://schemas.microsoft.com/office/drawing/2018/sketchyshapes" sd="1219033472">
                  <a:custGeom>
                    <a:avLst/>
                    <a:gdLst>
                      <a:gd name="connsiteX0" fmla="*/ 0 w 1112927"/>
                      <a:gd name="connsiteY0" fmla="*/ 0 h 1210736"/>
                      <a:gd name="connsiteX1" fmla="*/ 545334 w 1112927"/>
                      <a:gd name="connsiteY1" fmla="*/ 0 h 1210736"/>
                      <a:gd name="connsiteX2" fmla="*/ 1112927 w 1112927"/>
                      <a:gd name="connsiteY2" fmla="*/ 0 h 1210736"/>
                      <a:gd name="connsiteX3" fmla="*/ 1112927 w 1112927"/>
                      <a:gd name="connsiteY3" fmla="*/ 403579 h 1210736"/>
                      <a:gd name="connsiteX4" fmla="*/ 1112927 w 1112927"/>
                      <a:gd name="connsiteY4" fmla="*/ 807157 h 1210736"/>
                      <a:gd name="connsiteX5" fmla="*/ 1112927 w 1112927"/>
                      <a:gd name="connsiteY5" fmla="*/ 1210736 h 1210736"/>
                      <a:gd name="connsiteX6" fmla="*/ 556464 w 1112927"/>
                      <a:gd name="connsiteY6" fmla="*/ 1210736 h 1210736"/>
                      <a:gd name="connsiteX7" fmla="*/ 0 w 1112927"/>
                      <a:gd name="connsiteY7" fmla="*/ 1210736 h 1210736"/>
                      <a:gd name="connsiteX8" fmla="*/ 0 w 1112927"/>
                      <a:gd name="connsiteY8" fmla="*/ 831372 h 1210736"/>
                      <a:gd name="connsiteX9" fmla="*/ 0 w 1112927"/>
                      <a:gd name="connsiteY9" fmla="*/ 439901 h 1210736"/>
                      <a:gd name="connsiteX10" fmla="*/ 0 w 1112927"/>
                      <a:gd name="connsiteY10" fmla="*/ 0 h 12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2927" h="1210736" fill="none" extrusionOk="0">
                        <a:moveTo>
                          <a:pt x="0" y="0"/>
                        </a:moveTo>
                        <a:cubicBezTo>
                          <a:pt x="246263" y="-20944"/>
                          <a:pt x="433282" y="31226"/>
                          <a:pt x="545334" y="0"/>
                        </a:cubicBezTo>
                        <a:cubicBezTo>
                          <a:pt x="657386" y="-31226"/>
                          <a:pt x="931365" y="8657"/>
                          <a:pt x="1112927" y="0"/>
                        </a:cubicBezTo>
                        <a:cubicBezTo>
                          <a:pt x="1120166" y="159173"/>
                          <a:pt x="1074713" y="269931"/>
                          <a:pt x="1112927" y="403579"/>
                        </a:cubicBezTo>
                        <a:cubicBezTo>
                          <a:pt x="1151141" y="537227"/>
                          <a:pt x="1086261" y="607814"/>
                          <a:pt x="1112927" y="807157"/>
                        </a:cubicBezTo>
                        <a:cubicBezTo>
                          <a:pt x="1139593" y="1006500"/>
                          <a:pt x="1096023" y="1082320"/>
                          <a:pt x="1112927" y="1210736"/>
                        </a:cubicBezTo>
                        <a:cubicBezTo>
                          <a:pt x="898685" y="1275572"/>
                          <a:pt x="715836" y="1166565"/>
                          <a:pt x="556464" y="1210736"/>
                        </a:cubicBezTo>
                        <a:cubicBezTo>
                          <a:pt x="397092" y="1254907"/>
                          <a:pt x="184475" y="1148256"/>
                          <a:pt x="0" y="1210736"/>
                        </a:cubicBezTo>
                        <a:cubicBezTo>
                          <a:pt x="-24977" y="1036978"/>
                          <a:pt x="42762" y="989719"/>
                          <a:pt x="0" y="831372"/>
                        </a:cubicBezTo>
                        <a:cubicBezTo>
                          <a:pt x="-42762" y="673025"/>
                          <a:pt x="5496" y="628689"/>
                          <a:pt x="0" y="439901"/>
                        </a:cubicBezTo>
                        <a:cubicBezTo>
                          <a:pt x="-5496" y="251113"/>
                          <a:pt x="4593" y="106737"/>
                          <a:pt x="0" y="0"/>
                        </a:cubicBezTo>
                        <a:close/>
                      </a:path>
                      <a:path w="1112927" h="1210736" stroke="0" extrusionOk="0">
                        <a:moveTo>
                          <a:pt x="0" y="0"/>
                        </a:moveTo>
                        <a:cubicBezTo>
                          <a:pt x="234961" y="-11181"/>
                          <a:pt x="275609" y="59367"/>
                          <a:pt x="545334" y="0"/>
                        </a:cubicBezTo>
                        <a:cubicBezTo>
                          <a:pt x="815059" y="-59367"/>
                          <a:pt x="960190" y="34296"/>
                          <a:pt x="1112927" y="0"/>
                        </a:cubicBezTo>
                        <a:cubicBezTo>
                          <a:pt x="1151977" y="102898"/>
                          <a:pt x="1069011" y="268107"/>
                          <a:pt x="1112927" y="427793"/>
                        </a:cubicBezTo>
                        <a:cubicBezTo>
                          <a:pt x="1156843" y="587479"/>
                          <a:pt x="1064711" y="695956"/>
                          <a:pt x="1112927" y="831372"/>
                        </a:cubicBezTo>
                        <a:cubicBezTo>
                          <a:pt x="1161143" y="966788"/>
                          <a:pt x="1073514" y="1080244"/>
                          <a:pt x="1112927" y="1210736"/>
                        </a:cubicBezTo>
                        <a:cubicBezTo>
                          <a:pt x="857208" y="1249618"/>
                          <a:pt x="791273" y="1199816"/>
                          <a:pt x="578722" y="1210736"/>
                        </a:cubicBezTo>
                        <a:cubicBezTo>
                          <a:pt x="366172" y="1221656"/>
                          <a:pt x="165296" y="1200106"/>
                          <a:pt x="0" y="1210736"/>
                        </a:cubicBezTo>
                        <a:cubicBezTo>
                          <a:pt x="-33710" y="1101008"/>
                          <a:pt x="43842" y="915595"/>
                          <a:pt x="0" y="782943"/>
                        </a:cubicBezTo>
                        <a:cubicBezTo>
                          <a:pt x="-43842" y="650291"/>
                          <a:pt x="30896" y="525313"/>
                          <a:pt x="0" y="355149"/>
                        </a:cubicBezTo>
                        <a:cubicBezTo>
                          <a:pt x="-30896" y="184985"/>
                          <a:pt x="16873" y="156315"/>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6182560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52FE7C22-2A73-A463-94BA-097D11B90D9B}"/>
              </a:ext>
            </a:extLst>
          </p:cNvPr>
          <p:cNvSpPr/>
          <p:nvPr userDrawn="1"/>
        </p:nvSpPr>
        <p:spPr>
          <a:xfrm>
            <a:off x="0" y="14929"/>
            <a:ext cx="18288000" cy="1587859"/>
          </a:xfrm>
          <a:prstGeom prst="rect">
            <a:avLst/>
          </a:prstGeom>
          <a:solidFill>
            <a:schemeClr val="accent3"/>
          </a:solidFill>
          <a:ln>
            <a:noFill/>
            <a:extLst>
              <a:ext uri="{C807C97D-BFC1-408E-A445-0C87EB9F89A2}">
                <ask:lineSketchStyleProps xmlns:ask="http://schemas.microsoft.com/office/drawing/2018/sketchyshapes" sd="1219033472">
                  <a:custGeom>
                    <a:avLst/>
                    <a:gdLst>
                      <a:gd name="connsiteX0" fmla="*/ 0 w 1112927"/>
                      <a:gd name="connsiteY0" fmla="*/ 0 h 1210736"/>
                      <a:gd name="connsiteX1" fmla="*/ 545334 w 1112927"/>
                      <a:gd name="connsiteY1" fmla="*/ 0 h 1210736"/>
                      <a:gd name="connsiteX2" fmla="*/ 1112927 w 1112927"/>
                      <a:gd name="connsiteY2" fmla="*/ 0 h 1210736"/>
                      <a:gd name="connsiteX3" fmla="*/ 1112927 w 1112927"/>
                      <a:gd name="connsiteY3" fmla="*/ 403579 h 1210736"/>
                      <a:gd name="connsiteX4" fmla="*/ 1112927 w 1112927"/>
                      <a:gd name="connsiteY4" fmla="*/ 807157 h 1210736"/>
                      <a:gd name="connsiteX5" fmla="*/ 1112927 w 1112927"/>
                      <a:gd name="connsiteY5" fmla="*/ 1210736 h 1210736"/>
                      <a:gd name="connsiteX6" fmla="*/ 556464 w 1112927"/>
                      <a:gd name="connsiteY6" fmla="*/ 1210736 h 1210736"/>
                      <a:gd name="connsiteX7" fmla="*/ 0 w 1112927"/>
                      <a:gd name="connsiteY7" fmla="*/ 1210736 h 1210736"/>
                      <a:gd name="connsiteX8" fmla="*/ 0 w 1112927"/>
                      <a:gd name="connsiteY8" fmla="*/ 831372 h 1210736"/>
                      <a:gd name="connsiteX9" fmla="*/ 0 w 1112927"/>
                      <a:gd name="connsiteY9" fmla="*/ 439901 h 1210736"/>
                      <a:gd name="connsiteX10" fmla="*/ 0 w 1112927"/>
                      <a:gd name="connsiteY10" fmla="*/ 0 h 12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2927" h="1210736" fill="none" extrusionOk="0">
                        <a:moveTo>
                          <a:pt x="0" y="0"/>
                        </a:moveTo>
                        <a:cubicBezTo>
                          <a:pt x="246263" y="-20944"/>
                          <a:pt x="433282" y="31226"/>
                          <a:pt x="545334" y="0"/>
                        </a:cubicBezTo>
                        <a:cubicBezTo>
                          <a:pt x="657386" y="-31226"/>
                          <a:pt x="931365" y="8657"/>
                          <a:pt x="1112927" y="0"/>
                        </a:cubicBezTo>
                        <a:cubicBezTo>
                          <a:pt x="1120166" y="159173"/>
                          <a:pt x="1074713" y="269931"/>
                          <a:pt x="1112927" y="403579"/>
                        </a:cubicBezTo>
                        <a:cubicBezTo>
                          <a:pt x="1151141" y="537227"/>
                          <a:pt x="1086261" y="607814"/>
                          <a:pt x="1112927" y="807157"/>
                        </a:cubicBezTo>
                        <a:cubicBezTo>
                          <a:pt x="1139593" y="1006500"/>
                          <a:pt x="1096023" y="1082320"/>
                          <a:pt x="1112927" y="1210736"/>
                        </a:cubicBezTo>
                        <a:cubicBezTo>
                          <a:pt x="898685" y="1275572"/>
                          <a:pt x="715836" y="1166565"/>
                          <a:pt x="556464" y="1210736"/>
                        </a:cubicBezTo>
                        <a:cubicBezTo>
                          <a:pt x="397092" y="1254907"/>
                          <a:pt x="184475" y="1148256"/>
                          <a:pt x="0" y="1210736"/>
                        </a:cubicBezTo>
                        <a:cubicBezTo>
                          <a:pt x="-24977" y="1036978"/>
                          <a:pt x="42762" y="989719"/>
                          <a:pt x="0" y="831372"/>
                        </a:cubicBezTo>
                        <a:cubicBezTo>
                          <a:pt x="-42762" y="673025"/>
                          <a:pt x="5496" y="628689"/>
                          <a:pt x="0" y="439901"/>
                        </a:cubicBezTo>
                        <a:cubicBezTo>
                          <a:pt x="-5496" y="251113"/>
                          <a:pt x="4593" y="106737"/>
                          <a:pt x="0" y="0"/>
                        </a:cubicBezTo>
                        <a:close/>
                      </a:path>
                      <a:path w="1112927" h="1210736" stroke="0" extrusionOk="0">
                        <a:moveTo>
                          <a:pt x="0" y="0"/>
                        </a:moveTo>
                        <a:cubicBezTo>
                          <a:pt x="234961" y="-11181"/>
                          <a:pt x="275609" y="59367"/>
                          <a:pt x="545334" y="0"/>
                        </a:cubicBezTo>
                        <a:cubicBezTo>
                          <a:pt x="815059" y="-59367"/>
                          <a:pt x="960190" y="34296"/>
                          <a:pt x="1112927" y="0"/>
                        </a:cubicBezTo>
                        <a:cubicBezTo>
                          <a:pt x="1151977" y="102898"/>
                          <a:pt x="1069011" y="268107"/>
                          <a:pt x="1112927" y="427793"/>
                        </a:cubicBezTo>
                        <a:cubicBezTo>
                          <a:pt x="1156843" y="587479"/>
                          <a:pt x="1064711" y="695956"/>
                          <a:pt x="1112927" y="831372"/>
                        </a:cubicBezTo>
                        <a:cubicBezTo>
                          <a:pt x="1161143" y="966788"/>
                          <a:pt x="1073514" y="1080244"/>
                          <a:pt x="1112927" y="1210736"/>
                        </a:cubicBezTo>
                        <a:cubicBezTo>
                          <a:pt x="857208" y="1249618"/>
                          <a:pt x="791273" y="1199816"/>
                          <a:pt x="578722" y="1210736"/>
                        </a:cubicBezTo>
                        <a:cubicBezTo>
                          <a:pt x="366172" y="1221656"/>
                          <a:pt x="165296" y="1200106"/>
                          <a:pt x="0" y="1210736"/>
                        </a:cubicBezTo>
                        <a:cubicBezTo>
                          <a:pt x="-33710" y="1101008"/>
                          <a:pt x="43842" y="915595"/>
                          <a:pt x="0" y="782943"/>
                        </a:cubicBezTo>
                        <a:cubicBezTo>
                          <a:pt x="-43842" y="650291"/>
                          <a:pt x="30896" y="525313"/>
                          <a:pt x="0" y="355149"/>
                        </a:cubicBezTo>
                        <a:cubicBezTo>
                          <a:pt x="-30896" y="184985"/>
                          <a:pt x="16873" y="156315"/>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7966154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52FE7C22-2A73-A463-94BA-097D11B90D9B}"/>
              </a:ext>
            </a:extLst>
          </p:cNvPr>
          <p:cNvSpPr/>
          <p:nvPr userDrawn="1"/>
        </p:nvSpPr>
        <p:spPr>
          <a:xfrm>
            <a:off x="0" y="14929"/>
            <a:ext cx="18288000" cy="1587859"/>
          </a:xfrm>
          <a:prstGeom prst="rect">
            <a:avLst/>
          </a:prstGeom>
          <a:solidFill>
            <a:schemeClr val="accent4"/>
          </a:solidFill>
          <a:ln>
            <a:noFill/>
            <a:extLst>
              <a:ext uri="{C807C97D-BFC1-408E-A445-0C87EB9F89A2}">
                <ask:lineSketchStyleProps xmlns:ask="http://schemas.microsoft.com/office/drawing/2018/sketchyshapes" sd="1219033472">
                  <a:custGeom>
                    <a:avLst/>
                    <a:gdLst>
                      <a:gd name="connsiteX0" fmla="*/ 0 w 1112927"/>
                      <a:gd name="connsiteY0" fmla="*/ 0 h 1210736"/>
                      <a:gd name="connsiteX1" fmla="*/ 545334 w 1112927"/>
                      <a:gd name="connsiteY1" fmla="*/ 0 h 1210736"/>
                      <a:gd name="connsiteX2" fmla="*/ 1112927 w 1112927"/>
                      <a:gd name="connsiteY2" fmla="*/ 0 h 1210736"/>
                      <a:gd name="connsiteX3" fmla="*/ 1112927 w 1112927"/>
                      <a:gd name="connsiteY3" fmla="*/ 403579 h 1210736"/>
                      <a:gd name="connsiteX4" fmla="*/ 1112927 w 1112927"/>
                      <a:gd name="connsiteY4" fmla="*/ 807157 h 1210736"/>
                      <a:gd name="connsiteX5" fmla="*/ 1112927 w 1112927"/>
                      <a:gd name="connsiteY5" fmla="*/ 1210736 h 1210736"/>
                      <a:gd name="connsiteX6" fmla="*/ 556464 w 1112927"/>
                      <a:gd name="connsiteY6" fmla="*/ 1210736 h 1210736"/>
                      <a:gd name="connsiteX7" fmla="*/ 0 w 1112927"/>
                      <a:gd name="connsiteY7" fmla="*/ 1210736 h 1210736"/>
                      <a:gd name="connsiteX8" fmla="*/ 0 w 1112927"/>
                      <a:gd name="connsiteY8" fmla="*/ 831372 h 1210736"/>
                      <a:gd name="connsiteX9" fmla="*/ 0 w 1112927"/>
                      <a:gd name="connsiteY9" fmla="*/ 439901 h 1210736"/>
                      <a:gd name="connsiteX10" fmla="*/ 0 w 1112927"/>
                      <a:gd name="connsiteY10" fmla="*/ 0 h 12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2927" h="1210736" fill="none" extrusionOk="0">
                        <a:moveTo>
                          <a:pt x="0" y="0"/>
                        </a:moveTo>
                        <a:cubicBezTo>
                          <a:pt x="246263" y="-20944"/>
                          <a:pt x="433282" y="31226"/>
                          <a:pt x="545334" y="0"/>
                        </a:cubicBezTo>
                        <a:cubicBezTo>
                          <a:pt x="657386" y="-31226"/>
                          <a:pt x="931365" y="8657"/>
                          <a:pt x="1112927" y="0"/>
                        </a:cubicBezTo>
                        <a:cubicBezTo>
                          <a:pt x="1120166" y="159173"/>
                          <a:pt x="1074713" y="269931"/>
                          <a:pt x="1112927" y="403579"/>
                        </a:cubicBezTo>
                        <a:cubicBezTo>
                          <a:pt x="1151141" y="537227"/>
                          <a:pt x="1086261" y="607814"/>
                          <a:pt x="1112927" y="807157"/>
                        </a:cubicBezTo>
                        <a:cubicBezTo>
                          <a:pt x="1139593" y="1006500"/>
                          <a:pt x="1096023" y="1082320"/>
                          <a:pt x="1112927" y="1210736"/>
                        </a:cubicBezTo>
                        <a:cubicBezTo>
                          <a:pt x="898685" y="1275572"/>
                          <a:pt x="715836" y="1166565"/>
                          <a:pt x="556464" y="1210736"/>
                        </a:cubicBezTo>
                        <a:cubicBezTo>
                          <a:pt x="397092" y="1254907"/>
                          <a:pt x="184475" y="1148256"/>
                          <a:pt x="0" y="1210736"/>
                        </a:cubicBezTo>
                        <a:cubicBezTo>
                          <a:pt x="-24977" y="1036978"/>
                          <a:pt x="42762" y="989719"/>
                          <a:pt x="0" y="831372"/>
                        </a:cubicBezTo>
                        <a:cubicBezTo>
                          <a:pt x="-42762" y="673025"/>
                          <a:pt x="5496" y="628689"/>
                          <a:pt x="0" y="439901"/>
                        </a:cubicBezTo>
                        <a:cubicBezTo>
                          <a:pt x="-5496" y="251113"/>
                          <a:pt x="4593" y="106737"/>
                          <a:pt x="0" y="0"/>
                        </a:cubicBezTo>
                        <a:close/>
                      </a:path>
                      <a:path w="1112927" h="1210736" stroke="0" extrusionOk="0">
                        <a:moveTo>
                          <a:pt x="0" y="0"/>
                        </a:moveTo>
                        <a:cubicBezTo>
                          <a:pt x="234961" y="-11181"/>
                          <a:pt x="275609" y="59367"/>
                          <a:pt x="545334" y="0"/>
                        </a:cubicBezTo>
                        <a:cubicBezTo>
                          <a:pt x="815059" y="-59367"/>
                          <a:pt x="960190" y="34296"/>
                          <a:pt x="1112927" y="0"/>
                        </a:cubicBezTo>
                        <a:cubicBezTo>
                          <a:pt x="1151977" y="102898"/>
                          <a:pt x="1069011" y="268107"/>
                          <a:pt x="1112927" y="427793"/>
                        </a:cubicBezTo>
                        <a:cubicBezTo>
                          <a:pt x="1156843" y="587479"/>
                          <a:pt x="1064711" y="695956"/>
                          <a:pt x="1112927" y="831372"/>
                        </a:cubicBezTo>
                        <a:cubicBezTo>
                          <a:pt x="1161143" y="966788"/>
                          <a:pt x="1073514" y="1080244"/>
                          <a:pt x="1112927" y="1210736"/>
                        </a:cubicBezTo>
                        <a:cubicBezTo>
                          <a:pt x="857208" y="1249618"/>
                          <a:pt x="791273" y="1199816"/>
                          <a:pt x="578722" y="1210736"/>
                        </a:cubicBezTo>
                        <a:cubicBezTo>
                          <a:pt x="366172" y="1221656"/>
                          <a:pt x="165296" y="1200106"/>
                          <a:pt x="0" y="1210736"/>
                        </a:cubicBezTo>
                        <a:cubicBezTo>
                          <a:pt x="-33710" y="1101008"/>
                          <a:pt x="43842" y="915595"/>
                          <a:pt x="0" y="782943"/>
                        </a:cubicBezTo>
                        <a:cubicBezTo>
                          <a:pt x="-43842" y="650291"/>
                          <a:pt x="30896" y="525313"/>
                          <a:pt x="0" y="355149"/>
                        </a:cubicBezTo>
                        <a:cubicBezTo>
                          <a:pt x="-30896" y="184985"/>
                          <a:pt x="16873" y="156315"/>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559160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52FE7C22-2A73-A463-94BA-097D11B90D9B}"/>
              </a:ext>
            </a:extLst>
          </p:cNvPr>
          <p:cNvSpPr/>
          <p:nvPr userDrawn="1"/>
        </p:nvSpPr>
        <p:spPr>
          <a:xfrm>
            <a:off x="0" y="14929"/>
            <a:ext cx="18288000" cy="1587859"/>
          </a:xfrm>
          <a:prstGeom prst="rect">
            <a:avLst/>
          </a:prstGeom>
          <a:solidFill>
            <a:schemeClr val="accent5"/>
          </a:solidFill>
          <a:ln>
            <a:noFill/>
            <a:extLst>
              <a:ext uri="{C807C97D-BFC1-408E-A445-0C87EB9F89A2}">
                <ask:lineSketchStyleProps xmlns:ask="http://schemas.microsoft.com/office/drawing/2018/sketchyshapes" sd="1219033472">
                  <a:custGeom>
                    <a:avLst/>
                    <a:gdLst>
                      <a:gd name="connsiteX0" fmla="*/ 0 w 1112927"/>
                      <a:gd name="connsiteY0" fmla="*/ 0 h 1210736"/>
                      <a:gd name="connsiteX1" fmla="*/ 545334 w 1112927"/>
                      <a:gd name="connsiteY1" fmla="*/ 0 h 1210736"/>
                      <a:gd name="connsiteX2" fmla="*/ 1112927 w 1112927"/>
                      <a:gd name="connsiteY2" fmla="*/ 0 h 1210736"/>
                      <a:gd name="connsiteX3" fmla="*/ 1112927 w 1112927"/>
                      <a:gd name="connsiteY3" fmla="*/ 403579 h 1210736"/>
                      <a:gd name="connsiteX4" fmla="*/ 1112927 w 1112927"/>
                      <a:gd name="connsiteY4" fmla="*/ 807157 h 1210736"/>
                      <a:gd name="connsiteX5" fmla="*/ 1112927 w 1112927"/>
                      <a:gd name="connsiteY5" fmla="*/ 1210736 h 1210736"/>
                      <a:gd name="connsiteX6" fmla="*/ 556464 w 1112927"/>
                      <a:gd name="connsiteY6" fmla="*/ 1210736 h 1210736"/>
                      <a:gd name="connsiteX7" fmla="*/ 0 w 1112927"/>
                      <a:gd name="connsiteY7" fmla="*/ 1210736 h 1210736"/>
                      <a:gd name="connsiteX8" fmla="*/ 0 w 1112927"/>
                      <a:gd name="connsiteY8" fmla="*/ 831372 h 1210736"/>
                      <a:gd name="connsiteX9" fmla="*/ 0 w 1112927"/>
                      <a:gd name="connsiteY9" fmla="*/ 439901 h 1210736"/>
                      <a:gd name="connsiteX10" fmla="*/ 0 w 1112927"/>
                      <a:gd name="connsiteY10" fmla="*/ 0 h 12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2927" h="1210736" fill="none" extrusionOk="0">
                        <a:moveTo>
                          <a:pt x="0" y="0"/>
                        </a:moveTo>
                        <a:cubicBezTo>
                          <a:pt x="246263" y="-20944"/>
                          <a:pt x="433282" y="31226"/>
                          <a:pt x="545334" y="0"/>
                        </a:cubicBezTo>
                        <a:cubicBezTo>
                          <a:pt x="657386" y="-31226"/>
                          <a:pt x="931365" y="8657"/>
                          <a:pt x="1112927" y="0"/>
                        </a:cubicBezTo>
                        <a:cubicBezTo>
                          <a:pt x="1120166" y="159173"/>
                          <a:pt x="1074713" y="269931"/>
                          <a:pt x="1112927" y="403579"/>
                        </a:cubicBezTo>
                        <a:cubicBezTo>
                          <a:pt x="1151141" y="537227"/>
                          <a:pt x="1086261" y="607814"/>
                          <a:pt x="1112927" y="807157"/>
                        </a:cubicBezTo>
                        <a:cubicBezTo>
                          <a:pt x="1139593" y="1006500"/>
                          <a:pt x="1096023" y="1082320"/>
                          <a:pt x="1112927" y="1210736"/>
                        </a:cubicBezTo>
                        <a:cubicBezTo>
                          <a:pt x="898685" y="1275572"/>
                          <a:pt x="715836" y="1166565"/>
                          <a:pt x="556464" y="1210736"/>
                        </a:cubicBezTo>
                        <a:cubicBezTo>
                          <a:pt x="397092" y="1254907"/>
                          <a:pt x="184475" y="1148256"/>
                          <a:pt x="0" y="1210736"/>
                        </a:cubicBezTo>
                        <a:cubicBezTo>
                          <a:pt x="-24977" y="1036978"/>
                          <a:pt x="42762" y="989719"/>
                          <a:pt x="0" y="831372"/>
                        </a:cubicBezTo>
                        <a:cubicBezTo>
                          <a:pt x="-42762" y="673025"/>
                          <a:pt x="5496" y="628689"/>
                          <a:pt x="0" y="439901"/>
                        </a:cubicBezTo>
                        <a:cubicBezTo>
                          <a:pt x="-5496" y="251113"/>
                          <a:pt x="4593" y="106737"/>
                          <a:pt x="0" y="0"/>
                        </a:cubicBezTo>
                        <a:close/>
                      </a:path>
                      <a:path w="1112927" h="1210736" stroke="0" extrusionOk="0">
                        <a:moveTo>
                          <a:pt x="0" y="0"/>
                        </a:moveTo>
                        <a:cubicBezTo>
                          <a:pt x="234961" y="-11181"/>
                          <a:pt x="275609" y="59367"/>
                          <a:pt x="545334" y="0"/>
                        </a:cubicBezTo>
                        <a:cubicBezTo>
                          <a:pt x="815059" y="-59367"/>
                          <a:pt x="960190" y="34296"/>
                          <a:pt x="1112927" y="0"/>
                        </a:cubicBezTo>
                        <a:cubicBezTo>
                          <a:pt x="1151977" y="102898"/>
                          <a:pt x="1069011" y="268107"/>
                          <a:pt x="1112927" y="427793"/>
                        </a:cubicBezTo>
                        <a:cubicBezTo>
                          <a:pt x="1156843" y="587479"/>
                          <a:pt x="1064711" y="695956"/>
                          <a:pt x="1112927" y="831372"/>
                        </a:cubicBezTo>
                        <a:cubicBezTo>
                          <a:pt x="1161143" y="966788"/>
                          <a:pt x="1073514" y="1080244"/>
                          <a:pt x="1112927" y="1210736"/>
                        </a:cubicBezTo>
                        <a:cubicBezTo>
                          <a:pt x="857208" y="1249618"/>
                          <a:pt x="791273" y="1199816"/>
                          <a:pt x="578722" y="1210736"/>
                        </a:cubicBezTo>
                        <a:cubicBezTo>
                          <a:pt x="366172" y="1221656"/>
                          <a:pt x="165296" y="1200106"/>
                          <a:pt x="0" y="1210736"/>
                        </a:cubicBezTo>
                        <a:cubicBezTo>
                          <a:pt x="-33710" y="1101008"/>
                          <a:pt x="43842" y="915595"/>
                          <a:pt x="0" y="782943"/>
                        </a:cubicBezTo>
                        <a:cubicBezTo>
                          <a:pt x="-43842" y="650291"/>
                          <a:pt x="30896" y="525313"/>
                          <a:pt x="0" y="355149"/>
                        </a:cubicBezTo>
                        <a:cubicBezTo>
                          <a:pt x="-30896" y="184985"/>
                          <a:pt x="16873" y="156315"/>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0949763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7CD670-68FE-4FBD-6AC8-B8CB2815C6F3}"/>
              </a:ext>
            </a:extLst>
          </p:cNvPr>
          <p:cNvSpPr>
            <a:spLocks noGrp="1"/>
          </p:cNvSpPr>
          <p:nvPr>
            <p:ph type="title"/>
          </p:nvPr>
        </p:nvSpPr>
        <p:spPr/>
        <p:txBody>
          <a:bodyPr/>
          <a:lstStyle/>
          <a:p>
            <a:r>
              <a:rPr lang="de-DE" b="1" dirty="0"/>
              <a:t>Ergebnissicherung</a:t>
            </a:r>
            <a:r>
              <a:rPr lang="de-DE" dirty="0"/>
              <a:t> </a:t>
            </a:r>
          </a:p>
        </p:txBody>
      </p:sp>
      <p:pic>
        <p:nvPicPr>
          <p:cNvPr id="12" name="Bildplatzhalter 11" descr="Ein Bild, das Muster, Symmetrie, Quadrat, Design enthält.&#10;&#10;KI-generierte Inhalte können fehlerhaft sein.">
            <a:extLst>
              <a:ext uri="{FF2B5EF4-FFF2-40B4-BE49-F238E27FC236}">
                <a16:creationId xmlns:a16="http://schemas.microsoft.com/office/drawing/2014/main" id="{5841EFFC-2216-0289-0357-D2367484794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2286000" y="8167500"/>
            <a:ext cx="1548000" cy="1548000"/>
          </a:xfrm>
        </p:spPr>
      </p:pic>
      <p:pic>
        <p:nvPicPr>
          <p:cNvPr id="14" name="Bildplatzhalter 13" descr="Ein Bild, das Muster, Symmetrie, Kunst enthält.&#10;&#10;KI-generierte Inhalte können fehlerhaft sein.">
            <a:extLst>
              <a:ext uri="{FF2B5EF4-FFF2-40B4-BE49-F238E27FC236}">
                <a16:creationId xmlns:a16="http://schemas.microsoft.com/office/drawing/2014/main" id="{ECCBB368-C757-DEA8-64F2-4587CDD1306E}"/>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51" b="51"/>
          <a:stretch>
            <a:fillRect/>
          </a:stretch>
        </p:blipFill>
        <p:spPr>
          <a:xfrm>
            <a:off x="8370000" y="8167500"/>
            <a:ext cx="1548000" cy="1548000"/>
          </a:xfrm>
        </p:spPr>
      </p:pic>
      <p:pic>
        <p:nvPicPr>
          <p:cNvPr id="16" name="Bildplatzhalter 15" descr="Ein Bild, das Muster, Symmetrie, Quadrat, Pixel enthält.&#10;&#10;KI-generierte Inhalte können fehlerhaft sein.">
            <a:extLst>
              <a:ext uri="{FF2B5EF4-FFF2-40B4-BE49-F238E27FC236}">
                <a16:creationId xmlns:a16="http://schemas.microsoft.com/office/drawing/2014/main" id="{6D401E30-CAAB-3CCC-A565-BA28C70A34FB}"/>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51" b="51"/>
          <a:stretch>
            <a:fillRect/>
          </a:stretch>
        </p:blipFill>
        <p:spPr>
          <a:xfrm>
            <a:off x="14107153" y="8243700"/>
            <a:ext cx="1548000" cy="1548000"/>
          </a:xfrm>
        </p:spPr>
      </p:pic>
      <p:sp>
        <p:nvSpPr>
          <p:cNvPr id="6" name="Textplatzhalter 5">
            <a:extLst>
              <a:ext uri="{FF2B5EF4-FFF2-40B4-BE49-F238E27FC236}">
                <a16:creationId xmlns:a16="http://schemas.microsoft.com/office/drawing/2014/main" id="{FF217EB4-E837-2465-F895-B58A0036953F}"/>
              </a:ext>
            </a:extLst>
          </p:cNvPr>
          <p:cNvSpPr>
            <a:spLocks noGrp="1"/>
          </p:cNvSpPr>
          <p:nvPr>
            <p:ph type="body" sz="quarter" idx="13"/>
          </p:nvPr>
        </p:nvSpPr>
        <p:spPr/>
        <p:txBody>
          <a:bodyPr/>
          <a:lstStyle/>
          <a:p>
            <a:r>
              <a:rPr lang="de-DE" sz="1800" b="1" dirty="0"/>
              <a:t>Worum geht es?</a:t>
            </a:r>
          </a:p>
          <a:p>
            <a:r>
              <a:rPr lang="de-DE" dirty="0"/>
              <a:t>Multimediale Elemente wie Videos und interaktive Grafiken fördern das Verständnis komplexer Inhalte.</a:t>
            </a:r>
          </a:p>
          <a:p>
            <a:endParaRPr lang="de-DE" sz="800" b="1" dirty="0"/>
          </a:p>
          <a:p>
            <a:r>
              <a:rPr lang="de-DE" sz="1800" b="1" dirty="0"/>
              <a:t>Reflexionsfrage</a:t>
            </a:r>
          </a:p>
          <a:p>
            <a:pPr lvl="0" fontAlgn="base"/>
            <a:r>
              <a:rPr lang="de-DE" dirty="0"/>
              <a:t>Welche spezifischen digitalen Werkzeuge oder Formate eignen sich besonders gut, um komplexe Unterrichtsinhalte konkret, strukturiert und anschaulich darzustellen und so das Verständnis der Lernenden zu vertiefen?</a:t>
            </a:r>
          </a:p>
          <a:p>
            <a:endParaRPr lang="de-DE" sz="800" dirty="0"/>
          </a:p>
          <a:p>
            <a:r>
              <a:rPr lang="de-DE" sz="1800" b="1" dirty="0"/>
              <a:t>Impulse zur Umsetzung</a:t>
            </a:r>
          </a:p>
          <a:p>
            <a:r>
              <a:rPr lang="de-DE" dirty="0"/>
              <a:t>Der Einsatz digitaler Medien unterstützt…</a:t>
            </a:r>
          </a:p>
          <a:p>
            <a:pPr marL="285750" lvl="0" indent="-285750">
              <a:buFont typeface="Arial" panose="020B0604020202020204" pitchFamily="34" charset="0"/>
              <a:buChar char="•"/>
            </a:pPr>
            <a:r>
              <a:rPr lang="de-DE" dirty="0"/>
              <a:t>den Lernprozess der Schülerinnen und Schüler durch multimediale Angebote, z. B. den kombinierten Einsatz von visuellen und auditiven Materialien.</a:t>
            </a:r>
          </a:p>
          <a:p>
            <a:pPr marL="285750" indent="-285750">
              <a:buFont typeface="Arial" panose="020B0604020202020204" pitchFamily="34" charset="0"/>
              <a:buChar char="•"/>
            </a:pPr>
            <a:r>
              <a:rPr lang="de-DE" dirty="0"/>
              <a:t>das Verständnis und die Informationsverarbeitung, indem abstrakte und theoretische Konzepte, z. B. durch Visualisierung, Simulationen oder interaktive Modelle nachvollziehbar gemacht werden. </a:t>
            </a:r>
          </a:p>
        </p:txBody>
      </p:sp>
      <p:sp>
        <p:nvSpPr>
          <p:cNvPr id="7" name="Textplatzhalter 6">
            <a:extLst>
              <a:ext uri="{FF2B5EF4-FFF2-40B4-BE49-F238E27FC236}">
                <a16:creationId xmlns:a16="http://schemas.microsoft.com/office/drawing/2014/main" id="{62B830A1-577E-EA16-B7C3-B4D005D6F927}"/>
              </a:ext>
            </a:extLst>
          </p:cNvPr>
          <p:cNvSpPr>
            <a:spLocks noGrp="1"/>
          </p:cNvSpPr>
          <p:nvPr>
            <p:ph type="body" sz="quarter" idx="14"/>
          </p:nvPr>
        </p:nvSpPr>
        <p:spPr>
          <a:xfrm>
            <a:off x="711411" y="2019300"/>
            <a:ext cx="5105400" cy="5868178"/>
          </a:xfrm>
        </p:spPr>
        <p:txBody>
          <a:bodyPr/>
          <a:lstStyle/>
          <a:p>
            <a:r>
              <a:rPr lang="de-DE" sz="1800" b="1" dirty="0"/>
              <a:t>Worum geht es?</a:t>
            </a:r>
          </a:p>
          <a:p>
            <a:r>
              <a:rPr lang="de-DE" dirty="0"/>
              <a:t>Der Einsatz digitaler Medien ermöglicht eine klare, nachvollziehbare Strukturierung und Bereitstellung der Unterrichtsinhalte und hilft dabei, Lernziele und Erwartungen an die Lernenden klar zu kommunizieren. </a:t>
            </a:r>
          </a:p>
          <a:p>
            <a:endParaRPr lang="de-DE" sz="800" b="1" dirty="0"/>
          </a:p>
          <a:p>
            <a:r>
              <a:rPr lang="de-DE" sz="1800" b="1" dirty="0"/>
              <a:t>Reflexionsfrage</a:t>
            </a:r>
          </a:p>
          <a:p>
            <a:pPr lvl="0" fontAlgn="base"/>
            <a:r>
              <a:rPr lang="de-DE" dirty="0"/>
              <a:t>Welche Erfahrung haben Sie bei der Strukturierung von Lehr- und Lerninhalten? </a:t>
            </a:r>
          </a:p>
          <a:p>
            <a:endParaRPr lang="de-DE" sz="800" dirty="0"/>
          </a:p>
          <a:p>
            <a:r>
              <a:rPr lang="de-DE" sz="1800" b="1" dirty="0"/>
              <a:t>Impulse zur Umsetzung</a:t>
            </a:r>
          </a:p>
          <a:p>
            <a:r>
              <a:rPr lang="de-DE" dirty="0"/>
              <a:t>Der Einsatz digitaler Medien unterstützt…</a:t>
            </a:r>
          </a:p>
          <a:p>
            <a:pPr marL="285750" indent="-285750">
              <a:buFont typeface="Arial" panose="020B0604020202020204" pitchFamily="34" charset="0"/>
              <a:buChar char="•"/>
            </a:pPr>
            <a:r>
              <a:rPr lang="de-DE" dirty="0"/>
              <a:t>eine klare Visualisierung von Arbeitsaufträgen.</a:t>
            </a:r>
          </a:p>
          <a:p>
            <a:pPr marL="285750" indent="-285750">
              <a:buFont typeface="Arial" panose="020B0604020202020204" pitchFamily="34" charset="0"/>
              <a:buChar char="•"/>
            </a:pPr>
            <a:r>
              <a:rPr lang="de-DE" dirty="0"/>
              <a:t>eine nachvollziehbare Strukturierung und Bereitstellung der Unterrichtsinhalte. </a:t>
            </a:r>
          </a:p>
          <a:p>
            <a:pPr marL="285750" indent="-285750">
              <a:buFont typeface="Arial" panose="020B0604020202020204" pitchFamily="34" charset="0"/>
              <a:buChar char="•"/>
            </a:pPr>
            <a:r>
              <a:rPr lang="de-DE" dirty="0"/>
              <a:t>Klarheit über Erwartungen und Anforderungen sowie eine Übersicht über Kursabläufe, Zwischenziele, Abgabetermine und Lernziele. </a:t>
            </a:r>
          </a:p>
        </p:txBody>
      </p:sp>
      <p:sp>
        <p:nvSpPr>
          <p:cNvPr id="8" name="Textplatzhalter 7">
            <a:extLst>
              <a:ext uri="{FF2B5EF4-FFF2-40B4-BE49-F238E27FC236}">
                <a16:creationId xmlns:a16="http://schemas.microsoft.com/office/drawing/2014/main" id="{54F72CF1-7E0B-2C68-6EBE-BEEE71C93F85}"/>
              </a:ext>
            </a:extLst>
          </p:cNvPr>
          <p:cNvSpPr>
            <a:spLocks noGrp="1"/>
          </p:cNvSpPr>
          <p:nvPr>
            <p:ph type="body" sz="quarter" idx="15"/>
          </p:nvPr>
        </p:nvSpPr>
        <p:spPr>
          <a:xfrm>
            <a:off x="12328453" y="1938907"/>
            <a:ext cx="5248136" cy="5867400"/>
          </a:xfrm>
        </p:spPr>
        <p:txBody>
          <a:bodyPr/>
          <a:lstStyle/>
          <a:p>
            <a:r>
              <a:rPr lang="de-DE" sz="1800" b="1" dirty="0"/>
              <a:t>Worum geht es?</a:t>
            </a:r>
          </a:p>
          <a:p>
            <a:r>
              <a:rPr lang="de-DE" dirty="0"/>
              <a:t>Lernergebnisse lassen sich durch den Einsatz digitaler Medien, wie Präsentationen, interaktive Zusammenfassungen und weitere Lernprodukte kreativ und nachhaltig veranschaulichen. </a:t>
            </a:r>
          </a:p>
          <a:p>
            <a:r>
              <a:rPr lang="de-DE" sz="1800" b="1" dirty="0"/>
              <a:t>Reflexionsfrage</a:t>
            </a:r>
          </a:p>
          <a:p>
            <a:pPr marL="285750" lvl="0" indent="-285750" fontAlgn="base">
              <a:spcBef>
                <a:spcPts val="400"/>
              </a:spcBef>
              <a:buFont typeface="Arial" panose="020B0604020202020204" pitchFamily="34" charset="0"/>
              <a:buChar char="•"/>
            </a:pPr>
            <a:r>
              <a:rPr lang="de-DE" dirty="0"/>
              <a:t>Inwiefern nutzen Sie bereits digitale Medien, um Lernergebnisse auf vielfältige Weise zu dokumentieren und zu veranschaulichen ?</a:t>
            </a:r>
          </a:p>
          <a:p>
            <a:pPr marL="285750" lvl="0" indent="-285750" fontAlgn="base">
              <a:spcBef>
                <a:spcPts val="400"/>
              </a:spcBef>
              <a:buFont typeface="Arial" panose="020B0604020202020204" pitchFamily="34" charset="0"/>
              <a:buChar char="•"/>
            </a:pPr>
            <a:r>
              <a:rPr lang="de-DE" dirty="0"/>
              <a:t>Welche weiteren digitalen Formate könnten Sie erproben, um die Ergebnissicherung für die Lernenden bedeutsamer zu gestalten und gleichzeitig ihr Verständnis zu vertiefen?</a:t>
            </a:r>
          </a:p>
          <a:p>
            <a:pPr lvl="0" fontAlgn="base"/>
            <a:endParaRPr lang="de-DE" sz="800" dirty="0"/>
          </a:p>
          <a:p>
            <a:r>
              <a:rPr lang="de-DE" sz="1800" b="1" dirty="0"/>
              <a:t>Impulse zur Umsetzung</a:t>
            </a:r>
          </a:p>
          <a:p>
            <a:pPr>
              <a:spcBef>
                <a:spcPts val="0"/>
              </a:spcBef>
            </a:pPr>
            <a:r>
              <a:rPr lang="de-DE" dirty="0"/>
              <a:t>Der Einsatz digitaler Medien unterstützt…</a:t>
            </a:r>
          </a:p>
          <a:p>
            <a:pPr marL="285750" lvl="0" indent="-285750">
              <a:spcBef>
                <a:spcPts val="0"/>
              </a:spcBef>
              <a:buFont typeface="Arial" panose="020B0604020202020204" pitchFamily="34" charset="0"/>
              <a:buChar char="•"/>
            </a:pPr>
            <a:r>
              <a:rPr lang="de-DE" dirty="0"/>
              <a:t>eine sichtbare Präsentation von Schülerergebnissen (z. B. in Videos, Bildern und eBooks).</a:t>
            </a:r>
          </a:p>
          <a:p>
            <a:pPr marL="285750" lvl="0" indent="-285750">
              <a:spcBef>
                <a:spcPts val="0"/>
              </a:spcBef>
              <a:buFont typeface="Arial" panose="020B0604020202020204" pitchFamily="34" charset="0"/>
              <a:buChar char="•"/>
            </a:pPr>
            <a:r>
              <a:rPr lang="de-DE" dirty="0"/>
              <a:t>die strukturierte Sicherung und Vertiefung von Unterrichtsinhalten und Ergebnissen durch Materialbereitstellung zur gezielten Vor- und Nachbereitung des Unterrichts.</a:t>
            </a:r>
          </a:p>
          <a:p>
            <a:pPr marL="285750" lvl="0" indent="-285750">
              <a:spcBef>
                <a:spcPts val="0"/>
              </a:spcBef>
              <a:buFont typeface="Arial" panose="020B0604020202020204" pitchFamily="34" charset="0"/>
              <a:buChar char="•"/>
            </a:pPr>
            <a:r>
              <a:rPr lang="de-DE" dirty="0"/>
              <a:t>eine das Lernen unterstützende Wiederholung der Unterrichtsinhalte.</a:t>
            </a:r>
          </a:p>
          <a:p>
            <a:pPr marL="285750" lvl="0" indent="-285750">
              <a:spcBef>
                <a:spcPts val="0"/>
              </a:spcBef>
              <a:buFont typeface="Arial" panose="020B0604020202020204" pitchFamily="34" charset="0"/>
              <a:buChar char="•"/>
            </a:pPr>
            <a:r>
              <a:rPr lang="de-DE" dirty="0"/>
              <a:t>eine Unterrichtsdokumentation und Sicherung in Verbindung mit einer Dateiablage oder Lernplattform.</a:t>
            </a:r>
          </a:p>
          <a:p>
            <a:pPr marL="285750" indent="-285750">
              <a:spcBef>
                <a:spcPts val="0"/>
              </a:spcBef>
              <a:buFont typeface="Arial" panose="020B0604020202020204" pitchFamily="34" charset="0"/>
              <a:buChar char="•"/>
            </a:pPr>
            <a:r>
              <a:rPr lang="de-DE" dirty="0"/>
              <a:t>eine Anreicherung der Hefteinträge mit ergänzenden Materialien zur Unterstützung der Vor- und Nachbereitung des Unterrichts (z. B. durch Hyperlinks o. Ä.) </a:t>
            </a:r>
          </a:p>
        </p:txBody>
      </p:sp>
      <p:sp>
        <p:nvSpPr>
          <p:cNvPr id="9" name="Textplatzhalter 8">
            <a:extLst>
              <a:ext uri="{FF2B5EF4-FFF2-40B4-BE49-F238E27FC236}">
                <a16:creationId xmlns:a16="http://schemas.microsoft.com/office/drawing/2014/main" id="{5932F191-5615-3465-A69F-22E35A377695}"/>
              </a:ext>
            </a:extLst>
          </p:cNvPr>
          <p:cNvSpPr>
            <a:spLocks noGrp="1"/>
          </p:cNvSpPr>
          <p:nvPr>
            <p:ph type="body" sz="quarter" idx="16"/>
          </p:nvPr>
        </p:nvSpPr>
        <p:spPr/>
        <p:txBody>
          <a:bodyPr/>
          <a:lstStyle/>
          <a:p>
            <a:r>
              <a:rPr lang="de-DE" b="1" dirty="0"/>
              <a:t>Strukturierung der Lehr- und Lerninhalte</a:t>
            </a:r>
            <a:r>
              <a:rPr lang="de-DE" dirty="0"/>
              <a:t> </a:t>
            </a:r>
          </a:p>
        </p:txBody>
      </p:sp>
      <p:sp>
        <p:nvSpPr>
          <p:cNvPr id="10" name="Textplatzhalter 9">
            <a:extLst>
              <a:ext uri="{FF2B5EF4-FFF2-40B4-BE49-F238E27FC236}">
                <a16:creationId xmlns:a16="http://schemas.microsoft.com/office/drawing/2014/main" id="{FF36C8B4-2348-14A1-885C-5B533BA55633}"/>
              </a:ext>
            </a:extLst>
          </p:cNvPr>
          <p:cNvSpPr>
            <a:spLocks noGrp="1"/>
          </p:cNvSpPr>
          <p:nvPr>
            <p:ph type="body" sz="quarter" idx="17"/>
          </p:nvPr>
        </p:nvSpPr>
        <p:spPr/>
        <p:txBody>
          <a:bodyPr/>
          <a:lstStyle/>
          <a:p>
            <a:r>
              <a:rPr lang="de-DE" b="1" dirty="0"/>
              <a:t>Anschauliche Darstellung von Unterrichtsinhalten</a:t>
            </a:r>
            <a:r>
              <a:rPr lang="de-DE" dirty="0"/>
              <a:t> </a:t>
            </a:r>
          </a:p>
        </p:txBody>
      </p:sp>
      <p:sp>
        <p:nvSpPr>
          <p:cNvPr id="13" name="Textplatzhalter 8">
            <a:extLst>
              <a:ext uri="{FF2B5EF4-FFF2-40B4-BE49-F238E27FC236}">
                <a16:creationId xmlns:a16="http://schemas.microsoft.com/office/drawing/2014/main" id="{774703E6-3DD0-8C31-D352-E7F70E556859}"/>
              </a:ext>
            </a:extLst>
          </p:cNvPr>
          <p:cNvSpPr txBox="1">
            <a:spLocks/>
          </p:cNvSpPr>
          <p:nvPr/>
        </p:nvSpPr>
        <p:spPr>
          <a:xfrm>
            <a:off x="507600" y="1243695"/>
            <a:ext cx="5104800" cy="255209"/>
          </a:xfrm>
          <a:prstGeom prst="rect">
            <a:avLst/>
          </a:prstGeom>
        </p:spPr>
        <p:txBody>
          <a:bodyPr/>
          <a:lstStyle>
            <a:lvl1pPr marL="0" indent="0" algn="ctr" defTabSz="914400" rtl="0" eaLnBrk="1" latinLnBrk="0" hangingPunct="1">
              <a:lnSpc>
                <a:spcPct val="90000"/>
              </a:lnSpc>
              <a:spcBef>
                <a:spcPct val="0"/>
              </a:spcBef>
              <a:buFont typeface="Arial" panose="020B0604020202020204" pitchFamily="34" charset="0"/>
              <a:buNone/>
              <a:defRPr lang="de-DE" sz="3000" kern="1200" dirty="0" smtClean="0">
                <a:solidFill>
                  <a:schemeClr val="bg1"/>
                </a:solidFill>
                <a:latin typeface="Fira Sans" panose="020B05030500000200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dirty="0"/>
              <a:t>Veranschaulichung</a:t>
            </a:r>
          </a:p>
        </p:txBody>
      </p:sp>
      <p:sp>
        <p:nvSpPr>
          <p:cNvPr id="15" name="Textplatzhalter 8">
            <a:extLst>
              <a:ext uri="{FF2B5EF4-FFF2-40B4-BE49-F238E27FC236}">
                <a16:creationId xmlns:a16="http://schemas.microsoft.com/office/drawing/2014/main" id="{05CD8F09-ECFA-3591-E413-7405BEE1A5E1}"/>
              </a:ext>
            </a:extLst>
          </p:cNvPr>
          <p:cNvSpPr txBox="1">
            <a:spLocks/>
          </p:cNvSpPr>
          <p:nvPr/>
        </p:nvSpPr>
        <p:spPr>
          <a:xfrm>
            <a:off x="6193575" y="1243695"/>
            <a:ext cx="5104800" cy="255209"/>
          </a:xfrm>
          <a:prstGeom prst="rect">
            <a:avLst/>
          </a:prstGeom>
        </p:spPr>
        <p:txBody>
          <a:bodyPr/>
          <a:lstStyle>
            <a:lvl1pPr marL="0" indent="0" algn="ctr" defTabSz="914400" rtl="0" eaLnBrk="1" latinLnBrk="0" hangingPunct="1">
              <a:lnSpc>
                <a:spcPct val="90000"/>
              </a:lnSpc>
              <a:spcBef>
                <a:spcPct val="0"/>
              </a:spcBef>
              <a:buFont typeface="Arial" panose="020B0604020202020204" pitchFamily="34" charset="0"/>
              <a:buNone/>
              <a:defRPr lang="de-DE" sz="3000" kern="1200" dirty="0" smtClean="0">
                <a:solidFill>
                  <a:schemeClr val="bg1"/>
                </a:solidFill>
                <a:latin typeface="Fira Sans" panose="020B05030500000200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dirty="0"/>
              <a:t>Veranschaulichung</a:t>
            </a:r>
          </a:p>
        </p:txBody>
      </p:sp>
      <p:sp>
        <p:nvSpPr>
          <p:cNvPr id="17" name="Textplatzhalter 8">
            <a:extLst>
              <a:ext uri="{FF2B5EF4-FFF2-40B4-BE49-F238E27FC236}">
                <a16:creationId xmlns:a16="http://schemas.microsoft.com/office/drawing/2014/main" id="{457BC556-70D0-C79B-7E03-27781E14C805}"/>
              </a:ext>
            </a:extLst>
          </p:cNvPr>
          <p:cNvSpPr txBox="1">
            <a:spLocks/>
          </p:cNvSpPr>
          <p:nvPr/>
        </p:nvSpPr>
        <p:spPr>
          <a:xfrm>
            <a:off x="12254409" y="1243695"/>
            <a:ext cx="5104800" cy="255209"/>
          </a:xfrm>
          <a:prstGeom prst="rect">
            <a:avLst/>
          </a:prstGeom>
        </p:spPr>
        <p:txBody>
          <a:bodyPr/>
          <a:lstStyle>
            <a:lvl1pPr marL="0" indent="0" algn="ctr" defTabSz="914400" rtl="0" eaLnBrk="1" latinLnBrk="0" hangingPunct="1">
              <a:lnSpc>
                <a:spcPct val="90000"/>
              </a:lnSpc>
              <a:spcBef>
                <a:spcPct val="0"/>
              </a:spcBef>
              <a:buFont typeface="Arial" panose="020B0604020202020204" pitchFamily="34" charset="0"/>
              <a:buNone/>
              <a:defRPr lang="de-DE" sz="3000" kern="1200" dirty="0" smtClean="0">
                <a:solidFill>
                  <a:schemeClr val="bg1"/>
                </a:solidFill>
                <a:latin typeface="Fira Sans" panose="020B05030500000200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dirty="0"/>
              <a:t>Veranschaulichung</a:t>
            </a:r>
          </a:p>
        </p:txBody>
      </p:sp>
    </p:spTree>
    <p:extLst>
      <p:ext uri="{BB962C8B-B14F-4D97-AF65-F5344CB8AC3E}">
        <p14:creationId xmlns:p14="http://schemas.microsoft.com/office/powerpoint/2010/main" val="3961390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11" descr="Ein Bild, das Muster, Symmetrie, Kunst, Quadrat enthält.&#10;&#10;KI-generierte Inhalte können fehlerhaft sein.">
            <a:extLst>
              <a:ext uri="{FF2B5EF4-FFF2-40B4-BE49-F238E27FC236}">
                <a16:creationId xmlns:a16="http://schemas.microsoft.com/office/drawing/2014/main" id="{F0939265-C205-D9B9-8C2D-61719DE4175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2286000" y="8243700"/>
            <a:ext cx="1548000" cy="1548000"/>
          </a:xfrm>
        </p:spPr>
      </p:pic>
      <p:pic>
        <p:nvPicPr>
          <p:cNvPr id="14" name="Bildplatzhalter 13" descr="Ein Bild, das Muster, Symmetrie, Quadrat, Kunst enthält.&#10;&#10;KI-generierte Inhalte können fehlerhaft sein.">
            <a:extLst>
              <a:ext uri="{FF2B5EF4-FFF2-40B4-BE49-F238E27FC236}">
                <a16:creationId xmlns:a16="http://schemas.microsoft.com/office/drawing/2014/main" id="{C2A07AEB-DDA9-0B53-4193-8BD230605F64}"/>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51" b="51"/>
          <a:stretch>
            <a:fillRect/>
          </a:stretch>
        </p:blipFill>
        <p:spPr>
          <a:xfrm>
            <a:off x="8370000" y="8243700"/>
            <a:ext cx="1548000" cy="1548000"/>
          </a:xfrm>
        </p:spPr>
      </p:pic>
      <p:sp>
        <p:nvSpPr>
          <p:cNvPr id="6" name="Textplatzhalter 5">
            <a:extLst>
              <a:ext uri="{FF2B5EF4-FFF2-40B4-BE49-F238E27FC236}">
                <a16:creationId xmlns:a16="http://schemas.microsoft.com/office/drawing/2014/main" id="{91F26B83-FB38-EF9F-B4B4-5078DEE32198}"/>
              </a:ext>
            </a:extLst>
          </p:cNvPr>
          <p:cNvSpPr>
            <a:spLocks noGrp="1"/>
          </p:cNvSpPr>
          <p:nvPr>
            <p:ph type="body" sz="quarter" idx="13"/>
          </p:nvPr>
        </p:nvSpPr>
        <p:spPr/>
        <p:txBody>
          <a:bodyPr/>
          <a:lstStyle/>
          <a:p>
            <a:r>
              <a:rPr lang="de-DE" sz="1800" b="1" dirty="0"/>
              <a:t>Worum geht es?</a:t>
            </a:r>
          </a:p>
          <a:p>
            <a:r>
              <a:rPr lang="de-DE" dirty="0"/>
              <a:t>Eine Vielzahl von authentischen Materialien ermöglicht aktuelle und relevante Themen abzudecken und das Lernen an realen Kontexten auszurichten. </a:t>
            </a:r>
          </a:p>
          <a:p>
            <a:r>
              <a:rPr lang="de-DE" sz="1800" b="1" dirty="0"/>
              <a:t>Reflexionsfrage</a:t>
            </a:r>
          </a:p>
          <a:p>
            <a:pPr marL="285750" lvl="0" indent="-285750" fontAlgn="base">
              <a:spcBef>
                <a:spcPts val="400"/>
              </a:spcBef>
              <a:buFont typeface="Arial" panose="020B0604020202020204" pitchFamily="34" charset="0"/>
              <a:buChar char="•"/>
            </a:pPr>
            <a:r>
              <a:rPr lang="de-DE" dirty="0"/>
              <a:t>Inwiefern ermöglichen die von Ihnen im Unterricht eingesetzten digitalen Werkzeuge und Materialien den Schülerinnen und Schülern, Verbindungen zwischen den Lerninhalten und ihren eigenen Erfahrungen sowie realen Anwendungskontexten herzustellen? </a:t>
            </a:r>
          </a:p>
          <a:p>
            <a:pPr marL="285750" lvl="0" indent="-285750" fontAlgn="base">
              <a:spcBef>
                <a:spcPts val="400"/>
              </a:spcBef>
              <a:buFont typeface="Arial" panose="020B0604020202020204" pitchFamily="34" charset="0"/>
              <a:buChar char="•"/>
            </a:pPr>
            <a:r>
              <a:rPr lang="de-DE" dirty="0"/>
              <a:t>Welche Anpassungen könnten Sie vornehmen, um diese Verbindungen noch deutlicher zu fö</a:t>
            </a:r>
            <a:r>
              <a:rPr lang="de-DE" altLang="zh-TW" dirty="0"/>
              <a:t>rdern?</a:t>
            </a:r>
            <a:endParaRPr lang="de-DE" dirty="0"/>
          </a:p>
          <a:p>
            <a:endParaRPr lang="de-DE" sz="800" dirty="0"/>
          </a:p>
          <a:p>
            <a:r>
              <a:rPr lang="de-DE" sz="1800" b="1" dirty="0"/>
              <a:t>Impulse zur Umsetzung</a:t>
            </a:r>
          </a:p>
          <a:p>
            <a:pPr>
              <a:spcBef>
                <a:spcPts val="400"/>
              </a:spcBef>
            </a:pPr>
            <a:r>
              <a:rPr lang="de-DE" dirty="0"/>
              <a:t>Der Einsatz digitaler Medien unterstützt…</a:t>
            </a:r>
          </a:p>
          <a:p>
            <a:pPr marL="285750" lvl="0" indent="-285750">
              <a:spcBef>
                <a:spcPts val="400"/>
              </a:spcBef>
              <a:buFont typeface="Arial" panose="020B0604020202020204" pitchFamily="34" charset="0"/>
              <a:buChar char="•"/>
            </a:pPr>
            <a:r>
              <a:rPr lang="de-DE" dirty="0"/>
              <a:t>die Berücksichtigung individueller Interessen und Lernwege durch den Zugang zu verschiedenen Informationsquellen und Lernangeboten.</a:t>
            </a:r>
          </a:p>
          <a:p>
            <a:pPr marL="285750" lvl="0" indent="-285750">
              <a:spcBef>
                <a:spcPts val="400"/>
              </a:spcBef>
              <a:buFont typeface="Arial" panose="020B0604020202020204" pitchFamily="34" charset="0"/>
              <a:buChar char="•"/>
            </a:pPr>
            <a:r>
              <a:rPr lang="de-DE" dirty="0"/>
              <a:t>eine lernförderliche Mediennutzung, die den Aufbau wichtiger Kompetenzen zur mündigen Teilhabe an der Gesellschaft ermöglicht.</a:t>
            </a:r>
          </a:p>
          <a:p>
            <a:pPr marL="285750" indent="-285750">
              <a:spcBef>
                <a:spcPts val="400"/>
              </a:spcBef>
              <a:buFont typeface="Arial" panose="020B0604020202020204" pitchFamily="34" charset="0"/>
              <a:buChar char="•"/>
            </a:pPr>
            <a:r>
              <a:rPr lang="de-DE" dirty="0"/>
              <a:t>den Rückgriff auf Recherchemöglichkeiten und Wissensquellen, die Kindern und Jugendlichen bereits aus ihrem Alltag bekannt sind und bewusst in den Unterricht integriert sowie reflektiert genutzt werden (z. B. Zeitungsartikel, Fernsehsendungen, Podcasts, Videokanäle, Wikis und Websites). </a:t>
            </a:r>
          </a:p>
        </p:txBody>
      </p:sp>
      <p:sp>
        <p:nvSpPr>
          <p:cNvPr id="7" name="Textplatzhalter 6">
            <a:extLst>
              <a:ext uri="{FF2B5EF4-FFF2-40B4-BE49-F238E27FC236}">
                <a16:creationId xmlns:a16="http://schemas.microsoft.com/office/drawing/2014/main" id="{7B5AD4FB-3293-B52F-7C55-0A04BBE47B0E}"/>
              </a:ext>
            </a:extLst>
          </p:cNvPr>
          <p:cNvSpPr>
            <a:spLocks noGrp="1"/>
          </p:cNvSpPr>
          <p:nvPr>
            <p:ph type="body" sz="quarter" idx="14"/>
          </p:nvPr>
        </p:nvSpPr>
        <p:spPr/>
        <p:txBody>
          <a:bodyPr/>
          <a:lstStyle/>
          <a:p>
            <a:r>
              <a:rPr lang="de-DE" sz="1800" b="1" dirty="0"/>
              <a:t>Worum geht es?</a:t>
            </a:r>
          </a:p>
          <a:p>
            <a:r>
              <a:rPr lang="de-DE" dirty="0"/>
              <a:t>Digitale Medien können dazu beitragen, den Unterricht an das Nutzungsverhalten der Lernenden und die Vorteile, die sie durch die Nutzung erfahren (wie Vernetztheit, Kooperation, Unmittelbarkeit…), anzupassen und eröffnen Raum für Reflexion und Thematisierung von Herausforderungen im Medienumgang.</a:t>
            </a:r>
          </a:p>
          <a:p>
            <a:endParaRPr lang="de-DE" sz="800" b="1" dirty="0"/>
          </a:p>
          <a:p>
            <a:r>
              <a:rPr lang="de-DE" sz="1800" b="1" dirty="0"/>
              <a:t>Reflexionsfrage</a:t>
            </a:r>
          </a:p>
          <a:p>
            <a:pPr lvl="0" fontAlgn="base"/>
            <a:r>
              <a:rPr lang="de-DE" dirty="0"/>
              <a:t>Welche konkreten Aspekte der Lebenswelt Ihrer Schülerinnen und Schüler (z. B. ihre Mediennutzung, aktuelle Interessen, relevante gesellschaftliche Themen) könnten Sie durch den gezielten Einsatz digitaler Medien im Unterricht aufgreifen, um Lerninhalte authentischer und bedeutsamer zu gestalten?</a:t>
            </a:r>
          </a:p>
          <a:p>
            <a:endParaRPr lang="de-DE" sz="800" dirty="0"/>
          </a:p>
          <a:p>
            <a:r>
              <a:rPr lang="de-DE" sz="1800" b="1" dirty="0"/>
              <a:t>Impulse zur Umsetzung</a:t>
            </a:r>
          </a:p>
          <a:p>
            <a:r>
              <a:rPr lang="de-DE" dirty="0"/>
              <a:t>Der Einsatz digitaler Medien unterstützt…</a:t>
            </a:r>
          </a:p>
          <a:p>
            <a:pPr marL="285750" lvl="0" indent="-285750">
              <a:spcBef>
                <a:spcPts val="400"/>
              </a:spcBef>
              <a:buFont typeface="Arial" panose="020B0604020202020204" pitchFamily="34" charset="0"/>
              <a:buChar char="•"/>
            </a:pPr>
            <a:r>
              <a:rPr lang="de-DE" dirty="0"/>
              <a:t>eine Mediennutzung zu gezielten Lernzwecken, die über private Unterhaltungs- und Kommunikationszwecke hinausgeht.</a:t>
            </a:r>
          </a:p>
          <a:p>
            <a:pPr marL="285750" lvl="0" indent="-285750">
              <a:spcBef>
                <a:spcPts val="400"/>
              </a:spcBef>
              <a:buFont typeface="Arial" panose="020B0604020202020204" pitchFamily="34" charset="0"/>
              <a:buChar char="•"/>
            </a:pPr>
            <a:r>
              <a:rPr lang="de-DE" dirty="0"/>
              <a:t>die gezielte Reflexion des alltäglichen Mediennutzungsverhaltens der Lernenden.</a:t>
            </a:r>
          </a:p>
          <a:p>
            <a:pPr marL="285750" indent="-285750">
              <a:spcBef>
                <a:spcPts val="400"/>
              </a:spcBef>
              <a:buFont typeface="Arial" panose="020B0604020202020204" pitchFamily="34" charset="0"/>
              <a:buChar char="•"/>
            </a:pPr>
            <a:r>
              <a:rPr lang="de-DE" dirty="0"/>
              <a:t>eine gezielte Präventionsarbeit, indem Themen wie ein übermäßiger Medienkonsum sowie problematische Inhalte aufgegriffen werden. </a:t>
            </a:r>
          </a:p>
          <a:p>
            <a:endParaRPr lang="de-DE" dirty="0"/>
          </a:p>
        </p:txBody>
      </p:sp>
      <p:sp>
        <p:nvSpPr>
          <p:cNvPr id="9" name="Textplatzhalter 8">
            <a:extLst>
              <a:ext uri="{FF2B5EF4-FFF2-40B4-BE49-F238E27FC236}">
                <a16:creationId xmlns:a16="http://schemas.microsoft.com/office/drawing/2014/main" id="{054F6A8A-ACF7-016C-96A2-3ECEBE1A2EFD}"/>
              </a:ext>
            </a:extLst>
          </p:cNvPr>
          <p:cNvSpPr>
            <a:spLocks noGrp="1"/>
          </p:cNvSpPr>
          <p:nvPr>
            <p:ph type="body" sz="quarter" idx="16"/>
          </p:nvPr>
        </p:nvSpPr>
        <p:spPr/>
        <p:txBody>
          <a:bodyPr/>
          <a:lstStyle/>
          <a:p>
            <a:r>
              <a:rPr lang="de-DE" b="1" dirty="0"/>
              <a:t>Aufgreifen des Mediennutzungsverhaltens</a:t>
            </a:r>
            <a:endParaRPr lang="de-DE" dirty="0"/>
          </a:p>
          <a:p>
            <a:endParaRPr lang="de-DE" dirty="0"/>
          </a:p>
        </p:txBody>
      </p:sp>
      <p:sp>
        <p:nvSpPr>
          <p:cNvPr id="10" name="Textplatzhalter 9">
            <a:extLst>
              <a:ext uri="{FF2B5EF4-FFF2-40B4-BE49-F238E27FC236}">
                <a16:creationId xmlns:a16="http://schemas.microsoft.com/office/drawing/2014/main" id="{13BFF4B5-EDF6-3080-A653-1CBB09E1F0DF}"/>
              </a:ext>
            </a:extLst>
          </p:cNvPr>
          <p:cNvSpPr>
            <a:spLocks noGrp="1"/>
          </p:cNvSpPr>
          <p:nvPr>
            <p:ph type="body" sz="quarter" idx="17"/>
          </p:nvPr>
        </p:nvSpPr>
        <p:spPr/>
        <p:txBody>
          <a:bodyPr/>
          <a:lstStyle/>
          <a:p>
            <a:pPr algn="ctr"/>
            <a:r>
              <a:rPr lang="de-DE" b="1" dirty="0"/>
              <a:t>Alltags- und Anwendungsbezug</a:t>
            </a:r>
            <a:endParaRPr lang="de-DE" dirty="0"/>
          </a:p>
          <a:p>
            <a:endParaRPr lang="de-DE" dirty="0"/>
          </a:p>
        </p:txBody>
      </p:sp>
      <p:sp>
        <p:nvSpPr>
          <p:cNvPr id="2" name="Textplatzhalter 8">
            <a:extLst>
              <a:ext uri="{FF2B5EF4-FFF2-40B4-BE49-F238E27FC236}">
                <a16:creationId xmlns:a16="http://schemas.microsoft.com/office/drawing/2014/main" id="{CFC9667A-2EEF-A507-417F-F7261ECB5953}"/>
              </a:ext>
            </a:extLst>
          </p:cNvPr>
          <p:cNvSpPr txBox="1">
            <a:spLocks/>
          </p:cNvSpPr>
          <p:nvPr/>
        </p:nvSpPr>
        <p:spPr>
          <a:xfrm>
            <a:off x="507600" y="1243695"/>
            <a:ext cx="5104800" cy="255209"/>
          </a:xfrm>
          <a:prstGeom prst="rect">
            <a:avLst/>
          </a:prstGeom>
        </p:spPr>
        <p:txBody>
          <a:bodyPr/>
          <a:lstStyle>
            <a:lvl1pPr marL="0" indent="0" algn="ctr" defTabSz="914400" rtl="0" eaLnBrk="1" latinLnBrk="0" hangingPunct="1">
              <a:lnSpc>
                <a:spcPct val="90000"/>
              </a:lnSpc>
              <a:spcBef>
                <a:spcPct val="0"/>
              </a:spcBef>
              <a:buFont typeface="Arial" panose="020B0604020202020204" pitchFamily="34" charset="0"/>
              <a:buNone/>
              <a:defRPr lang="de-DE" sz="3000" kern="1200" dirty="0" smtClean="0">
                <a:solidFill>
                  <a:schemeClr val="bg1"/>
                </a:solidFill>
                <a:latin typeface="Fira Sans" panose="020B05030500000200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dirty="0"/>
              <a:t>Lebensweltbezug</a:t>
            </a:r>
          </a:p>
        </p:txBody>
      </p:sp>
      <p:sp>
        <p:nvSpPr>
          <p:cNvPr id="3" name="Textplatzhalter 8">
            <a:extLst>
              <a:ext uri="{FF2B5EF4-FFF2-40B4-BE49-F238E27FC236}">
                <a16:creationId xmlns:a16="http://schemas.microsoft.com/office/drawing/2014/main" id="{EA3DC2B1-293F-FEF8-9BBF-595BF18374E4}"/>
              </a:ext>
            </a:extLst>
          </p:cNvPr>
          <p:cNvSpPr txBox="1">
            <a:spLocks/>
          </p:cNvSpPr>
          <p:nvPr/>
        </p:nvSpPr>
        <p:spPr>
          <a:xfrm>
            <a:off x="6431326" y="1243695"/>
            <a:ext cx="5104800" cy="255209"/>
          </a:xfrm>
          <a:prstGeom prst="rect">
            <a:avLst/>
          </a:prstGeom>
        </p:spPr>
        <p:txBody>
          <a:bodyPr/>
          <a:lstStyle>
            <a:lvl1pPr marL="0" indent="0" algn="ctr" defTabSz="914400" rtl="0" eaLnBrk="1" latinLnBrk="0" hangingPunct="1">
              <a:lnSpc>
                <a:spcPct val="90000"/>
              </a:lnSpc>
              <a:spcBef>
                <a:spcPct val="0"/>
              </a:spcBef>
              <a:buFont typeface="Arial" panose="020B0604020202020204" pitchFamily="34" charset="0"/>
              <a:buNone/>
              <a:defRPr lang="de-DE" sz="3000" kern="1200" dirty="0" smtClean="0">
                <a:solidFill>
                  <a:schemeClr val="bg1"/>
                </a:solidFill>
                <a:latin typeface="Fira Sans" panose="020B05030500000200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dirty="0"/>
              <a:t>Lebensweltbezug</a:t>
            </a:r>
          </a:p>
        </p:txBody>
      </p:sp>
    </p:spTree>
    <p:extLst>
      <p:ext uri="{BB962C8B-B14F-4D97-AF65-F5344CB8AC3E}">
        <p14:creationId xmlns:p14="http://schemas.microsoft.com/office/powerpoint/2010/main" val="2754731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11" descr="Ein Bild, das Muster, Quadrat, Symmetrie, Pixel enthält.&#10;&#10;KI-generierte Inhalte können fehlerhaft sein.">
            <a:extLst>
              <a:ext uri="{FF2B5EF4-FFF2-40B4-BE49-F238E27FC236}">
                <a16:creationId xmlns:a16="http://schemas.microsoft.com/office/drawing/2014/main" id="{C8BB712E-4C46-B46C-AA4D-1E3C6129D94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2286000" y="8191500"/>
            <a:ext cx="1548000" cy="1548000"/>
          </a:xfrm>
        </p:spPr>
      </p:pic>
      <p:pic>
        <p:nvPicPr>
          <p:cNvPr id="14" name="Bildplatzhalter 13" descr="Ein Bild, das Muster, Quadrat, Pixel, Kunst enthält.&#10;&#10;KI-generierte Inhalte können fehlerhaft sein.">
            <a:extLst>
              <a:ext uri="{FF2B5EF4-FFF2-40B4-BE49-F238E27FC236}">
                <a16:creationId xmlns:a16="http://schemas.microsoft.com/office/drawing/2014/main" id="{56E1AD9A-1F91-AD22-F7E7-7A394059EE3E}"/>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51" b="51"/>
          <a:stretch>
            <a:fillRect/>
          </a:stretch>
        </p:blipFill>
        <p:spPr>
          <a:xfrm>
            <a:off x="8370000" y="8191500"/>
            <a:ext cx="1548000" cy="1548000"/>
          </a:xfrm>
        </p:spPr>
      </p:pic>
      <p:sp>
        <p:nvSpPr>
          <p:cNvPr id="6" name="Textplatzhalter 5">
            <a:extLst>
              <a:ext uri="{FF2B5EF4-FFF2-40B4-BE49-F238E27FC236}">
                <a16:creationId xmlns:a16="http://schemas.microsoft.com/office/drawing/2014/main" id="{69E17F92-82C3-03C9-31E9-C8C4D6EDD72C}"/>
              </a:ext>
            </a:extLst>
          </p:cNvPr>
          <p:cNvSpPr>
            <a:spLocks noGrp="1"/>
          </p:cNvSpPr>
          <p:nvPr>
            <p:ph type="body" sz="quarter" idx="13"/>
          </p:nvPr>
        </p:nvSpPr>
        <p:spPr>
          <a:xfrm>
            <a:off x="6553200" y="1943100"/>
            <a:ext cx="5104794" cy="5943600"/>
          </a:xfrm>
        </p:spPr>
        <p:txBody>
          <a:bodyPr/>
          <a:lstStyle/>
          <a:p>
            <a:r>
              <a:rPr lang="de-DE" sz="1800" b="1" dirty="0"/>
              <a:t>Worum geht es?</a:t>
            </a:r>
          </a:p>
          <a:p>
            <a:r>
              <a:rPr lang="de-DE" dirty="0"/>
              <a:t>Analoge und digitale Lehr- und Lernsettings greifen bei der Unterrichtsplanung gelingend ineinander, um bestmögliche Lernergebnisse zu erzielen. </a:t>
            </a:r>
          </a:p>
          <a:p>
            <a:endParaRPr lang="de-DE" sz="800" dirty="0"/>
          </a:p>
          <a:p>
            <a:r>
              <a:rPr lang="de-DE" sz="1800" b="1" dirty="0"/>
              <a:t>Reflexionsfrage</a:t>
            </a:r>
          </a:p>
          <a:p>
            <a:r>
              <a:rPr lang="de-DE" dirty="0"/>
              <a:t>Wie gestalten Sie aktuell das Zusammenspiel von analogen und digitalen Lehr-Lern-Settings in Ihrem Unterricht, um optimale Lernergebnisse zu erzielen? Wo sehen Sie Möglichkeiten, diese Integration noch bewusster und effektiver zu gestalten, um sowohl selbstorganisiertes Lernen als auch kooperative Arbeitsformen zu fördern?</a:t>
            </a:r>
          </a:p>
          <a:p>
            <a:endParaRPr lang="de-DE" sz="800" dirty="0"/>
          </a:p>
          <a:p>
            <a:r>
              <a:rPr lang="de-DE" sz="1800" b="1" dirty="0"/>
              <a:t>Impulse zur Umsetzung</a:t>
            </a:r>
          </a:p>
          <a:p>
            <a:pPr>
              <a:spcBef>
                <a:spcPts val="0"/>
              </a:spcBef>
            </a:pPr>
            <a:r>
              <a:rPr lang="de-DE" dirty="0"/>
              <a:t>Der Einsatz digitaler Medien unterstützt…</a:t>
            </a:r>
          </a:p>
          <a:p>
            <a:pPr marL="285750" lvl="0" indent="-285750">
              <a:spcBef>
                <a:spcPts val="0"/>
              </a:spcBef>
              <a:buFont typeface="Arial" panose="020B0604020202020204" pitchFamily="34" charset="0"/>
              <a:buChar char="•"/>
            </a:pPr>
            <a:r>
              <a:rPr lang="de-DE" dirty="0"/>
              <a:t>den schnellen Zugriff auf eine Vielzahl von Lernressourcen und -materialien, so dass analoge Unterrichtssettings (z. B. Diskussionsrunden) damit angereichert und unterstützt werden können.</a:t>
            </a:r>
          </a:p>
          <a:p>
            <a:pPr marL="285750" lvl="0" indent="-285750">
              <a:spcBef>
                <a:spcPts val="0"/>
              </a:spcBef>
              <a:buFont typeface="Arial" panose="020B0604020202020204" pitchFamily="34" charset="0"/>
              <a:buChar char="•"/>
            </a:pPr>
            <a:r>
              <a:rPr lang="de-DE" dirty="0"/>
              <a:t>kooperative Arbeitsprozesse auch über den Unterricht hinaus.</a:t>
            </a:r>
          </a:p>
          <a:p>
            <a:pPr marL="285750" lvl="0" indent="-285750">
              <a:spcBef>
                <a:spcPts val="0"/>
              </a:spcBef>
              <a:buFont typeface="Arial" panose="020B0604020202020204" pitchFamily="34" charset="0"/>
              <a:buChar char="•"/>
            </a:pPr>
            <a:r>
              <a:rPr lang="de-DE" dirty="0"/>
              <a:t>zusätzliche Gestaltungsmöglichkeiten, die über analoge Möglichkeiten hinausgehen bzw. diese ergänzen.</a:t>
            </a:r>
          </a:p>
          <a:p>
            <a:pPr marL="285750" lvl="0" indent="-285750">
              <a:spcBef>
                <a:spcPts val="0"/>
              </a:spcBef>
              <a:buFont typeface="Arial" panose="020B0604020202020204" pitchFamily="34" charset="0"/>
              <a:buChar char="•"/>
            </a:pPr>
            <a:r>
              <a:rPr lang="de-DE" dirty="0"/>
              <a:t>Peer-Feedback, das sowohl mit digitalen Werkzeugen als auch im persönlichen Gespräch mit analogen Hilfsmitteln erfolgt.</a:t>
            </a:r>
          </a:p>
          <a:p>
            <a:pPr marL="285750" indent="-285750">
              <a:spcBef>
                <a:spcPts val="0"/>
              </a:spcBef>
              <a:buFont typeface="Arial" panose="020B0604020202020204" pitchFamily="34" charset="0"/>
              <a:buChar char="•"/>
            </a:pPr>
            <a:r>
              <a:rPr lang="de-DE" dirty="0"/>
              <a:t>gegenseitige Präsentation von Lernprodukten und asynchrones Feedback als Teil des Arbeitsprozesses. </a:t>
            </a:r>
          </a:p>
          <a:p>
            <a:endParaRPr lang="de-DE" dirty="0"/>
          </a:p>
        </p:txBody>
      </p:sp>
      <p:sp>
        <p:nvSpPr>
          <p:cNvPr id="7" name="Textplatzhalter 6">
            <a:extLst>
              <a:ext uri="{FF2B5EF4-FFF2-40B4-BE49-F238E27FC236}">
                <a16:creationId xmlns:a16="http://schemas.microsoft.com/office/drawing/2014/main" id="{E7964ECC-9687-711E-5768-A6676ACEE1CB}"/>
              </a:ext>
            </a:extLst>
          </p:cNvPr>
          <p:cNvSpPr>
            <a:spLocks noGrp="1"/>
          </p:cNvSpPr>
          <p:nvPr>
            <p:ph type="body" sz="quarter" idx="14"/>
          </p:nvPr>
        </p:nvSpPr>
        <p:spPr>
          <a:xfrm>
            <a:off x="711411" y="1943100"/>
            <a:ext cx="5105400" cy="5944378"/>
          </a:xfrm>
        </p:spPr>
        <p:txBody>
          <a:bodyPr/>
          <a:lstStyle/>
          <a:p>
            <a:r>
              <a:rPr lang="de-DE" sz="1800" b="1" dirty="0"/>
              <a:t>Worum geht es?</a:t>
            </a:r>
          </a:p>
          <a:p>
            <a:r>
              <a:rPr lang="de-DE" sz="1200" dirty="0"/>
              <a:t>Digitale Medien erweitern die Möglichkeiten zur Auseinandersetzung mit den Unterrichtsinhalten, wodurch Methoden, Sozialformen und Aufgabenstellungen flexibel an die Voraussetzungen der Lernenden und die Anforderungen des Lerngegenstandes angepasst werden können. Sie unterstützen dabei sowohl lehrerzentrierte Unterrichtsformen als auch Methoden, die z. B. die Selbstorganisation oder Kooperation der Schülerinnen und Schüler fördern. </a:t>
            </a:r>
          </a:p>
          <a:p>
            <a:endParaRPr lang="de-DE" sz="800" b="1" dirty="0"/>
          </a:p>
          <a:p>
            <a:r>
              <a:rPr lang="de-DE" sz="1800" b="1" dirty="0"/>
              <a:t>Reflexionsfrage</a:t>
            </a:r>
          </a:p>
          <a:p>
            <a:r>
              <a:rPr lang="de-DE" sz="1200" dirty="0"/>
              <a:t>In welchen konkreten Unterrichtssituationen könnten Sie durch den gezielten Einsatz digitaler Medien Ihre Methodenvielfalt erweitern? Welche digitalen Tools oder Formate bieten sich hierfür besonders an?</a:t>
            </a:r>
          </a:p>
          <a:p>
            <a:endParaRPr lang="de-DE" sz="800" dirty="0"/>
          </a:p>
          <a:p>
            <a:r>
              <a:rPr lang="de-DE" sz="1800" b="1" dirty="0"/>
              <a:t>Impulse zur Umsetzung</a:t>
            </a:r>
          </a:p>
          <a:p>
            <a:pPr>
              <a:spcBef>
                <a:spcPts val="0"/>
              </a:spcBef>
            </a:pPr>
            <a:r>
              <a:rPr lang="de-DE" dirty="0"/>
              <a:t>Der Einsatz digitaler Medien unterstützt…</a:t>
            </a:r>
          </a:p>
          <a:p>
            <a:pPr marL="285750" indent="-285750">
              <a:spcBef>
                <a:spcPts val="0"/>
              </a:spcBef>
              <a:buFont typeface="Arial" panose="020B0604020202020204" pitchFamily="34" charset="0"/>
              <a:buChar char="•"/>
            </a:pPr>
            <a:r>
              <a:rPr lang="de-DE" sz="1200" dirty="0"/>
              <a:t>die Erweiterung des didaktisch-methodischen Repertoires der Lehrkraft durch den flexiblen Einsatz unterschiedlicher Methoden und Sozialformen.</a:t>
            </a:r>
          </a:p>
          <a:p>
            <a:pPr marL="285750" indent="-285750">
              <a:spcBef>
                <a:spcPts val="0"/>
              </a:spcBef>
              <a:buFont typeface="Arial" panose="020B0604020202020204" pitchFamily="34" charset="0"/>
              <a:buChar char="•"/>
            </a:pPr>
            <a:r>
              <a:rPr lang="de-DE" sz="1200" dirty="0"/>
              <a:t>die aktive Beteiligung der Schülerinnen und Schüler am Lernprozess durch ein vielfältiges Angebot an interaktiven, kollaborativen und kreativen Aufgabenformaten und Lernszenarien.</a:t>
            </a:r>
          </a:p>
          <a:p>
            <a:pPr marL="285750" indent="-285750">
              <a:spcBef>
                <a:spcPts val="0"/>
              </a:spcBef>
              <a:buFont typeface="Arial" panose="020B0604020202020204" pitchFamily="34" charset="0"/>
              <a:buChar char="•"/>
            </a:pPr>
            <a:r>
              <a:rPr lang="de-DE" sz="1200" dirty="0"/>
              <a:t>die Einbindung der Schülerinnen und Schüler in die vertiefte thematische Auseinandersetzung mit den Unterrichtsinhalten und die Erstellung von Ergebnissen.</a:t>
            </a:r>
          </a:p>
          <a:p>
            <a:pPr marL="285750" indent="-285750">
              <a:spcBef>
                <a:spcPts val="0"/>
              </a:spcBef>
              <a:buFont typeface="Arial" panose="020B0604020202020204" pitchFamily="34" charset="0"/>
              <a:buChar char="•"/>
            </a:pPr>
            <a:r>
              <a:rPr lang="de-DE" sz="1200" dirty="0"/>
              <a:t>eine Rhythmisierung des Unterrichts, indem der Wechsel zwischen verschiedenen Aufgabenformaten ein abwechslungsreiches Angebot an Lernszenarien schafft.</a:t>
            </a:r>
          </a:p>
          <a:p>
            <a:pPr marL="285750" indent="-285750">
              <a:spcBef>
                <a:spcPts val="0"/>
              </a:spcBef>
              <a:buFont typeface="Arial" panose="020B0604020202020204" pitchFamily="34" charset="0"/>
              <a:buChar char="•"/>
            </a:pPr>
            <a:r>
              <a:rPr lang="de-DE" sz="1200" dirty="0"/>
              <a:t>eine motivierende Auseinandersetzung mit Unterrichtsthemen durch interaktive Elemente und Gamification-Ansätze. </a:t>
            </a:r>
          </a:p>
          <a:p>
            <a:endParaRPr lang="de-DE" dirty="0"/>
          </a:p>
        </p:txBody>
      </p:sp>
      <p:sp>
        <p:nvSpPr>
          <p:cNvPr id="9" name="Textplatzhalter 8">
            <a:extLst>
              <a:ext uri="{FF2B5EF4-FFF2-40B4-BE49-F238E27FC236}">
                <a16:creationId xmlns:a16="http://schemas.microsoft.com/office/drawing/2014/main" id="{F17AA108-8E48-8F59-E688-46A34BDC3B38}"/>
              </a:ext>
            </a:extLst>
          </p:cNvPr>
          <p:cNvSpPr>
            <a:spLocks noGrp="1"/>
          </p:cNvSpPr>
          <p:nvPr>
            <p:ph type="body" sz="quarter" idx="16"/>
          </p:nvPr>
        </p:nvSpPr>
        <p:spPr/>
        <p:txBody>
          <a:bodyPr/>
          <a:lstStyle/>
          <a:p>
            <a:r>
              <a:rPr lang="de-DE" b="1" dirty="0"/>
              <a:t>Angemessene Variation der Lehr- und Lernmethode </a:t>
            </a:r>
            <a:endParaRPr lang="de-DE" dirty="0"/>
          </a:p>
          <a:p>
            <a:endParaRPr lang="de-DE" dirty="0"/>
          </a:p>
        </p:txBody>
      </p:sp>
      <p:sp>
        <p:nvSpPr>
          <p:cNvPr id="10" name="Textplatzhalter 9">
            <a:extLst>
              <a:ext uri="{FF2B5EF4-FFF2-40B4-BE49-F238E27FC236}">
                <a16:creationId xmlns:a16="http://schemas.microsoft.com/office/drawing/2014/main" id="{A01E83BD-E4BD-89FE-27E6-04D1F07A5CB2}"/>
              </a:ext>
            </a:extLst>
          </p:cNvPr>
          <p:cNvSpPr>
            <a:spLocks noGrp="1"/>
          </p:cNvSpPr>
          <p:nvPr>
            <p:ph type="body" sz="quarter" idx="17"/>
          </p:nvPr>
        </p:nvSpPr>
        <p:spPr/>
        <p:txBody>
          <a:bodyPr/>
          <a:lstStyle/>
          <a:p>
            <a:r>
              <a:rPr lang="de-DE" b="1" dirty="0"/>
              <a:t>Verschränkung analoger und digitaler Lernsettings</a:t>
            </a:r>
            <a:endParaRPr lang="de-DE" dirty="0"/>
          </a:p>
          <a:p>
            <a:endParaRPr lang="de-DE" dirty="0"/>
          </a:p>
        </p:txBody>
      </p:sp>
      <p:sp>
        <p:nvSpPr>
          <p:cNvPr id="2" name="Textplatzhalter 8">
            <a:extLst>
              <a:ext uri="{FF2B5EF4-FFF2-40B4-BE49-F238E27FC236}">
                <a16:creationId xmlns:a16="http://schemas.microsoft.com/office/drawing/2014/main" id="{42ACC932-111C-1C64-3C3C-2ADE32740415}"/>
              </a:ext>
            </a:extLst>
          </p:cNvPr>
          <p:cNvSpPr txBox="1">
            <a:spLocks/>
          </p:cNvSpPr>
          <p:nvPr/>
        </p:nvSpPr>
        <p:spPr>
          <a:xfrm>
            <a:off x="6431326" y="1243695"/>
            <a:ext cx="5104800" cy="255209"/>
          </a:xfrm>
          <a:prstGeom prst="rect">
            <a:avLst/>
          </a:prstGeom>
        </p:spPr>
        <p:txBody>
          <a:bodyPr/>
          <a:lstStyle>
            <a:lvl1pPr marL="0" indent="0" algn="ctr" defTabSz="914400" rtl="0" eaLnBrk="1" latinLnBrk="0" hangingPunct="1">
              <a:lnSpc>
                <a:spcPct val="90000"/>
              </a:lnSpc>
              <a:spcBef>
                <a:spcPct val="0"/>
              </a:spcBef>
              <a:buFont typeface="Arial" panose="020B0604020202020204" pitchFamily="34" charset="0"/>
              <a:buNone/>
              <a:defRPr lang="de-DE" sz="3000" kern="1200" dirty="0" smtClean="0">
                <a:solidFill>
                  <a:schemeClr val="bg1"/>
                </a:solidFill>
                <a:latin typeface="Fira Sans" panose="020B05030500000200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dirty="0"/>
              <a:t>Methodenvielfalt</a:t>
            </a:r>
          </a:p>
        </p:txBody>
      </p:sp>
      <p:sp>
        <p:nvSpPr>
          <p:cNvPr id="3" name="Textplatzhalter 8">
            <a:extLst>
              <a:ext uri="{FF2B5EF4-FFF2-40B4-BE49-F238E27FC236}">
                <a16:creationId xmlns:a16="http://schemas.microsoft.com/office/drawing/2014/main" id="{78A150F0-7E2F-482C-08F4-329529BD3EEA}"/>
              </a:ext>
            </a:extLst>
          </p:cNvPr>
          <p:cNvSpPr txBox="1">
            <a:spLocks/>
          </p:cNvSpPr>
          <p:nvPr/>
        </p:nvSpPr>
        <p:spPr>
          <a:xfrm>
            <a:off x="708442" y="1243695"/>
            <a:ext cx="5104800" cy="255209"/>
          </a:xfrm>
          <a:prstGeom prst="rect">
            <a:avLst/>
          </a:prstGeom>
        </p:spPr>
        <p:txBody>
          <a:bodyPr/>
          <a:lstStyle>
            <a:lvl1pPr marL="0" indent="0" algn="ctr" defTabSz="914400" rtl="0" eaLnBrk="1" latinLnBrk="0" hangingPunct="1">
              <a:lnSpc>
                <a:spcPct val="90000"/>
              </a:lnSpc>
              <a:spcBef>
                <a:spcPct val="0"/>
              </a:spcBef>
              <a:buFont typeface="Arial" panose="020B0604020202020204" pitchFamily="34" charset="0"/>
              <a:buNone/>
              <a:defRPr lang="de-DE" sz="3000" kern="1200" dirty="0" smtClean="0">
                <a:solidFill>
                  <a:schemeClr val="bg1"/>
                </a:solidFill>
                <a:latin typeface="Fira Sans" panose="020B05030500000200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dirty="0"/>
              <a:t>Methodenvielfalt</a:t>
            </a:r>
          </a:p>
        </p:txBody>
      </p:sp>
    </p:spTree>
    <p:extLst>
      <p:ext uri="{BB962C8B-B14F-4D97-AF65-F5344CB8AC3E}">
        <p14:creationId xmlns:p14="http://schemas.microsoft.com/office/powerpoint/2010/main" val="2299646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E93F6C-CC11-0639-BD7D-8E570278EBC7}"/>
              </a:ext>
            </a:extLst>
          </p:cNvPr>
          <p:cNvSpPr>
            <a:spLocks noGrp="1"/>
          </p:cNvSpPr>
          <p:nvPr>
            <p:ph type="title"/>
          </p:nvPr>
        </p:nvSpPr>
        <p:spPr/>
        <p:txBody>
          <a:bodyPr/>
          <a:lstStyle/>
          <a:p>
            <a:r>
              <a:rPr lang="de-DE" b="1" dirty="0"/>
              <a:t>Unterstützung des selbstgesteuerten Lernens</a:t>
            </a:r>
            <a:br>
              <a:rPr lang="de-DE" dirty="0"/>
            </a:br>
            <a:endParaRPr lang="de-DE" dirty="0"/>
          </a:p>
        </p:txBody>
      </p:sp>
      <p:pic>
        <p:nvPicPr>
          <p:cNvPr id="12" name="Bildplatzhalter 11" descr="Ein Bild, das Muster, Symmetrie, Kunst, Pixel enthält.&#10;&#10;KI-generierte Inhalte können fehlerhaft sein.">
            <a:extLst>
              <a:ext uri="{FF2B5EF4-FFF2-40B4-BE49-F238E27FC236}">
                <a16:creationId xmlns:a16="http://schemas.microsoft.com/office/drawing/2014/main" id="{09B93FF2-4017-34D9-6BF3-64D646D0693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2286000" y="8267700"/>
            <a:ext cx="1548000" cy="1548000"/>
          </a:xfrm>
        </p:spPr>
      </p:pic>
      <p:pic>
        <p:nvPicPr>
          <p:cNvPr id="14" name="Bildplatzhalter 13" descr="Ein Bild, das Muster, Quadrat, Design, Kunst enthält.&#10;&#10;KI-generierte Inhalte können fehlerhaft sein.">
            <a:extLst>
              <a:ext uri="{FF2B5EF4-FFF2-40B4-BE49-F238E27FC236}">
                <a16:creationId xmlns:a16="http://schemas.microsoft.com/office/drawing/2014/main" id="{59B27253-75A9-FB49-4D96-B5A2428A6EAD}"/>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51" b="51"/>
          <a:stretch>
            <a:fillRect/>
          </a:stretch>
        </p:blipFill>
        <p:spPr>
          <a:xfrm>
            <a:off x="8370000" y="8267700"/>
            <a:ext cx="1548000" cy="1548000"/>
          </a:xfrm>
        </p:spPr>
      </p:pic>
      <p:pic>
        <p:nvPicPr>
          <p:cNvPr id="16" name="Bildplatzhalter 15" descr="Ein Bild, das Muster, Symmetrie, Kunst, Pixel enthält.&#10;&#10;KI-generierte Inhalte können fehlerhaft sein.">
            <a:extLst>
              <a:ext uri="{FF2B5EF4-FFF2-40B4-BE49-F238E27FC236}">
                <a16:creationId xmlns:a16="http://schemas.microsoft.com/office/drawing/2014/main" id="{55C2A6E5-66DC-C785-9A0C-D7707EF5C4BA}"/>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51" b="51"/>
          <a:stretch>
            <a:fillRect/>
          </a:stretch>
        </p:blipFill>
        <p:spPr>
          <a:xfrm>
            <a:off x="14107153" y="8267700"/>
            <a:ext cx="1548000" cy="1548000"/>
          </a:xfrm>
        </p:spPr>
      </p:pic>
      <p:sp>
        <p:nvSpPr>
          <p:cNvPr id="6" name="Textplatzhalter 5">
            <a:extLst>
              <a:ext uri="{FF2B5EF4-FFF2-40B4-BE49-F238E27FC236}">
                <a16:creationId xmlns:a16="http://schemas.microsoft.com/office/drawing/2014/main" id="{46298FE4-F8DA-3891-CD5B-C32F0618D5F7}"/>
              </a:ext>
            </a:extLst>
          </p:cNvPr>
          <p:cNvSpPr>
            <a:spLocks noGrp="1"/>
          </p:cNvSpPr>
          <p:nvPr>
            <p:ph type="body" sz="quarter" idx="13"/>
          </p:nvPr>
        </p:nvSpPr>
        <p:spPr>
          <a:xfrm>
            <a:off x="6553200" y="1942322"/>
            <a:ext cx="5257800" cy="5944378"/>
          </a:xfrm>
        </p:spPr>
        <p:txBody>
          <a:bodyPr/>
          <a:lstStyle/>
          <a:p>
            <a:r>
              <a:rPr lang="de-DE" sz="1800" b="1" dirty="0"/>
              <a:t>Worum geht es?</a:t>
            </a:r>
          </a:p>
          <a:p>
            <a:r>
              <a:rPr lang="de-DE" dirty="0"/>
              <a:t>Der Einsatz digitaler Medien ermöglicht es, den individuellen Lernprozess durch lernförderliches Feedback sowie ein vielfältiges Unterstützungsangebot auch über die Unterrichtszeit hinaus zu begleiten.</a:t>
            </a:r>
          </a:p>
          <a:p>
            <a:endParaRPr lang="de-DE" sz="800" b="1" dirty="0"/>
          </a:p>
          <a:p>
            <a:r>
              <a:rPr lang="de-DE" sz="1800" b="1" dirty="0"/>
              <a:t>Reflexionsfrage</a:t>
            </a:r>
          </a:p>
          <a:p>
            <a:pPr lvl="0" fontAlgn="base"/>
            <a:r>
              <a:rPr lang="de-DE" dirty="0"/>
              <a:t>Inwiefern ermöglichen die von Ihnen eingesetzten digitalen Medien individualisiertes Feedback und vielfältige Unterstützungsangebote für Ihre Schülerinnen und Schüler – auch über den Präsenzunterricht hinaus? </a:t>
            </a:r>
          </a:p>
          <a:p>
            <a:endParaRPr lang="de-DE" sz="800" dirty="0"/>
          </a:p>
          <a:p>
            <a:r>
              <a:rPr lang="de-DE" sz="1800" b="1" dirty="0"/>
              <a:t>Impulse zur Umsetzung</a:t>
            </a:r>
          </a:p>
          <a:p>
            <a:pPr>
              <a:spcBef>
                <a:spcPts val="400"/>
              </a:spcBef>
            </a:pPr>
            <a:r>
              <a:rPr lang="de-DE" dirty="0"/>
              <a:t>Der Einsatz digitaler Medien unterstützt…</a:t>
            </a:r>
          </a:p>
          <a:p>
            <a:pPr marL="285750" lvl="0" indent="-285750">
              <a:spcBef>
                <a:spcPts val="400"/>
              </a:spcBef>
              <a:buFont typeface="Arial" panose="020B0604020202020204" pitchFamily="34" charset="0"/>
              <a:buChar char="•"/>
            </a:pPr>
            <a:r>
              <a:rPr lang="de-DE" dirty="0"/>
              <a:t>die Bereitstellung vielfältiger Unterstützungsmöglichkeiten bei der Bearbeitung der Aufgaben.</a:t>
            </a:r>
          </a:p>
          <a:p>
            <a:pPr marL="285750" lvl="0" indent="-285750">
              <a:spcBef>
                <a:spcPts val="400"/>
              </a:spcBef>
              <a:buFont typeface="Arial" panose="020B0604020202020204" pitchFamily="34" charset="0"/>
              <a:buChar char="•"/>
            </a:pPr>
            <a:r>
              <a:rPr lang="de-DE" dirty="0"/>
              <a:t>eine unkomplizierte Abgabe von Zwischenständen und Arbeitsergebnissen, damit die Lehrenden zeitnah und individuell Feedback geben und so den Lernprozess effektiv begleiten können.</a:t>
            </a:r>
          </a:p>
          <a:p>
            <a:pPr marL="285750" lvl="0" indent="-285750">
              <a:spcBef>
                <a:spcPts val="400"/>
              </a:spcBef>
              <a:buFont typeface="Arial" panose="020B0604020202020204" pitchFamily="34" charset="0"/>
              <a:buChar char="•"/>
            </a:pPr>
            <a:r>
              <a:rPr lang="de-DE" dirty="0"/>
              <a:t>eine individuelle Förderung der Lernenden durch die Integration von Übungen mit automatisiertem Feedback. </a:t>
            </a:r>
          </a:p>
          <a:p>
            <a:pPr marL="285750" lvl="0" indent="-285750">
              <a:spcBef>
                <a:spcPts val="400"/>
              </a:spcBef>
              <a:buFont typeface="Arial" panose="020B0604020202020204" pitchFamily="34" charset="0"/>
              <a:buChar char="•"/>
            </a:pPr>
            <a:r>
              <a:rPr lang="de-DE" dirty="0"/>
              <a:t>durch kollaborative Werkzeuge den direkten Austausch zwischen den Lernenden in Form von gegenseitigen Kommentaren und Bewertungen.</a:t>
            </a:r>
          </a:p>
          <a:p>
            <a:pPr marL="285750" lvl="0" indent="-285750">
              <a:spcBef>
                <a:spcPts val="400"/>
              </a:spcBef>
              <a:buFont typeface="Arial" panose="020B0604020202020204" pitchFamily="34" charset="0"/>
              <a:buChar char="•"/>
            </a:pPr>
            <a:r>
              <a:rPr lang="de-DE" dirty="0"/>
              <a:t>neue Kommunikationswege, um die Lernenden über die Unterrichtszeit hinaus zu begleiten.</a:t>
            </a:r>
          </a:p>
          <a:p>
            <a:endParaRPr lang="de-DE" dirty="0"/>
          </a:p>
          <a:p>
            <a:endParaRPr lang="de-DE" dirty="0"/>
          </a:p>
        </p:txBody>
      </p:sp>
      <p:sp>
        <p:nvSpPr>
          <p:cNvPr id="7" name="Textplatzhalter 6">
            <a:extLst>
              <a:ext uri="{FF2B5EF4-FFF2-40B4-BE49-F238E27FC236}">
                <a16:creationId xmlns:a16="http://schemas.microsoft.com/office/drawing/2014/main" id="{4B35D9FB-4AEB-F10B-FCC9-B03153A0DF18}"/>
              </a:ext>
            </a:extLst>
          </p:cNvPr>
          <p:cNvSpPr>
            <a:spLocks noGrp="1"/>
          </p:cNvSpPr>
          <p:nvPr>
            <p:ph type="body" sz="quarter" idx="14"/>
          </p:nvPr>
        </p:nvSpPr>
        <p:spPr>
          <a:xfrm>
            <a:off x="711411" y="1943100"/>
            <a:ext cx="5105400" cy="6376800"/>
          </a:xfrm>
        </p:spPr>
        <p:txBody>
          <a:bodyPr/>
          <a:lstStyle/>
          <a:p>
            <a:r>
              <a:rPr lang="de-DE" sz="1800" b="1" dirty="0"/>
              <a:t>Worum geht es?</a:t>
            </a:r>
          </a:p>
          <a:p>
            <a:r>
              <a:rPr lang="de-DE" dirty="0"/>
              <a:t>Der Einsatz digitaler Medien ermöglicht die Erfassung des individuellen Lernstandes sowie die Beobachtung des Lernprozesses, um eine effiziente Anpassung des Lernangebotes an spezifische Voraussetzungen der Lernenden zu ermöglichen. </a:t>
            </a:r>
          </a:p>
          <a:p>
            <a:endParaRPr lang="de-DE" sz="800" b="1" dirty="0"/>
          </a:p>
          <a:p>
            <a:r>
              <a:rPr lang="de-DE" sz="1800" b="1" dirty="0"/>
              <a:t>Reflexionsfrage</a:t>
            </a:r>
          </a:p>
          <a:p>
            <a:pPr marL="285750" indent="-285750">
              <a:spcBef>
                <a:spcPts val="0"/>
              </a:spcBef>
              <a:buFont typeface="Arial" panose="020B0604020202020204" pitchFamily="34" charset="0"/>
              <a:buChar char="•"/>
            </a:pPr>
            <a:r>
              <a:rPr lang="de-DE" sz="1300" dirty="0"/>
              <a:t>Welche digitalen Werkzeuge oder Strategien nutzen Sie bereits oder könnten Sie zukünftig einsetzen, um den individuellen Lernstand Ihrer Schülerinnen und Schüler effektiv zu erfassen und deren Lernprozesse zu beobachten? </a:t>
            </a:r>
          </a:p>
          <a:p>
            <a:pPr marL="285750" indent="-285750">
              <a:spcBef>
                <a:spcPts val="0"/>
              </a:spcBef>
              <a:buFont typeface="Arial" panose="020B0604020202020204" pitchFamily="34" charset="0"/>
              <a:buChar char="•"/>
            </a:pPr>
            <a:r>
              <a:rPr lang="de-DE" sz="1300" dirty="0"/>
              <a:t>Wie können die gewonnenen Informationen konkret zur Anpassung des Lernangebots (z. B. Aufgabenformate, Schwierigkeitsgrade, Unterstützungsangebote) genutzt werden?</a:t>
            </a:r>
          </a:p>
          <a:p>
            <a:endParaRPr lang="de-DE" sz="800" dirty="0"/>
          </a:p>
          <a:p>
            <a:r>
              <a:rPr lang="de-DE" sz="1800" b="1" dirty="0"/>
              <a:t>Impulse zur Umsetzung</a:t>
            </a:r>
          </a:p>
          <a:p>
            <a:pPr>
              <a:spcBef>
                <a:spcPts val="600"/>
              </a:spcBef>
            </a:pPr>
            <a:r>
              <a:rPr lang="de-DE" sz="1300" dirty="0"/>
              <a:t>Der Einsatz digitaler Medien unterstützt…</a:t>
            </a:r>
          </a:p>
          <a:p>
            <a:pPr marL="285750" lvl="0" indent="-285750">
              <a:spcBef>
                <a:spcPts val="600"/>
              </a:spcBef>
              <a:buFont typeface="Arial" panose="020B0604020202020204" pitchFamily="34" charset="0"/>
              <a:buChar char="•"/>
            </a:pPr>
            <a:r>
              <a:rPr lang="de-DE" sz="1300" dirty="0"/>
              <a:t>die Durchführung von Tests, die automatisch ausgewertet werden und somit ein unmittelbares Feedback ermöglichen.</a:t>
            </a:r>
          </a:p>
          <a:p>
            <a:pPr marL="285750" lvl="0" indent="-285750">
              <a:spcBef>
                <a:spcPts val="600"/>
              </a:spcBef>
              <a:buFont typeface="Arial" panose="020B0604020202020204" pitchFamily="34" charset="0"/>
              <a:buChar char="•"/>
            </a:pPr>
            <a:r>
              <a:rPr lang="de-DE" sz="1300" dirty="0"/>
              <a:t>eine effektive Nachverfolgung des individuellen Lernfortschritts durch das Einreichen von Aufgaben und (Zwischen-)Ergebnissen.</a:t>
            </a:r>
          </a:p>
          <a:p>
            <a:pPr marL="285750" indent="-285750">
              <a:spcBef>
                <a:spcPts val="600"/>
              </a:spcBef>
              <a:buFont typeface="Arial" panose="020B0604020202020204" pitchFamily="34" charset="0"/>
              <a:buChar char="•"/>
            </a:pPr>
            <a:r>
              <a:rPr lang="de-DE" sz="1300" dirty="0"/>
              <a:t>eine differenzierte Aufgabengestaltung (z. B. durch Anpassung des Anspruchsniveaus, Berücksichtigung von Interessen, Lernzugängen und Bearbeitungsweisen), in der individuelle Lernvoraussetzungen berücksichtigt und kooperative Lernformen gezielt gefördert werden. </a:t>
            </a:r>
          </a:p>
          <a:p>
            <a:endParaRPr lang="de-DE" dirty="0"/>
          </a:p>
        </p:txBody>
      </p:sp>
      <p:sp>
        <p:nvSpPr>
          <p:cNvPr id="8" name="Textplatzhalter 7">
            <a:extLst>
              <a:ext uri="{FF2B5EF4-FFF2-40B4-BE49-F238E27FC236}">
                <a16:creationId xmlns:a16="http://schemas.microsoft.com/office/drawing/2014/main" id="{088970CF-FDE5-30E8-3206-D030F3D184B2}"/>
              </a:ext>
            </a:extLst>
          </p:cNvPr>
          <p:cNvSpPr>
            <a:spLocks noGrp="1"/>
          </p:cNvSpPr>
          <p:nvPr>
            <p:ph type="body" sz="quarter" idx="15"/>
          </p:nvPr>
        </p:nvSpPr>
        <p:spPr/>
        <p:txBody>
          <a:bodyPr/>
          <a:lstStyle/>
          <a:p>
            <a:r>
              <a:rPr lang="de-DE" sz="1800" b="1" dirty="0"/>
              <a:t>Worum geht es?</a:t>
            </a:r>
          </a:p>
          <a:p>
            <a:r>
              <a:rPr lang="de-DE" dirty="0"/>
              <a:t>Digitale Medien fördern durch die selbstorganisierte Bearbeitung von Inhalten und Aufgaben die Autonomie der Schülerinnen und Schüler und damit auch deren Fähigkeiten, den Lernprozess zunehmend selbständig zu steuern.</a:t>
            </a:r>
          </a:p>
          <a:p>
            <a:endParaRPr lang="de-DE" sz="800" b="1" dirty="0"/>
          </a:p>
          <a:p>
            <a:r>
              <a:rPr lang="de-DE" sz="1800" b="1" dirty="0"/>
              <a:t>Reflexionsfrage</a:t>
            </a:r>
          </a:p>
          <a:p>
            <a:pPr lvl="0" fontAlgn="base"/>
            <a:r>
              <a:rPr lang="de-DE" dirty="0"/>
              <a:t>Wie können Sie diese Möglichkeiten weiterentwickeln, um das selbstgesteuerte Lernen und die Autonomie der Lernenden noch stärker zu fö</a:t>
            </a:r>
            <a:r>
              <a:rPr lang="de-DE" altLang="zh-TW" dirty="0"/>
              <a:t>rdern?</a:t>
            </a:r>
            <a:endParaRPr lang="de-DE" dirty="0"/>
          </a:p>
          <a:p>
            <a:endParaRPr lang="de-DE" sz="800" dirty="0"/>
          </a:p>
          <a:p>
            <a:r>
              <a:rPr lang="de-DE" sz="1800" b="1" dirty="0"/>
              <a:t>Impulse zur Umsetzung</a:t>
            </a:r>
          </a:p>
          <a:p>
            <a:pPr>
              <a:spcBef>
                <a:spcPts val="400"/>
              </a:spcBef>
            </a:pPr>
            <a:r>
              <a:rPr lang="de-DE" dirty="0"/>
              <a:t>Der Einsatz digitaler Medien unterstützt…</a:t>
            </a:r>
          </a:p>
          <a:p>
            <a:pPr marL="285750" lvl="0" indent="-285750">
              <a:spcBef>
                <a:spcPts val="400"/>
              </a:spcBef>
              <a:buFont typeface="Arial" panose="020B0604020202020204" pitchFamily="34" charset="0"/>
              <a:buChar char="•"/>
            </a:pPr>
            <a:r>
              <a:rPr lang="de-DE" dirty="0"/>
              <a:t>eine Unterrichtsgestaltung, die individuelle Lernvoraussetzungen berücksichtigt und den Lernenden bis zu einem gewissen Maß Wahlfreiheit sowie Autonomie einräumt.</a:t>
            </a:r>
          </a:p>
          <a:p>
            <a:pPr marL="285750" lvl="0" indent="-285750">
              <a:spcBef>
                <a:spcPts val="400"/>
              </a:spcBef>
              <a:buFont typeface="Arial" panose="020B0604020202020204" pitchFamily="34" charset="0"/>
              <a:buChar char="•"/>
            </a:pPr>
            <a:r>
              <a:rPr lang="de-DE" dirty="0"/>
              <a:t>ein klar strukturiertes und didaktisch aufbereitetes Lernangebot.</a:t>
            </a:r>
          </a:p>
          <a:p>
            <a:pPr marL="285750" lvl="0" indent="-285750">
              <a:spcBef>
                <a:spcPts val="400"/>
              </a:spcBef>
              <a:buFont typeface="Arial" panose="020B0604020202020204" pitchFamily="34" charset="0"/>
              <a:buChar char="•"/>
            </a:pPr>
            <a:r>
              <a:rPr lang="de-DE" dirty="0"/>
              <a:t>die Förderung von selbstgesteuertem Lernen in Projekten durch digitale Aufgabenformate wie die Erstellung von Podcasts, Blogs und Erklärvideos. </a:t>
            </a:r>
          </a:p>
          <a:p>
            <a:pPr marL="285750" lvl="0" indent="-285750">
              <a:spcBef>
                <a:spcPts val="400"/>
              </a:spcBef>
              <a:buFont typeface="Arial" panose="020B0604020202020204" pitchFamily="34" charset="0"/>
              <a:buChar char="•"/>
            </a:pPr>
            <a:r>
              <a:rPr lang="de-DE" dirty="0"/>
              <a:t>einen einfachen Zugang für Lernende zu digitalen Arbeitshilfen zur Förderung des eigenverantwortlichen Lernens und der individuellen Zielverfolgung. </a:t>
            </a:r>
          </a:p>
          <a:p>
            <a:endParaRPr lang="de-DE" dirty="0"/>
          </a:p>
        </p:txBody>
      </p:sp>
      <p:sp>
        <p:nvSpPr>
          <p:cNvPr id="9" name="Textplatzhalter 8">
            <a:extLst>
              <a:ext uri="{FF2B5EF4-FFF2-40B4-BE49-F238E27FC236}">
                <a16:creationId xmlns:a16="http://schemas.microsoft.com/office/drawing/2014/main" id="{CD474CD5-0B06-92ED-A0D2-FA031C4FAFC8}"/>
              </a:ext>
            </a:extLst>
          </p:cNvPr>
          <p:cNvSpPr>
            <a:spLocks noGrp="1"/>
          </p:cNvSpPr>
          <p:nvPr>
            <p:ph type="body" sz="quarter" idx="16"/>
          </p:nvPr>
        </p:nvSpPr>
        <p:spPr>
          <a:xfrm>
            <a:off x="381000" y="190498"/>
            <a:ext cx="5562600" cy="1296000"/>
          </a:xfrm>
        </p:spPr>
        <p:txBody>
          <a:bodyPr/>
          <a:lstStyle/>
          <a:p>
            <a:r>
              <a:rPr lang="de-DE" sz="2900" b="1" dirty="0"/>
              <a:t>Lernstandserfassung und Anpassung des Lernangebotes</a:t>
            </a:r>
            <a:endParaRPr lang="de-DE" sz="2900" dirty="0"/>
          </a:p>
          <a:p>
            <a:endParaRPr lang="de-DE" dirty="0"/>
          </a:p>
        </p:txBody>
      </p:sp>
      <p:sp>
        <p:nvSpPr>
          <p:cNvPr id="10" name="Textplatzhalter 9">
            <a:extLst>
              <a:ext uri="{FF2B5EF4-FFF2-40B4-BE49-F238E27FC236}">
                <a16:creationId xmlns:a16="http://schemas.microsoft.com/office/drawing/2014/main" id="{E1C5DFF2-ACB7-149A-AFD7-3802DF130FBB}"/>
              </a:ext>
            </a:extLst>
          </p:cNvPr>
          <p:cNvSpPr>
            <a:spLocks noGrp="1"/>
          </p:cNvSpPr>
          <p:nvPr>
            <p:ph type="body" sz="quarter" idx="17"/>
          </p:nvPr>
        </p:nvSpPr>
        <p:spPr/>
        <p:txBody>
          <a:bodyPr/>
          <a:lstStyle/>
          <a:p>
            <a:r>
              <a:rPr lang="de-DE" b="1" dirty="0"/>
              <a:t>Lernförderliches Feedback und Unterstützung</a:t>
            </a:r>
            <a:endParaRPr lang="de-DE" dirty="0"/>
          </a:p>
          <a:p>
            <a:endParaRPr lang="de-DE" dirty="0"/>
          </a:p>
        </p:txBody>
      </p:sp>
      <p:sp>
        <p:nvSpPr>
          <p:cNvPr id="3" name="Textplatzhalter 8">
            <a:extLst>
              <a:ext uri="{FF2B5EF4-FFF2-40B4-BE49-F238E27FC236}">
                <a16:creationId xmlns:a16="http://schemas.microsoft.com/office/drawing/2014/main" id="{F0B03ABF-65B4-6224-4480-1B60E9701E4B}"/>
              </a:ext>
            </a:extLst>
          </p:cNvPr>
          <p:cNvSpPr txBox="1">
            <a:spLocks/>
          </p:cNvSpPr>
          <p:nvPr/>
        </p:nvSpPr>
        <p:spPr>
          <a:xfrm>
            <a:off x="692490" y="1257300"/>
            <a:ext cx="5104800" cy="255209"/>
          </a:xfrm>
          <a:prstGeom prst="rect">
            <a:avLst/>
          </a:prstGeom>
        </p:spPr>
        <p:txBody>
          <a:bodyPr/>
          <a:lstStyle>
            <a:lvl1pPr marL="0" indent="0" algn="ctr" defTabSz="914400" rtl="0" eaLnBrk="1" latinLnBrk="0" hangingPunct="1">
              <a:lnSpc>
                <a:spcPct val="90000"/>
              </a:lnSpc>
              <a:spcBef>
                <a:spcPct val="0"/>
              </a:spcBef>
              <a:buFont typeface="Arial" panose="020B0604020202020204" pitchFamily="34" charset="0"/>
              <a:buNone/>
              <a:defRPr lang="de-DE" sz="3000" kern="1200" dirty="0" smtClean="0">
                <a:solidFill>
                  <a:schemeClr val="bg1"/>
                </a:solidFill>
                <a:latin typeface="Fira Sans" panose="020B05030500000200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dirty="0"/>
              <a:t>Individualisiertes Lernen</a:t>
            </a:r>
          </a:p>
        </p:txBody>
      </p:sp>
      <p:sp>
        <p:nvSpPr>
          <p:cNvPr id="4" name="Textplatzhalter 8">
            <a:extLst>
              <a:ext uri="{FF2B5EF4-FFF2-40B4-BE49-F238E27FC236}">
                <a16:creationId xmlns:a16="http://schemas.microsoft.com/office/drawing/2014/main" id="{BA0B4AD2-CDC1-B46A-7322-33160BE37DB2}"/>
              </a:ext>
            </a:extLst>
          </p:cNvPr>
          <p:cNvSpPr txBox="1">
            <a:spLocks/>
          </p:cNvSpPr>
          <p:nvPr/>
        </p:nvSpPr>
        <p:spPr>
          <a:xfrm>
            <a:off x="6547751" y="1257300"/>
            <a:ext cx="5104800" cy="255209"/>
          </a:xfrm>
          <a:prstGeom prst="rect">
            <a:avLst/>
          </a:prstGeom>
        </p:spPr>
        <p:txBody>
          <a:bodyPr/>
          <a:lstStyle>
            <a:lvl1pPr marL="0" indent="0" algn="ctr" defTabSz="914400" rtl="0" eaLnBrk="1" latinLnBrk="0" hangingPunct="1">
              <a:lnSpc>
                <a:spcPct val="90000"/>
              </a:lnSpc>
              <a:spcBef>
                <a:spcPct val="0"/>
              </a:spcBef>
              <a:buFont typeface="Arial" panose="020B0604020202020204" pitchFamily="34" charset="0"/>
              <a:buNone/>
              <a:defRPr lang="de-DE" sz="3000" kern="1200" dirty="0" smtClean="0">
                <a:solidFill>
                  <a:schemeClr val="bg1"/>
                </a:solidFill>
                <a:latin typeface="Fira Sans" panose="020B05030500000200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dirty="0"/>
              <a:t>Individualisiertes Lernen</a:t>
            </a:r>
          </a:p>
        </p:txBody>
      </p:sp>
      <p:sp>
        <p:nvSpPr>
          <p:cNvPr id="5" name="Textplatzhalter 8">
            <a:extLst>
              <a:ext uri="{FF2B5EF4-FFF2-40B4-BE49-F238E27FC236}">
                <a16:creationId xmlns:a16="http://schemas.microsoft.com/office/drawing/2014/main" id="{794555D6-3AC8-0B21-09B9-BEDD5C7BE886}"/>
              </a:ext>
            </a:extLst>
          </p:cNvPr>
          <p:cNvSpPr txBox="1">
            <a:spLocks/>
          </p:cNvSpPr>
          <p:nvPr/>
        </p:nvSpPr>
        <p:spPr>
          <a:xfrm>
            <a:off x="12413898" y="1257300"/>
            <a:ext cx="5104800" cy="255209"/>
          </a:xfrm>
          <a:prstGeom prst="rect">
            <a:avLst/>
          </a:prstGeom>
        </p:spPr>
        <p:txBody>
          <a:bodyPr/>
          <a:lstStyle>
            <a:lvl1pPr marL="0" indent="0" algn="ctr" defTabSz="914400" rtl="0" eaLnBrk="1" latinLnBrk="0" hangingPunct="1">
              <a:lnSpc>
                <a:spcPct val="90000"/>
              </a:lnSpc>
              <a:spcBef>
                <a:spcPct val="0"/>
              </a:spcBef>
              <a:buFont typeface="Arial" panose="020B0604020202020204" pitchFamily="34" charset="0"/>
              <a:buNone/>
              <a:defRPr lang="de-DE" sz="3000" kern="1200" dirty="0" smtClean="0">
                <a:solidFill>
                  <a:schemeClr val="bg1"/>
                </a:solidFill>
                <a:latin typeface="Fira Sans" panose="020B05030500000200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dirty="0"/>
              <a:t>Individualisiertes Lernen</a:t>
            </a:r>
          </a:p>
        </p:txBody>
      </p:sp>
    </p:spTree>
    <p:extLst>
      <p:ext uri="{BB962C8B-B14F-4D97-AF65-F5344CB8AC3E}">
        <p14:creationId xmlns:p14="http://schemas.microsoft.com/office/powerpoint/2010/main" val="373941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EA086-EFFE-09C9-02C6-A79B99CC50DF}"/>
              </a:ext>
            </a:extLst>
          </p:cNvPr>
          <p:cNvSpPr>
            <a:spLocks noGrp="1"/>
          </p:cNvSpPr>
          <p:nvPr>
            <p:ph type="title"/>
          </p:nvPr>
        </p:nvSpPr>
        <p:spPr/>
        <p:txBody>
          <a:bodyPr/>
          <a:lstStyle/>
          <a:p>
            <a:r>
              <a:rPr lang="de-DE" b="1" dirty="0"/>
              <a:t>Intelligentes Üben</a:t>
            </a:r>
            <a:br>
              <a:rPr lang="de-DE" dirty="0"/>
            </a:br>
            <a:endParaRPr lang="de-DE" dirty="0"/>
          </a:p>
        </p:txBody>
      </p:sp>
      <p:pic>
        <p:nvPicPr>
          <p:cNvPr id="12" name="Bildplatzhalter 11" descr="Ein Bild, das Muster, Quadrat, Symmetrie, Pixel enthält.&#10;&#10;KI-generierte Inhalte können fehlerhaft sein.">
            <a:extLst>
              <a:ext uri="{FF2B5EF4-FFF2-40B4-BE49-F238E27FC236}">
                <a16:creationId xmlns:a16="http://schemas.microsoft.com/office/drawing/2014/main" id="{BFD81C17-8F1F-709A-D40C-F89B35D80CE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2286000" y="8243700"/>
            <a:ext cx="1548000" cy="1548000"/>
          </a:xfrm>
        </p:spPr>
      </p:pic>
      <p:pic>
        <p:nvPicPr>
          <p:cNvPr id="14" name="Bildplatzhalter 13" descr="Ein Bild, das Muster, Symmetrie, Kunst, Quadrat enthält.&#10;&#10;KI-generierte Inhalte können fehlerhaft sein.">
            <a:extLst>
              <a:ext uri="{FF2B5EF4-FFF2-40B4-BE49-F238E27FC236}">
                <a16:creationId xmlns:a16="http://schemas.microsoft.com/office/drawing/2014/main" id="{3832AE56-4C33-14EB-7DDF-DCDFCC6923EA}"/>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51" b="51"/>
          <a:stretch>
            <a:fillRect/>
          </a:stretch>
        </p:blipFill>
        <p:spPr>
          <a:xfrm>
            <a:off x="8370000" y="8243700"/>
            <a:ext cx="1548000" cy="1548000"/>
          </a:xfrm>
        </p:spPr>
      </p:pic>
      <p:pic>
        <p:nvPicPr>
          <p:cNvPr id="16" name="Bildplatzhalter 15" descr="Ein Bild, das Muster, Quadrat, Symmetrie, Design enthält.&#10;&#10;KI-generierte Inhalte können fehlerhaft sein.">
            <a:extLst>
              <a:ext uri="{FF2B5EF4-FFF2-40B4-BE49-F238E27FC236}">
                <a16:creationId xmlns:a16="http://schemas.microsoft.com/office/drawing/2014/main" id="{87C9D7AB-2A77-4125-2EA7-F2D7CBBE5ED4}"/>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51" b="51"/>
          <a:stretch>
            <a:fillRect/>
          </a:stretch>
        </p:blipFill>
        <p:spPr>
          <a:xfrm>
            <a:off x="14107153" y="8243700"/>
            <a:ext cx="1548000" cy="1548000"/>
          </a:xfrm>
        </p:spPr>
      </p:pic>
      <p:sp>
        <p:nvSpPr>
          <p:cNvPr id="6" name="Textplatzhalter 5">
            <a:extLst>
              <a:ext uri="{FF2B5EF4-FFF2-40B4-BE49-F238E27FC236}">
                <a16:creationId xmlns:a16="http://schemas.microsoft.com/office/drawing/2014/main" id="{E57F3B37-5DD7-C999-4CAA-2F9ADBA61009}"/>
              </a:ext>
            </a:extLst>
          </p:cNvPr>
          <p:cNvSpPr>
            <a:spLocks noGrp="1"/>
          </p:cNvSpPr>
          <p:nvPr>
            <p:ph type="body" sz="quarter" idx="13"/>
          </p:nvPr>
        </p:nvSpPr>
        <p:spPr/>
        <p:txBody>
          <a:bodyPr/>
          <a:lstStyle/>
          <a:p>
            <a:r>
              <a:rPr lang="de-DE" sz="1800" b="1" dirty="0"/>
              <a:t>Worum geht es?</a:t>
            </a:r>
          </a:p>
          <a:p>
            <a:r>
              <a:rPr lang="de-DE" dirty="0"/>
              <a:t>Im Umgang mit digitalen Medien werden im Unterricht Strategien zur Arbeitsorganisation und zum nachhaltigen Wissenserwerb vermittelt, angewandt und reflektiert. Der regelmäßige und reflektierte fachintegrative Einsatz ermöglicht einen systematischen Aufbau von Medienkompetenz.</a:t>
            </a:r>
          </a:p>
          <a:p>
            <a:endParaRPr lang="de-DE" sz="800" b="1" dirty="0"/>
          </a:p>
          <a:p>
            <a:r>
              <a:rPr lang="de-DE" sz="1800" b="1" dirty="0"/>
              <a:t>Reflexionsfrage</a:t>
            </a:r>
          </a:p>
          <a:p>
            <a:r>
              <a:rPr lang="de-DE" dirty="0"/>
              <a:t>Welche Rolle hat die Vermittlung von Medienkompetenz in Ihrem Fachunterricht?</a:t>
            </a:r>
          </a:p>
          <a:p>
            <a:endParaRPr lang="de-DE" dirty="0"/>
          </a:p>
          <a:p>
            <a:r>
              <a:rPr lang="de-DE" sz="1800" b="1" dirty="0"/>
              <a:t>Impulse zur Umsetzung</a:t>
            </a:r>
          </a:p>
          <a:p>
            <a:pPr>
              <a:spcBef>
                <a:spcPts val="400"/>
              </a:spcBef>
            </a:pPr>
            <a:r>
              <a:rPr lang="de-DE" dirty="0"/>
              <a:t>Der Einsatz digitaler Medien unterstützt…</a:t>
            </a:r>
          </a:p>
          <a:p>
            <a:pPr marL="285750" lvl="0" indent="-285750">
              <a:spcBef>
                <a:spcPts val="400"/>
              </a:spcBef>
              <a:buFont typeface="Arial" panose="020B0604020202020204" pitchFamily="34" charset="0"/>
              <a:buChar char="•"/>
            </a:pPr>
            <a:r>
              <a:rPr lang="de-DE" dirty="0"/>
              <a:t>das Einüben und Reflektieren von Strategien zur Arbeits- und Lernorganisation sowie den nachhaltigen Wissenserwerb. </a:t>
            </a:r>
          </a:p>
          <a:p>
            <a:pPr marL="285750" lvl="0" indent="-285750">
              <a:spcBef>
                <a:spcPts val="400"/>
              </a:spcBef>
              <a:buFont typeface="Arial" panose="020B0604020202020204" pitchFamily="34" charset="0"/>
              <a:buChar char="•"/>
            </a:pPr>
            <a:r>
              <a:rPr lang="de-DE" dirty="0"/>
              <a:t>die eigene Medienanwendung kritisch zu reflektieren und Medien aller Art zielgerichtet, sozial verantwortlich und gewinnbringend einzusetzen. </a:t>
            </a:r>
          </a:p>
          <a:p>
            <a:pPr marL="285750" indent="-285750">
              <a:spcBef>
                <a:spcPts val="400"/>
              </a:spcBef>
              <a:buFont typeface="Arial" panose="020B0604020202020204" pitchFamily="34" charset="0"/>
              <a:buChar char="•"/>
            </a:pPr>
            <a:r>
              <a:rPr lang="de-DE" dirty="0"/>
              <a:t>einen fachintegrativen systematischen Medienkompetenzaufbau durch regelmäßige und reflektierte Nutzung. </a:t>
            </a:r>
          </a:p>
          <a:p>
            <a:endParaRPr lang="de-DE" dirty="0"/>
          </a:p>
        </p:txBody>
      </p:sp>
      <p:sp>
        <p:nvSpPr>
          <p:cNvPr id="7" name="Textplatzhalter 6">
            <a:extLst>
              <a:ext uri="{FF2B5EF4-FFF2-40B4-BE49-F238E27FC236}">
                <a16:creationId xmlns:a16="http://schemas.microsoft.com/office/drawing/2014/main" id="{84DAE236-01F1-2B18-D595-1814CBF735D0}"/>
              </a:ext>
            </a:extLst>
          </p:cNvPr>
          <p:cNvSpPr>
            <a:spLocks noGrp="1"/>
          </p:cNvSpPr>
          <p:nvPr>
            <p:ph type="body" sz="quarter" idx="14"/>
          </p:nvPr>
        </p:nvSpPr>
        <p:spPr/>
        <p:txBody>
          <a:bodyPr/>
          <a:lstStyle/>
          <a:p>
            <a:r>
              <a:rPr lang="de-DE" sz="1800" b="1" dirty="0"/>
              <a:t>Worum geht es?</a:t>
            </a:r>
          </a:p>
          <a:p>
            <a:r>
              <a:rPr lang="de-DE" dirty="0"/>
              <a:t>Durch die aktive Auseinandersetzung mit dem Lerngegenstand und die kooperative Erstellung von digitalen Lernprodukten als Kompetenznachweise bauen die Lernenden Wissen auf, wenden es an und vertiefen es. </a:t>
            </a:r>
          </a:p>
          <a:p>
            <a:endParaRPr lang="de-DE" sz="800" b="1" dirty="0"/>
          </a:p>
          <a:p>
            <a:r>
              <a:rPr lang="de-DE" sz="1800" b="1" dirty="0"/>
              <a:t>Reflexionsfrage</a:t>
            </a:r>
          </a:p>
          <a:p>
            <a:pPr marL="285750" lvl="0" indent="-285750" fontAlgn="base">
              <a:spcBef>
                <a:spcPts val="400"/>
              </a:spcBef>
              <a:buFont typeface="Arial" panose="020B0604020202020204" pitchFamily="34" charset="0"/>
              <a:buChar char="•"/>
            </a:pPr>
            <a:r>
              <a:rPr lang="de-DE" dirty="0"/>
              <a:t>Welche kompetenzorientierten Aufgabenformate, die sowohl fachliche als auch überfachliche Kompetenzen (insbesondere Medienkompetenz) fördern, setzen Sie bereits digital ein oder könnten Sie zukünftig entwickeln? </a:t>
            </a:r>
          </a:p>
          <a:p>
            <a:pPr marL="285750" lvl="0" indent="-285750" fontAlgn="base">
              <a:spcBef>
                <a:spcPts val="400"/>
              </a:spcBef>
              <a:buFont typeface="Arial" panose="020B0604020202020204" pitchFamily="34" charset="0"/>
              <a:buChar char="•"/>
            </a:pPr>
            <a:r>
              <a:rPr lang="de-DE" dirty="0"/>
              <a:t>Wie ermöglichen diese Aufgaben unterschiedliche Lernwege und regen zur kreativen Auseinandersetzung sowie zur Reflexion des Lernprozesses an?</a:t>
            </a:r>
          </a:p>
          <a:p>
            <a:endParaRPr lang="de-DE" sz="800" dirty="0"/>
          </a:p>
          <a:p>
            <a:r>
              <a:rPr lang="de-DE" sz="1800" b="1" dirty="0"/>
              <a:t>Impulse zur Umsetzung</a:t>
            </a:r>
          </a:p>
          <a:p>
            <a:r>
              <a:rPr lang="de-DE" sz="1300" dirty="0"/>
              <a:t>Der Einsatz digitaler Medien unterstützt…</a:t>
            </a:r>
          </a:p>
          <a:p>
            <a:pPr marL="285750" lvl="0" indent="-285750">
              <a:buFont typeface="Arial" panose="020B0604020202020204" pitchFamily="34" charset="0"/>
              <a:buChar char="•"/>
            </a:pPr>
            <a:r>
              <a:rPr lang="de-DE" sz="1300" dirty="0"/>
              <a:t>eine aktive Auseinandersetzung mit Lerninhalten durch die kollaborative Erstellung kreativer Lernprodukte wie z. B. Präsentationen, Comics, Erklärvideos und Podcasts.</a:t>
            </a:r>
          </a:p>
          <a:p>
            <a:pPr marL="285750" lvl="0" indent="-285750">
              <a:buFont typeface="Arial" panose="020B0604020202020204" pitchFamily="34" charset="0"/>
              <a:buChar char="•"/>
            </a:pPr>
            <a:r>
              <a:rPr lang="de-DE" sz="1300" dirty="0"/>
              <a:t>die flexible, zeit- und ortsunabhängige Erstellung und Bearbeitung von Medienprodukten.</a:t>
            </a:r>
          </a:p>
          <a:p>
            <a:pPr marL="285750" indent="-285750">
              <a:buFont typeface="Arial" panose="020B0604020202020204" pitchFamily="34" charset="0"/>
              <a:buChar char="•"/>
            </a:pPr>
            <a:r>
              <a:rPr lang="de-DE" sz="1300" dirty="0"/>
              <a:t>eine einfache Überarbeitung der Lernprodukte, um erhaltenes Feedback einzuarbeiten und Feedback als Teil des Lernprozesses zu verstehen. </a:t>
            </a:r>
          </a:p>
          <a:p>
            <a:endParaRPr lang="de-DE" dirty="0"/>
          </a:p>
        </p:txBody>
      </p:sp>
      <p:sp>
        <p:nvSpPr>
          <p:cNvPr id="8" name="Textplatzhalter 7">
            <a:extLst>
              <a:ext uri="{FF2B5EF4-FFF2-40B4-BE49-F238E27FC236}">
                <a16:creationId xmlns:a16="http://schemas.microsoft.com/office/drawing/2014/main" id="{82AFE2A1-7589-34FE-108D-7C2BFEDFEE7D}"/>
              </a:ext>
            </a:extLst>
          </p:cNvPr>
          <p:cNvSpPr>
            <a:spLocks noGrp="1"/>
          </p:cNvSpPr>
          <p:nvPr>
            <p:ph type="body" sz="quarter" idx="15"/>
          </p:nvPr>
        </p:nvSpPr>
        <p:spPr/>
        <p:txBody>
          <a:bodyPr/>
          <a:lstStyle/>
          <a:p>
            <a:r>
              <a:rPr lang="de-DE" sz="1800" b="1" dirty="0"/>
              <a:t>Worum geht es?</a:t>
            </a:r>
          </a:p>
          <a:p>
            <a:r>
              <a:rPr lang="de-DE" dirty="0"/>
              <a:t>Der Einsatz digitaler Medien bietet Übungsphasen mit vielfältigen und differenzierten Übungsmöglichkeiten. </a:t>
            </a:r>
          </a:p>
          <a:p>
            <a:endParaRPr lang="de-DE" sz="800" b="1" dirty="0"/>
          </a:p>
          <a:p>
            <a:pPr>
              <a:spcBef>
                <a:spcPts val="400"/>
              </a:spcBef>
            </a:pPr>
            <a:r>
              <a:rPr lang="de-DE" sz="1800" b="1" dirty="0"/>
              <a:t>Reflexionsfrage</a:t>
            </a:r>
          </a:p>
          <a:p>
            <a:pPr marL="285750" lvl="0" indent="-285750" fontAlgn="base">
              <a:spcBef>
                <a:spcPts val="400"/>
              </a:spcBef>
              <a:buFont typeface="Arial" panose="020B0604020202020204" pitchFamily="34" charset="0"/>
              <a:buChar char="•"/>
            </a:pPr>
            <a:r>
              <a:rPr lang="de-DE" dirty="0"/>
              <a:t>Inwiefern nutzen Sie digitale Medien, um vielfältige und differenzierte Übungsmöglichkeiten anzubieten, die auf den individuellen Lernbedürfnissen und -voraussetzungen Ihrer Schülerinnen und Schüler basieren? </a:t>
            </a:r>
          </a:p>
          <a:p>
            <a:pPr marL="285750" lvl="0" indent="-285750" fontAlgn="base">
              <a:spcBef>
                <a:spcPts val="400"/>
              </a:spcBef>
              <a:buFont typeface="Arial" panose="020B0604020202020204" pitchFamily="34" charset="0"/>
              <a:buChar char="•"/>
            </a:pPr>
            <a:r>
              <a:rPr lang="de-DE" dirty="0"/>
              <a:t>Wie können Sie den Einsatz dieser "intelligenten" Übungsformate weiter optimieren, um einen nachhaltigen Kompetenzaufbau zu unterstützen?</a:t>
            </a:r>
          </a:p>
          <a:p>
            <a:endParaRPr lang="de-DE" dirty="0"/>
          </a:p>
          <a:p>
            <a:r>
              <a:rPr lang="de-DE" sz="1800" b="1" dirty="0"/>
              <a:t>Impulse zur Umsetzung</a:t>
            </a:r>
          </a:p>
          <a:p>
            <a:pPr>
              <a:spcBef>
                <a:spcPts val="400"/>
              </a:spcBef>
            </a:pPr>
            <a:r>
              <a:rPr lang="de-DE" dirty="0"/>
              <a:t>Der Einsatz digitaler Medien unterstützt…</a:t>
            </a:r>
          </a:p>
          <a:p>
            <a:pPr marL="285750" lvl="0" indent="-285750">
              <a:spcBef>
                <a:spcPts val="400"/>
              </a:spcBef>
              <a:buFont typeface="Arial" panose="020B0604020202020204" pitchFamily="34" charset="0"/>
              <a:buChar char="•"/>
            </a:pPr>
            <a:r>
              <a:rPr lang="de-DE" dirty="0"/>
              <a:t>eine sofortige Überprüfung von Antworten und somit ein direktes Feedback.</a:t>
            </a:r>
          </a:p>
          <a:p>
            <a:pPr marL="285750" lvl="0" indent="-285750">
              <a:spcBef>
                <a:spcPts val="400"/>
              </a:spcBef>
              <a:buFont typeface="Arial" panose="020B0604020202020204" pitchFamily="34" charset="0"/>
              <a:buChar char="•"/>
            </a:pPr>
            <a:r>
              <a:rPr lang="de-DE" dirty="0"/>
              <a:t>den Zugang zu einer Vielzahl differenzierter (ggf. KI-generierter) Übungsaufgaben.</a:t>
            </a:r>
          </a:p>
          <a:p>
            <a:pPr marL="285750" lvl="0" indent="-285750">
              <a:spcBef>
                <a:spcPts val="400"/>
              </a:spcBef>
              <a:buFont typeface="Arial" panose="020B0604020202020204" pitchFamily="34" charset="0"/>
              <a:buChar char="•"/>
            </a:pPr>
            <a:r>
              <a:rPr lang="de-DE" dirty="0"/>
              <a:t>die Gestaltung des Lernprozesses nach individuellen Voraussetzungen, z. B. im eigenen Tempo und mit entsprechenden Wiederholungen.</a:t>
            </a:r>
          </a:p>
          <a:p>
            <a:pPr marL="285750" indent="-285750">
              <a:spcBef>
                <a:spcPts val="400"/>
              </a:spcBef>
              <a:buFont typeface="Arial" panose="020B0604020202020204" pitchFamily="34" charset="0"/>
              <a:buChar char="•"/>
            </a:pPr>
            <a:r>
              <a:rPr lang="de-DE" dirty="0"/>
              <a:t>das Gelernte mit bereits vorhandenem Wissen zu vernetzen und in neuen Kontexten anzuwenden. </a:t>
            </a:r>
          </a:p>
          <a:p>
            <a:endParaRPr lang="de-DE" dirty="0"/>
          </a:p>
        </p:txBody>
      </p:sp>
      <p:sp>
        <p:nvSpPr>
          <p:cNvPr id="9" name="Textplatzhalter 8">
            <a:extLst>
              <a:ext uri="{FF2B5EF4-FFF2-40B4-BE49-F238E27FC236}">
                <a16:creationId xmlns:a16="http://schemas.microsoft.com/office/drawing/2014/main" id="{2F7AEDDB-2BA4-8E11-07C1-7102A9229234}"/>
              </a:ext>
            </a:extLst>
          </p:cNvPr>
          <p:cNvSpPr>
            <a:spLocks noGrp="1"/>
          </p:cNvSpPr>
          <p:nvPr>
            <p:ph type="body" sz="quarter" idx="16"/>
          </p:nvPr>
        </p:nvSpPr>
        <p:spPr>
          <a:xfrm>
            <a:off x="360338" y="190499"/>
            <a:ext cx="5695132" cy="1296000"/>
          </a:xfrm>
        </p:spPr>
        <p:txBody>
          <a:bodyPr/>
          <a:lstStyle/>
          <a:p>
            <a:r>
              <a:rPr lang="de-DE" sz="2900" b="1" dirty="0"/>
              <a:t>Medienproduktive und kollaborative Aufgabenformate</a:t>
            </a:r>
            <a:endParaRPr lang="de-DE" sz="2900" dirty="0"/>
          </a:p>
          <a:p>
            <a:endParaRPr lang="de-DE" dirty="0"/>
          </a:p>
        </p:txBody>
      </p:sp>
      <p:sp>
        <p:nvSpPr>
          <p:cNvPr id="10" name="Textplatzhalter 9">
            <a:extLst>
              <a:ext uri="{FF2B5EF4-FFF2-40B4-BE49-F238E27FC236}">
                <a16:creationId xmlns:a16="http://schemas.microsoft.com/office/drawing/2014/main" id="{092F0BC3-9904-9F34-5C3E-1AC3C1AEDB97}"/>
              </a:ext>
            </a:extLst>
          </p:cNvPr>
          <p:cNvSpPr>
            <a:spLocks noGrp="1"/>
          </p:cNvSpPr>
          <p:nvPr>
            <p:ph type="body" sz="quarter" idx="17"/>
          </p:nvPr>
        </p:nvSpPr>
        <p:spPr>
          <a:xfrm>
            <a:off x="6553194" y="190498"/>
            <a:ext cx="5104800" cy="1057771"/>
          </a:xfrm>
        </p:spPr>
        <p:txBody>
          <a:bodyPr/>
          <a:lstStyle/>
          <a:p>
            <a:pPr algn="ctr"/>
            <a:r>
              <a:rPr lang="de-DE" b="1" dirty="0"/>
              <a:t>Systematischer Erwerb von Medienkompetenzen</a:t>
            </a:r>
            <a:endParaRPr lang="de-DE" dirty="0"/>
          </a:p>
          <a:p>
            <a:endParaRPr lang="de-DE" dirty="0"/>
          </a:p>
        </p:txBody>
      </p:sp>
      <p:sp>
        <p:nvSpPr>
          <p:cNvPr id="3" name="Textplatzhalter 8">
            <a:extLst>
              <a:ext uri="{FF2B5EF4-FFF2-40B4-BE49-F238E27FC236}">
                <a16:creationId xmlns:a16="http://schemas.microsoft.com/office/drawing/2014/main" id="{8925E31A-D80D-4589-DCDC-125199C3B840}"/>
              </a:ext>
            </a:extLst>
          </p:cNvPr>
          <p:cNvSpPr txBox="1">
            <a:spLocks/>
          </p:cNvSpPr>
          <p:nvPr/>
        </p:nvSpPr>
        <p:spPr>
          <a:xfrm>
            <a:off x="6527094" y="1104900"/>
            <a:ext cx="5104800" cy="255209"/>
          </a:xfrm>
          <a:prstGeom prst="rect">
            <a:avLst/>
          </a:prstGeom>
        </p:spPr>
        <p:txBody>
          <a:bodyPr/>
          <a:lstStyle>
            <a:lvl1pPr marL="0" indent="0" algn="ctr" defTabSz="914400" rtl="0" eaLnBrk="1" latinLnBrk="0" hangingPunct="1">
              <a:lnSpc>
                <a:spcPct val="90000"/>
              </a:lnSpc>
              <a:spcBef>
                <a:spcPct val="0"/>
              </a:spcBef>
              <a:buFont typeface="Arial" panose="020B0604020202020204" pitchFamily="34" charset="0"/>
              <a:buNone/>
              <a:defRPr lang="de-DE" sz="3000" kern="1200" dirty="0" smtClean="0">
                <a:solidFill>
                  <a:schemeClr val="bg1"/>
                </a:solidFill>
                <a:latin typeface="Fira Sans" panose="020B05030500000200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dirty="0"/>
              <a:t>Kompetenzorientierte Aufgabenformate &amp; intelligentes Üben</a:t>
            </a:r>
          </a:p>
        </p:txBody>
      </p:sp>
      <p:sp>
        <p:nvSpPr>
          <p:cNvPr id="4" name="Textplatzhalter 8">
            <a:extLst>
              <a:ext uri="{FF2B5EF4-FFF2-40B4-BE49-F238E27FC236}">
                <a16:creationId xmlns:a16="http://schemas.microsoft.com/office/drawing/2014/main" id="{567FD102-8D75-2367-7F83-69C7417EE9A3}"/>
              </a:ext>
            </a:extLst>
          </p:cNvPr>
          <p:cNvSpPr txBox="1">
            <a:spLocks/>
          </p:cNvSpPr>
          <p:nvPr/>
        </p:nvSpPr>
        <p:spPr>
          <a:xfrm>
            <a:off x="12324777" y="1104900"/>
            <a:ext cx="5104800" cy="255209"/>
          </a:xfrm>
          <a:prstGeom prst="rect">
            <a:avLst/>
          </a:prstGeom>
        </p:spPr>
        <p:txBody>
          <a:bodyPr/>
          <a:lstStyle>
            <a:lvl1pPr marL="0" indent="0" algn="ctr" defTabSz="914400" rtl="0" eaLnBrk="1" latinLnBrk="0" hangingPunct="1">
              <a:lnSpc>
                <a:spcPct val="90000"/>
              </a:lnSpc>
              <a:spcBef>
                <a:spcPct val="0"/>
              </a:spcBef>
              <a:buFont typeface="Arial" panose="020B0604020202020204" pitchFamily="34" charset="0"/>
              <a:buNone/>
              <a:defRPr lang="de-DE" sz="3000" kern="1200" dirty="0" smtClean="0">
                <a:solidFill>
                  <a:schemeClr val="bg1"/>
                </a:solidFill>
                <a:latin typeface="Fira Sans" panose="020B05030500000200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dirty="0"/>
              <a:t>Kompetenzorientierte Aufgabenformate &amp; intelligentes Üben</a:t>
            </a:r>
          </a:p>
        </p:txBody>
      </p:sp>
      <p:sp>
        <p:nvSpPr>
          <p:cNvPr id="5" name="Textplatzhalter 8">
            <a:extLst>
              <a:ext uri="{FF2B5EF4-FFF2-40B4-BE49-F238E27FC236}">
                <a16:creationId xmlns:a16="http://schemas.microsoft.com/office/drawing/2014/main" id="{642ED805-DC1A-F86C-7D90-F776505E27A4}"/>
              </a:ext>
            </a:extLst>
          </p:cNvPr>
          <p:cNvSpPr txBox="1">
            <a:spLocks/>
          </p:cNvSpPr>
          <p:nvPr/>
        </p:nvSpPr>
        <p:spPr>
          <a:xfrm>
            <a:off x="662125" y="1104900"/>
            <a:ext cx="5104800" cy="255209"/>
          </a:xfrm>
          <a:prstGeom prst="rect">
            <a:avLst/>
          </a:prstGeom>
        </p:spPr>
        <p:txBody>
          <a:bodyPr/>
          <a:lstStyle>
            <a:lvl1pPr marL="0" indent="0" algn="ctr" defTabSz="914400" rtl="0" eaLnBrk="1" latinLnBrk="0" hangingPunct="1">
              <a:lnSpc>
                <a:spcPct val="90000"/>
              </a:lnSpc>
              <a:spcBef>
                <a:spcPct val="0"/>
              </a:spcBef>
              <a:buFont typeface="Arial" panose="020B0604020202020204" pitchFamily="34" charset="0"/>
              <a:buNone/>
              <a:defRPr lang="de-DE" sz="3000" kern="1200" dirty="0" smtClean="0">
                <a:solidFill>
                  <a:schemeClr val="bg1"/>
                </a:solidFill>
                <a:latin typeface="Fira Sans" panose="020B05030500000200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dirty="0"/>
              <a:t>Kompetenzorientierte Aufgabenformate &amp; intelligentes Üben</a:t>
            </a:r>
          </a:p>
        </p:txBody>
      </p:sp>
    </p:spTree>
    <p:extLst>
      <p:ext uri="{BB962C8B-B14F-4D97-AF65-F5344CB8AC3E}">
        <p14:creationId xmlns:p14="http://schemas.microsoft.com/office/powerpoint/2010/main" val="1335961425"/>
      </p:ext>
    </p:extLst>
  </p:cSld>
  <p:clrMapOvr>
    <a:masterClrMapping/>
  </p:clrMapOvr>
</p:sld>
</file>

<file path=ppt/theme/theme1.xml><?xml version="1.0" encoding="utf-8"?>
<a:theme xmlns:a="http://schemas.openxmlformats.org/drawingml/2006/main" name="Benutzerdefiniertes Design">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Benutzerdefiniertes Design">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Benutzerdefiniertes Design">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_Benutzerdefiniertes Design">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4_Benutzerdefiniertes Design">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1886</Words>
  <Application>Microsoft Macintosh PowerPoint</Application>
  <PresentationFormat>Benutzerdefiniert</PresentationFormat>
  <Paragraphs>182</Paragraphs>
  <Slides>5</Slides>
  <Notes>1</Notes>
  <HiddenSlides>0</HiddenSlides>
  <MMClips>0</MMClips>
  <ScaleCrop>false</ScaleCrop>
  <HeadingPairs>
    <vt:vector size="6" baseType="variant">
      <vt:variant>
        <vt:lpstr>Verwendete Schriftarten</vt:lpstr>
      </vt:variant>
      <vt:variant>
        <vt:i4>7</vt:i4>
      </vt:variant>
      <vt:variant>
        <vt:lpstr>Design</vt:lpstr>
      </vt:variant>
      <vt:variant>
        <vt:i4>5</vt:i4>
      </vt:variant>
      <vt:variant>
        <vt:lpstr>Folientitel</vt:lpstr>
      </vt:variant>
      <vt:variant>
        <vt:i4>5</vt:i4>
      </vt:variant>
    </vt:vector>
  </HeadingPairs>
  <TitlesOfParts>
    <vt:vector size="17" baseType="lpstr">
      <vt:lpstr>Voga</vt:lpstr>
      <vt:lpstr>Aptos</vt:lpstr>
      <vt:lpstr>Arial</vt:lpstr>
      <vt:lpstr>Fira Sans Bold</vt:lpstr>
      <vt:lpstr>Fira Sans Semi-Bold</vt:lpstr>
      <vt:lpstr>Fira Sans</vt:lpstr>
      <vt:lpstr>Fira Sans Light Italics</vt:lpstr>
      <vt:lpstr>Benutzerdefiniertes Design</vt:lpstr>
      <vt:lpstr>1_Benutzerdefiniertes Design</vt:lpstr>
      <vt:lpstr>2_Benutzerdefiniertes Design</vt:lpstr>
      <vt:lpstr>3_Benutzerdefiniertes Design</vt:lpstr>
      <vt:lpstr>4_Benutzerdefiniertes Design</vt:lpstr>
      <vt:lpstr>Ergebnissicherung </vt:lpstr>
      <vt:lpstr>PowerPoint-Präsentation</vt:lpstr>
      <vt:lpstr>PowerPoint-Präsentation</vt:lpstr>
      <vt:lpstr>Unterstützung des selbstgesteuerten Lernens </vt:lpstr>
      <vt:lpstr>Intelligentes Üben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 Text Magic Studio Magic Design for Presentations L&amp;P</dc:title>
  <cp:lastModifiedBy>Viola Bauer</cp:lastModifiedBy>
  <cp:revision>8</cp:revision>
  <cp:lastPrinted>2025-06-20T05:53:23Z</cp:lastPrinted>
  <dcterms:created xsi:type="dcterms:W3CDTF">2006-08-16T00:00:00Z</dcterms:created>
  <dcterms:modified xsi:type="dcterms:W3CDTF">2025-06-20T12:25:01Z</dcterms:modified>
  <dc:identifier>DAGqzx9VKYE</dc:identifier>
</cp:coreProperties>
</file>