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sldIdLst>
    <p:sldId id="299" r:id="rId2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1pPr>
    <a:lvl2pPr marL="0" marR="0" indent="45720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2pPr>
    <a:lvl3pPr marL="0" marR="0" indent="91440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3pPr>
    <a:lvl4pPr marL="0" marR="0" indent="137160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4pPr>
    <a:lvl5pPr marL="0" marR="0" indent="182880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5pPr>
    <a:lvl6pPr marL="0" marR="0" indent="228600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6pPr>
    <a:lvl7pPr marL="0" marR="0" indent="274320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7pPr>
    <a:lvl8pPr marL="0" marR="0" indent="320040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8pPr>
    <a:lvl9pPr marL="0" marR="0" indent="365760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26EA8"/>
    <a:srgbClr val="E6F8FD"/>
    <a:srgbClr val="CCFFFF"/>
    <a:srgbClr val="CBF1FB"/>
    <a:srgbClr val="941100"/>
    <a:srgbClr val="226EA9"/>
    <a:srgbClr val="8EC656"/>
    <a:srgbClr val="0FAED9"/>
    <a:srgbClr val="A5C249"/>
    <a:srgbClr val="0FAFD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381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381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381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Row>
  </a:tblStyle>
  <a:tblStyle styleId="{C7B018BB-80A7-4F77-B60F-C8B233D01FF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36773"/>
              </a:solidFill>
              <a:prstDash val="solid"/>
              <a:miter lim="400000"/>
            </a:ln>
          </a:left>
          <a:right>
            <a:ln w="12700" cap="flat">
              <a:solidFill>
                <a:srgbClr val="536773"/>
              </a:solidFill>
              <a:prstDash val="solid"/>
              <a:miter lim="400000"/>
            </a:ln>
          </a:right>
          <a:top>
            <a:ln w="12700" cap="flat">
              <a:solidFill>
                <a:srgbClr val="536773"/>
              </a:solidFill>
              <a:prstDash val="solid"/>
              <a:miter lim="400000"/>
            </a:ln>
          </a:top>
          <a:bottom>
            <a:ln w="12700" cap="flat">
              <a:solidFill>
                <a:srgbClr val="536773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536773"/>
              </a:solidFill>
              <a:prstDash val="solid"/>
              <a:miter lim="400000"/>
            </a:ln>
          </a:top>
          <a:bottom>
            <a:ln w="12700" cap="flat">
              <a:solidFill>
                <a:srgbClr val="536773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36773"/>
              </a:solidFill>
              <a:prstDash val="solid"/>
              <a:miter lim="400000"/>
            </a:ln>
          </a:left>
          <a:right>
            <a:ln w="12700" cap="flat">
              <a:solidFill>
                <a:srgbClr val="536773"/>
              </a:solidFill>
              <a:prstDash val="solid"/>
              <a:miter lim="400000"/>
            </a:ln>
          </a:right>
          <a:top>
            <a:ln w="381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36773"/>
              </a:solidFill>
              <a:prstDash val="solid"/>
              <a:miter lim="400000"/>
            </a:ln>
          </a:left>
          <a:right>
            <a:ln w="12700" cap="flat">
              <a:solidFill>
                <a:srgbClr val="536773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solidFill>
            <a:schemeClr val="accent1">
              <a:lumOff val="16847"/>
            </a:schemeClr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838383"/>
              </a:solidFill>
              <a:prstDash val="solid"/>
              <a:miter lim="400000"/>
            </a:ln>
          </a:left>
          <a:right>
            <a:ln w="12700" cap="flat">
              <a:solidFill>
                <a:srgbClr val="838383"/>
              </a:solidFill>
              <a:prstDash val="solid"/>
              <a:miter lim="400000"/>
            </a:ln>
          </a:right>
          <a:top>
            <a:ln w="12700" cap="flat">
              <a:solidFill>
                <a:srgbClr val="838383"/>
              </a:solidFill>
              <a:prstDash val="solid"/>
              <a:miter lim="400000"/>
            </a:ln>
          </a:top>
          <a:bottom>
            <a:ln w="12700" cap="flat">
              <a:solidFill>
                <a:srgbClr val="838383"/>
              </a:solidFill>
              <a:prstDash val="solid"/>
              <a:miter lim="400000"/>
            </a:ln>
          </a:bottom>
          <a:insideH>
            <a:ln w="12700" cap="flat">
              <a:solidFill>
                <a:srgbClr val="838383"/>
              </a:solidFill>
              <a:prstDash val="solid"/>
              <a:miter lim="400000"/>
            </a:ln>
          </a:insideH>
          <a:insideV>
            <a:ln w="12700" cap="flat">
              <a:solidFill>
                <a:srgbClr val="838383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4D4D4D"/>
              </a:solidFill>
              <a:prstDash val="solid"/>
              <a:miter lim="400000"/>
            </a:ln>
          </a:left>
          <a:right>
            <a:ln w="12700" cap="flat">
              <a:solidFill>
                <a:srgbClr val="808080"/>
              </a:solidFill>
              <a:prstDash val="solid"/>
              <a:miter lim="400000"/>
            </a:ln>
          </a:right>
          <a:top>
            <a:ln w="12700" cap="flat">
              <a:solidFill>
                <a:srgbClr val="808080"/>
              </a:solidFill>
              <a:prstDash val="solid"/>
              <a:miter lim="400000"/>
            </a:ln>
          </a:top>
          <a:bottom>
            <a:ln w="12700" cap="flat">
              <a:solidFill>
                <a:srgbClr val="808080"/>
              </a:solidFill>
              <a:prstDash val="solid"/>
              <a:miter lim="400000"/>
            </a:ln>
          </a:bottom>
          <a:insideH>
            <a:ln w="12700" cap="flat">
              <a:solidFill>
                <a:srgbClr val="808080"/>
              </a:solidFill>
              <a:prstDash val="solid"/>
              <a:miter lim="400000"/>
            </a:ln>
          </a:insideH>
          <a:insideV>
            <a:ln w="12700" cap="flat">
              <a:solidFill>
                <a:srgbClr val="808080"/>
              </a:solidFill>
              <a:prstDash val="solid"/>
              <a:miter lim="400000"/>
            </a:ln>
          </a:insideV>
        </a:tcBdr>
        <a:fill>
          <a:solidFill>
            <a:srgbClr val="88FA4F"/>
          </a:solidFill>
        </a:fill>
      </a:tcStyle>
    </a:firstCol>
    <a:lastRow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38100" cap="flat">
              <a:solidFill>
                <a:schemeClr val="accent3"/>
              </a:solidFill>
              <a:prstDash val="solid"/>
              <a:miter lim="400000"/>
            </a:ln>
          </a:top>
          <a:bottom>
            <a:ln w="12700" cap="flat">
              <a:solidFill>
                <a:srgbClr val="4D4D4D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4D4D4D"/>
              </a:solidFill>
              <a:prstDash val="solid"/>
              <a:miter lim="400000"/>
            </a:ln>
          </a:left>
          <a:right>
            <a:ln w="12700" cap="flat">
              <a:solidFill>
                <a:srgbClr val="4D4D4D"/>
              </a:solidFill>
              <a:prstDash val="solid"/>
              <a:miter lim="400000"/>
            </a:ln>
          </a:right>
          <a:top>
            <a:ln w="12700" cap="flat">
              <a:solidFill>
                <a:srgbClr val="4D4D4D"/>
              </a:solidFill>
              <a:prstDash val="solid"/>
              <a:miter lim="400000"/>
            </a:ln>
          </a:top>
          <a:bottom>
            <a:ln w="12700" cap="flat">
              <a:solidFill>
                <a:srgbClr val="4D4D4D"/>
              </a:solidFill>
              <a:prstDash val="solid"/>
              <a:miter lim="400000"/>
            </a:ln>
          </a:bottom>
          <a:insideH>
            <a:ln w="12700" cap="flat">
              <a:solidFill>
                <a:srgbClr val="4D4D4D"/>
              </a:solidFill>
              <a:prstDash val="solid"/>
              <a:miter lim="400000"/>
            </a:ln>
          </a:insideH>
          <a:insideV>
            <a:ln w="12700" cap="flat">
              <a:solidFill>
                <a:srgbClr val="4D4D4D"/>
              </a:solidFill>
              <a:prstDash val="solid"/>
              <a:miter lim="400000"/>
            </a:ln>
          </a:insideV>
        </a:tcBdr>
        <a:fill>
          <a:solidFill>
            <a:srgbClr val="60D937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chemeClr val="accent4">
              <a:hueOff val="348544"/>
              <a:lumOff val="7139"/>
            </a:schemeClr>
          </a:solidFill>
        </a:fill>
      </a:tcStyle>
    </a:band2H>
    <a:firstCol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8BB00"/>
          </a:solidFill>
        </a:fill>
      </a:tcStyle>
    </a:firstCol>
    <a:lastRow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38100" cap="flat">
              <a:solidFill>
                <a:srgbClr val="F8BA00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AF7E9"/>
          </a:solidFill>
        </a:fill>
      </a:tcStyle>
    </a:lastRow>
    <a:firstRow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464646"/>
              </a:solidFill>
              <a:prstDash val="solid"/>
              <a:miter lim="400000"/>
            </a:ln>
          </a:left>
          <a:right>
            <a:ln w="12700" cap="flat">
              <a:solidFill>
                <a:srgbClr val="464646"/>
              </a:solidFill>
              <a:prstDash val="solid"/>
              <a:miter lim="400000"/>
            </a:ln>
          </a:right>
          <a:top>
            <a:ln w="12700" cap="flat">
              <a:solidFill>
                <a:srgbClr val="464646"/>
              </a:solidFill>
              <a:prstDash val="solid"/>
              <a:miter lim="400000"/>
            </a:ln>
          </a:top>
          <a:bottom>
            <a:ln w="12700" cap="flat">
              <a:solidFill>
                <a:srgbClr val="464646"/>
              </a:solidFill>
              <a:prstDash val="solid"/>
              <a:miter lim="400000"/>
            </a:ln>
          </a:bottom>
          <a:insideH>
            <a:ln w="12700" cap="flat">
              <a:solidFill>
                <a:srgbClr val="464646"/>
              </a:solidFill>
              <a:prstDash val="solid"/>
              <a:miter lim="400000"/>
            </a:ln>
          </a:insideH>
          <a:insideV>
            <a:ln w="12700" cap="flat">
              <a:solidFill>
                <a:srgbClr val="464646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D4D5D5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E5E5E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C3C3C3"/>
              </a:solidFill>
              <a:prstDash val="solid"/>
              <a:miter lim="400000"/>
            </a:ln>
          </a:top>
          <a:bottom>
            <a:ln w="12700" cap="flat">
              <a:solidFill>
                <a:srgbClr val="C3C3C3"/>
              </a:solidFill>
              <a:prstDash val="solid"/>
              <a:miter lim="400000"/>
            </a:ln>
          </a:bottom>
          <a:insideH>
            <a:ln w="12700" cap="flat">
              <a:solidFill>
                <a:srgbClr val="C3C3C3"/>
              </a:solidFill>
              <a:prstDash val="solid"/>
              <a:miter lim="400000"/>
            </a:ln>
          </a:insideH>
          <a:insideV>
            <a:ln w="12700" cap="flat">
              <a:solidFill>
                <a:srgbClr val="C3C3C3"/>
              </a:solidFill>
              <a:prstDash val="solid"/>
              <a:miter lim="400000"/>
            </a:ln>
          </a:insideV>
        </a:tcBdr>
        <a:fill>
          <a:solidFill>
            <a:srgbClr val="CB2A7B"/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E5E5E"/>
              </a:solidFill>
              <a:prstDash val="solid"/>
              <a:miter lim="400000"/>
            </a:ln>
          </a:left>
          <a:right>
            <a:ln w="12700" cap="flat">
              <a:solidFill>
                <a:srgbClr val="5E5E5E"/>
              </a:solidFill>
              <a:prstDash val="solid"/>
              <a:miter lim="400000"/>
            </a:ln>
          </a:right>
          <a:top>
            <a:ln w="38100" cap="flat">
              <a:solidFill>
                <a:srgbClr val="CB297B"/>
              </a:solidFill>
              <a:prstDash val="solid"/>
              <a:miter lim="400000"/>
            </a:ln>
          </a:top>
          <a:bottom>
            <a:ln w="12700" cap="flat">
              <a:solidFill>
                <a:srgbClr val="5E5E5E"/>
              </a:solidFill>
              <a:prstDash val="solid"/>
              <a:miter lim="400000"/>
            </a:ln>
          </a:bottom>
          <a:insideH>
            <a:ln w="12700" cap="flat">
              <a:solidFill>
                <a:srgbClr val="5E5E5E"/>
              </a:solidFill>
              <a:prstDash val="solid"/>
              <a:miter lim="400000"/>
            </a:ln>
          </a:insideH>
          <a:insideV>
            <a:ln w="12700" cap="flat">
              <a:solidFill>
                <a:srgbClr val="5E5E5E"/>
              </a:solidFill>
              <a:prstDash val="solid"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5E5E5E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991A5F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6C6C6C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6C6C6C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6C6C6C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D6DCE0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843" autoAdjust="0"/>
    <p:restoredTop sz="94979"/>
  </p:normalViewPr>
  <p:slideViewPr>
    <p:cSldViewPr snapToGrid="0">
      <p:cViewPr varScale="1">
        <p:scale>
          <a:sx n="56" d="100"/>
          <a:sy n="56" d="100"/>
        </p:scale>
        <p:origin x="800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Shape 148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49" name="Shape 149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1pPr>
    <a:lvl2pPr indent="2286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2pPr>
    <a:lvl3pPr indent="4572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3pPr>
    <a:lvl4pPr indent="6858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4pPr>
    <a:lvl5pPr indent="9144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5pPr>
    <a:lvl6pPr indent="11430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6pPr>
    <a:lvl7pPr indent="13716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7pPr>
    <a:lvl8pPr indent="16002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8pPr>
    <a:lvl9pPr indent="18288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Autor:in und Datum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201340" y="11859862"/>
            <a:ext cx="21971003" cy="636979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3600" b="1"/>
            </a:lvl1pPr>
          </a:lstStyle>
          <a:p>
            <a:r>
              <a:t>Autor:in und Datum</a:t>
            </a:r>
          </a:p>
        </p:txBody>
      </p:sp>
      <p:sp>
        <p:nvSpPr>
          <p:cNvPr id="12" name="Titel der Präsentation"/>
          <p:cNvSpPr txBox="1">
            <a:spLocks noGrp="1"/>
          </p:cNvSpPr>
          <p:nvPr>
            <p:ph type="title" hasCustomPrompt="1"/>
          </p:nvPr>
        </p:nvSpPr>
        <p:spPr>
          <a:xfrm>
            <a:off x="1206496" y="2574991"/>
            <a:ext cx="21971004" cy="4648201"/>
          </a:xfrm>
          <a:prstGeom prst="rect">
            <a:avLst/>
          </a:prstGeom>
        </p:spPr>
        <p:txBody>
          <a:bodyPr anchor="b"/>
          <a:lstStyle>
            <a:lvl1pPr>
              <a:defRPr sz="11600" spc="-232"/>
            </a:lvl1pPr>
          </a:lstStyle>
          <a:p>
            <a:r>
              <a:t>Titel der Präsentation</a:t>
            </a:r>
          </a:p>
        </p:txBody>
      </p:sp>
      <p:sp>
        <p:nvSpPr>
          <p:cNvPr id="13" name="Textebene 1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1201342" y="7223190"/>
            <a:ext cx="21971001" cy="1905001"/>
          </a:xfrm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1pPr>
            <a:lvl2pPr marL="0" indent="4572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2pPr>
            <a:lvl3pPr marL="0" indent="9144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3pPr>
            <a:lvl4pPr marL="0" indent="13716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4pPr>
            <a:lvl5pPr marL="0" indent="18288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5pPr>
          </a:lstStyle>
          <a:p>
            <a:r>
              <a:t>Präsentationsuntertitel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4" name="Foliennumm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‹Nr.›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Zi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Quellenangabe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2430025" y="10675453"/>
            <a:ext cx="20200052" cy="636979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3600" b="1"/>
            </a:lvl1pPr>
          </a:lstStyle>
          <a:p>
            <a:r>
              <a:t>Quellenangabe</a:t>
            </a:r>
          </a:p>
        </p:txBody>
      </p:sp>
      <p:sp>
        <p:nvSpPr>
          <p:cNvPr id="116" name="Textebene 1…"/>
          <p:cNvSpPr txBox="1">
            <a:spLocks noGrp="1"/>
          </p:cNvSpPr>
          <p:nvPr>
            <p:ph type="body" sz="half" idx="1" hasCustomPrompt="1"/>
          </p:nvPr>
        </p:nvSpPr>
        <p:spPr>
          <a:xfrm>
            <a:off x="1753923" y="4939860"/>
            <a:ext cx="20876154" cy="3836280"/>
          </a:xfrm>
          <a:prstGeom prst="rect">
            <a:avLst/>
          </a:prstGeom>
        </p:spPr>
        <p:txBody>
          <a:bodyPr/>
          <a:lstStyle>
            <a:lvl1pPr marL="638923" indent="-469900">
              <a:spcBef>
                <a:spcPts val="0"/>
              </a:spcBef>
              <a:buSzTx/>
              <a:buNone/>
              <a:defRPr sz="8500" spc="-17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  <a:lvl2pPr marL="638923" indent="-12700">
              <a:spcBef>
                <a:spcPts val="0"/>
              </a:spcBef>
              <a:buSzTx/>
              <a:buNone/>
              <a:defRPr sz="8500" spc="-17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2pPr>
            <a:lvl3pPr marL="638923" indent="444500">
              <a:spcBef>
                <a:spcPts val="0"/>
              </a:spcBef>
              <a:buSzTx/>
              <a:buNone/>
              <a:defRPr sz="8500" spc="-17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3pPr>
            <a:lvl4pPr marL="638923" indent="901700">
              <a:spcBef>
                <a:spcPts val="0"/>
              </a:spcBef>
              <a:buSzTx/>
              <a:buNone/>
              <a:defRPr sz="8500" spc="-17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4pPr>
            <a:lvl5pPr marL="638923" indent="1358900">
              <a:spcBef>
                <a:spcPts val="0"/>
              </a:spcBef>
              <a:buSzTx/>
              <a:buNone/>
              <a:defRPr sz="8500" spc="-17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5pPr>
          </a:lstStyle>
          <a:p>
            <a:r>
              <a:t>„Bemerkenswert“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17" name="Foliennumm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‹Nr.›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Foto - 3 Stüc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Salatschüssel mit gebratenem Reis, gekochten Eiern und Stäbchen"/>
          <p:cNvSpPr>
            <a:spLocks noGrp="1"/>
          </p:cNvSpPr>
          <p:nvPr>
            <p:ph type="pic" sz="quarter" idx="21"/>
          </p:nvPr>
        </p:nvSpPr>
        <p:spPr>
          <a:xfrm>
            <a:off x="15760700" y="1016000"/>
            <a:ext cx="7439099" cy="5949678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25" name="Schüssel mit Lachsfrikadellen, Salat und Hummus "/>
          <p:cNvSpPr>
            <a:spLocks noGrp="1"/>
          </p:cNvSpPr>
          <p:nvPr>
            <p:ph type="pic" sz="half" idx="22"/>
          </p:nvPr>
        </p:nvSpPr>
        <p:spPr>
          <a:xfrm>
            <a:off x="13500100" y="3978275"/>
            <a:ext cx="10439400" cy="12150181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26" name="Schüssel mit Pappardelle, Petersilienbutter, gerösteten Haselnüssen und geriebenem Parmesan"/>
          <p:cNvSpPr>
            <a:spLocks noGrp="1"/>
          </p:cNvSpPr>
          <p:nvPr>
            <p:ph type="pic" idx="23"/>
          </p:nvPr>
        </p:nvSpPr>
        <p:spPr>
          <a:xfrm>
            <a:off x="-139700" y="495300"/>
            <a:ext cx="16611600" cy="124587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27" name="Foliennumm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‹Nr.›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Foliennumm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‹Nr.›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el &amp; F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Avocados und Limonen"/>
          <p:cNvSpPr>
            <a:spLocks noGrp="1"/>
          </p:cNvSpPr>
          <p:nvPr>
            <p:ph type="pic" idx="21"/>
          </p:nvPr>
        </p:nvSpPr>
        <p:spPr>
          <a:xfrm>
            <a:off x="-1155700" y="-1295400"/>
            <a:ext cx="26746200" cy="16018933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22" name="Titel der Präsentation"/>
          <p:cNvSpPr txBox="1">
            <a:spLocks noGrp="1"/>
          </p:cNvSpPr>
          <p:nvPr>
            <p:ph type="title" hasCustomPrompt="1"/>
          </p:nvPr>
        </p:nvSpPr>
        <p:spPr>
          <a:xfrm>
            <a:off x="1206500" y="7124700"/>
            <a:ext cx="21971000" cy="4648200"/>
          </a:xfrm>
          <a:prstGeom prst="rect">
            <a:avLst/>
          </a:prstGeom>
        </p:spPr>
        <p:txBody>
          <a:bodyPr anchor="b"/>
          <a:lstStyle>
            <a:lvl1pPr>
              <a:defRPr sz="11600" spc="-232"/>
            </a:lvl1pPr>
          </a:lstStyle>
          <a:p>
            <a:r>
              <a:t>Titel der Präsentation</a:t>
            </a:r>
          </a:p>
        </p:txBody>
      </p:sp>
      <p:sp>
        <p:nvSpPr>
          <p:cNvPr id="23" name="Autor:in und Datum"/>
          <p:cNvSpPr txBox="1">
            <a:spLocks noGrp="1"/>
          </p:cNvSpPr>
          <p:nvPr>
            <p:ph type="body" sz="quarter" idx="22" hasCustomPrompt="1"/>
          </p:nvPr>
        </p:nvSpPr>
        <p:spPr>
          <a:xfrm>
            <a:off x="1207690" y="1106137"/>
            <a:ext cx="21968621" cy="636979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3600" b="1"/>
            </a:lvl1pPr>
          </a:lstStyle>
          <a:p>
            <a:r>
              <a:t>Autor:in und Datum</a:t>
            </a:r>
          </a:p>
        </p:txBody>
      </p:sp>
      <p:sp>
        <p:nvSpPr>
          <p:cNvPr id="24" name="Textebene 1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1206500" y="11609910"/>
            <a:ext cx="21971000" cy="1116952"/>
          </a:xfrm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1pPr>
            <a:lvl2pPr marL="0" indent="4572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2pPr>
            <a:lvl3pPr marL="0" indent="9144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3pPr>
            <a:lvl4pPr marL="0" indent="13716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4pPr>
            <a:lvl5pPr marL="0" indent="18288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5pPr>
          </a:lstStyle>
          <a:p>
            <a:r>
              <a:t>Präsentationsuntertitel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25" name="Foliennumm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‹Nr.›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el &amp; Punk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Folientitel"/>
          <p:cNvSpPr txBox="1">
            <a:spLocks noGrp="1"/>
          </p:cNvSpPr>
          <p:nvPr>
            <p:ph type="title" hasCustomPrompt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Folientitel</a:t>
            </a:r>
          </a:p>
        </p:txBody>
      </p:sp>
      <p:sp>
        <p:nvSpPr>
          <p:cNvPr id="43" name="Folien-Untertitel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206500" y="2372962"/>
            <a:ext cx="21971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1pPr>
          </a:lstStyle>
          <a:p>
            <a:r>
              <a:t>Folien-Untertitel</a:t>
            </a:r>
          </a:p>
        </p:txBody>
      </p:sp>
      <p:sp>
        <p:nvSpPr>
          <p:cNvPr id="44" name="Textebene 1…"/>
          <p:cNvSpPr txBox="1">
            <a:spLocks noGrp="1"/>
          </p:cNvSpPr>
          <p:nvPr>
            <p:ph type="body" idx="1" hasCustomPrompt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Text für Folienpunkt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45" name="Foliennumm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‹Nr.›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unk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Textebene 1…"/>
          <p:cNvSpPr txBox="1">
            <a:spLocks noGrp="1"/>
          </p:cNvSpPr>
          <p:nvPr>
            <p:ph type="body" idx="1" hasCustomPrompt="1"/>
          </p:nvPr>
        </p:nvSpPr>
        <p:spPr>
          <a:prstGeom prst="rect">
            <a:avLst/>
          </a:prstGeom>
        </p:spPr>
        <p:txBody>
          <a:bodyPr numCol="2" spcCol="1098550"/>
          <a:lstStyle/>
          <a:p>
            <a:r>
              <a:t>Text für Folienpunkt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53" name="Foliennumm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‹Nr.›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el, Punkte &amp; F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Folien-Untertitel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206500" y="2372962"/>
            <a:ext cx="9779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1pPr>
          </a:lstStyle>
          <a:p>
            <a:r>
              <a:t>Folien-Untertitel</a:t>
            </a:r>
          </a:p>
        </p:txBody>
      </p:sp>
      <p:sp>
        <p:nvSpPr>
          <p:cNvPr id="61" name="Textebene 1…"/>
          <p:cNvSpPr txBox="1">
            <a:spLocks noGrp="1"/>
          </p:cNvSpPr>
          <p:nvPr>
            <p:ph type="body" sz="half" idx="1" hasCustomPrompt="1"/>
          </p:nvPr>
        </p:nvSpPr>
        <p:spPr>
          <a:xfrm>
            <a:off x="1206500" y="4248504"/>
            <a:ext cx="9779000" cy="8256630"/>
          </a:xfrm>
          <a:prstGeom prst="rect">
            <a:avLst/>
          </a:prstGeom>
        </p:spPr>
        <p:txBody>
          <a:bodyPr/>
          <a:lstStyle/>
          <a:p>
            <a:r>
              <a:t>Text für Folienpunkt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62" name="Schüssel mit Pappardelle, Petersilienbutter, gerösteten Haselnüssen und geriebenem Parmesan"/>
          <p:cNvSpPr>
            <a:spLocks noGrp="1"/>
          </p:cNvSpPr>
          <p:nvPr>
            <p:ph type="pic" idx="22"/>
          </p:nvPr>
        </p:nvSpPr>
        <p:spPr>
          <a:xfrm>
            <a:off x="12192000" y="-407266"/>
            <a:ext cx="10916874" cy="14555832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63" name="Folientitel"/>
          <p:cNvSpPr txBox="1">
            <a:spLocks noGrp="1"/>
          </p:cNvSpPr>
          <p:nvPr>
            <p:ph type="title" hasCustomPrompt="1"/>
          </p:nvPr>
        </p:nvSpPr>
        <p:spPr>
          <a:xfrm>
            <a:off x="1206500" y="1079500"/>
            <a:ext cx="9779000" cy="1435100"/>
          </a:xfrm>
          <a:prstGeom prst="rect">
            <a:avLst/>
          </a:prstGeom>
        </p:spPr>
        <p:txBody>
          <a:bodyPr/>
          <a:lstStyle/>
          <a:p>
            <a:r>
              <a:t>Folientitel</a:t>
            </a:r>
          </a:p>
        </p:txBody>
      </p:sp>
      <p:sp>
        <p:nvSpPr>
          <p:cNvPr id="64" name="Foliennumm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‹Nr.›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Folientitel"/>
          <p:cNvSpPr txBox="1">
            <a:spLocks noGrp="1"/>
          </p:cNvSpPr>
          <p:nvPr>
            <p:ph type="title" hasCustomPrompt="1"/>
          </p:nvPr>
        </p:nvSpPr>
        <p:spPr>
          <a:xfrm>
            <a:off x="1206500" y="1079500"/>
            <a:ext cx="21971000" cy="1434949"/>
          </a:xfrm>
          <a:prstGeom prst="rect">
            <a:avLst/>
          </a:prstGeom>
        </p:spPr>
        <p:txBody>
          <a:bodyPr/>
          <a:lstStyle/>
          <a:p>
            <a:r>
              <a:t>Folientitel</a:t>
            </a:r>
          </a:p>
        </p:txBody>
      </p:sp>
      <p:sp>
        <p:nvSpPr>
          <p:cNvPr id="80" name="Folien-Untertitel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206500" y="2372962"/>
            <a:ext cx="21971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1pPr>
          </a:lstStyle>
          <a:p>
            <a:r>
              <a:t>Folien-Untertitel</a:t>
            </a:r>
          </a:p>
        </p:txBody>
      </p:sp>
      <p:sp>
        <p:nvSpPr>
          <p:cNvPr id="81" name="Foliennumm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‹Nr.›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Agenda-Titel"/>
          <p:cNvSpPr txBox="1">
            <a:spLocks noGrp="1"/>
          </p:cNvSpPr>
          <p:nvPr>
            <p:ph type="title" hasCustomPrompt="1"/>
          </p:nvPr>
        </p:nvSpPr>
        <p:spPr>
          <a:xfrm>
            <a:off x="1206500" y="1079500"/>
            <a:ext cx="21971000" cy="1435100"/>
          </a:xfrm>
          <a:prstGeom prst="rect">
            <a:avLst/>
          </a:prstGeom>
        </p:spPr>
        <p:txBody>
          <a:bodyPr/>
          <a:lstStyle/>
          <a:p>
            <a:r>
              <a:t>Agenda-Titel</a:t>
            </a:r>
          </a:p>
        </p:txBody>
      </p:sp>
      <p:sp>
        <p:nvSpPr>
          <p:cNvPr id="89" name="Agenda-Untertitel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206500" y="2372962"/>
            <a:ext cx="21971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1pPr>
          </a:lstStyle>
          <a:p>
            <a:r>
              <a:t>Agenda-Untertitel</a:t>
            </a:r>
          </a:p>
        </p:txBody>
      </p:sp>
      <p:sp>
        <p:nvSpPr>
          <p:cNvPr id="90" name="Textebene 1…"/>
          <p:cNvSpPr txBox="1">
            <a:spLocks noGrp="1"/>
          </p:cNvSpPr>
          <p:nvPr>
            <p:ph type="body" idx="1" hasCustomPrompt="1"/>
          </p:nvPr>
        </p:nvSpPr>
        <p:spPr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100000"/>
              </a:lnSpc>
              <a:spcBef>
                <a:spcPts val="1800"/>
              </a:spcBef>
              <a:buSzTx/>
              <a:buNone/>
              <a:defRPr sz="5500" spc="-55"/>
            </a:lvl1pPr>
            <a:lvl2pPr marL="0" indent="457200" defTabSz="825500">
              <a:lnSpc>
                <a:spcPct val="100000"/>
              </a:lnSpc>
              <a:spcBef>
                <a:spcPts val="1800"/>
              </a:spcBef>
              <a:buSzTx/>
              <a:buNone/>
              <a:defRPr sz="5500" spc="-55"/>
            </a:lvl2pPr>
            <a:lvl3pPr marL="0" indent="914400" defTabSz="825500">
              <a:lnSpc>
                <a:spcPct val="100000"/>
              </a:lnSpc>
              <a:spcBef>
                <a:spcPts val="1800"/>
              </a:spcBef>
              <a:buSzTx/>
              <a:buNone/>
              <a:defRPr sz="5500" spc="-55"/>
            </a:lvl3pPr>
            <a:lvl4pPr marL="0" indent="1371600" defTabSz="825500">
              <a:lnSpc>
                <a:spcPct val="100000"/>
              </a:lnSpc>
              <a:spcBef>
                <a:spcPts val="1800"/>
              </a:spcBef>
              <a:buSzTx/>
              <a:buNone/>
              <a:defRPr sz="5500" spc="-55"/>
            </a:lvl4pPr>
            <a:lvl5pPr marL="0" indent="1828800" defTabSz="825500">
              <a:lnSpc>
                <a:spcPct val="100000"/>
              </a:lnSpc>
              <a:spcBef>
                <a:spcPts val="1800"/>
              </a:spcBef>
              <a:buSzTx/>
              <a:buNone/>
              <a:defRPr sz="5500" spc="-55"/>
            </a:lvl5pPr>
          </a:lstStyle>
          <a:p>
            <a:r>
              <a:t>Agendathemen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91" name="Foliennumm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‹Nr.›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Aufstell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Textebene 1…"/>
          <p:cNvSpPr txBox="1">
            <a:spLocks noGrp="1"/>
          </p:cNvSpPr>
          <p:nvPr>
            <p:ph type="body" sz="half" idx="1" hasCustomPrompt="1"/>
          </p:nvPr>
        </p:nvSpPr>
        <p:spPr>
          <a:xfrm>
            <a:off x="1206500" y="4920843"/>
            <a:ext cx="21971000" cy="3874314"/>
          </a:xfrm>
          <a:prstGeom prst="rect">
            <a:avLst/>
          </a:prstGeom>
        </p:spPr>
        <p:txBody>
          <a:bodyPr anchor="ctr"/>
          <a:lstStyle>
            <a:lvl1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sz="11600" spc="-232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  <a:lvl2pPr marL="0" indent="457200" algn="ctr">
              <a:lnSpc>
                <a:spcPct val="80000"/>
              </a:lnSpc>
              <a:spcBef>
                <a:spcPts val="0"/>
              </a:spcBef>
              <a:buSzTx/>
              <a:buNone/>
              <a:defRPr sz="11600" spc="-232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2pPr>
            <a:lvl3pPr marL="0" indent="914400" algn="ctr">
              <a:lnSpc>
                <a:spcPct val="80000"/>
              </a:lnSpc>
              <a:spcBef>
                <a:spcPts val="0"/>
              </a:spcBef>
              <a:buSzTx/>
              <a:buNone/>
              <a:defRPr sz="11600" spc="-232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3pPr>
            <a:lvl4pPr marL="0" indent="1371600" algn="ctr">
              <a:lnSpc>
                <a:spcPct val="80000"/>
              </a:lnSpc>
              <a:spcBef>
                <a:spcPts val="0"/>
              </a:spcBef>
              <a:buSzTx/>
              <a:buNone/>
              <a:defRPr sz="11600" spc="-232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4pPr>
            <a:lvl5pPr marL="0" indent="1828800" algn="ctr">
              <a:lnSpc>
                <a:spcPct val="80000"/>
              </a:lnSpc>
              <a:spcBef>
                <a:spcPts val="0"/>
              </a:spcBef>
              <a:buSzTx/>
              <a:buNone/>
              <a:defRPr sz="11600" spc="-232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5pPr>
          </a:lstStyle>
          <a:p>
            <a:r>
              <a:t>Aufstellung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99" name="Foliennumm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‹Nr.›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Fakt (groß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Textebene 1…"/>
          <p:cNvSpPr txBox="1">
            <a:spLocks noGrp="1"/>
          </p:cNvSpPr>
          <p:nvPr>
            <p:ph type="body" idx="1" hasCustomPrompt="1"/>
          </p:nvPr>
        </p:nvSpPr>
        <p:spPr>
          <a:xfrm>
            <a:off x="1206500" y="1075927"/>
            <a:ext cx="21971000" cy="7241584"/>
          </a:xfrm>
          <a:prstGeom prst="rect">
            <a:avLst/>
          </a:prstGeom>
        </p:spPr>
        <p:txBody>
          <a:bodyPr anchor="b"/>
          <a:lstStyle>
            <a:lvl1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sz="25000" b="1" spc="-250"/>
            </a:lvl1pPr>
            <a:lvl2pPr marL="0" indent="457200" algn="ctr">
              <a:lnSpc>
                <a:spcPct val="80000"/>
              </a:lnSpc>
              <a:spcBef>
                <a:spcPts val="0"/>
              </a:spcBef>
              <a:buSzTx/>
              <a:buNone/>
              <a:defRPr sz="25000" b="1" spc="-250"/>
            </a:lvl2pPr>
            <a:lvl3pPr marL="0" indent="914400" algn="ctr">
              <a:lnSpc>
                <a:spcPct val="80000"/>
              </a:lnSpc>
              <a:spcBef>
                <a:spcPts val="0"/>
              </a:spcBef>
              <a:buSzTx/>
              <a:buNone/>
              <a:defRPr sz="25000" b="1" spc="-250"/>
            </a:lvl3pPr>
            <a:lvl4pPr marL="0" indent="1371600" algn="ctr">
              <a:lnSpc>
                <a:spcPct val="80000"/>
              </a:lnSpc>
              <a:spcBef>
                <a:spcPts val="0"/>
              </a:spcBef>
              <a:buSzTx/>
              <a:buNone/>
              <a:defRPr sz="25000" b="1" spc="-250"/>
            </a:lvl4pPr>
            <a:lvl5pPr marL="0" indent="1828800" algn="ctr">
              <a:lnSpc>
                <a:spcPct val="80000"/>
              </a:lnSpc>
              <a:spcBef>
                <a:spcPts val="0"/>
              </a:spcBef>
              <a:buSzTx/>
              <a:buNone/>
              <a:defRPr sz="25000" b="1" spc="-250"/>
            </a:lvl5pPr>
          </a:lstStyle>
          <a:p>
            <a:r>
              <a:t>100 %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07" name="Fakten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206500" y="8262180"/>
            <a:ext cx="21971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1pPr>
          </a:lstStyle>
          <a:p>
            <a:r>
              <a:t>Fakten</a:t>
            </a:r>
          </a:p>
        </p:txBody>
      </p:sp>
      <p:sp>
        <p:nvSpPr>
          <p:cNvPr id="108" name="Foliennumm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‹Nr.›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titel"/>
          <p:cNvSpPr txBox="1">
            <a:spLocks noGrp="1"/>
          </p:cNvSpPr>
          <p:nvPr>
            <p:ph type="title" hasCustomPrompt="1"/>
          </p:nvPr>
        </p:nvSpPr>
        <p:spPr>
          <a:xfrm>
            <a:off x="1206500" y="1079500"/>
            <a:ext cx="21971000" cy="14331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>
            <a:normAutofit/>
          </a:bodyPr>
          <a:lstStyle/>
          <a:p>
            <a:r>
              <a:t>Folientitel</a:t>
            </a:r>
          </a:p>
        </p:txBody>
      </p:sp>
      <p:sp>
        <p:nvSpPr>
          <p:cNvPr id="3" name="Textebene 1…"/>
          <p:cNvSpPr txBox="1">
            <a:spLocks noGrp="1"/>
          </p:cNvSpPr>
          <p:nvPr>
            <p:ph type="body" idx="1" hasCustomPrompt="1"/>
          </p:nvPr>
        </p:nvSpPr>
        <p:spPr>
          <a:xfrm>
            <a:off x="1206500" y="4248504"/>
            <a:ext cx="21971000" cy="825601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>
            <a:normAutofit/>
          </a:bodyPr>
          <a:lstStyle/>
          <a:p>
            <a:r>
              <a:t>Text für Folienpunkt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4" name="Foliennummer"/>
          <p:cNvSpPr txBox="1">
            <a:spLocks noGrp="1"/>
          </p:cNvSpPr>
          <p:nvPr>
            <p:ph type="sldNum" sz="quarter" idx="2"/>
          </p:nvPr>
        </p:nvSpPr>
        <p:spPr>
          <a:xfrm>
            <a:off x="12001499" y="13080999"/>
            <a:ext cx="368505" cy="374600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 anchor="b">
            <a:spAutoFit/>
          </a:bodyPr>
          <a:lstStyle>
            <a:lvl1pPr defTabSz="584200">
              <a:defRPr sz="1800">
                <a:solidFill>
                  <a:srgbClr val="000000"/>
                </a:solidFill>
              </a:defRPr>
            </a:lvl1pPr>
          </a:lstStyle>
          <a:p>
            <a:fld id="{86CB4B4D-7CA3-9044-876B-883B54F8677D}" type="slidenum">
              <a:t>‹Nr.›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6" r:id="rId6"/>
    <p:sldLayoutId id="2147483657" r:id="rId7"/>
    <p:sldLayoutId id="2147483658" r:id="rId8"/>
    <p:sldLayoutId id="2147483659" r:id="rId9"/>
    <p:sldLayoutId id="2147483660" r:id="rId10"/>
    <p:sldLayoutId id="2147483661" r:id="rId11"/>
    <p:sldLayoutId id="2147483663" r:id="rId12"/>
  </p:sldLayoutIdLst>
  <p:transition spd="med"/>
  <p:txStyles>
    <p:titleStyle>
      <a:lvl1pPr marL="0" marR="0" indent="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1" i="0" u="none" strike="noStrike" cap="none" spc="-17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1pPr>
      <a:lvl2pPr marL="0" marR="0" indent="4572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1" i="0" u="none" strike="noStrike" cap="none" spc="-17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2pPr>
      <a:lvl3pPr marL="0" marR="0" indent="9144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1" i="0" u="none" strike="noStrike" cap="none" spc="-17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3pPr>
      <a:lvl4pPr marL="0" marR="0" indent="13716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1" i="0" u="none" strike="noStrike" cap="none" spc="-17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4pPr>
      <a:lvl5pPr marL="0" marR="0" indent="18288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1" i="0" u="none" strike="noStrike" cap="none" spc="-17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5pPr>
      <a:lvl6pPr marL="0" marR="0" indent="22860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1" i="0" u="none" strike="noStrike" cap="none" spc="-17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6pPr>
      <a:lvl7pPr marL="0" marR="0" indent="27432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1" i="0" u="none" strike="noStrike" cap="none" spc="-17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7pPr>
      <a:lvl8pPr marL="0" marR="0" indent="32004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1" i="0" u="none" strike="noStrike" cap="none" spc="-17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8pPr>
      <a:lvl9pPr marL="0" marR="0" indent="36576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1" i="0" u="none" strike="noStrike" cap="none" spc="-17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9pPr>
    </p:titleStyle>
    <p:bodyStyle>
      <a:lvl1pPr marL="6096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sz="4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1pPr>
      <a:lvl2pPr marL="12192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sz="4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2pPr>
      <a:lvl3pPr marL="18288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sz="4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3pPr>
      <a:lvl4pPr marL="24384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sz="4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4pPr>
      <a:lvl5pPr marL="30480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sz="4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5pPr>
      <a:lvl6pPr marL="36576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sz="4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6pPr>
      <a:lvl7pPr marL="42672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sz="4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7pPr>
      <a:lvl8pPr marL="48768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sz="4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8pPr>
      <a:lvl9pPr marL="54864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sz="4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9pPr>
    </p:bodyStyle>
    <p:otherStyle>
      <a:lvl1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1pPr>
      <a:lvl2pPr marL="0" marR="0" indent="457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2pPr>
      <a:lvl3pPr marL="0" marR="0" indent="9144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3pPr>
      <a:lvl4pPr marL="0" marR="0" indent="1371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4pPr>
      <a:lvl5pPr marL="0" marR="0" indent="18288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5pPr>
      <a:lvl6pPr marL="0" marR="0" indent="22860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6pPr>
      <a:lvl7pPr marL="0" marR="0" indent="2743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7pPr>
      <a:lvl8pPr marL="0" marR="0" indent="32004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8pPr>
      <a:lvl9pPr marL="0" marR="0" indent="3657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5.png"/><Relationship Id="rId11" Type="http://schemas.openxmlformats.org/officeDocument/2006/relationships/image" Target="../media/image10.svg"/><Relationship Id="rId5" Type="http://schemas.openxmlformats.org/officeDocument/2006/relationships/image" Target="../media/image4.sv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Rechteck 36">
            <a:extLst>
              <a:ext uri="{FF2B5EF4-FFF2-40B4-BE49-F238E27FC236}">
                <a16:creationId xmlns:a16="http://schemas.microsoft.com/office/drawing/2014/main" id="{234285A8-4EC9-FBAD-78A9-9076EE628474}"/>
              </a:ext>
            </a:extLst>
          </p:cNvPr>
          <p:cNvSpPr/>
          <p:nvPr/>
        </p:nvSpPr>
        <p:spPr>
          <a:xfrm>
            <a:off x="8930010" y="3374025"/>
            <a:ext cx="10214180" cy="4401646"/>
          </a:xfrm>
          <a:prstGeom prst="rect">
            <a:avLst/>
          </a:prstGeom>
          <a:solidFill>
            <a:schemeClr val="accent5">
              <a:lumMod val="60000"/>
              <a:lumOff val="40000"/>
              <a:alpha val="16589"/>
            </a:schemeClr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0" tIns="0" rIns="0" bIns="0" numCol="1" spcCol="38100" rtlCol="0" anchor="ctr">
            <a:spAutoFit/>
          </a:bodyPr>
          <a:lstStyle/>
          <a:p>
            <a:pPr defTabSz="1651000"/>
            <a:endParaRPr lang="de-DE" sz="6400">
              <a:solidFill>
                <a:srgbClr val="FFFFFF"/>
              </a:solidFill>
              <a:sym typeface="Helvetica Neue Medium"/>
            </a:endParaRPr>
          </a:p>
        </p:txBody>
      </p:sp>
      <p:cxnSp>
        <p:nvCxnSpPr>
          <p:cNvPr id="80" name="Gerade Verbindung mit Pfeil 79">
            <a:extLst>
              <a:ext uri="{FF2B5EF4-FFF2-40B4-BE49-F238E27FC236}">
                <a16:creationId xmlns:a16="http://schemas.microsoft.com/office/drawing/2014/main" id="{5A35FC0B-EB6D-4FCB-A194-A815DD16335B}"/>
              </a:ext>
            </a:extLst>
          </p:cNvPr>
          <p:cNvCxnSpPr>
            <a:cxnSpLocks/>
          </p:cNvCxnSpPr>
          <p:nvPr/>
        </p:nvCxnSpPr>
        <p:spPr>
          <a:xfrm>
            <a:off x="8568564" y="8496749"/>
            <a:ext cx="0" cy="936000"/>
          </a:xfrm>
          <a:prstGeom prst="straightConnector1">
            <a:avLst/>
          </a:prstGeom>
          <a:noFill/>
          <a:ln w="15875" cap="flat">
            <a:solidFill>
              <a:schemeClr val="accent4">
                <a:lumMod val="75000"/>
              </a:schemeClr>
            </a:solidFill>
            <a:prstDash val="solid"/>
            <a:miter lim="400000"/>
            <a:tailEnd type="triangle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78" name="Gerade Verbindung mit Pfeil 77">
            <a:extLst>
              <a:ext uri="{FF2B5EF4-FFF2-40B4-BE49-F238E27FC236}">
                <a16:creationId xmlns:a16="http://schemas.microsoft.com/office/drawing/2014/main" id="{CF7AD135-D8E2-44C1-90C1-DB4C3C82EB34}"/>
              </a:ext>
            </a:extLst>
          </p:cNvPr>
          <p:cNvCxnSpPr>
            <a:cxnSpLocks/>
          </p:cNvCxnSpPr>
          <p:nvPr/>
        </p:nvCxnSpPr>
        <p:spPr>
          <a:xfrm>
            <a:off x="4616122" y="8496749"/>
            <a:ext cx="0" cy="936000"/>
          </a:xfrm>
          <a:prstGeom prst="straightConnector1">
            <a:avLst/>
          </a:prstGeom>
          <a:noFill/>
          <a:ln w="15875" cap="flat">
            <a:solidFill>
              <a:schemeClr val="accent4">
                <a:lumMod val="75000"/>
              </a:schemeClr>
            </a:solidFill>
            <a:prstDash val="solid"/>
            <a:miter lim="400000"/>
            <a:tailEnd type="triangle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234" name="Linien"/>
          <p:cNvSpPr/>
          <p:nvPr/>
        </p:nvSpPr>
        <p:spPr>
          <a:xfrm flipV="1">
            <a:off x="504517" y="8514392"/>
            <a:ext cx="18843650" cy="4940"/>
          </a:xfrm>
          <a:prstGeom prst="line">
            <a:avLst/>
          </a:prstGeom>
          <a:ln w="25400">
            <a:solidFill>
              <a:schemeClr val="accent4">
                <a:lumMod val="75000"/>
              </a:schemeClr>
            </a:solidFill>
            <a:miter lim="400000"/>
          </a:ln>
        </p:spPr>
        <p:txBody>
          <a:bodyPr lIns="71438" tIns="71438" rIns="71438" bIns="71438" anchor="ctr"/>
          <a:lstStyle/>
          <a:p>
            <a:pPr defTabSz="642938">
              <a:defRPr sz="1600" b="0">
                <a:latin typeface="Helvetica"/>
                <a:ea typeface="Helvetica"/>
                <a:cs typeface="Helvetica"/>
                <a:sym typeface="Helvetica"/>
              </a:defRPr>
            </a:pPr>
            <a:endParaRPr sz="2000">
              <a:solidFill>
                <a:srgbClr val="000000"/>
              </a:solidFill>
              <a:latin typeface="Helvetica"/>
              <a:cs typeface="Helvetica"/>
              <a:sym typeface="Helvetica"/>
            </a:endParaRPr>
          </a:p>
        </p:txBody>
      </p:sp>
      <p:sp>
        <p:nvSpPr>
          <p:cNvPr id="253" name="Dreieck"/>
          <p:cNvSpPr/>
          <p:nvPr/>
        </p:nvSpPr>
        <p:spPr>
          <a:xfrm>
            <a:off x="580710" y="8126452"/>
            <a:ext cx="410768" cy="37504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21600"/>
                </a:moveTo>
                <a:lnTo>
                  <a:pt x="21600" y="21600"/>
                </a:lnTo>
                <a:lnTo>
                  <a:pt x="10800" y="0"/>
                </a:lnTo>
                <a:close/>
              </a:path>
            </a:pathLst>
          </a:custGeom>
          <a:solidFill>
            <a:schemeClr val="accent4">
              <a:lumMod val="75000"/>
            </a:schemeClr>
          </a:solidFill>
          <a:ln w="12700">
            <a:solidFill>
              <a:schemeClr val="accent4">
                <a:lumMod val="75000"/>
              </a:schemeClr>
            </a:solidFill>
            <a:miter lim="400000"/>
          </a:ln>
        </p:spPr>
        <p:txBody>
          <a:bodyPr lIns="71438" tIns="71438" rIns="71438" bIns="71438" anchor="ctr"/>
          <a:lstStyle/>
          <a:p>
            <a:pPr defTabSz="589360">
              <a:defRPr sz="3800" b="0">
                <a:solidFill>
                  <a:srgbClr val="FFFFFF"/>
                </a:solidFill>
                <a:latin typeface="Futura"/>
                <a:ea typeface="Futura"/>
                <a:cs typeface="Futura"/>
                <a:sym typeface="Futura"/>
              </a:defRPr>
            </a:pPr>
            <a:endParaRPr sz="2000">
              <a:solidFill>
                <a:srgbClr val="FFFFFF"/>
              </a:solidFill>
              <a:latin typeface="Futura"/>
              <a:sym typeface="Futura"/>
            </a:endParaRPr>
          </a:p>
        </p:txBody>
      </p:sp>
      <p:sp>
        <p:nvSpPr>
          <p:cNvPr id="4" name="Start">
            <a:extLst>
              <a:ext uri="{FF2B5EF4-FFF2-40B4-BE49-F238E27FC236}">
                <a16:creationId xmlns:a16="http://schemas.microsoft.com/office/drawing/2014/main" id="{A760E13C-037E-DE39-9243-B04FD8448D61}"/>
              </a:ext>
            </a:extLst>
          </p:cNvPr>
          <p:cNvSpPr txBox="1"/>
          <p:nvPr/>
        </p:nvSpPr>
        <p:spPr>
          <a:xfrm>
            <a:off x="3729144" y="9541989"/>
            <a:ext cx="3472931" cy="1990931"/>
          </a:xfrm>
          <a:prstGeom prst="rect">
            <a:avLst/>
          </a:prstGeom>
          <a:solidFill>
            <a:schemeClr val="bg1"/>
          </a:solidFill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71438" tIns="71438" rIns="71438" bIns="71438" anchor="ctr">
            <a:spAutoFit/>
          </a:bodyPr>
          <a:lstStyle>
            <a:lvl1pPr defTabSz="821531">
              <a:lnSpc>
                <a:spcPts val="5800"/>
              </a:lnSpc>
              <a:defRPr sz="3200" b="0">
                <a:solidFill>
                  <a:srgbClr val="444444"/>
                </a:solidFill>
                <a:latin typeface="Futura"/>
                <a:ea typeface="Futura"/>
                <a:cs typeface="Futura"/>
                <a:sym typeface="Futura"/>
              </a:defRPr>
            </a:lvl1pPr>
          </a:lstStyle>
          <a:p>
            <a:pPr algn="l" defTabSz="821532">
              <a:lnSpc>
                <a:spcPct val="100000"/>
              </a:lnSpc>
            </a:pPr>
            <a:r>
              <a:rPr lang="de-DE" sz="2400" dirty="0">
                <a:latin typeface="PT Sans" panose="020B0503020203020204" pitchFamily="34" charset="77"/>
              </a:rPr>
              <a:t>Information der Erziehungsberechtigten zur Gerätebestellung und Einholung benötigter Zustimmungen </a:t>
            </a:r>
            <a:endParaRPr sz="2400" dirty="0">
              <a:latin typeface="PT Sans" panose="020B0503020203020204" pitchFamily="34" charset="77"/>
            </a:endParaRPr>
          </a:p>
        </p:txBody>
      </p:sp>
      <p:sp>
        <p:nvSpPr>
          <p:cNvPr id="27" name="Start">
            <a:extLst>
              <a:ext uri="{FF2B5EF4-FFF2-40B4-BE49-F238E27FC236}">
                <a16:creationId xmlns:a16="http://schemas.microsoft.com/office/drawing/2014/main" id="{CFE818E0-BFB8-7856-4F5B-164B288122D4}"/>
              </a:ext>
            </a:extLst>
          </p:cNvPr>
          <p:cNvSpPr txBox="1"/>
          <p:nvPr/>
        </p:nvSpPr>
        <p:spPr>
          <a:xfrm>
            <a:off x="6553745" y="9561893"/>
            <a:ext cx="4029642" cy="51360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71438" tIns="71438" rIns="71438" bIns="71438" anchor="ctr">
            <a:spAutoFit/>
          </a:bodyPr>
          <a:lstStyle>
            <a:lvl1pPr defTabSz="821531">
              <a:lnSpc>
                <a:spcPts val="5800"/>
              </a:lnSpc>
              <a:defRPr sz="3200" b="0">
                <a:solidFill>
                  <a:srgbClr val="444444"/>
                </a:solidFill>
                <a:latin typeface="Futura"/>
                <a:ea typeface="Futura"/>
                <a:cs typeface="Futura"/>
                <a:sym typeface="Futura"/>
              </a:defRPr>
            </a:lvl1pPr>
          </a:lstStyle>
          <a:p>
            <a:pPr defTabSz="821532">
              <a:lnSpc>
                <a:spcPct val="100000"/>
              </a:lnSpc>
            </a:pPr>
            <a:r>
              <a:rPr lang="de-DE" sz="2400" dirty="0">
                <a:latin typeface="PT Sans" panose="020B0503020203020204" pitchFamily="34" charset="77"/>
              </a:rPr>
              <a:t>Gerätebestellung</a:t>
            </a:r>
            <a:endParaRPr sz="2400" dirty="0">
              <a:latin typeface="PT Sans" panose="020B0503020203020204" pitchFamily="34" charset="77"/>
            </a:endParaRPr>
          </a:p>
        </p:txBody>
      </p:sp>
      <p:sp>
        <p:nvSpPr>
          <p:cNvPr id="11" name="Start">
            <a:extLst>
              <a:ext uri="{FF2B5EF4-FFF2-40B4-BE49-F238E27FC236}">
                <a16:creationId xmlns:a16="http://schemas.microsoft.com/office/drawing/2014/main" id="{A7C669E9-E36C-A3CD-791D-92EECC5DB6CB}"/>
              </a:ext>
            </a:extLst>
          </p:cNvPr>
          <p:cNvSpPr txBox="1"/>
          <p:nvPr/>
        </p:nvSpPr>
        <p:spPr>
          <a:xfrm>
            <a:off x="12141791" y="9561893"/>
            <a:ext cx="4029642" cy="51360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71438" tIns="71438" rIns="71438" bIns="71438" anchor="ctr">
            <a:spAutoFit/>
          </a:bodyPr>
          <a:lstStyle>
            <a:lvl1pPr defTabSz="821531">
              <a:lnSpc>
                <a:spcPts val="5800"/>
              </a:lnSpc>
              <a:defRPr sz="3200" b="0">
                <a:solidFill>
                  <a:srgbClr val="444444"/>
                </a:solidFill>
                <a:latin typeface="Futura"/>
                <a:ea typeface="Futura"/>
                <a:cs typeface="Futura"/>
                <a:sym typeface="Futura"/>
              </a:defRPr>
            </a:lvl1pPr>
          </a:lstStyle>
          <a:p>
            <a:pPr defTabSz="821532">
              <a:lnSpc>
                <a:spcPct val="100000"/>
              </a:lnSpc>
            </a:pPr>
            <a:r>
              <a:rPr lang="de-DE" sz="2400" dirty="0">
                <a:latin typeface="PT Sans" panose="020B0503020203020204" pitchFamily="34" charset="77"/>
              </a:rPr>
              <a:t>Inbetriebnahme</a:t>
            </a:r>
            <a:endParaRPr sz="2400" dirty="0">
              <a:latin typeface="PT Sans" panose="020B0503020203020204" pitchFamily="34" charset="77"/>
            </a:endParaRPr>
          </a:p>
        </p:txBody>
      </p:sp>
      <p:sp>
        <p:nvSpPr>
          <p:cNvPr id="14" name="Textfeld 13">
            <a:extLst>
              <a:ext uri="{FF2B5EF4-FFF2-40B4-BE49-F238E27FC236}">
                <a16:creationId xmlns:a16="http://schemas.microsoft.com/office/drawing/2014/main" id="{DF76A8D7-8C88-2261-CAB4-84099DE0CA91}"/>
              </a:ext>
            </a:extLst>
          </p:cNvPr>
          <p:cNvSpPr txBox="1"/>
          <p:nvPr/>
        </p:nvSpPr>
        <p:spPr>
          <a:xfrm>
            <a:off x="683491" y="4507411"/>
            <a:ext cx="4029642" cy="1938992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pPr algn="l" defTabSz="821532">
              <a:defRPr/>
            </a:pPr>
            <a:r>
              <a:rPr lang="de-DE" sz="2000" dirty="0">
                <a:latin typeface="PT Sans" panose="020B0503020203020204" pitchFamily="34" charset="77"/>
              </a:rPr>
              <a:t>Vorplanungen: </a:t>
            </a:r>
          </a:p>
          <a:p>
            <a:pPr marL="342900" indent="-342900" algn="l" defTabSz="821532">
              <a:buFont typeface="Arial" panose="020B0604020202020204" pitchFamily="34" charset="0"/>
              <a:buChar char="•"/>
              <a:defRPr/>
            </a:pPr>
            <a:r>
              <a:rPr lang="de-DE" sz="2000" dirty="0">
                <a:latin typeface="PT Sans" panose="020B0503020203020204" pitchFamily="34" charset="77"/>
              </a:rPr>
              <a:t>Wahl der technischen Mindestkriterien</a:t>
            </a:r>
          </a:p>
          <a:p>
            <a:pPr marL="342900" indent="-342900" algn="l" defTabSz="821532">
              <a:buFont typeface="Arial" panose="020B0604020202020204" pitchFamily="34" charset="0"/>
              <a:buChar char="•"/>
              <a:defRPr/>
            </a:pPr>
            <a:r>
              <a:rPr lang="de-DE" sz="2000" dirty="0">
                <a:latin typeface="PT Sans" panose="020B0503020203020204" pitchFamily="34" charset="77"/>
              </a:rPr>
              <a:t>Festlegung der Jahrgangsstufe</a:t>
            </a:r>
          </a:p>
          <a:p>
            <a:pPr defTabSz="821532">
              <a:defRPr/>
            </a:pPr>
            <a:endParaRPr lang="de-DE" sz="2000" dirty="0">
              <a:solidFill>
                <a:srgbClr val="0075BD"/>
              </a:solidFill>
              <a:latin typeface="PT Sans" panose="020B0503020203020204" pitchFamily="34" charset="77"/>
            </a:endParaRPr>
          </a:p>
          <a:p>
            <a:pPr defTabSz="821532">
              <a:defRPr/>
            </a:pPr>
            <a:endParaRPr lang="de-DE" sz="2000" dirty="0">
              <a:solidFill>
                <a:srgbClr val="0075BD"/>
              </a:solidFill>
              <a:latin typeface="PT Sans" panose="020B0503020203020204" pitchFamily="34" charset="77"/>
            </a:endParaRPr>
          </a:p>
        </p:txBody>
      </p:sp>
      <p:cxnSp>
        <p:nvCxnSpPr>
          <p:cNvPr id="33" name="Gerade Verbindung mit Pfeil 32">
            <a:extLst>
              <a:ext uri="{FF2B5EF4-FFF2-40B4-BE49-F238E27FC236}">
                <a16:creationId xmlns:a16="http://schemas.microsoft.com/office/drawing/2014/main" id="{AF209934-73C8-96CF-4030-88907AE1796F}"/>
              </a:ext>
            </a:extLst>
          </p:cNvPr>
          <p:cNvCxnSpPr>
            <a:cxnSpLocks/>
          </p:cNvCxnSpPr>
          <p:nvPr/>
        </p:nvCxnSpPr>
        <p:spPr>
          <a:xfrm flipV="1">
            <a:off x="780896" y="8384384"/>
            <a:ext cx="0" cy="908132"/>
          </a:xfrm>
          <a:prstGeom prst="straightConnector1">
            <a:avLst/>
          </a:prstGeom>
          <a:noFill/>
          <a:ln w="15875" cap="flat">
            <a:solidFill>
              <a:schemeClr val="accent4">
                <a:lumMod val="75000"/>
              </a:schemeClr>
            </a:solidFill>
            <a:prstDash val="solid"/>
            <a:miter lim="400000"/>
            <a:tailEnd type="triangle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36" name="Start">
            <a:extLst>
              <a:ext uri="{FF2B5EF4-FFF2-40B4-BE49-F238E27FC236}">
                <a16:creationId xmlns:a16="http://schemas.microsoft.com/office/drawing/2014/main" id="{DDDE3F6C-6E13-4069-B41C-7B4580164B02}"/>
              </a:ext>
            </a:extLst>
          </p:cNvPr>
          <p:cNvSpPr txBox="1"/>
          <p:nvPr/>
        </p:nvSpPr>
        <p:spPr>
          <a:xfrm>
            <a:off x="10167802" y="9561893"/>
            <a:ext cx="2605612" cy="88293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71438" tIns="71438" rIns="71438" bIns="71438" anchor="ctr">
            <a:spAutoFit/>
          </a:bodyPr>
          <a:lstStyle>
            <a:lvl1pPr defTabSz="821531">
              <a:lnSpc>
                <a:spcPts val="5800"/>
              </a:lnSpc>
              <a:defRPr sz="3200" b="0">
                <a:solidFill>
                  <a:srgbClr val="444444"/>
                </a:solidFill>
                <a:latin typeface="Futura"/>
                <a:ea typeface="Futura"/>
                <a:cs typeface="Futura"/>
                <a:sym typeface="Futura"/>
              </a:defRPr>
            </a:lvl1pPr>
          </a:lstStyle>
          <a:p>
            <a:pPr defTabSz="821532">
              <a:lnSpc>
                <a:spcPct val="100000"/>
              </a:lnSpc>
            </a:pPr>
            <a:r>
              <a:rPr lang="de-DE" sz="2400" dirty="0">
                <a:latin typeface="PT Sans" panose="020B0503020203020204" pitchFamily="34" charset="77"/>
              </a:rPr>
              <a:t>Versand/Ausgabe der Geräte</a:t>
            </a:r>
            <a:endParaRPr sz="2400" dirty="0">
              <a:latin typeface="PT Sans" panose="020B0503020203020204" pitchFamily="34" charset="77"/>
            </a:endParaRPr>
          </a:p>
        </p:txBody>
      </p:sp>
      <p:sp>
        <p:nvSpPr>
          <p:cNvPr id="12" name="Ellipse 11">
            <a:extLst>
              <a:ext uri="{FF2B5EF4-FFF2-40B4-BE49-F238E27FC236}">
                <a16:creationId xmlns:a16="http://schemas.microsoft.com/office/drawing/2014/main" id="{546AC4F5-DEA5-402B-B06B-E8BBFE651459}"/>
              </a:ext>
            </a:extLst>
          </p:cNvPr>
          <p:cNvSpPr/>
          <p:nvPr/>
        </p:nvSpPr>
        <p:spPr>
          <a:xfrm>
            <a:off x="135375" y="6842920"/>
            <a:ext cx="1331505" cy="1384935"/>
          </a:xfrm>
          <a:prstGeom prst="ellipse">
            <a:avLst/>
          </a:prstGeom>
          <a:solidFill>
            <a:schemeClr val="accent4">
              <a:lumMod val="75000"/>
            </a:schemeClr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0" tIns="0" rIns="0" bIns="0" numCol="1" spcCol="38100" rtlCol="0" anchor="ctr">
            <a:spAutoFit/>
          </a:bodyPr>
          <a:lstStyle/>
          <a:p>
            <a:pPr defTabSz="1651000"/>
            <a:endParaRPr lang="de-DE" sz="6400" dirty="0">
              <a:solidFill>
                <a:srgbClr val="FFFFFF"/>
              </a:solidFill>
              <a:sym typeface="Helvetica Neue Medium"/>
            </a:endParaRPr>
          </a:p>
        </p:txBody>
      </p:sp>
      <p:sp>
        <p:nvSpPr>
          <p:cNvPr id="244" name="Start"/>
          <p:cNvSpPr txBox="1"/>
          <p:nvPr/>
        </p:nvSpPr>
        <p:spPr>
          <a:xfrm>
            <a:off x="167767" y="7039382"/>
            <a:ext cx="1242862" cy="79566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71438" tIns="71438" rIns="71438" bIns="71438" anchor="ctr">
            <a:spAutoFit/>
          </a:bodyPr>
          <a:lstStyle>
            <a:lvl1pPr defTabSz="821531">
              <a:lnSpc>
                <a:spcPts val="5800"/>
              </a:lnSpc>
              <a:defRPr sz="3200" b="0">
                <a:solidFill>
                  <a:srgbClr val="444444"/>
                </a:solidFill>
                <a:latin typeface="Futura"/>
                <a:ea typeface="Futura"/>
                <a:cs typeface="Futura"/>
                <a:sym typeface="Futura"/>
              </a:defRPr>
            </a:lvl1pPr>
          </a:lstStyle>
          <a:p>
            <a:pPr defTabSz="821532"/>
            <a:r>
              <a:rPr sz="2600" dirty="0">
                <a:solidFill>
                  <a:schemeClr val="bg1"/>
                </a:solidFill>
                <a:latin typeface="Atkinson Hyperlegible" pitchFamily="2" charset="77"/>
              </a:rPr>
              <a:t>Start</a:t>
            </a:r>
          </a:p>
        </p:txBody>
      </p:sp>
      <p:cxnSp>
        <p:nvCxnSpPr>
          <p:cNvPr id="56" name="Gerade Verbindung mit Pfeil 55">
            <a:extLst>
              <a:ext uri="{FF2B5EF4-FFF2-40B4-BE49-F238E27FC236}">
                <a16:creationId xmlns:a16="http://schemas.microsoft.com/office/drawing/2014/main" id="{F9FAE2DB-933D-4EAB-A641-8919BA4B9C5A}"/>
              </a:ext>
            </a:extLst>
          </p:cNvPr>
          <p:cNvCxnSpPr>
            <a:cxnSpLocks/>
          </p:cNvCxnSpPr>
          <p:nvPr/>
        </p:nvCxnSpPr>
        <p:spPr>
          <a:xfrm>
            <a:off x="11071416" y="8496749"/>
            <a:ext cx="0" cy="936000"/>
          </a:xfrm>
          <a:prstGeom prst="straightConnector1">
            <a:avLst/>
          </a:prstGeom>
          <a:noFill/>
          <a:ln w="15875" cap="flat">
            <a:solidFill>
              <a:schemeClr val="accent4">
                <a:lumMod val="75000"/>
              </a:schemeClr>
            </a:solidFill>
            <a:prstDash val="solid"/>
            <a:miter lim="400000"/>
            <a:tailEnd type="triangle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pic>
        <p:nvPicPr>
          <p:cNvPr id="90" name="Grafik 89" descr="Tablet">
            <a:extLst>
              <a:ext uri="{FF2B5EF4-FFF2-40B4-BE49-F238E27FC236}">
                <a16:creationId xmlns:a16="http://schemas.microsoft.com/office/drawing/2014/main" id="{520D66FE-9165-47E1-9446-33EA6F9195B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3409440" y="10232404"/>
            <a:ext cx="1198704" cy="1198704"/>
          </a:xfrm>
          <a:prstGeom prst="rect">
            <a:avLst/>
          </a:prstGeom>
        </p:spPr>
      </p:pic>
      <p:pic>
        <p:nvPicPr>
          <p:cNvPr id="94" name="Grafik 93" descr="Sackkarre">
            <a:extLst>
              <a:ext uri="{FF2B5EF4-FFF2-40B4-BE49-F238E27FC236}">
                <a16:creationId xmlns:a16="http://schemas.microsoft.com/office/drawing/2014/main" id="{606EDDDE-EFC8-4D24-8EA7-AEC58028402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9514241" y="10169001"/>
            <a:ext cx="1503718" cy="1503718"/>
          </a:xfrm>
          <a:prstGeom prst="rect">
            <a:avLst/>
          </a:prstGeom>
        </p:spPr>
      </p:pic>
      <p:sp>
        <p:nvSpPr>
          <p:cNvPr id="64" name="Ellipse 63">
            <a:extLst>
              <a:ext uri="{FF2B5EF4-FFF2-40B4-BE49-F238E27FC236}">
                <a16:creationId xmlns:a16="http://schemas.microsoft.com/office/drawing/2014/main" id="{6F0E96FF-7EE2-461D-B266-4AC3FA55991E}"/>
              </a:ext>
            </a:extLst>
          </p:cNvPr>
          <p:cNvSpPr/>
          <p:nvPr/>
        </p:nvSpPr>
        <p:spPr>
          <a:xfrm>
            <a:off x="4331233" y="8300141"/>
            <a:ext cx="612000" cy="612000"/>
          </a:xfrm>
          <a:prstGeom prst="ellipse">
            <a:avLst/>
          </a:prstGeom>
          <a:solidFill>
            <a:schemeClr val="accent4">
              <a:lumMod val="75000"/>
            </a:schemeClr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0" tIns="0" rIns="0" bIns="0" numCol="1" spcCol="38100" rtlCol="0" anchor="ctr">
            <a:spAutoFit/>
          </a:bodyPr>
          <a:lstStyle/>
          <a:p>
            <a:pPr defTabSz="1651000"/>
            <a:endParaRPr lang="de-DE" sz="4800" dirty="0">
              <a:solidFill>
                <a:srgbClr val="FFFFFF"/>
              </a:solidFill>
              <a:sym typeface="Helvetica Neue Medium"/>
            </a:endParaRPr>
          </a:p>
        </p:txBody>
      </p:sp>
      <p:sp>
        <p:nvSpPr>
          <p:cNvPr id="67" name="Ellipse 66">
            <a:extLst>
              <a:ext uri="{FF2B5EF4-FFF2-40B4-BE49-F238E27FC236}">
                <a16:creationId xmlns:a16="http://schemas.microsoft.com/office/drawing/2014/main" id="{6482120A-9C92-45D2-801E-CDAC1C0E6D7D}"/>
              </a:ext>
            </a:extLst>
          </p:cNvPr>
          <p:cNvSpPr/>
          <p:nvPr/>
        </p:nvSpPr>
        <p:spPr>
          <a:xfrm>
            <a:off x="8245929" y="8300141"/>
            <a:ext cx="612000" cy="612000"/>
          </a:xfrm>
          <a:prstGeom prst="ellipse">
            <a:avLst/>
          </a:prstGeom>
          <a:solidFill>
            <a:schemeClr val="accent4">
              <a:lumMod val="75000"/>
            </a:schemeClr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0" tIns="0" rIns="0" bIns="0" numCol="1" spcCol="38100" rtlCol="0" anchor="ctr">
            <a:spAutoFit/>
          </a:bodyPr>
          <a:lstStyle/>
          <a:p>
            <a:pPr defTabSz="1651000"/>
            <a:endParaRPr lang="de-DE" sz="4800" dirty="0">
              <a:solidFill>
                <a:srgbClr val="FFFFFF"/>
              </a:solidFill>
              <a:sym typeface="Helvetica Neue Medium"/>
            </a:endParaRPr>
          </a:p>
        </p:txBody>
      </p:sp>
      <p:sp>
        <p:nvSpPr>
          <p:cNvPr id="72" name="Ellipse 71">
            <a:extLst>
              <a:ext uri="{FF2B5EF4-FFF2-40B4-BE49-F238E27FC236}">
                <a16:creationId xmlns:a16="http://schemas.microsoft.com/office/drawing/2014/main" id="{1755F8FE-AA98-47A1-8291-662D1168E13F}"/>
              </a:ext>
            </a:extLst>
          </p:cNvPr>
          <p:cNvSpPr/>
          <p:nvPr/>
        </p:nvSpPr>
        <p:spPr>
          <a:xfrm>
            <a:off x="13706859" y="8225215"/>
            <a:ext cx="612000" cy="612000"/>
          </a:xfrm>
          <a:prstGeom prst="ellipse">
            <a:avLst/>
          </a:prstGeom>
          <a:solidFill>
            <a:schemeClr val="accent4">
              <a:lumMod val="75000"/>
            </a:schemeClr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0" tIns="0" rIns="0" bIns="0" numCol="1" spcCol="38100" rtlCol="0" anchor="ctr">
            <a:spAutoFit/>
          </a:bodyPr>
          <a:lstStyle/>
          <a:p>
            <a:pPr defTabSz="1651000"/>
            <a:endParaRPr lang="de-DE" sz="4800" dirty="0">
              <a:solidFill>
                <a:srgbClr val="FFFFFF"/>
              </a:solidFill>
              <a:sym typeface="Helvetica Neue Medium"/>
            </a:endParaRPr>
          </a:p>
        </p:txBody>
      </p:sp>
      <p:sp>
        <p:nvSpPr>
          <p:cNvPr id="73" name="Ellipse 72">
            <a:extLst>
              <a:ext uri="{FF2B5EF4-FFF2-40B4-BE49-F238E27FC236}">
                <a16:creationId xmlns:a16="http://schemas.microsoft.com/office/drawing/2014/main" id="{7159B107-402E-47F9-811D-36A8488427D3}"/>
              </a:ext>
            </a:extLst>
          </p:cNvPr>
          <p:cNvSpPr/>
          <p:nvPr/>
        </p:nvSpPr>
        <p:spPr>
          <a:xfrm>
            <a:off x="10786527" y="8268963"/>
            <a:ext cx="612000" cy="612000"/>
          </a:xfrm>
          <a:prstGeom prst="ellipse">
            <a:avLst/>
          </a:prstGeom>
          <a:solidFill>
            <a:schemeClr val="accent4">
              <a:lumMod val="75000"/>
            </a:schemeClr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0" tIns="0" rIns="0" bIns="0" numCol="1" spcCol="38100" rtlCol="0" anchor="ctr">
            <a:spAutoFit/>
          </a:bodyPr>
          <a:lstStyle/>
          <a:p>
            <a:pPr defTabSz="1651000"/>
            <a:endParaRPr lang="de-DE" sz="4800" dirty="0">
              <a:solidFill>
                <a:srgbClr val="FFFFFF"/>
              </a:solidFill>
              <a:sym typeface="Helvetica Neue Medium"/>
            </a:endParaRPr>
          </a:p>
        </p:txBody>
      </p:sp>
      <p:sp>
        <p:nvSpPr>
          <p:cNvPr id="3" name="Ellipse 63">
            <a:extLst>
              <a:ext uri="{FF2B5EF4-FFF2-40B4-BE49-F238E27FC236}">
                <a16:creationId xmlns:a16="http://schemas.microsoft.com/office/drawing/2014/main" id="{78A285C2-68CF-86AF-7791-C5220CAA24F7}"/>
              </a:ext>
            </a:extLst>
          </p:cNvPr>
          <p:cNvSpPr/>
          <p:nvPr/>
        </p:nvSpPr>
        <p:spPr>
          <a:xfrm>
            <a:off x="16001477" y="8251785"/>
            <a:ext cx="612000" cy="612000"/>
          </a:xfrm>
          <a:prstGeom prst="ellipse">
            <a:avLst/>
          </a:prstGeom>
          <a:solidFill>
            <a:schemeClr val="accent4">
              <a:lumMod val="75000"/>
            </a:schemeClr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0" tIns="0" rIns="0" bIns="0" numCol="1" spcCol="38100" rtlCol="0" anchor="ctr">
            <a:spAutoFit/>
          </a:bodyPr>
          <a:lstStyle/>
          <a:p>
            <a:pPr defTabSz="1651000"/>
            <a:endParaRPr lang="de-DE" sz="4800" dirty="0">
              <a:solidFill>
                <a:srgbClr val="FFFFFF"/>
              </a:solidFill>
              <a:sym typeface="Helvetica Neue Medium"/>
            </a:endParaRPr>
          </a:p>
        </p:txBody>
      </p:sp>
      <p:sp>
        <p:nvSpPr>
          <p:cNvPr id="5" name="Ellipse 63">
            <a:extLst>
              <a:ext uri="{FF2B5EF4-FFF2-40B4-BE49-F238E27FC236}">
                <a16:creationId xmlns:a16="http://schemas.microsoft.com/office/drawing/2014/main" id="{3377DDAB-2560-89F3-96B7-69606E920D83}"/>
              </a:ext>
            </a:extLst>
          </p:cNvPr>
          <p:cNvSpPr/>
          <p:nvPr/>
        </p:nvSpPr>
        <p:spPr>
          <a:xfrm>
            <a:off x="19258491" y="8251785"/>
            <a:ext cx="612000" cy="612000"/>
          </a:xfrm>
          <a:prstGeom prst="ellipse">
            <a:avLst/>
          </a:prstGeom>
          <a:solidFill>
            <a:schemeClr val="accent4">
              <a:lumMod val="75000"/>
            </a:schemeClr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0" tIns="0" rIns="0" bIns="0" numCol="1" spcCol="38100" rtlCol="0" anchor="ctr">
            <a:spAutoFit/>
          </a:bodyPr>
          <a:lstStyle/>
          <a:p>
            <a:pPr defTabSz="1651000"/>
            <a:endParaRPr lang="de-DE" sz="4800" dirty="0">
              <a:solidFill>
                <a:srgbClr val="FFFFFF"/>
              </a:solidFill>
              <a:sym typeface="Helvetica Neue Medium"/>
            </a:endParaRPr>
          </a:p>
        </p:txBody>
      </p:sp>
      <p:sp>
        <p:nvSpPr>
          <p:cNvPr id="6" name="Start">
            <a:extLst>
              <a:ext uri="{FF2B5EF4-FFF2-40B4-BE49-F238E27FC236}">
                <a16:creationId xmlns:a16="http://schemas.microsoft.com/office/drawing/2014/main" id="{A82A57B0-863D-6D31-9F51-88D20301E608}"/>
              </a:ext>
            </a:extLst>
          </p:cNvPr>
          <p:cNvSpPr txBox="1"/>
          <p:nvPr/>
        </p:nvSpPr>
        <p:spPr>
          <a:xfrm>
            <a:off x="17788960" y="9561893"/>
            <a:ext cx="4029642" cy="88293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71438" tIns="71438" rIns="71438" bIns="71438" anchor="ctr">
            <a:spAutoFit/>
          </a:bodyPr>
          <a:lstStyle>
            <a:lvl1pPr defTabSz="821531">
              <a:lnSpc>
                <a:spcPts val="5800"/>
              </a:lnSpc>
              <a:defRPr sz="3200" b="0">
                <a:solidFill>
                  <a:srgbClr val="444444"/>
                </a:solidFill>
                <a:latin typeface="Futura"/>
                <a:ea typeface="Futura"/>
                <a:cs typeface="Futura"/>
                <a:sym typeface="Futura"/>
              </a:defRPr>
            </a:lvl1pPr>
          </a:lstStyle>
          <a:p>
            <a:pPr defTabSz="821532">
              <a:lnSpc>
                <a:spcPct val="100000"/>
              </a:lnSpc>
            </a:pPr>
            <a:r>
              <a:rPr lang="de-DE" sz="2400" dirty="0">
                <a:latin typeface="PT Sans" panose="020B0503020203020204" pitchFamily="34" charset="77"/>
              </a:rPr>
              <a:t>Auszahlung der Förderung an die Erziehungsberechtigten</a:t>
            </a:r>
            <a:endParaRPr sz="2400" dirty="0">
              <a:latin typeface="PT Sans" panose="020B0503020203020204" pitchFamily="34" charset="77"/>
            </a:endParaRPr>
          </a:p>
        </p:txBody>
      </p:sp>
      <p:sp>
        <p:nvSpPr>
          <p:cNvPr id="7" name="Start">
            <a:extLst>
              <a:ext uri="{FF2B5EF4-FFF2-40B4-BE49-F238E27FC236}">
                <a16:creationId xmlns:a16="http://schemas.microsoft.com/office/drawing/2014/main" id="{E853D932-D18B-608B-211C-9C790FC718F8}"/>
              </a:ext>
            </a:extLst>
          </p:cNvPr>
          <p:cNvSpPr txBox="1"/>
          <p:nvPr/>
        </p:nvSpPr>
        <p:spPr>
          <a:xfrm>
            <a:off x="14390941" y="9561893"/>
            <a:ext cx="4029642" cy="51360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71438" tIns="71438" rIns="71438" bIns="71438" anchor="ctr">
            <a:spAutoFit/>
          </a:bodyPr>
          <a:lstStyle>
            <a:lvl1pPr defTabSz="821531">
              <a:lnSpc>
                <a:spcPts val="5800"/>
              </a:lnSpc>
              <a:defRPr sz="3200" b="0">
                <a:solidFill>
                  <a:srgbClr val="444444"/>
                </a:solidFill>
                <a:latin typeface="Futura"/>
                <a:ea typeface="Futura"/>
                <a:cs typeface="Futura"/>
                <a:sym typeface="Futura"/>
              </a:defRPr>
            </a:lvl1pPr>
          </a:lstStyle>
          <a:p>
            <a:pPr defTabSz="821532">
              <a:lnSpc>
                <a:spcPct val="100000"/>
              </a:lnSpc>
            </a:pPr>
            <a:r>
              <a:rPr lang="de-DE" sz="2400" dirty="0">
                <a:latin typeface="PT Sans" panose="020B0503020203020204" pitchFamily="34" charset="77"/>
              </a:rPr>
              <a:t>Antragstellung</a:t>
            </a:r>
            <a:endParaRPr sz="2400" dirty="0">
              <a:latin typeface="PT Sans" panose="020B0503020203020204" pitchFamily="34" charset="77"/>
            </a:endParaRPr>
          </a:p>
        </p:txBody>
      </p:sp>
      <p:sp>
        <p:nvSpPr>
          <p:cNvPr id="8" name="Start">
            <a:extLst>
              <a:ext uri="{FF2B5EF4-FFF2-40B4-BE49-F238E27FC236}">
                <a16:creationId xmlns:a16="http://schemas.microsoft.com/office/drawing/2014/main" id="{7A59A4A2-7EDB-57A7-63F4-AE26B440A8E5}"/>
              </a:ext>
            </a:extLst>
          </p:cNvPr>
          <p:cNvSpPr txBox="1"/>
          <p:nvPr/>
        </p:nvSpPr>
        <p:spPr>
          <a:xfrm>
            <a:off x="8788030" y="6702282"/>
            <a:ext cx="10737160" cy="88293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71438" tIns="71438" rIns="71438" bIns="71438" anchor="ctr">
            <a:spAutoFit/>
          </a:bodyPr>
          <a:lstStyle>
            <a:lvl1pPr defTabSz="821531">
              <a:lnSpc>
                <a:spcPts val="5800"/>
              </a:lnSpc>
              <a:defRPr sz="3200" b="0">
                <a:solidFill>
                  <a:srgbClr val="444444"/>
                </a:solidFill>
                <a:latin typeface="Futura"/>
                <a:ea typeface="Futura"/>
                <a:cs typeface="Futura"/>
                <a:sym typeface="Futura"/>
              </a:defRPr>
            </a:lvl1pPr>
          </a:lstStyle>
          <a:p>
            <a:pPr defTabSz="821532">
              <a:lnSpc>
                <a:spcPct val="100000"/>
              </a:lnSpc>
            </a:pPr>
            <a:r>
              <a:rPr lang="de-DE" sz="2400" dirty="0">
                <a:latin typeface="PT Sans" panose="020B0503020203020204" pitchFamily="34" charset="77"/>
              </a:rPr>
              <a:t>Wahl und Terminierung der Unterstützungsangebote zur Beschaffung, Ersteinrichtung und Antragstellung</a:t>
            </a:r>
            <a:endParaRPr sz="2400" dirty="0">
              <a:latin typeface="PT Sans" panose="020B0503020203020204" pitchFamily="34" charset="77"/>
            </a:endParaRPr>
          </a:p>
        </p:txBody>
      </p:sp>
      <p:sp>
        <p:nvSpPr>
          <p:cNvPr id="9" name="Start">
            <a:extLst>
              <a:ext uri="{FF2B5EF4-FFF2-40B4-BE49-F238E27FC236}">
                <a16:creationId xmlns:a16="http://schemas.microsoft.com/office/drawing/2014/main" id="{F0590913-9C60-4073-974E-482223F59275}"/>
              </a:ext>
            </a:extLst>
          </p:cNvPr>
          <p:cNvSpPr txBox="1"/>
          <p:nvPr/>
        </p:nvSpPr>
        <p:spPr>
          <a:xfrm>
            <a:off x="635214" y="9561893"/>
            <a:ext cx="2952806" cy="2240423"/>
          </a:xfrm>
          <a:prstGeom prst="rect">
            <a:avLst/>
          </a:prstGeom>
          <a:solidFill>
            <a:schemeClr val="bg1"/>
          </a:solidFill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71438" tIns="71438" rIns="71438" bIns="71438" anchor="ctr">
            <a:spAutoFit/>
          </a:bodyPr>
          <a:lstStyle>
            <a:lvl1pPr defTabSz="821531">
              <a:lnSpc>
                <a:spcPts val="5800"/>
              </a:lnSpc>
              <a:defRPr sz="3200" b="0">
                <a:solidFill>
                  <a:srgbClr val="444444"/>
                </a:solidFill>
                <a:latin typeface="Futura"/>
                <a:ea typeface="Futura"/>
                <a:cs typeface="Futura"/>
                <a:sym typeface="Futura"/>
              </a:defRPr>
            </a:lvl1pPr>
          </a:lstStyle>
          <a:p>
            <a:pPr algn="l">
              <a:lnSpc>
                <a:spcPct val="115000"/>
              </a:lnSpc>
              <a:spcAft>
                <a:spcPts val="2000"/>
              </a:spcAft>
            </a:pPr>
            <a:r>
              <a:rPr lang="de-DE" sz="2400" dirty="0">
                <a:solidFill>
                  <a:srgbClr val="000000"/>
                </a:solidFill>
                <a:latin typeface="PT Sans" panose="020B0503020203020204" pitchFamily="34" charset="77"/>
                <a:ea typeface="Calibri" panose="020F0502020204030204" pitchFamily="34" charset="0"/>
                <a:cs typeface="Calibri" panose="020F0502020204030204" pitchFamily="34" charset="0"/>
              </a:rPr>
              <a:t>Aktuelle Hinweise und Vorgaben zum Antragsverfahren den Verantwortlichen zur Verfügung stellen</a:t>
            </a:r>
            <a:endParaRPr lang="de-DE" sz="2400" dirty="0">
              <a:latin typeface="PT Sans" panose="020B0503020203020204" pitchFamily="34" charset="77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15" name="Gerade Verbindung mit Pfeil 14">
            <a:extLst>
              <a:ext uri="{FF2B5EF4-FFF2-40B4-BE49-F238E27FC236}">
                <a16:creationId xmlns:a16="http://schemas.microsoft.com/office/drawing/2014/main" id="{ECEB3E38-2559-0EFA-46CC-327E55B77D27}"/>
              </a:ext>
            </a:extLst>
          </p:cNvPr>
          <p:cNvCxnSpPr>
            <a:cxnSpLocks/>
          </p:cNvCxnSpPr>
          <p:nvPr/>
        </p:nvCxnSpPr>
        <p:spPr>
          <a:xfrm>
            <a:off x="16286366" y="8496749"/>
            <a:ext cx="0" cy="936000"/>
          </a:xfrm>
          <a:prstGeom prst="straightConnector1">
            <a:avLst/>
          </a:prstGeom>
          <a:noFill/>
          <a:ln w="15875" cap="flat">
            <a:solidFill>
              <a:schemeClr val="accent4">
                <a:lumMod val="75000"/>
              </a:schemeClr>
            </a:solidFill>
            <a:prstDash val="solid"/>
            <a:miter lim="400000"/>
            <a:tailEnd type="triangle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6" name="Gerade Verbindung mit Pfeil 15">
            <a:extLst>
              <a:ext uri="{FF2B5EF4-FFF2-40B4-BE49-F238E27FC236}">
                <a16:creationId xmlns:a16="http://schemas.microsoft.com/office/drawing/2014/main" id="{86268791-3E57-D683-075E-568304719295}"/>
              </a:ext>
            </a:extLst>
          </p:cNvPr>
          <p:cNvCxnSpPr>
            <a:cxnSpLocks/>
          </p:cNvCxnSpPr>
          <p:nvPr/>
        </p:nvCxnSpPr>
        <p:spPr>
          <a:xfrm>
            <a:off x="19541176" y="8496749"/>
            <a:ext cx="0" cy="936000"/>
          </a:xfrm>
          <a:prstGeom prst="straightConnector1">
            <a:avLst/>
          </a:prstGeom>
          <a:noFill/>
          <a:ln w="15875" cap="flat">
            <a:solidFill>
              <a:schemeClr val="accent4">
                <a:lumMod val="75000"/>
              </a:schemeClr>
            </a:solidFill>
            <a:prstDash val="solid"/>
            <a:miter lim="400000"/>
            <a:tailEnd type="triangle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8" name="Gerade Verbindung mit Pfeil 17">
            <a:extLst>
              <a:ext uri="{FF2B5EF4-FFF2-40B4-BE49-F238E27FC236}">
                <a16:creationId xmlns:a16="http://schemas.microsoft.com/office/drawing/2014/main" id="{3E0DFC97-2AE5-8D98-C6AD-C553FF05C2B6}"/>
              </a:ext>
            </a:extLst>
          </p:cNvPr>
          <p:cNvCxnSpPr>
            <a:cxnSpLocks/>
          </p:cNvCxnSpPr>
          <p:nvPr/>
        </p:nvCxnSpPr>
        <p:spPr>
          <a:xfrm>
            <a:off x="833904" y="5898352"/>
            <a:ext cx="0" cy="936000"/>
          </a:xfrm>
          <a:prstGeom prst="straightConnector1">
            <a:avLst/>
          </a:prstGeom>
          <a:noFill/>
          <a:ln w="15875" cap="flat">
            <a:solidFill>
              <a:schemeClr val="accent4">
                <a:lumMod val="75000"/>
              </a:schemeClr>
            </a:solidFill>
            <a:prstDash val="solid"/>
            <a:miter lim="400000"/>
            <a:tailEnd type="triangle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9" name="Gerade Verbindung mit Pfeil 18">
            <a:extLst>
              <a:ext uri="{FF2B5EF4-FFF2-40B4-BE49-F238E27FC236}">
                <a16:creationId xmlns:a16="http://schemas.microsoft.com/office/drawing/2014/main" id="{00F2742D-CB17-4633-064C-DF9280F9E969}"/>
              </a:ext>
            </a:extLst>
          </p:cNvPr>
          <p:cNvCxnSpPr>
            <a:cxnSpLocks/>
          </p:cNvCxnSpPr>
          <p:nvPr/>
        </p:nvCxnSpPr>
        <p:spPr>
          <a:xfrm>
            <a:off x="13964146" y="8496749"/>
            <a:ext cx="0" cy="936000"/>
          </a:xfrm>
          <a:prstGeom prst="straightConnector1">
            <a:avLst/>
          </a:prstGeom>
          <a:noFill/>
          <a:ln w="15875" cap="flat">
            <a:solidFill>
              <a:schemeClr val="accent4">
                <a:lumMod val="75000"/>
              </a:schemeClr>
            </a:solidFill>
            <a:prstDash val="solid"/>
            <a:miter lim="400000"/>
            <a:tailEnd type="triangle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pic>
        <p:nvPicPr>
          <p:cNvPr id="20" name="Grafik 19" descr="Projektor">
            <a:extLst>
              <a:ext uri="{FF2B5EF4-FFF2-40B4-BE49-F238E27FC236}">
                <a16:creationId xmlns:a16="http://schemas.microsoft.com/office/drawing/2014/main" id="{DC930B82-5B08-12A1-4A8C-C877008C664C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10127222" y="4524276"/>
            <a:ext cx="1180792" cy="1180792"/>
          </a:xfrm>
          <a:prstGeom prst="rect">
            <a:avLst/>
          </a:prstGeom>
        </p:spPr>
      </p:pic>
      <p:cxnSp>
        <p:nvCxnSpPr>
          <p:cNvPr id="22" name="Gerade Verbindung 21">
            <a:extLst>
              <a:ext uri="{FF2B5EF4-FFF2-40B4-BE49-F238E27FC236}">
                <a16:creationId xmlns:a16="http://schemas.microsoft.com/office/drawing/2014/main" id="{39C1630F-8C4F-9DA3-720C-C34449616342}"/>
              </a:ext>
            </a:extLst>
          </p:cNvPr>
          <p:cNvCxnSpPr>
            <a:cxnSpLocks/>
          </p:cNvCxnSpPr>
          <p:nvPr/>
        </p:nvCxnSpPr>
        <p:spPr>
          <a:xfrm>
            <a:off x="8535607" y="7823902"/>
            <a:ext cx="11005570" cy="0"/>
          </a:xfrm>
          <a:prstGeom prst="line">
            <a:avLst/>
          </a:prstGeom>
          <a:ln w="88900">
            <a:solidFill>
              <a:schemeClr val="accent5">
                <a:lumMod val="75000"/>
              </a:schemeClr>
            </a:solidFill>
            <a:headEnd type="stealth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Start">
            <a:extLst>
              <a:ext uri="{FF2B5EF4-FFF2-40B4-BE49-F238E27FC236}">
                <a16:creationId xmlns:a16="http://schemas.microsoft.com/office/drawing/2014/main" id="{D5063665-9A19-EA48-33D4-FD61C7996AB2}"/>
              </a:ext>
            </a:extLst>
          </p:cNvPr>
          <p:cNvSpPr txBox="1"/>
          <p:nvPr/>
        </p:nvSpPr>
        <p:spPr>
          <a:xfrm>
            <a:off x="11470609" y="4231291"/>
            <a:ext cx="4029642" cy="88293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71438" tIns="71438" rIns="71438" bIns="71438" anchor="ctr">
            <a:spAutoFit/>
          </a:bodyPr>
          <a:lstStyle>
            <a:lvl1pPr defTabSz="821531">
              <a:lnSpc>
                <a:spcPts val="5800"/>
              </a:lnSpc>
              <a:defRPr sz="3200" b="0">
                <a:solidFill>
                  <a:srgbClr val="444444"/>
                </a:solidFill>
                <a:latin typeface="Futura"/>
                <a:ea typeface="Futura"/>
                <a:cs typeface="Futura"/>
                <a:sym typeface="Futura"/>
              </a:defRPr>
            </a:lvl1pPr>
          </a:lstStyle>
          <a:p>
            <a:pPr defTabSz="821532">
              <a:lnSpc>
                <a:spcPct val="100000"/>
              </a:lnSpc>
            </a:pPr>
            <a:r>
              <a:rPr lang="de-DE" sz="2400" dirty="0">
                <a:latin typeface="PT Sans" panose="020B0503020203020204" pitchFamily="34" charset="77"/>
              </a:rPr>
              <a:t>Durchführung von Elternabenden</a:t>
            </a:r>
            <a:endParaRPr sz="2400" dirty="0">
              <a:latin typeface="PT Sans" panose="020B0503020203020204" pitchFamily="34" charset="77"/>
            </a:endParaRPr>
          </a:p>
        </p:txBody>
      </p:sp>
      <p:sp>
        <p:nvSpPr>
          <p:cNvPr id="25" name="Start">
            <a:extLst>
              <a:ext uri="{FF2B5EF4-FFF2-40B4-BE49-F238E27FC236}">
                <a16:creationId xmlns:a16="http://schemas.microsoft.com/office/drawing/2014/main" id="{EB3846A8-B1B4-E22A-6DAB-1AE2E6832981}"/>
              </a:ext>
            </a:extLst>
          </p:cNvPr>
          <p:cNvSpPr txBox="1"/>
          <p:nvPr/>
        </p:nvSpPr>
        <p:spPr>
          <a:xfrm>
            <a:off x="11441227" y="5213724"/>
            <a:ext cx="4029642" cy="51360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71438" tIns="71438" rIns="71438" bIns="71438" anchor="ctr">
            <a:spAutoFit/>
          </a:bodyPr>
          <a:lstStyle>
            <a:lvl1pPr defTabSz="821531">
              <a:lnSpc>
                <a:spcPts val="5800"/>
              </a:lnSpc>
              <a:defRPr sz="3200" b="0">
                <a:solidFill>
                  <a:srgbClr val="444444"/>
                </a:solidFill>
                <a:latin typeface="Futura"/>
                <a:ea typeface="Futura"/>
                <a:cs typeface="Futura"/>
                <a:sym typeface="Futura"/>
              </a:defRPr>
            </a:lvl1pPr>
          </a:lstStyle>
          <a:p>
            <a:pPr defTabSz="821532">
              <a:lnSpc>
                <a:spcPct val="100000"/>
              </a:lnSpc>
            </a:pPr>
            <a:r>
              <a:rPr lang="de-DE" sz="2400" dirty="0">
                <a:latin typeface="PT Sans" panose="020B0503020203020204" pitchFamily="34" charset="77"/>
              </a:rPr>
              <a:t>Versand von Elternbriefen</a:t>
            </a:r>
            <a:endParaRPr sz="2400" dirty="0">
              <a:latin typeface="PT Sans" panose="020B0503020203020204" pitchFamily="34" charset="77"/>
            </a:endParaRPr>
          </a:p>
        </p:txBody>
      </p:sp>
      <p:sp>
        <p:nvSpPr>
          <p:cNvPr id="26" name="Start">
            <a:extLst>
              <a:ext uri="{FF2B5EF4-FFF2-40B4-BE49-F238E27FC236}">
                <a16:creationId xmlns:a16="http://schemas.microsoft.com/office/drawing/2014/main" id="{911BCF5B-6018-8D19-E48A-AD8B76C9E2B9}"/>
              </a:ext>
            </a:extLst>
          </p:cNvPr>
          <p:cNvSpPr txBox="1"/>
          <p:nvPr/>
        </p:nvSpPr>
        <p:spPr>
          <a:xfrm>
            <a:off x="11470609" y="5706438"/>
            <a:ext cx="4029642" cy="88293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71438" tIns="71438" rIns="71438" bIns="71438" anchor="ctr">
            <a:spAutoFit/>
          </a:bodyPr>
          <a:lstStyle>
            <a:lvl1pPr defTabSz="821531">
              <a:lnSpc>
                <a:spcPts val="5800"/>
              </a:lnSpc>
              <a:defRPr sz="3200" b="0">
                <a:solidFill>
                  <a:srgbClr val="444444"/>
                </a:solidFill>
                <a:latin typeface="Futura"/>
                <a:ea typeface="Futura"/>
                <a:cs typeface="Futura"/>
                <a:sym typeface="Futura"/>
              </a:defRPr>
            </a:lvl1pPr>
          </a:lstStyle>
          <a:p>
            <a:pPr defTabSz="821532">
              <a:lnSpc>
                <a:spcPct val="100000"/>
              </a:lnSpc>
            </a:pPr>
            <a:r>
              <a:rPr lang="de-DE" sz="2400" dirty="0">
                <a:latin typeface="PT Sans" panose="020B0503020203020204" pitchFamily="34" charset="77"/>
              </a:rPr>
              <a:t>Benennung von Ansprechpersonen</a:t>
            </a:r>
            <a:endParaRPr sz="2400" dirty="0">
              <a:latin typeface="PT Sans" panose="020B0503020203020204" pitchFamily="34" charset="77"/>
            </a:endParaRPr>
          </a:p>
        </p:txBody>
      </p:sp>
      <p:sp>
        <p:nvSpPr>
          <p:cNvPr id="28" name="Start">
            <a:extLst>
              <a:ext uri="{FF2B5EF4-FFF2-40B4-BE49-F238E27FC236}">
                <a16:creationId xmlns:a16="http://schemas.microsoft.com/office/drawing/2014/main" id="{82288877-5E9B-B31B-ED43-911B54378BFF}"/>
              </a:ext>
            </a:extLst>
          </p:cNvPr>
          <p:cNvSpPr txBox="1"/>
          <p:nvPr/>
        </p:nvSpPr>
        <p:spPr>
          <a:xfrm>
            <a:off x="11441227" y="3366007"/>
            <a:ext cx="4029642" cy="88293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71438" tIns="71438" rIns="71438" bIns="71438" anchor="ctr">
            <a:spAutoFit/>
          </a:bodyPr>
          <a:lstStyle>
            <a:lvl1pPr defTabSz="821531">
              <a:lnSpc>
                <a:spcPts val="5800"/>
              </a:lnSpc>
              <a:defRPr sz="3200" b="0">
                <a:solidFill>
                  <a:srgbClr val="444444"/>
                </a:solidFill>
                <a:latin typeface="Futura"/>
                <a:ea typeface="Futura"/>
                <a:cs typeface="Futura"/>
                <a:sym typeface="Futura"/>
              </a:defRPr>
            </a:lvl1pPr>
          </a:lstStyle>
          <a:p>
            <a:pPr defTabSz="821532">
              <a:lnSpc>
                <a:spcPct val="100000"/>
              </a:lnSpc>
            </a:pPr>
            <a:r>
              <a:rPr lang="de-DE" sz="2400" dirty="0">
                <a:latin typeface="PT Sans" panose="020B0503020203020204" pitchFamily="34" charset="77"/>
              </a:rPr>
              <a:t>Bereitstellung von Unterstützungsmaterialien</a:t>
            </a:r>
            <a:endParaRPr sz="2400" dirty="0">
              <a:latin typeface="PT Sans" panose="020B0503020203020204" pitchFamily="34" charset="77"/>
            </a:endParaRPr>
          </a:p>
        </p:txBody>
      </p:sp>
      <p:pic>
        <p:nvPicPr>
          <p:cNvPr id="32" name="Grafik 31" descr="Gruppe von Männern mit einfarbiger Füllung">
            <a:extLst>
              <a:ext uri="{FF2B5EF4-FFF2-40B4-BE49-F238E27FC236}">
                <a16:creationId xmlns:a16="http://schemas.microsoft.com/office/drawing/2014/main" id="{82017CBC-44B4-8D5A-2250-876D9B72CFA8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10184438" y="5653228"/>
            <a:ext cx="1066360" cy="1066360"/>
          </a:xfrm>
          <a:prstGeom prst="rect">
            <a:avLst/>
          </a:prstGeom>
        </p:spPr>
      </p:pic>
      <p:pic>
        <p:nvPicPr>
          <p:cNvPr id="35" name="Grafik 34" descr="Prüfliste mit einfarbiger Füllung">
            <a:extLst>
              <a:ext uri="{FF2B5EF4-FFF2-40B4-BE49-F238E27FC236}">
                <a16:creationId xmlns:a16="http://schemas.microsoft.com/office/drawing/2014/main" id="{DAFD09C2-356F-A973-036E-E9869C11FFA0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10184438" y="3686080"/>
            <a:ext cx="986448" cy="9864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8674520"/>
      </p:ext>
    </p:extLst>
  </p:cSld>
  <p:clrMapOvr>
    <a:masterClrMapping/>
  </p:clrMapOvr>
  <p:transition spd="med"/>
</p:sld>
</file>

<file path=ppt/theme/theme1.xml><?xml version="1.0" encoding="utf-8"?>
<a:theme xmlns:a="http://schemas.openxmlformats.org/drawingml/2006/main" name="21_BasicWhite">
  <a:themeElements>
    <a:clrScheme name="Benutzerdefiniert 3">
      <a:dk1>
        <a:srgbClr val="000000"/>
      </a:dk1>
      <a:lt1>
        <a:srgbClr val="FFFFFF"/>
      </a:lt1>
      <a:dk2>
        <a:srgbClr val="17406D"/>
      </a:dk2>
      <a:lt2>
        <a:srgbClr val="DBEFF9"/>
      </a:lt2>
      <a:accent1>
        <a:srgbClr val="226EA8"/>
      </a:accent1>
      <a:accent2>
        <a:srgbClr val="0FAE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4C4C4B"/>
      </a:folHlink>
    </a:clrScheme>
    <a:fontScheme name="21_BasicWhite">
      <a:majorFont>
        <a:latin typeface="Helvetica Neue"/>
        <a:ea typeface="Helvetica Neue"/>
        <a:cs typeface="Helvetica Neue"/>
      </a:majorFont>
      <a:minorFont>
        <a:latin typeface="Helvetica Neue"/>
        <a:ea typeface="Helvetica Neue"/>
        <a:cs typeface="Helvetica Neue"/>
      </a:minorFont>
    </a:fontScheme>
    <a:fmtScheme name="21_Basic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00000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Helvetica Neue Medium"/>
            <a:ea typeface="Helvetica Neue Medium"/>
            <a:cs typeface="Helvetica Neue Medium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2438338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400" b="0" i="0" u="none" strike="noStrike" cap="none" spc="0" normalizeH="0" baseline="0">
            <a:ln>
              <a:noFill/>
            </a:ln>
            <a:solidFill>
              <a:srgbClr val="5E5E5E"/>
            </a:solidFill>
            <a:effectLst/>
            <a:uFillTx/>
            <a:latin typeface="+mn-lt"/>
            <a:ea typeface="+mn-ea"/>
            <a:cs typeface="+mn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21_BasicWhite">
  <a:themeElements>
    <a:clrScheme name="21_Basic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FD932"/>
      </a:accent4>
      <a:accent5>
        <a:srgbClr val="FF644E"/>
      </a:accent5>
      <a:accent6>
        <a:srgbClr val="FF42A1"/>
      </a:accent6>
      <a:hlink>
        <a:srgbClr val="0000FF"/>
      </a:hlink>
      <a:folHlink>
        <a:srgbClr val="FF00FF"/>
      </a:folHlink>
    </a:clrScheme>
    <a:fontScheme name="21_BasicWhite">
      <a:majorFont>
        <a:latin typeface="Helvetica Neue"/>
        <a:ea typeface="Helvetica Neue"/>
        <a:cs typeface="Helvetica Neue"/>
      </a:majorFont>
      <a:minorFont>
        <a:latin typeface="Helvetica Neue"/>
        <a:ea typeface="Helvetica Neue"/>
        <a:cs typeface="Helvetica Neue"/>
      </a:minorFont>
    </a:fontScheme>
    <a:fmtScheme name="21_Basic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00000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Helvetica Neue Medium"/>
            <a:ea typeface="Helvetica Neue Medium"/>
            <a:cs typeface="Helvetica Neue Medium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2438338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400" b="0" i="0" u="none" strike="noStrike" cap="none" spc="0" normalizeH="0" baseline="0">
            <a:ln>
              <a:noFill/>
            </a:ln>
            <a:solidFill>
              <a:srgbClr val="5E5E5E"/>
            </a:solidFill>
            <a:effectLst/>
            <a:uFillTx/>
            <a:latin typeface="+mn-lt"/>
            <a:ea typeface="+mn-ea"/>
            <a:cs typeface="+mn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67</Words>
  <Application>Microsoft Macintosh PowerPoint</Application>
  <PresentationFormat>Benutzerdefiniert</PresentationFormat>
  <Paragraphs>16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7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9" baseType="lpstr">
      <vt:lpstr>Arial</vt:lpstr>
      <vt:lpstr>Atkinson Hyperlegible</vt:lpstr>
      <vt:lpstr>Futura</vt:lpstr>
      <vt:lpstr>Helvetica</vt:lpstr>
      <vt:lpstr>Helvetica Neue</vt:lpstr>
      <vt:lpstr>Helvetica Neue Medium</vt:lpstr>
      <vt:lpstr>PT Sans</vt:lpstr>
      <vt:lpstr>21_BasicWhite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Schenke, Nikolaus</dc:creator>
  <cp:lastModifiedBy>Viola Bauer</cp:lastModifiedBy>
  <cp:revision>60</cp:revision>
  <cp:lastPrinted>2023-05-09T19:42:32Z</cp:lastPrinted>
  <dcterms:modified xsi:type="dcterms:W3CDTF">2024-03-01T18:09:35Z</dcterms:modified>
</cp:coreProperties>
</file>