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6858000" cy="9144000"/>
  <p:embeddedFontLst>
    <p:embeddedFont>
      <p:font typeface="Arial MT Pro Bold" panose="020B0802020202020204" pitchFamily="34" charset="77"/>
      <p:regular r:id="rId6"/>
      <p:bold r:id="rId7"/>
    </p:embeddedFont>
    <p:embeddedFont>
      <p:font typeface="Lexend Deca Medium" pitchFamily="2" charset="77"/>
      <p:regular r:id="rId8"/>
    </p:embeddedFont>
    <p:embeddedFont>
      <p:font typeface="Poppins" pitchFamily="2" charset="77"/>
      <p:regular r:id="rId9"/>
      <p:bold r:id="rId10"/>
      <p:italic r:id="rId11"/>
      <p:boldItalic r:id="rId12"/>
    </p:embeddedFont>
    <p:embeddedFont>
      <p:font typeface="Poppins Bold" pitchFamily="2" charset="77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.svg"/><Relationship Id="rId18" Type="http://schemas.openxmlformats.org/officeDocument/2006/relationships/image" Target="../media/image24.png"/><Relationship Id="rId3" Type="http://schemas.openxmlformats.org/officeDocument/2006/relationships/image" Target="../media/image22.sv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17" Type="http://schemas.openxmlformats.org/officeDocument/2006/relationships/image" Target="../media/image3.png"/><Relationship Id="rId2" Type="http://schemas.openxmlformats.org/officeDocument/2006/relationships/image" Target="../media/image2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.svg"/><Relationship Id="rId5" Type="http://schemas.openxmlformats.org/officeDocument/2006/relationships/image" Target="../media/image11.png"/><Relationship Id="rId15" Type="http://schemas.openxmlformats.org/officeDocument/2006/relationships/image" Target="../media/image6.sv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5.sv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4.png"/><Relationship Id="rId18" Type="http://schemas.openxmlformats.org/officeDocument/2006/relationships/image" Target="../media/image27.png"/><Relationship Id="rId3" Type="http://schemas.openxmlformats.org/officeDocument/2006/relationships/image" Target="../media/image22.svg"/><Relationship Id="rId21" Type="http://schemas.openxmlformats.org/officeDocument/2006/relationships/image" Target="../media/image29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17" Type="http://schemas.openxmlformats.org/officeDocument/2006/relationships/image" Target="../media/image26.png"/><Relationship Id="rId2" Type="http://schemas.openxmlformats.org/officeDocument/2006/relationships/image" Target="../media/image21.png"/><Relationship Id="rId16" Type="http://schemas.openxmlformats.org/officeDocument/2006/relationships/image" Target="../media/image2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0.svg"/><Relationship Id="rId15" Type="http://schemas.openxmlformats.org/officeDocument/2006/relationships/image" Target="../media/image25.png"/><Relationship Id="rId10" Type="http://schemas.openxmlformats.org/officeDocument/2006/relationships/image" Target="../media/image8.svg"/><Relationship Id="rId19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14" Type="http://schemas.openxmlformats.org/officeDocument/2006/relationships/image" Target="../media/image15.sv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21" Type="http://schemas.openxmlformats.org/officeDocument/2006/relationships/image" Target="../media/image20.png"/><Relationship Id="rId7" Type="http://schemas.openxmlformats.org/officeDocument/2006/relationships/image" Target="../media/image10.svg"/><Relationship Id="rId12" Type="http://schemas.openxmlformats.org/officeDocument/2006/relationships/image" Target="../media/image14.png"/><Relationship Id="rId17" Type="http://schemas.openxmlformats.org/officeDocument/2006/relationships/image" Target="../media/image29.png"/><Relationship Id="rId2" Type="http://schemas.openxmlformats.org/officeDocument/2006/relationships/image" Target="../media/image2.png"/><Relationship Id="rId16" Type="http://schemas.openxmlformats.org/officeDocument/2006/relationships/image" Target="../media/image31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11.png"/><Relationship Id="rId15" Type="http://schemas.openxmlformats.org/officeDocument/2006/relationships/image" Target="../media/image30.png"/><Relationship Id="rId10" Type="http://schemas.openxmlformats.org/officeDocument/2006/relationships/image" Target="../media/image5.png"/><Relationship Id="rId19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2947" y="222026"/>
            <a:ext cx="6812592" cy="4696552"/>
            <a:chOff x="0" y="0"/>
            <a:chExt cx="2441479" cy="16831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479" cy="1683138"/>
            </a:xfrm>
            <a:custGeom>
              <a:avLst/>
              <a:gdLst/>
              <a:ahLst/>
              <a:cxnLst/>
              <a:rect l="l" t="t" r="r" b="b"/>
              <a:pathLst>
                <a:path w="2441479" h="1683138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660410"/>
                  </a:lnTo>
                  <a:cubicBezTo>
                    <a:pt x="2441479" y="1672962"/>
                    <a:pt x="2431304" y="1683138"/>
                    <a:pt x="2418751" y="1683138"/>
                  </a:cubicBezTo>
                  <a:lnTo>
                    <a:pt x="22728" y="1683138"/>
                  </a:lnTo>
                  <a:cubicBezTo>
                    <a:pt x="10176" y="1683138"/>
                    <a:pt x="0" y="1672962"/>
                    <a:pt x="0" y="1660410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41479" cy="17117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8802" y="222026"/>
            <a:ext cx="6778132" cy="1227081"/>
            <a:chOff x="0" y="0"/>
            <a:chExt cx="2437972" cy="441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972" cy="441359"/>
            </a:xfrm>
            <a:custGeom>
              <a:avLst/>
              <a:gdLst/>
              <a:ahLst/>
              <a:cxnLst/>
              <a:rect l="l" t="t" r="r" b="b"/>
              <a:pathLst>
                <a:path w="2437972" h="441359">
                  <a:moveTo>
                    <a:pt x="22844" y="0"/>
                  </a:moveTo>
                  <a:lnTo>
                    <a:pt x="2415128" y="0"/>
                  </a:lnTo>
                  <a:cubicBezTo>
                    <a:pt x="2421186" y="0"/>
                    <a:pt x="2426997" y="2407"/>
                    <a:pt x="2431281" y="6691"/>
                  </a:cubicBezTo>
                  <a:cubicBezTo>
                    <a:pt x="2435565" y="10975"/>
                    <a:pt x="2437972" y="16785"/>
                    <a:pt x="2437972" y="22844"/>
                  </a:cubicBezTo>
                  <a:lnTo>
                    <a:pt x="2437972" y="418515"/>
                  </a:lnTo>
                  <a:cubicBezTo>
                    <a:pt x="2437972" y="424574"/>
                    <a:pt x="2435565" y="430384"/>
                    <a:pt x="2431281" y="434668"/>
                  </a:cubicBezTo>
                  <a:cubicBezTo>
                    <a:pt x="2426997" y="438952"/>
                    <a:pt x="2421186" y="441359"/>
                    <a:pt x="2415128" y="441359"/>
                  </a:cubicBezTo>
                  <a:lnTo>
                    <a:pt x="22844" y="441359"/>
                  </a:lnTo>
                  <a:cubicBezTo>
                    <a:pt x="16785" y="441359"/>
                    <a:pt x="10975" y="438952"/>
                    <a:pt x="6691" y="434668"/>
                  </a:cubicBezTo>
                  <a:cubicBezTo>
                    <a:pt x="2407" y="430384"/>
                    <a:pt x="0" y="424574"/>
                    <a:pt x="0" y="418515"/>
                  </a:cubicBezTo>
                  <a:lnTo>
                    <a:pt x="0" y="22844"/>
                  </a:lnTo>
                  <a:cubicBezTo>
                    <a:pt x="0" y="16785"/>
                    <a:pt x="2407" y="10975"/>
                    <a:pt x="6691" y="6691"/>
                  </a:cubicBezTo>
                  <a:cubicBezTo>
                    <a:pt x="10975" y="2407"/>
                    <a:pt x="16785" y="0"/>
                    <a:pt x="228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37972" cy="469934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75713" y="382620"/>
            <a:ext cx="5294062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Tablet-Bestandteile 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Das Tablet kennenlernen</a:t>
            </a:r>
          </a:p>
        </p:txBody>
      </p:sp>
      <p:sp>
        <p:nvSpPr>
          <p:cNvPr id="9" name="Freeform 9"/>
          <p:cNvSpPr/>
          <p:nvPr/>
        </p:nvSpPr>
        <p:spPr>
          <a:xfrm>
            <a:off x="1374050" y="1866665"/>
            <a:ext cx="4811900" cy="3205928"/>
          </a:xfrm>
          <a:custGeom>
            <a:avLst/>
            <a:gdLst/>
            <a:ahLst/>
            <a:cxnLst/>
            <a:rect l="l" t="t" r="r" b="b"/>
            <a:pathLst>
              <a:path w="4811900" h="3205928">
                <a:moveTo>
                  <a:pt x="0" y="0"/>
                </a:moveTo>
                <a:lnTo>
                  <a:pt x="4811900" y="0"/>
                </a:lnTo>
                <a:lnTo>
                  <a:pt x="4811900" y="3205928"/>
                </a:lnTo>
                <a:lnTo>
                  <a:pt x="0" y="32059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79" t="-7541" r="-12219" b="-8157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0" name="Group 10"/>
          <p:cNvGrpSpPr/>
          <p:nvPr/>
        </p:nvGrpSpPr>
        <p:grpSpPr>
          <a:xfrm>
            <a:off x="390134" y="1276859"/>
            <a:ext cx="6776139" cy="570756"/>
            <a:chOff x="0" y="0"/>
            <a:chExt cx="2437255" cy="2052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7255" cy="205290"/>
            </a:xfrm>
            <a:custGeom>
              <a:avLst/>
              <a:gdLst/>
              <a:ahLst/>
              <a:cxnLst/>
              <a:rect l="l" t="t" r="r" b="b"/>
              <a:pathLst>
                <a:path w="2437255" h="205290">
                  <a:moveTo>
                    <a:pt x="0" y="0"/>
                  </a:moveTo>
                  <a:lnTo>
                    <a:pt x="2437255" y="0"/>
                  </a:lnTo>
                  <a:lnTo>
                    <a:pt x="243725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43725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75713" y="1449108"/>
            <a:ext cx="5408324" cy="1202690"/>
            <a:chOff x="0" y="0"/>
            <a:chExt cx="7211099" cy="1603587"/>
          </a:xfrm>
        </p:grpSpPr>
        <p:sp>
          <p:nvSpPr>
            <p:cNvPr id="14" name="TextBox 14"/>
            <p:cNvSpPr txBox="1"/>
            <p:nvPr/>
          </p:nvSpPr>
          <p:spPr>
            <a:xfrm>
              <a:off x="523490" y="-47625"/>
              <a:ext cx="6687608" cy="1651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Rollenspiel:</a:t>
              </a: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möchtest dein Tablet deinem Partner zeigen.</a:t>
              </a: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Erkläre, wie man es bedienen kann.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36372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005558" y="250695"/>
            <a:ext cx="798442" cy="1198412"/>
            <a:chOff x="0" y="0"/>
            <a:chExt cx="1064590" cy="1597883"/>
          </a:xfrm>
        </p:grpSpPr>
        <p:sp>
          <p:nvSpPr>
            <p:cNvPr id="17" name="Freeform 17"/>
            <p:cNvSpPr/>
            <p:nvPr/>
          </p:nvSpPr>
          <p:spPr>
            <a:xfrm flipH="1">
              <a:off x="0" y="0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90" y="0"/>
                  </a:moveTo>
                  <a:lnTo>
                    <a:pt x="0" y="0"/>
                  </a:lnTo>
                  <a:lnTo>
                    <a:pt x="0" y="1597883"/>
                  </a:lnTo>
                  <a:lnTo>
                    <a:pt x="1064590" y="1597883"/>
                  </a:lnTo>
                  <a:lnTo>
                    <a:pt x="106459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10390" y="950460"/>
              <a:ext cx="572443" cy="381390"/>
            </a:xfrm>
            <a:custGeom>
              <a:avLst/>
              <a:gdLst/>
              <a:ahLst/>
              <a:cxnLst/>
              <a:rect l="l" t="t" r="r" b="b"/>
              <a:pathLst>
                <a:path w="572443" h="381390">
                  <a:moveTo>
                    <a:pt x="0" y="0"/>
                  </a:moveTo>
                  <a:lnTo>
                    <a:pt x="572443" y="0"/>
                  </a:lnTo>
                  <a:lnTo>
                    <a:pt x="572443" y="381390"/>
                  </a:lnTo>
                  <a:lnTo>
                    <a:pt x="0" y="381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54341" y="5346000"/>
            <a:ext cx="6812592" cy="4883754"/>
            <a:chOff x="0" y="0"/>
            <a:chExt cx="2441479" cy="175022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41479" cy="1750227"/>
            </a:xfrm>
            <a:custGeom>
              <a:avLst/>
              <a:gdLst/>
              <a:ahLst/>
              <a:cxnLst/>
              <a:rect l="l" t="t" r="r" b="b"/>
              <a:pathLst>
                <a:path w="2441479" h="1750227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27499"/>
                  </a:lnTo>
                  <a:cubicBezTo>
                    <a:pt x="2441479" y="1740051"/>
                    <a:pt x="2431304" y="1750227"/>
                    <a:pt x="2418751" y="1750227"/>
                  </a:cubicBezTo>
                  <a:lnTo>
                    <a:pt x="22728" y="1750227"/>
                  </a:lnTo>
                  <a:cubicBezTo>
                    <a:pt x="10176" y="1750227"/>
                    <a:pt x="0" y="1740051"/>
                    <a:pt x="0" y="1727499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441479" cy="1778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70197" y="5346000"/>
            <a:ext cx="6778132" cy="1227081"/>
            <a:chOff x="0" y="0"/>
            <a:chExt cx="2437972" cy="44135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37972" cy="441359"/>
            </a:xfrm>
            <a:custGeom>
              <a:avLst/>
              <a:gdLst/>
              <a:ahLst/>
              <a:cxnLst/>
              <a:rect l="l" t="t" r="r" b="b"/>
              <a:pathLst>
                <a:path w="2437972" h="441359">
                  <a:moveTo>
                    <a:pt x="22844" y="0"/>
                  </a:moveTo>
                  <a:lnTo>
                    <a:pt x="2415128" y="0"/>
                  </a:lnTo>
                  <a:cubicBezTo>
                    <a:pt x="2421186" y="0"/>
                    <a:pt x="2426997" y="2407"/>
                    <a:pt x="2431281" y="6691"/>
                  </a:cubicBezTo>
                  <a:cubicBezTo>
                    <a:pt x="2435565" y="10975"/>
                    <a:pt x="2437972" y="16785"/>
                    <a:pt x="2437972" y="22844"/>
                  </a:cubicBezTo>
                  <a:lnTo>
                    <a:pt x="2437972" y="418515"/>
                  </a:lnTo>
                  <a:cubicBezTo>
                    <a:pt x="2437972" y="424574"/>
                    <a:pt x="2435565" y="430384"/>
                    <a:pt x="2431281" y="434668"/>
                  </a:cubicBezTo>
                  <a:cubicBezTo>
                    <a:pt x="2426997" y="438952"/>
                    <a:pt x="2421186" y="441359"/>
                    <a:pt x="2415128" y="441359"/>
                  </a:cubicBezTo>
                  <a:lnTo>
                    <a:pt x="22844" y="441359"/>
                  </a:lnTo>
                  <a:cubicBezTo>
                    <a:pt x="16785" y="441359"/>
                    <a:pt x="10975" y="438952"/>
                    <a:pt x="6691" y="434668"/>
                  </a:cubicBezTo>
                  <a:cubicBezTo>
                    <a:pt x="2407" y="430384"/>
                    <a:pt x="0" y="424574"/>
                    <a:pt x="0" y="418515"/>
                  </a:cubicBezTo>
                  <a:lnTo>
                    <a:pt x="0" y="22844"/>
                  </a:lnTo>
                  <a:cubicBezTo>
                    <a:pt x="0" y="16785"/>
                    <a:pt x="2407" y="10975"/>
                    <a:pt x="6691" y="6691"/>
                  </a:cubicBezTo>
                  <a:cubicBezTo>
                    <a:pt x="10975" y="2407"/>
                    <a:pt x="16785" y="0"/>
                    <a:pt x="228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2437972" cy="469934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72189" y="6419883"/>
            <a:ext cx="6776139" cy="570756"/>
            <a:chOff x="0" y="0"/>
            <a:chExt cx="2437255" cy="20529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437255" cy="205290"/>
            </a:xfrm>
            <a:custGeom>
              <a:avLst/>
              <a:gdLst/>
              <a:ahLst/>
              <a:cxnLst/>
              <a:rect l="l" t="t" r="r" b="b"/>
              <a:pathLst>
                <a:path w="2437255" h="205290">
                  <a:moveTo>
                    <a:pt x="0" y="0"/>
                  </a:moveTo>
                  <a:lnTo>
                    <a:pt x="2437255" y="0"/>
                  </a:lnTo>
                  <a:lnTo>
                    <a:pt x="243725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243725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3551518" y="7899549"/>
            <a:ext cx="418240" cy="418240"/>
          </a:xfrm>
          <a:custGeom>
            <a:avLst/>
            <a:gdLst/>
            <a:ahLst/>
            <a:cxnLst/>
            <a:rect l="l" t="t" r="r" b="b"/>
            <a:pathLst>
              <a:path w="418240" h="418240">
                <a:moveTo>
                  <a:pt x="0" y="0"/>
                </a:moveTo>
                <a:lnTo>
                  <a:pt x="418239" y="0"/>
                </a:lnTo>
                <a:lnTo>
                  <a:pt x="418239" y="418240"/>
                </a:lnTo>
                <a:lnTo>
                  <a:pt x="0" y="4182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Freeform 29"/>
          <p:cNvSpPr/>
          <p:nvPr/>
        </p:nvSpPr>
        <p:spPr>
          <a:xfrm>
            <a:off x="3492531" y="8784070"/>
            <a:ext cx="520028" cy="462247"/>
          </a:xfrm>
          <a:custGeom>
            <a:avLst/>
            <a:gdLst/>
            <a:ahLst/>
            <a:cxnLst/>
            <a:rect l="l" t="t" r="r" b="b"/>
            <a:pathLst>
              <a:path w="520028" h="462247">
                <a:moveTo>
                  <a:pt x="0" y="0"/>
                </a:moveTo>
                <a:lnTo>
                  <a:pt x="520028" y="0"/>
                </a:lnTo>
                <a:lnTo>
                  <a:pt x="520028" y="462247"/>
                </a:lnTo>
                <a:lnTo>
                  <a:pt x="0" y="4622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Freeform 30"/>
          <p:cNvSpPr/>
          <p:nvPr/>
        </p:nvSpPr>
        <p:spPr>
          <a:xfrm>
            <a:off x="6213654" y="7610930"/>
            <a:ext cx="497738" cy="497738"/>
          </a:xfrm>
          <a:custGeom>
            <a:avLst/>
            <a:gdLst/>
            <a:ahLst/>
            <a:cxnLst/>
            <a:rect l="l" t="t" r="r" b="b"/>
            <a:pathLst>
              <a:path w="497738" h="497738">
                <a:moveTo>
                  <a:pt x="0" y="0"/>
                </a:moveTo>
                <a:lnTo>
                  <a:pt x="497738" y="0"/>
                </a:lnTo>
                <a:lnTo>
                  <a:pt x="497738" y="497739"/>
                </a:lnTo>
                <a:lnTo>
                  <a:pt x="0" y="4977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Freeform 31"/>
          <p:cNvSpPr/>
          <p:nvPr/>
        </p:nvSpPr>
        <p:spPr>
          <a:xfrm>
            <a:off x="801841" y="7291305"/>
            <a:ext cx="466156" cy="437604"/>
          </a:xfrm>
          <a:custGeom>
            <a:avLst/>
            <a:gdLst/>
            <a:ahLst/>
            <a:cxnLst/>
            <a:rect l="l" t="t" r="r" b="b"/>
            <a:pathLst>
              <a:path w="466156" h="437604">
                <a:moveTo>
                  <a:pt x="0" y="0"/>
                </a:moveTo>
                <a:lnTo>
                  <a:pt x="466156" y="0"/>
                </a:lnTo>
                <a:lnTo>
                  <a:pt x="466156" y="437604"/>
                </a:lnTo>
                <a:lnTo>
                  <a:pt x="0" y="437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Freeform 32"/>
          <p:cNvSpPr/>
          <p:nvPr/>
        </p:nvSpPr>
        <p:spPr>
          <a:xfrm>
            <a:off x="6160387" y="8712692"/>
            <a:ext cx="605003" cy="605003"/>
          </a:xfrm>
          <a:custGeom>
            <a:avLst/>
            <a:gdLst/>
            <a:ahLst/>
            <a:cxnLst/>
            <a:rect l="l" t="t" r="r" b="b"/>
            <a:pathLst>
              <a:path w="605003" h="605003">
                <a:moveTo>
                  <a:pt x="0" y="0"/>
                </a:moveTo>
                <a:lnTo>
                  <a:pt x="605003" y="0"/>
                </a:lnTo>
                <a:lnTo>
                  <a:pt x="605003" y="605003"/>
                </a:lnTo>
                <a:lnTo>
                  <a:pt x="0" y="60500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Freeform 33"/>
          <p:cNvSpPr/>
          <p:nvPr/>
        </p:nvSpPr>
        <p:spPr>
          <a:xfrm>
            <a:off x="794407" y="8126930"/>
            <a:ext cx="503564" cy="503564"/>
          </a:xfrm>
          <a:custGeom>
            <a:avLst/>
            <a:gdLst/>
            <a:ahLst/>
            <a:cxnLst/>
            <a:rect l="l" t="t" r="r" b="b"/>
            <a:pathLst>
              <a:path w="503564" h="503564">
                <a:moveTo>
                  <a:pt x="0" y="0"/>
                </a:moveTo>
                <a:lnTo>
                  <a:pt x="503564" y="0"/>
                </a:lnTo>
                <a:lnTo>
                  <a:pt x="503564" y="503564"/>
                </a:lnTo>
                <a:lnTo>
                  <a:pt x="0" y="5035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Freeform 34"/>
          <p:cNvSpPr/>
          <p:nvPr/>
        </p:nvSpPr>
        <p:spPr>
          <a:xfrm>
            <a:off x="801841" y="9001969"/>
            <a:ext cx="488696" cy="488696"/>
          </a:xfrm>
          <a:custGeom>
            <a:avLst/>
            <a:gdLst/>
            <a:ahLst/>
            <a:cxnLst/>
            <a:rect l="l" t="t" r="r" b="b"/>
            <a:pathLst>
              <a:path w="488696" h="488696">
                <a:moveTo>
                  <a:pt x="0" y="0"/>
                </a:moveTo>
                <a:lnTo>
                  <a:pt x="488696" y="0"/>
                </a:lnTo>
                <a:lnTo>
                  <a:pt x="488696" y="488696"/>
                </a:lnTo>
                <a:lnTo>
                  <a:pt x="0" y="4886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TextBox 35"/>
          <p:cNvSpPr txBox="1"/>
          <p:nvPr/>
        </p:nvSpPr>
        <p:spPr>
          <a:xfrm>
            <a:off x="654304" y="5524657"/>
            <a:ext cx="5294062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Tablet-Bestandteile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Das Tablet kennenlernen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760683" y="7100805"/>
            <a:ext cx="3884862" cy="2811736"/>
            <a:chOff x="0" y="0"/>
            <a:chExt cx="5179816" cy="3748982"/>
          </a:xfrm>
        </p:grpSpPr>
        <p:sp>
          <p:nvSpPr>
            <p:cNvPr id="37" name="Freeform 37"/>
            <p:cNvSpPr/>
            <p:nvPr/>
          </p:nvSpPr>
          <p:spPr>
            <a:xfrm rot="-5400000">
              <a:off x="715417" y="-715417"/>
              <a:ext cx="3748982" cy="5179816"/>
            </a:xfrm>
            <a:custGeom>
              <a:avLst/>
              <a:gdLst/>
              <a:ahLst/>
              <a:cxnLst/>
              <a:rect l="l" t="t" r="r" b="b"/>
              <a:pathLst>
                <a:path w="3748982" h="5179816">
                  <a:moveTo>
                    <a:pt x="0" y="0"/>
                  </a:moveTo>
                  <a:lnTo>
                    <a:pt x="3748982" y="0"/>
                  </a:lnTo>
                  <a:lnTo>
                    <a:pt x="3748982" y="5179816"/>
                  </a:lnTo>
                  <a:lnTo>
                    <a:pt x="0" y="5179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45565" t="-21805" r="-28923" b="-448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8" name="Group 38"/>
            <p:cNvGrpSpPr/>
            <p:nvPr/>
          </p:nvGrpSpPr>
          <p:grpSpPr>
            <a:xfrm rot="-5400000">
              <a:off x="802136" y="-412025"/>
              <a:ext cx="3345570" cy="4573033"/>
              <a:chOff x="0" y="0"/>
              <a:chExt cx="1057666" cy="1445715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057666" cy="1445715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45715">
                    <a:moveTo>
                      <a:pt x="30854" y="0"/>
                    </a:moveTo>
                    <a:lnTo>
                      <a:pt x="1026812" y="0"/>
                    </a:lnTo>
                    <a:cubicBezTo>
                      <a:pt x="1034995" y="0"/>
                      <a:pt x="1042843" y="3251"/>
                      <a:pt x="1048629" y="9037"/>
                    </a:cubicBezTo>
                    <a:cubicBezTo>
                      <a:pt x="1054415" y="14823"/>
                      <a:pt x="1057666" y="22671"/>
                      <a:pt x="1057666" y="30854"/>
                    </a:cubicBezTo>
                    <a:lnTo>
                      <a:pt x="1057666" y="1414861"/>
                    </a:lnTo>
                    <a:cubicBezTo>
                      <a:pt x="1057666" y="1423044"/>
                      <a:pt x="1054415" y="1430892"/>
                      <a:pt x="1048629" y="1436678"/>
                    </a:cubicBezTo>
                    <a:cubicBezTo>
                      <a:pt x="1042843" y="1442465"/>
                      <a:pt x="1034995" y="1445715"/>
                      <a:pt x="1026812" y="1445715"/>
                    </a:cubicBezTo>
                    <a:lnTo>
                      <a:pt x="30854" y="1445715"/>
                    </a:lnTo>
                    <a:cubicBezTo>
                      <a:pt x="22671" y="1445715"/>
                      <a:pt x="14823" y="1442465"/>
                      <a:pt x="9037" y="1436678"/>
                    </a:cubicBezTo>
                    <a:cubicBezTo>
                      <a:pt x="3251" y="1430892"/>
                      <a:pt x="0" y="1423044"/>
                      <a:pt x="0" y="1414861"/>
                    </a:cubicBezTo>
                    <a:lnTo>
                      <a:pt x="0" y="30854"/>
                    </a:lnTo>
                    <a:cubicBezTo>
                      <a:pt x="0" y="22671"/>
                      <a:pt x="3251" y="14823"/>
                      <a:pt x="9037" y="9037"/>
                    </a:cubicBezTo>
                    <a:cubicBezTo>
                      <a:pt x="14823" y="3251"/>
                      <a:pt x="22671" y="0"/>
                      <a:pt x="30854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1057666" cy="1474290"/>
              </a:xfrm>
              <a:prstGeom prst="rect">
                <a:avLst/>
              </a:prstGeom>
            </p:spPr>
            <p:txBody>
              <a:bodyPr lIns="49081" tIns="49081" rIns="49081" bIns="49081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43751" y="1846666"/>
              <a:ext cx="114986" cy="114986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</p:grpSp>
      <p:grpSp>
        <p:nvGrpSpPr>
          <p:cNvPr id="44" name="Group 44"/>
          <p:cNvGrpSpPr/>
          <p:nvPr/>
        </p:nvGrpSpPr>
        <p:grpSpPr>
          <a:xfrm>
            <a:off x="5645545" y="8452418"/>
            <a:ext cx="60240" cy="54256"/>
            <a:chOff x="0" y="0"/>
            <a:chExt cx="21588" cy="1944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1588" cy="19444"/>
            </a:xfrm>
            <a:custGeom>
              <a:avLst/>
              <a:gdLst/>
              <a:ahLst/>
              <a:cxnLst/>
              <a:rect l="l" t="t" r="r" b="b"/>
              <a:pathLst>
                <a:path w="21588" h="19444">
                  <a:moveTo>
                    <a:pt x="0" y="0"/>
                  </a:moveTo>
                  <a:lnTo>
                    <a:pt x="21588" y="0"/>
                  </a:lnTo>
                  <a:lnTo>
                    <a:pt x="21588" y="19444"/>
                  </a:lnTo>
                  <a:lnTo>
                    <a:pt x="0" y="19444"/>
                  </a:lnTo>
                  <a:close/>
                </a:path>
              </a:pathLst>
            </a:custGeom>
            <a:solidFill>
              <a:srgbClr val="52921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28575"/>
              <a:ext cx="21588" cy="48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035776" y="6483274"/>
            <a:ext cx="4639888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Wo findest du das auf dem Tablet?  Verbinde.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" name="Freeform 48"/>
          <p:cNvSpPr/>
          <p:nvPr/>
        </p:nvSpPr>
        <p:spPr>
          <a:xfrm>
            <a:off x="615372" y="6501075"/>
            <a:ext cx="282830" cy="282830"/>
          </a:xfrm>
          <a:custGeom>
            <a:avLst/>
            <a:gdLst/>
            <a:ahLst/>
            <a:cxnLst/>
            <a:rect l="l" t="t" r="r" b="b"/>
            <a:pathLst>
              <a:path w="282830" h="282830">
                <a:moveTo>
                  <a:pt x="0" y="0"/>
                </a:moveTo>
                <a:lnTo>
                  <a:pt x="282830" y="0"/>
                </a:lnTo>
                <a:lnTo>
                  <a:pt x="282830" y="282830"/>
                </a:lnTo>
                <a:lnTo>
                  <a:pt x="0" y="2828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9" name="Group 49"/>
          <p:cNvGrpSpPr/>
          <p:nvPr/>
        </p:nvGrpSpPr>
        <p:grpSpPr>
          <a:xfrm>
            <a:off x="5645545" y="7733621"/>
            <a:ext cx="60240" cy="54256"/>
            <a:chOff x="0" y="0"/>
            <a:chExt cx="21588" cy="19444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1588" cy="19444"/>
            </a:xfrm>
            <a:custGeom>
              <a:avLst/>
              <a:gdLst/>
              <a:ahLst/>
              <a:cxnLst/>
              <a:rect l="l" t="t" r="r" b="b"/>
              <a:pathLst>
                <a:path w="21588" h="19444">
                  <a:moveTo>
                    <a:pt x="0" y="0"/>
                  </a:moveTo>
                  <a:lnTo>
                    <a:pt x="21588" y="0"/>
                  </a:lnTo>
                  <a:lnTo>
                    <a:pt x="21588" y="19444"/>
                  </a:lnTo>
                  <a:lnTo>
                    <a:pt x="0" y="19444"/>
                  </a:lnTo>
                  <a:close/>
                </a:path>
              </a:pathLst>
            </a:custGeom>
            <a:solidFill>
              <a:srgbClr val="52921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21588" cy="48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 rot="-3110021">
            <a:off x="5267372" y="6563607"/>
            <a:ext cx="345202" cy="251618"/>
            <a:chOff x="0" y="0"/>
            <a:chExt cx="460269" cy="335491"/>
          </a:xfrm>
        </p:grpSpPr>
        <p:sp>
          <p:nvSpPr>
            <p:cNvPr id="53" name="AutoShape 53"/>
            <p:cNvSpPr/>
            <p:nvPr/>
          </p:nvSpPr>
          <p:spPr>
            <a:xfrm>
              <a:off x="5282" y="83393"/>
              <a:ext cx="205791" cy="231089"/>
            </a:xfrm>
            <a:prstGeom prst="line">
              <a:avLst/>
            </a:prstGeom>
            <a:ln w="14144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79095" y="0"/>
              <a:ext cx="281174" cy="335491"/>
            </a:xfrm>
            <a:custGeom>
              <a:avLst/>
              <a:gdLst/>
              <a:ahLst/>
              <a:cxnLst/>
              <a:rect l="l" t="t" r="r" b="b"/>
              <a:pathLst>
                <a:path w="281174" h="335491">
                  <a:moveTo>
                    <a:pt x="0" y="0"/>
                  </a:moveTo>
                  <a:lnTo>
                    <a:pt x="281174" y="0"/>
                  </a:lnTo>
                  <a:lnTo>
                    <a:pt x="281174" y="335491"/>
                  </a:lnTo>
                  <a:lnTo>
                    <a:pt x="0" y="335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9658" r="-96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5645545" y="9158860"/>
            <a:ext cx="60240" cy="54256"/>
            <a:chOff x="0" y="0"/>
            <a:chExt cx="21588" cy="19444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1588" cy="19444"/>
            </a:xfrm>
            <a:custGeom>
              <a:avLst/>
              <a:gdLst/>
              <a:ahLst/>
              <a:cxnLst/>
              <a:rect l="l" t="t" r="r" b="b"/>
              <a:pathLst>
                <a:path w="21588" h="19444">
                  <a:moveTo>
                    <a:pt x="0" y="0"/>
                  </a:moveTo>
                  <a:lnTo>
                    <a:pt x="21588" y="0"/>
                  </a:lnTo>
                  <a:lnTo>
                    <a:pt x="21588" y="19444"/>
                  </a:lnTo>
                  <a:lnTo>
                    <a:pt x="0" y="19444"/>
                  </a:lnTo>
                  <a:close/>
                </a:path>
              </a:pathLst>
            </a:custGeom>
            <a:solidFill>
              <a:srgbClr val="52921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28575"/>
              <a:ext cx="21588" cy="48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700444" y="9131732"/>
            <a:ext cx="60240" cy="54256"/>
            <a:chOff x="0" y="0"/>
            <a:chExt cx="21588" cy="19444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21588" cy="19444"/>
            </a:xfrm>
            <a:custGeom>
              <a:avLst/>
              <a:gdLst/>
              <a:ahLst/>
              <a:cxnLst/>
              <a:rect l="l" t="t" r="r" b="b"/>
              <a:pathLst>
                <a:path w="21588" h="19444">
                  <a:moveTo>
                    <a:pt x="0" y="0"/>
                  </a:moveTo>
                  <a:lnTo>
                    <a:pt x="21588" y="0"/>
                  </a:lnTo>
                  <a:lnTo>
                    <a:pt x="21588" y="19444"/>
                  </a:lnTo>
                  <a:lnTo>
                    <a:pt x="0" y="19444"/>
                  </a:lnTo>
                  <a:close/>
                </a:path>
              </a:pathLst>
            </a:custGeom>
            <a:solidFill>
              <a:srgbClr val="52921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21588" cy="48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700444" y="7779423"/>
            <a:ext cx="60240" cy="54256"/>
            <a:chOff x="0" y="0"/>
            <a:chExt cx="21588" cy="19444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1588" cy="19444"/>
            </a:xfrm>
            <a:custGeom>
              <a:avLst/>
              <a:gdLst/>
              <a:ahLst/>
              <a:cxnLst/>
              <a:rect l="l" t="t" r="r" b="b"/>
              <a:pathLst>
                <a:path w="21588" h="19444">
                  <a:moveTo>
                    <a:pt x="0" y="0"/>
                  </a:moveTo>
                  <a:lnTo>
                    <a:pt x="21588" y="0"/>
                  </a:lnTo>
                  <a:lnTo>
                    <a:pt x="21588" y="19444"/>
                  </a:lnTo>
                  <a:lnTo>
                    <a:pt x="0" y="19444"/>
                  </a:lnTo>
                  <a:close/>
                </a:path>
              </a:pathLst>
            </a:custGeom>
            <a:solidFill>
              <a:srgbClr val="52921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21588" cy="48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2376264" y="7053180"/>
            <a:ext cx="60240" cy="47625"/>
            <a:chOff x="0" y="0"/>
            <a:chExt cx="21588" cy="17068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1588" cy="17068"/>
            </a:xfrm>
            <a:custGeom>
              <a:avLst/>
              <a:gdLst/>
              <a:ahLst/>
              <a:cxnLst/>
              <a:rect l="l" t="t" r="r" b="b"/>
              <a:pathLst>
                <a:path w="21588" h="17068">
                  <a:moveTo>
                    <a:pt x="0" y="0"/>
                  </a:moveTo>
                  <a:lnTo>
                    <a:pt x="21588" y="0"/>
                  </a:lnTo>
                  <a:lnTo>
                    <a:pt x="21588" y="17068"/>
                  </a:lnTo>
                  <a:lnTo>
                    <a:pt x="0" y="17068"/>
                  </a:lnTo>
                  <a:close/>
                </a:path>
              </a:pathLst>
            </a:custGeom>
            <a:solidFill>
              <a:srgbClr val="52921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28575"/>
              <a:ext cx="21588" cy="4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700444" y="7353692"/>
            <a:ext cx="60240" cy="54256"/>
            <a:chOff x="0" y="0"/>
            <a:chExt cx="21588" cy="19444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21588" cy="19444"/>
            </a:xfrm>
            <a:custGeom>
              <a:avLst/>
              <a:gdLst/>
              <a:ahLst/>
              <a:cxnLst/>
              <a:rect l="l" t="t" r="r" b="b"/>
              <a:pathLst>
                <a:path w="21588" h="19444">
                  <a:moveTo>
                    <a:pt x="0" y="0"/>
                  </a:moveTo>
                  <a:lnTo>
                    <a:pt x="21588" y="0"/>
                  </a:lnTo>
                  <a:lnTo>
                    <a:pt x="21588" y="19444"/>
                  </a:lnTo>
                  <a:lnTo>
                    <a:pt x="0" y="19444"/>
                  </a:lnTo>
                  <a:close/>
                </a:path>
              </a:pathLst>
            </a:custGeom>
            <a:solidFill>
              <a:srgbClr val="52921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28575"/>
              <a:ext cx="21588" cy="48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6015086" y="5374669"/>
            <a:ext cx="798442" cy="1198412"/>
            <a:chOff x="0" y="0"/>
            <a:chExt cx="1064590" cy="1597883"/>
          </a:xfrm>
        </p:grpSpPr>
        <p:sp>
          <p:nvSpPr>
            <p:cNvPr id="71" name="Freeform 71"/>
            <p:cNvSpPr/>
            <p:nvPr/>
          </p:nvSpPr>
          <p:spPr>
            <a:xfrm flipH="1">
              <a:off x="0" y="0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90" y="0"/>
                  </a:moveTo>
                  <a:lnTo>
                    <a:pt x="0" y="0"/>
                  </a:lnTo>
                  <a:lnTo>
                    <a:pt x="0" y="1597883"/>
                  </a:lnTo>
                  <a:lnTo>
                    <a:pt x="1064590" y="1597883"/>
                  </a:lnTo>
                  <a:lnTo>
                    <a:pt x="106459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110390" y="950460"/>
              <a:ext cx="572443" cy="381390"/>
            </a:xfrm>
            <a:custGeom>
              <a:avLst/>
              <a:gdLst/>
              <a:ahLst/>
              <a:cxnLst/>
              <a:rect l="l" t="t" r="r" b="b"/>
              <a:pathLst>
                <a:path w="572443" h="381390">
                  <a:moveTo>
                    <a:pt x="0" y="0"/>
                  </a:moveTo>
                  <a:lnTo>
                    <a:pt x="572443" y="0"/>
                  </a:lnTo>
                  <a:lnTo>
                    <a:pt x="572443" y="381390"/>
                  </a:lnTo>
                  <a:lnTo>
                    <a:pt x="0" y="381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4813" y="353357"/>
            <a:ext cx="6812592" cy="4883754"/>
            <a:chOff x="0" y="0"/>
            <a:chExt cx="9083456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602840" y="542674"/>
            <a:ext cx="5294062" cy="1213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Tablet-Bestandteile 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Das Tablet kennenlernen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4894027" y="4070393"/>
            <a:ext cx="965065" cy="442823"/>
            <a:chOff x="0" y="0"/>
            <a:chExt cx="345858" cy="1586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45858" cy="158698"/>
            </a:xfrm>
            <a:custGeom>
              <a:avLst/>
              <a:gdLst/>
              <a:ahLst/>
              <a:cxnLst/>
              <a:rect l="l" t="t" r="r" b="b"/>
              <a:pathLst>
                <a:path w="345858" h="158698">
                  <a:moveTo>
                    <a:pt x="79349" y="0"/>
                  </a:moveTo>
                  <a:lnTo>
                    <a:pt x="266509" y="0"/>
                  </a:lnTo>
                  <a:cubicBezTo>
                    <a:pt x="310332" y="0"/>
                    <a:pt x="345858" y="35526"/>
                    <a:pt x="345858" y="79349"/>
                  </a:cubicBezTo>
                  <a:lnTo>
                    <a:pt x="345858" y="79349"/>
                  </a:lnTo>
                  <a:cubicBezTo>
                    <a:pt x="345858" y="123172"/>
                    <a:pt x="310332" y="158698"/>
                    <a:pt x="266509" y="158698"/>
                  </a:cubicBezTo>
                  <a:lnTo>
                    <a:pt x="79349" y="158698"/>
                  </a:lnTo>
                  <a:cubicBezTo>
                    <a:pt x="35526" y="158698"/>
                    <a:pt x="0" y="123172"/>
                    <a:pt x="0" y="79349"/>
                  </a:cubicBezTo>
                  <a:lnTo>
                    <a:pt x="0" y="79349"/>
                  </a:lnTo>
                  <a:cubicBezTo>
                    <a:pt x="0" y="35526"/>
                    <a:pt x="35526" y="0"/>
                    <a:pt x="7934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45858" cy="206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95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aufladen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94027" y="4689863"/>
            <a:ext cx="1032158" cy="442823"/>
            <a:chOff x="0" y="0"/>
            <a:chExt cx="369902" cy="1586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9902" cy="158698"/>
            </a:xfrm>
            <a:custGeom>
              <a:avLst/>
              <a:gdLst/>
              <a:ahLst/>
              <a:cxnLst/>
              <a:rect l="l" t="t" r="r" b="b"/>
              <a:pathLst>
                <a:path w="369902" h="158698">
                  <a:moveTo>
                    <a:pt x="79349" y="0"/>
                  </a:moveTo>
                  <a:lnTo>
                    <a:pt x="290553" y="0"/>
                  </a:lnTo>
                  <a:cubicBezTo>
                    <a:pt x="311598" y="0"/>
                    <a:pt x="331781" y="8360"/>
                    <a:pt x="346661" y="23241"/>
                  </a:cubicBezTo>
                  <a:cubicBezTo>
                    <a:pt x="361542" y="38122"/>
                    <a:pt x="369902" y="58304"/>
                    <a:pt x="369902" y="79349"/>
                  </a:cubicBezTo>
                  <a:lnTo>
                    <a:pt x="369902" y="79349"/>
                  </a:lnTo>
                  <a:cubicBezTo>
                    <a:pt x="369902" y="123172"/>
                    <a:pt x="334377" y="158698"/>
                    <a:pt x="290553" y="158698"/>
                  </a:cubicBezTo>
                  <a:lnTo>
                    <a:pt x="79349" y="158698"/>
                  </a:lnTo>
                  <a:cubicBezTo>
                    <a:pt x="35526" y="158698"/>
                    <a:pt x="0" y="123172"/>
                    <a:pt x="0" y="79349"/>
                  </a:cubicBezTo>
                  <a:lnTo>
                    <a:pt x="0" y="79349"/>
                  </a:lnTo>
                  <a:cubicBezTo>
                    <a:pt x="0" y="35526"/>
                    <a:pt x="35526" y="0"/>
                    <a:pt x="7934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69902" cy="206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95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laut / leise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300165" y="4639639"/>
            <a:ext cx="959671" cy="524220"/>
            <a:chOff x="0" y="0"/>
            <a:chExt cx="1279561" cy="69896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79561" cy="698960"/>
            </a:xfrm>
            <a:custGeom>
              <a:avLst/>
              <a:gdLst/>
              <a:ahLst/>
              <a:cxnLst/>
              <a:rect l="l" t="t" r="r" b="b"/>
              <a:pathLst>
                <a:path w="1279561" h="698960">
                  <a:moveTo>
                    <a:pt x="0" y="0"/>
                  </a:moveTo>
                  <a:lnTo>
                    <a:pt x="1279561" y="0"/>
                  </a:lnTo>
                  <a:lnTo>
                    <a:pt x="1279561" y="698960"/>
                  </a:lnTo>
                  <a:lnTo>
                    <a:pt x="0" y="698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24108" y="29618"/>
              <a:ext cx="631344" cy="631344"/>
            </a:xfrm>
            <a:custGeom>
              <a:avLst/>
              <a:gdLst/>
              <a:ahLst/>
              <a:cxnLst/>
              <a:rect l="l" t="t" r="r" b="b"/>
              <a:pathLst>
                <a:path w="631344" h="631344">
                  <a:moveTo>
                    <a:pt x="0" y="0"/>
                  </a:moveTo>
                  <a:lnTo>
                    <a:pt x="631345" y="0"/>
                  </a:lnTo>
                  <a:lnTo>
                    <a:pt x="631345" y="631344"/>
                  </a:lnTo>
                  <a:lnTo>
                    <a:pt x="0" y="631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290006" y="3373401"/>
            <a:ext cx="969830" cy="529770"/>
            <a:chOff x="0" y="0"/>
            <a:chExt cx="1293106" cy="70635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93106" cy="706359"/>
            </a:xfrm>
            <a:custGeom>
              <a:avLst/>
              <a:gdLst/>
              <a:ahLst/>
              <a:cxnLst/>
              <a:rect l="l" t="t" r="r" b="b"/>
              <a:pathLst>
                <a:path w="1293106" h="706359">
                  <a:moveTo>
                    <a:pt x="0" y="0"/>
                  </a:moveTo>
                  <a:lnTo>
                    <a:pt x="1293106" y="0"/>
                  </a:lnTo>
                  <a:lnTo>
                    <a:pt x="1293106" y="706359"/>
                  </a:lnTo>
                  <a:lnTo>
                    <a:pt x="0" y="706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11111" y="152786"/>
              <a:ext cx="426937" cy="400787"/>
            </a:xfrm>
            <a:custGeom>
              <a:avLst/>
              <a:gdLst/>
              <a:ahLst/>
              <a:cxnLst/>
              <a:rect l="l" t="t" r="r" b="b"/>
              <a:pathLst>
                <a:path w="426937" h="400787">
                  <a:moveTo>
                    <a:pt x="0" y="0"/>
                  </a:moveTo>
                  <a:lnTo>
                    <a:pt x="426936" y="0"/>
                  </a:lnTo>
                  <a:lnTo>
                    <a:pt x="426936" y="400787"/>
                  </a:lnTo>
                  <a:lnTo>
                    <a:pt x="0" y="400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" name="Group 25"/>
          <p:cNvGrpSpPr/>
          <p:nvPr/>
        </p:nvGrpSpPr>
        <p:grpSpPr>
          <a:xfrm rot="-4117258">
            <a:off x="923928" y="537993"/>
            <a:ext cx="2007486" cy="2984455"/>
            <a:chOff x="0" y="0"/>
            <a:chExt cx="2676648" cy="3979273"/>
          </a:xfrm>
        </p:grpSpPr>
        <p:sp>
          <p:nvSpPr>
            <p:cNvPr id="26" name="TextBox 26"/>
            <p:cNvSpPr txBox="1"/>
            <p:nvPr/>
          </p:nvSpPr>
          <p:spPr>
            <a:xfrm rot="4117258">
              <a:off x="-498410" y="1247637"/>
              <a:ext cx="3717817" cy="14666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</a:t>
              </a:r>
            </a:p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gehört zusammen?</a:t>
              </a:r>
            </a:p>
            <a:p>
              <a:pPr algn="l">
                <a:lnSpc>
                  <a:spcPts val="2239"/>
                </a:lnSpc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7124" y="1871341"/>
              <a:ext cx="369553" cy="377979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679253" y="1734940"/>
              <a:ext cx="504923" cy="548742"/>
            </a:xfrm>
            <a:custGeom>
              <a:avLst/>
              <a:gdLst/>
              <a:ahLst/>
              <a:cxnLst/>
              <a:rect l="l" t="t" r="r" b="b"/>
              <a:pathLst>
                <a:path w="504923" h="548742">
                  <a:moveTo>
                    <a:pt x="0" y="0"/>
                  </a:moveTo>
                  <a:lnTo>
                    <a:pt x="504923" y="0"/>
                  </a:lnTo>
                  <a:lnTo>
                    <a:pt x="504923" y="548742"/>
                  </a:lnTo>
                  <a:lnTo>
                    <a:pt x="0" y="5487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339" r="-43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00165" y="4020169"/>
            <a:ext cx="959671" cy="524220"/>
            <a:chOff x="0" y="0"/>
            <a:chExt cx="1279561" cy="69896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79561" cy="698960"/>
            </a:xfrm>
            <a:custGeom>
              <a:avLst/>
              <a:gdLst/>
              <a:ahLst/>
              <a:cxnLst/>
              <a:rect l="l" t="t" r="r" b="b"/>
              <a:pathLst>
                <a:path w="1279561" h="698960">
                  <a:moveTo>
                    <a:pt x="0" y="0"/>
                  </a:moveTo>
                  <a:lnTo>
                    <a:pt x="1279561" y="0"/>
                  </a:lnTo>
                  <a:lnTo>
                    <a:pt x="1279561" y="698960"/>
                  </a:lnTo>
                  <a:lnTo>
                    <a:pt x="0" y="698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362667" y="72366"/>
              <a:ext cx="554227" cy="554227"/>
            </a:xfrm>
            <a:custGeom>
              <a:avLst/>
              <a:gdLst/>
              <a:ahLst/>
              <a:cxnLst/>
              <a:rect l="l" t="t" r="r" b="b"/>
              <a:pathLst>
                <a:path w="554227" h="554227">
                  <a:moveTo>
                    <a:pt x="0" y="0"/>
                  </a:moveTo>
                  <a:lnTo>
                    <a:pt x="554227" y="0"/>
                  </a:lnTo>
                  <a:lnTo>
                    <a:pt x="554227" y="554228"/>
                  </a:lnTo>
                  <a:lnTo>
                    <a:pt x="0" y="554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321852" y="1479589"/>
            <a:ext cx="959671" cy="524220"/>
            <a:chOff x="0" y="0"/>
            <a:chExt cx="1279561" cy="69896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79561" cy="698960"/>
            </a:xfrm>
            <a:custGeom>
              <a:avLst/>
              <a:gdLst/>
              <a:ahLst/>
              <a:cxnLst/>
              <a:rect l="l" t="t" r="r" b="b"/>
              <a:pathLst>
                <a:path w="1279561" h="698960">
                  <a:moveTo>
                    <a:pt x="0" y="0"/>
                  </a:moveTo>
                  <a:lnTo>
                    <a:pt x="1279561" y="0"/>
                  </a:lnTo>
                  <a:lnTo>
                    <a:pt x="1279561" y="698960"/>
                  </a:lnTo>
                  <a:lnTo>
                    <a:pt x="0" y="698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91543" y="104744"/>
              <a:ext cx="496475" cy="496475"/>
            </a:xfrm>
            <a:custGeom>
              <a:avLst/>
              <a:gdLst/>
              <a:ahLst/>
              <a:cxnLst/>
              <a:rect l="l" t="t" r="r" b="b"/>
              <a:pathLst>
                <a:path w="496475" h="496475">
                  <a:moveTo>
                    <a:pt x="0" y="0"/>
                  </a:moveTo>
                  <a:lnTo>
                    <a:pt x="496475" y="0"/>
                  </a:lnTo>
                  <a:lnTo>
                    <a:pt x="496475" y="496475"/>
                  </a:lnTo>
                  <a:lnTo>
                    <a:pt x="0" y="496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94027" y="2168333"/>
            <a:ext cx="2110864" cy="442823"/>
            <a:chOff x="0" y="0"/>
            <a:chExt cx="756486" cy="15869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56486" cy="158698"/>
            </a:xfrm>
            <a:custGeom>
              <a:avLst/>
              <a:gdLst/>
              <a:ahLst/>
              <a:cxnLst/>
              <a:rect l="l" t="t" r="r" b="b"/>
              <a:pathLst>
                <a:path w="756486" h="158698">
                  <a:moveTo>
                    <a:pt x="44012" y="0"/>
                  </a:moveTo>
                  <a:lnTo>
                    <a:pt x="712474" y="0"/>
                  </a:lnTo>
                  <a:cubicBezTo>
                    <a:pt x="736781" y="0"/>
                    <a:pt x="756486" y="19705"/>
                    <a:pt x="756486" y="44012"/>
                  </a:cubicBezTo>
                  <a:lnTo>
                    <a:pt x="756486" y="114686"/>
                  </a:lnTo>
                  <a:cubicBezTo>
                    <a:pt x="756486" y="138993"/>
                    <a:pt x="736781" y="158698"/>
                    <a:pt x="712474" y="158698"/>
                  </a:cubicBezTo>
                  <a:lnTo>
                    <a:pt x="44012" y="158698"/>
                  </a:lnTo>
                  <a:cubicBezTo>
                    <a:pt x="32339" y="158698"/>
                    <a:pt x="21145" y="154061"/>
                    <a:pt x="12891" y="145807"/>
                  </a:cubicBezTo>
                  <a:cubicBezTo>
                    <a:pt x="4637" y="137553"/>
                    <a:pt x="0" y="126359"/>
                    <a:pt x="0" y="114686"/>
                  </a:cubicBezTo>
                  <a:lnTo>
                    <a:pt x="0" y="44012"/>
                  </a:lnTo>
                  <a:cubicBezTo>
                    <a:pt x="0" y="19705"/>
                    <a:pt x="19705" y="0"/>
                    <a:pt x="44012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756486" cy="206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95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 anschließen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894027" y="2787803"/>
            <a:ext cx="820538" cy="442823"/>
            <a:chOff x="0" y="0"/>
            <a:chExt cx="294062" cy="15869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94062" cy="158698"/>
            </a:xfrm>
            <a:custGeom>
              <a:avLst/>
              <a:gdLst/>
              <a:ahLst/>
              <a:cxnLst/>
              <a:rect l="l" t="t" r="r" b="b"/>
              <a:pathLst>
                <a:path w="294062" h="158698">
                  <a:moveTo>
                    <a:pt x="79349" y="0"/>
                  </a:moveTo>
                  <a:lnTo>
                    <a:pt x="214713" y="0"/>
                  </a:lnTo>
                  <a:cubicBezTo>
                    <a:pt x="258537" y="0"/>
                    <a:pt x="294062" y="35526"/>
                    <a:pt x="294062" y="79349"/>
                  </a:cubicBezTo>
                  <a:lnTo>
                    <a:pt x="294062" y="79349"/>
                  </a:lnTo>
                  <a:cubicBezTo>
                    <a:pt x="294062" y="123172"/>
                    <a:pt x="258537" y="158698"/>
                    <a:pt x="214713" y="158698"/>
                  </a:cubicBezTo>
                  <a:lnTo>
                    <a:pt x="79349" y="158698"/>
                  </a:lnTo>
                  <a:cubicBezTo>
                    <a:pt x="35526" y="158698"/>
                    <a:pt x="0" y="123172"/>
                    <a:pt x="0" y="79349"/>
                  </a:cubicBezTo>
                  <a:lnTo>
                    <a:pt x="0" y="79349"/>
                  </a:lnTo>
                  <a:cubicBezTo>
                    <a:pt x="0" y="35526"/>
                    <a:pt x="35526" y="0"/>
                    <a:pt x="7934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294062" cy="206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95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Kamera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894027" y="3426399"/>
            <a:ext cx="2005750" cy="442823"/>
            <a:chOff x="0" y="0"/>
            <a:chExt cx="718816" cy="15869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18816" cy="158698"/>
            </a:xfrm>
            <a:custGeom>
              <a:avLst/>
              <a:gdLst/>
              <a:ahLst/>
              <a:cxnLst/>
              <a:rect l="l" t="t" r="r" b="b"/>
              <a:pathLst>
                <a:path w="718816" h="158698">
                  <a:moveTo>
                    <a:pt x="46318" y="0"/>
                  </a:moveTo>
                  <a:lnTo>
                    <a:pt x="672497" y="0"/>
                  </a:lnTo>
                  <a:cubicBezTo>
                    <a:pt x="698078" y="0"/>
                    <a:pt x="718816" y="20737"/>
                    <a:pt x="718816" y="46318"/>
                  </a:cubicBezTo>
                  <a:lnTo>
                    <a:pt x="718816" y="112380"/>
                  </a:lnTo>
                  <a:cubicBezTo>
                    <a:pt x="718816" y="124664"/>
                    <a:pt x="713936" y="136445"/>
                    <a:pt x="705249" y="145132"/>
                  </a:cubicBezTo>
                  <a:cubicBezTo>
                    <a:pt x="696563" y="153818"/>
                    <a:pt x="684782" y="158698"/>
                    <a:pt x="672497" y="158698"/>
                  </a:cubicBezTo>
                  <a:lnTo>
                    <a:pt x="46318" y="158698"/>
                  </a:lnTo>
                  <a:cubicBezTo>
                    <a:pt x="34034" y="158698"/>
                    <a:pt x="22253" y="153818"/>
                    <a:pt x="13566" y="145132"/>
                  </a:cubicBezTo>
                  <a:cubicBezTo>
                    <a:pt x="4880" y="136445"/>
                    <a:pt x="0" y="124664"/>
                    <a:pt x="0" y="112380"/>
                  </a:cubicBezTo>
                  <a:lnTo>
                    <a:pt x="0" y="46318"/>
                  </a:lnTo>
                  <a:cubicBezTo>
                    <a:pt x="0" y="34034"/>
                    <a:pt x="4880" y="22253"/>
                    <a:pt x="13566" y="13566"/>
                  </a:cubicBezTo>
                  <a:cubicBezTo>
                    <a:pt x="22253" y="4880"/>
                    <a:pt x="34034" y="0"/>
                    <a:pt x="4631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718816" cy="206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95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an- und ausschalten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300165" y="2118109"/>
            <a:ext cx="959671" cy="524220"/>
            <a:chOff x="0" y="0"/>
            <a:chExt cx="1279561" cy="69896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279561" cy="698960"/>
            </a:xfrm>
            <a:custGeom>
              <a:avLst/>
              <a:gdLst/>
              <a:ahLst/>
              <a:cxnLst/>
              <a:rect l="l" t="t" r="r" b="b"/>
              <a:pathLst>
                <a:path w="1279561" h="698960">
                  <a:moveTo>
                    <a:pt x="0" y="0"/>
                  </a:moveTo>
                  <a:lnTo>
                    <a:pt x="1279561" y="0"/>
                  </a:lnTo>
                  <a:lnTo>
                    <a:pt x="1279561" y="698960"/>
                  </a:lnTo>
                  <a:lnTo>
                    <a:pt x="0" y="698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423600" y="133929"/>
              <a:ext cx="432361" cy="432361"/>
            </a:xfrm>
            <a:custGeom>
              <a:avLst/>
              <a:gdLst/>
              <a:ahLst/>
              <a:cxnLst/>
              <a:rect l="l" t="t" r="r" b="b"/>
              <a:pathLst>
                <a:path w="432361" h="432361">
                  <a:moveTo>
                    <a:pt x="0" y="0"/>
                  </a:moveTo>
                  <a:lnTo>
                    <a:pt x="432361" y="0"/>
                  </a:lnTo>
                  <a:lnTo>
                    <a:pt x="432361" y="432362"/>
                  </a:lnTo>
                  <a:lnTo>
                    <a:pt x="0" y="432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7" name="Freeform 47"/>
          <p:cNvSpPr/>
          <p:nvPr/>
        </p:nvSpPr>
        <p:spPr>
          <a:xfrm>
            <a:off x="3300165" y="2737579"/>
            <a:ext cx="959671" cy="524220"/>
          </a:xfrm>
          <a:custGeom>
            <a:avLst/>
            <a:gdLst/>
            <a:ahLst/>
            <a:cxnLst/>
            <a:rect l="l" t="t" r="r" b="b"/>
            <a:pathLst>
              <a:path w="959671" h="524220">
                <a:moveTo>
                  <a:pt x="0" y="0"/>
                </a:moveTo>
                <a:lnTo>
                  <a:pt x="959670" y="0"/>
                </a:lnTo>
                <a:lnTo>
                  <a:pt x="959670" y="524221"/>
                </a:lnTo>
                <a:lnTo>
                  <a:pt x="0" y="524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grpSp>
        <p:nvGrpSpPr>
          <p:cNvPr id="48" name="Group 48"/>
          <p:cNvGrpSpPr/>
          <p:nvPr/>
        </p:nvGrpSpPr>
        <p:grpSpPr>
          <a:xfrm>
            <a:off x="3481985" y="2887082"/>
            <a:ext cx="538248" cy="225214"/>
            <a:chOff x="0" y="0"/>
            <a:chExt cx="717664" cy="300286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37821" cy="300286"/>
            </a:xfrm>
            <a:custGeom>
              <a:avLst/>
              <a:gdLst/>
              <a:ahLst/>
              <a:cxnLst/>
              <a:rect l="l" t="t" r="r" b="b"/>
              <a:pathLst>
                <a:path w="337821" h="300286">
                  <a:moveTo>
                    <a:pt x="0" y="0"/>
                  </a:moveTo>
                  <a:lnTo>
                    <a:pt x="337821" y="0"/>
                  </a:lnTo>
                  <a:lnTo>
                    <a:pt x="337821" y="300286"/>
                  </a:lnTo>
                  <a:lnTo>
                    <a:pt x="0" y="300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417431" y="0"/>
              <a:ext cx="300233" cy="300233"/>
            </a:xfrm>
            <a:custGeom>
              <a:avLst/>
              <a:gdLst/>
              <a:ahLst/>
              <a:cxnLst/>
              <a:rect l="l" t="t" r="r" b="b"/>
              <a:pathLst>
                <a:path w="300233" h="300233">
                  <a:moveTo>
                    <a:pt x="0" y="0"/>
                  </a:moveTo>
                  <a:lnTo>
                    <a:pt x="300233" y="0"/>
                  </a:lnTo>
                  <a:lnTo>
                    <a:pt x="300233" y="300233"/>
                  </a:lnTo>
                  <a:lnTo>
                    <a:pt x="0" y="30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894027" y="1547309"/>
            <a:ext cx="2195656" cy="442823"/>
            <a:chOff x="0" y="0"/>
            <a:chExt cx="786874" cy="15869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786874" cy="158698"/>
            </a:xfrm>
            <a:custGeom>
              <a:avLst/>
              <a:gdLst/>
              <a:ahLst/>
              <a:cxnLst/>
              <a:rect l="l" t="t" r="r" b="b"/>
              <a:pathLst>
                <a:path w="786874" h="158698">
                  <a:moveTo>
                    <a:pt x="42312" y="0"/>
                  </a:moveTo>
                  <a:lnTo>
                    <a:pt x="744561" y="0"/>
                  </a:lnTo>
                  <a:cubicBezTo>
                    <a:pt x="755783" y="0"/>
                    <a:pt x="766546" y="4458"/>
                    <a:pt x="774481" y="12393"/>
                  </a:cubicBezTo>
                  <a:cubicBezTo>
                    <a:pt x="782416" y="20328"/>
                    <a:pt x="786874" y="31090"/>
                    <a:pt x="786874" y="42312"/>
                  </a:cubicBezTo>
                  <a:lnTo>
                    <a:pt x="786874" y="116386"/>
                  </a:lnTo>
                  <a:cubicBezTo>
                    <a:pt x="786874" y="139754"/>
                    <a:pt x="767930" y="158698"/>
                    <a:pt x="744561" y="158698"/>
                  </a:cubicBezTo>
                  <a:lnTo>
                    <a:pt x="42312" y="158698"/>
                  </a:lnTo>
                  <a:cubicBezTo>
                    <a:pt x="31090" y="158698"/>
                    <a:pt x="20328" y="154240"/>
                    <a:pt x="12393" y="146305"/>
                  </a:cubicBezTo>
                  <a:cubicBezTo>
                    <a:pt x="4458" y="138370"/>
                    <a:pt x="0" y="127608"/>
                    <a:pt x="0" y="116386"/>
                  </a:cubicBezTo>
                  <a:lnTo>
                    <a:pt x="0" y="42312"/>
                  </a:lnTo>
                  <a:cubicBezTo>
                    <a:pt x="0" y="31090"/>
                    <a:pt x="4458" y="20328"/>
                    <a:pt x="12393" y="12393"/>
                  </a:cubicBezTo>
                  <a:cubicBezTo>
                    <a:pt x="20328" y="4458"/>
                    <a:pt x="31090" y="0"/>
                    <a:pt x="42312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47625"/>
              <a:ext cx="786874" cy="206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95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Lautsprecher / Mikrofon</a:t>
              </a:r>
            </a:p>
          </p:txBody>
        </p:sp>
      </p:grpSp>
      <p:sp>
        <p:nvSpPr>
          <p:cNvPr id="54" name="Freeform 54"/>
          <p:cNvSpPr/>
          <p:nvPr/>
        </p:nvSpPr>
        <p:spPr>
          <a:xfrm>
            <a:off x="602840" y="4205808"/>
            <a:ext cx="249679" cy="246091"/>
          </a:xfrm>
          <a:custGeom>
            <a:avLst/>
            <a:gdLst/>
            <a:ahLst/>
            <a:cxnLst/>
            <a:rect l="l" t="t" r="r" b="b"/>
            <a:pathLst>
              <a:path w="249679" h="246091">
                <a:moveTo>
                  <a:pt x="0" y="0"/>
                </a:moveTo>
                <a:lnTo>
                  <a:pt x="249678" y="0"/>
                </a:lnTo>
                <a:lnTo>
                  <a:pt x="249678" y="246091"/>
                </a:lnTo>
                <a:lnTo>
                  <a:pt x="0" y="24609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29639" t="-27565" r="-31404" b="-3582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5" name="TextBox 55"/>
          <p:cNvSpPr txBox="1"/>
          <p:nvPr/>
        </p:nvSpPr>
        <p:spPr>
          <a:xfrm>
            <a:off x="1017115" y="4158183"/>
            <a:ext cx="6812592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Findest du diese </a:t>
            </a: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Bestandteile auch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dem Tablet?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5988726" y="353357"/>
            <a:ext cx="815274" cy="1223676"/>
            <a:chOff x="0" y="0"/>
            <a:chExt cx="1087033" cy="1631569"/>
          </a:xfrm>
        </p:grpSpPr>
        <p:sp>
          <p:nvSpPr>
            <p:cNvPr id="57" name="Freeform 57"/>
            <p:cNvSpPr/>
            <p:nvPr/>
          </p:nvSpPr>
          <p:spPr>
            <a:xfrm flipH="1">
              <a:off x="0" y="0"/>
              <a:ext cx="1087033" cy="1631569"/>
            </a:xfrm>
            <a:custGeom>
              <a:avLst/>
              <a:gdLst/>
              <a:ahLst/>
              <a:cxnLst/>
              <a:rect l="l" t="t" r="r" b="b"/>
              <a:pathLst>
                <a:path w="1087033" h="1631569">
                  <a:moveTo>
                    <a:pt x="1087033" y="0"/>
                  </a:moveTo>
                  <a:lnTo>
                    <a:pt x="0" y="0"/>
                  </a:lnTo>
                  <a:lnTo>
                    <a:pt x="0" y="1631569"/>
                  </a:lnTo>
                  <a:lnTo>
                    <a:pt x="1087033" y="1631569"/>
                  </a:lnTo>
                  <a:lnTo>
                    <a:pt x="1087033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282975" y="939634"/>
              <a:ext cx="288144" cy="432486"/>
            </a:xfrm>
            <a:custGeom>
              <a:avLst/>
              <a:gdLst/>
              <a:ahLst/>
              <a:cxnLst/>
              <a:rect l="l" t="t" r="r" b="b"/>
              <a:pathLst>
                <a:path w="288144" h="432486">
                  <a:moveTo>
                    <a:pt x="0" y="0"/>
                  </a:moveTo>
                  <a:lnTo>
                    <a:pt x="288144" y="0"/>
                  </a:lnTo>
                  <a:lnTo>
                    <a:pt x="288144" y="432487"/>
                  </a:lnTo>
                  <a:lnTo>
                    <a:pt x="0" y="432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438206" y="10306821"/>
            <a:ext cx="6726963" cy="246665"/>
            <a:chOff x="0" y="0"/>
            <a:chExt cx="8969283" cy="328887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704" y="5475388"/>
            <a:ext cx="6812592" cy="4816326"/>
            <a:chOff x="0" y="0"/>
            <a:chExt cx="9083456" cy="642176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421768"/>
              <a:chOff x="0" y="0"/>
              <a:chExt cx="2441479" cy="17260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26063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6063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3334"/>
                    </a:lnTo>
                    <a:cubicBezTo>
                      <a:pt x="2441479" y="1715887"/>
                      <a:pt x="2431304" y="1726063"/>
                      <a:pt x="2418751" y="1726063"/>
                    </a:cubicBezTo>
                    <a:lnTo>
                      <a:pt x="22728" y="1726063"/>
                    </a:lnTo>
                    <a:cubicBezTo>
                      <a:pt x="10176" y="1726063"/>
                      <a:pt x="0" y="1715887"/>
                      <a:pt x="0" y="1703334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546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6220873" y="3975952"/>
              <a:ext cx="1524740" cy="832889"/>
            </a:xfrm>
            <a:custGeom>
              <a:avLst/>
              <a:gdLst/>
              <a:ahLst/>
              <a:cxnLst/>
              <a:rect l="l" t="t" r="r" b="b"/>
              <a:pathLst>
                <a:path w="1524740" h="832889">
                  <a:moveTo>
                    <a:pt x="0" y="0"/>
                  </a:moveTo>
                  <a:lnTo>
                    <a:pt x="1524740" y="0"/>
                  </a:lnTo>
                  <a:lnTo>
                    <a:pt x="1524740" y="832890"/>
                  </a:lnTo>
                  <a:lnTo>
                    <a:pt x="0" y="832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667778" y="4068551"/>
              <a:ext cx="630930" cy="630930"/>
            </a:xfrm>
            <a:custGeom>
              <a:avLst/>
              <a:gdLst/>
              <a:ahLst/>
              <a:cxnLst/>
              <a:rect l="l" t="t" r="r" b="b"/>
              <a:pathLst>
                <a:path w="630930" h="630930">
                  <a:moveTo>
                    <a:pt x="0" y="0"/>
                  </a:moveTo>
                  <a:lnTo>
                    <a:pt x="630930" y="0"/>
                  </a:lnTo>
                  <a:lnTo>
                    <a:pt x="630930" y="630930"/>
                  </a:lnTo>
                  <a:lnTo>
                    <a:pt x="0" y="630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220873" y="2698563"/>
              <a:ext cx="1524740" cy="832889"/>
            </a:xfrm>
            <a:custGeom>
              <a:avLst/>
              <a:gdLst/>
              <a:ahLst/>
              <a:cxnLst/>
              <a:rect l="l" t="t" r="r" b="b"/>
              <a:pathLst>
                <a:path w="1524740" h="832889">
                  <a:moveTo>
                    <a:pt x="0" y="0"/>
                  </a:moveTo>
                  <a:lnTo>
                    <a:pt x="1524740" y="0"/>
                  </a:lnTo>
                  <a:lnTo>
                    <a:pt x="1524740" y="832889"/>
                  </a:lnTo>
                  <a:lnTo>
                    <a:pt x="0" y="832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577356" y="2798677"/>
              <a:ext cx="658829" cy="618476"/>
            </a:xfrm>
            <a:custGeom>
              <a:avLst/>
              <a:gdLst/>
              <a:ahLst/>
              <a:cxnLst/>
              <a:rect l="l" t="t" r="r" b="b"/>
              <a:pathLst>
                <a:path w="658829" h="618476">
                  <a:moveTo>
                    <a:pt x="0" y="0"/>
                  </a:moveTo>
                  <a:lnTo>
                    <a:pt x="658829" y="0"/>
                  </a:lnTo>
                  <a:lnTo>
                    <a:pt x="658829" y="618475"/>
                  </a:lnTo>
                  <a:lnTo>
                    <a:pt x="0" y="618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220873" y="5259682"/>
              <a:ext cx="1524740" cy="832889"/>
            </a:xfrm>
            <a:custGeom>
              <a:avLst/>
              <a:gdLst/>
              <a:ahLst/>
              <a:cxnLst/>
              <a:rect l="l" t="t" r="r" b="b"/>
              <a:pathLst>
                <a:path w="1524740" h="832889">
                  <a:moveTo>
                    <a:pt x="0" y="0"/>
                  </a:moveTo>
                  <a:lnTo>
                    <a:pt x="1524740" y="0"/>
                  </a:lnTo>
                  <a:lnTo>
                    <a:pt x="1524740" y="832890"/>
                  </a:lnTo>
                  <a:lnTo>
                    <a:pt x="0" y="832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7167020" y="5463573"/>
              <a:ext cx="431794" cy="431794"/>
            </a:xfrm>
            <a:custGeom>
              <a:avLst/>
              <a:gdLst/>
              <a:ahLst/>
              <a:cxnLst/>
              <a:rect l="l" t="t" r="r" b="b"/>
              <a:pathLst>
                <a:path w="431794" h="431794">
                  <a:moveTo>
                    <a:pt x="0" y="0"/>
                  </a:moveTo>
                  <a:lnTo>
                    <a:pt x="431793" y="0"/>
                  </a:lnTo>
                  <a:lnTo>
                    <a:pt x="431793" y="431794"/>
                  </a:lnTo>
                  <a:lnTo>
                    <a:pt x="0" y="431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382404" y="5431845"/>
              <a:ext cx="549634" cy="488564"/>
            </a:xfrm>
            <a:custGeom>
              <a:avLst/>
              <a:gdLst/>
              <a:ahLst/>
              <a:cxnLst/>
              <a:rect l="l" t="t" r="r" b="b"/>
              <a:pathLst>
                <a:path w="549634" h="488564">
                  <a:moveTo>
                    <a:pt x="0" y="0"/>
                  </a:moveTo>
                  <a:lnTo>
                    <a:pt x="549634" y="0"/>
                  </a:lnTo>
                  <a:lnTo>
                    <a:pt x="549634" y="488564"/>
                  </a:lnTo>
                  <a:lnTo>
                    <a:pt x="0" y="488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959280" y="3975952"/>
              <a:ext cx="1524740" cy="832889"/>
            </a:xfrm>
            <a:custGeom>
              <a:avLst/>
              <a:gdLst/>
              <a:ahLst/>
              <a:cxnLst/>
              <a:rect l="l" t="t" r="r" b="b"/>
              <a:pathLst>
                <a:path w="1524740" h="832889">
                  <a:moveTo>
                    <a:pt x="0" y="0"/>
                  </a:moveTo>
                  <a:lnTo>
                    <a:pt x="1524740" y="0"/>
                  </a:lnTo>
                  <a:lnTo>
                    <a:pt x="1524740" y="832890"/>
                  </a:lnTo>
                  <a:lnTo>
                    <a:pt x="0" y="832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345491" y="4011246"/>
              <a:ext cx="752317" cy="752317"/>
            </a:xfrm>
            <a:custGeom>
              <a:avLst/>
              <a:gdLst/>
              <a:ahLst/>
              <a:cxnLst/>
              <a:rect l="l" t="t" r="r" b="b"/>
              <a:pathLst>
                <a:path w="752317" h="752317">
                  <a:moveTo>
                    <a:pt x="0" y="0"/>
                  </a:moveTo>
                  <a:lnTo>
                    <a:pt x="752317" y="0"/>
                  </a:lnTo>
                  <a:lnTo>
                    <a:pt x="752317" y="752317"/>
                  </a:lnTo>
                  <a:lnTo>
                    <a:pt x="0" y="752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959280" y="2698563"/>
              <a:ext cx="1524740" cy="832889"/>
            </a:xfrm>
            <a:custGeom>
              <a:avLst/>
              <a:gdLst/>
              <a:ahLst/>
              <a:cxnLst/>
              <a:rect l="l" t="t" r="r" b="b"/>
              <a:pathLst>
                <a:path w="1524740" h="832889">
                  <a:moveTo>
                    <a:pt x="0" y="0"/>
                  </a:moveTo>
                  <a:lnTo>
                    <a:pt x="1524740" y="0"/>
                  </a:lnTo>
                  <a:lnTo>
                    <a:pt x="1524740" y="832889"/>
                  </a:lnTo>
                  <a:lnTo>
                    <a:pt x="0" y="832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391438" y="2784796"/>
              <a:ext cx="660424" cy="660424"/>
            </a:xfrm>
            <a:custGeom>
              <a:avLst/>
              <a:gdLst/>
              <a:ahLst/>
              <a:cxnLst/>
              <a:rect l="l" t="t" r="r" b="b"/>
              <a:pathLst>
                <a:path w="660424" h="660424">
                  <a:moveTo>
                    <a:pt x="0" y="0"/>
                  </a:moveTo>
                  <a:lnTo>
                    <a:pt x="660424" y="0"/>
                  </a:lnTo>
                  <a:lnTo>
                    <a:pt x="660424" y="660424"/>
                  </a:lnTo>
                  <a:lnTo>
                    <a:pt x="0" y="660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3593789" y="2698563"/>
              <a:ext cx="1524740" cy="832889"/>
            </a:xfrm>
            <a:custGeom>
              <a:avLst/>
              <a:gdLst/>
              <a:ahLst/>
              <a:cxnLst/>
              <a:rect l="l" t="t" r="r" b="b"/>
              <a:pathLst>
                <a:path w="1524740" h="832889">
                  <a:moveTo>
                    <a:pt x="0" y="0"/>
                  </a:moveTo>
                  <a:lnTo>
                    <a:pt x="1524740" y="0"/>
                  </a:lnTo>
                  <a:lnTo>
                    <a:pt x="1524740" y="832889"/>
                  </a:lnTo>
                  <a:lnTo>
                    <a:pt x="0" y="832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539936" y="2902454"/>
              <a:ext cx="431794" cy="431794"/>
            </a:xfrm>
            <a:custGeom>
              <a:avLst/>
              <a:gdLst/>
              <a:ahLst/>
              <a:cxnLst/>
              <a:rect l="l" t="t" r="r" b="b"/>
              <a:pathLst>
                <a:path w="431794" h="431794">
                  <a:moveTo>
                    <a:pt x="0" y="0"/>
                  </a:moveTo>
                  <a:lnTo>
                    <a:pt x="431793" y="0"/>
                  </a:lnTo>
                  <a:lnTo>
                    <a:pt x="431793" y="431793"/>
                  </a:lnTo>
                  <a:lnTo>
                    <a:pt x="0" y="431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3755320" y="2870726"/>
              <a:ext cx="549634" cy="488564"/>
            </a:xfrm>
            <a:custGeom>
              <a:avLst/>
              <a:gdLst/>
              <a:ahLst/>
              <a:cxnLst/>
              <a:rect l="l" t="t" r="r" b="b"/>
              <a:pathLst>
                <a:path w="549634" h="488564">
                  <a:moveTo>
                    <a:pt x="0" y="0"/>
                  </a:moveTo>
                  <a:lnTo>
                    <a:pt x="549634" y="0"/>
                  </a:lnTo>
                  <a:lnTo>
                    <a:pt x="549634" y="488563"/>
                  </a:lnTo>
                  <a:lnTo>
                    <a:pt x="0" y="488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351546"/>
              <a:ext cx="7058750" cy="534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Du lernst das Tablet kennen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959280" y="5259682"/>
              <a:ext cx="1524740" cy="832889"/>
            </a:xfrm>
            <a:custGeom>
              <a:avLst/>
              <a:gdLst/>
              <a:ahLst/>
              <a:cxnLst/>
              <a:rect l="l" t="t" r="r" b="b"/>
              <a:pathLst>
                <a:path w="1524740" h="832889">
                  <a:moveTo>
                    <a:pt x="0" y="0"/>
                  </a:moveTo>
                  <a:lnTo>
                    <a:pt x="1524740" y="0"/>
                  </a:lnTo>
                  <a:lnTo>
                    <a:pt x="1524740" y="832890"/>
                  </a:lnTo>
                  <a:lnTo>
                    <a:pt x="0" y="832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425847" y="5384496"/>
              <a:ext cx="591605" cy="591605"/>
            </a:xfrm>
            <a:custGeom>
              <a:avLst/>
              <a:gdLst/>
              <a:ahLst/>
              <a:cxnLst/>
              <a:rect l="l" t="t" r="r" b="b"/>
              <a:pathLst>
                <a:path w="591605" h="591605">
                  <a:moveTo>
                    <a:pt x="0" y="0"/>
                  </a:moveTo>
                  <a:lnTo>
                    <a:pt x="591606" y="0"/>
                  </a:lnTo>
                  <a:lnTo>
                    <a:pt x="591606" y="591606"/>
                  </a:lnTo>
                  <a:lnTo>
                    <a:pt x="0" y="591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3593789" y="5259682"/>
              <a:ext cx="1524740" cy="832889"/>
            </a:xfrm>
            <a:custGeom>
              <a:avLst/>
              <a:gdLst/>
              <a:ahLst/>
              <a:cxnLst/>
              <a:rect l="l" t="t" r="r" b="b"/>
              <a:pathLst>
                <a:path w="1524740" h="832889">
                  <a:moveTo>
                    <a:pt x="0" y="0"/>
                  </a:moveTo>
                  <a:lnTo>
                    <a:pt x="1524740" y="0"/>
                  </a:lnTo>
                  <a:lnTo>
                    <a:pt x="1524740" y="832890"/>
                  </a:lnTo>
                  <a:lnTo>
                    <a:pt x="0" y="832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4539936" y="5463573"/>
              <a:ext cx="431794" cy="431794"/>
            </a:xfrm>
            <a:custGeom>
              <a:avLst/>
              <a:gdLst/>
              <a:ahLst/>
              <a:cxnLst/>
              <a:rect l="l" t="t" r="r" b="b"/>
              <a:pathLst>
                <a:path w="431794" h="431794">
                  <a:moveTo>
                    <a:pt x="0" y="0"/>
                  </a:moveTo>
                  <a:lnTo>
                    <a:pt x="431793" y="0"/>
                  </a:lnTo>
                  <a:lnTo>
                    <a:pt x="431793" y="431794"/>
                  </a:lnTo>
                  <a:lnTo>
                    <a:pt x="0" y="431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3755320" y="5431845"/>
              <a:ext cx="549634" cy="488564"/>
            </a:xfrm>
            <a:custGeom>
              <a:avLst/>
              <a:gdLst/>
              <a:ahLst/>
              <a:cxnLst/>
              <a:rect l="l" t="t" r="r" b="b"/>
              <a:pathLst>
                <a:path w="549634" h="488564">
                  <a:moveTo>
                    <a:pt x="0" y="0"/>
                  </a:moveTo>
                  <a:lnTo>
                    <a:pt x="549634" y="0"/>
                  </a:lnTo>
                  <a:lnTo>
                    <a:pt x="549634" y="488564"/>
                  </a:lnTo>
                  <a:lnTo>
                    <a:pt x="0" y="488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10574" y="239043"/>
              <a:ext cx="8083468" cy="651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Vorlage</a:t>
              </a:r>
            </a:p>
          </p:txBody>
        </p:sp>
        <p:sp>
          <p:nvSpPr>
            <p:cNvPr id="33" name="AutoShape 33"/>
            <p:cNvSpPr/>
            <p:nvPr/>
          </p:nvSpPr>
          <p:spPr>
            <a:xfrm flipV="1">
              <a:off x="124440" y="134970"/>
              <a:ext cx="1451528" cy="1281001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 rot="-8100000">
              <a:off x="247410" y="1344538"/>
              <a:ext cx="408384" cy="408384"/>
            </a:xfrm>
            <a:custGeom>
              <a:avLst/>
              <a:gdLst/>
              <a:ahLst/>
              <a:cxnLst/>
              <a:rect l="l" t="t" r="r" b="b"/>
              <a:pathLst>
                <a:path w="408384" h="408384">
                  <a:moveTo>
                    <a:pt x="0" y="0"/>
                  </a:moveTo>
                  <a:lnTo>
                    <a:pt x="408383" y="0"/>
                  </a:lnTo>
                  <a:lnTo>
                    <a:pt x="408383" y="408384"/>
                  </a:lnTo>
                  <a:lnTo>
                    <a:pt x="0" y="408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3593789" y="3975952"/>
              <a:ext cx="1524740" cy="832889"/>
            </a:xfrm>
            <a:custGeom>
              <a:avLst/>
              <a:gdLst/>
              <a:ahLst/>
              <a:cxnLst/>
              <a:rect l="l" t="t" r="r" b="b"/>
              <a:pathLst>
                <a:path w="1524740" h="832889">
                  <a:moveTo>
                    <a:pt x="0" y="0"/>
                  </a:moveTo>
                  <a:lnTo>
                    <a:pt x="1524740" y="0"/>
                  </a:lnTo>
                  <a:lnTo>
                    <a:pt x="1524740" y="832890"/>
                  </a:lnTo>
                  <a:lnTo>
                    <a:pt x="0" y="832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4539936" y="4179843"/>
              <a:ext cx="431794" cy="431794"/>
            </a:xfrm>
            <a:custGeom>
              <a:avLst/>
              <a:gdLst/>
              <a:ahLst/>
              <a:cxnLst/>
              <a:rect l="l" t="t" r="r" b="b"/>
              <a:pathLst>
                <a:path w="431794" h="431794">
                  <a:moveTo>
                    <a:pt x="0" y="0"/>
                  </a:moveTo>
                  <a:lnTo>
                    <a:pt x="431793" y="0"/>
                  </a:lnTo>
                  <a:lnTo>
                    <a:pt x="431793" y="431794"/>
                  </a:lnTo>
                  <a:lnTo>
                    <a:pt x="0" y="431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3755320" y="4148115"/>
              <a:ext cx="549634" cy="488564"/>
            </a:xfrm>
            <a:custGeom>
              <a:avLst/>
              <a:gdLst/>
              <a:ahLst/>
              <a:cxnLst/>
              <a:rect l="l" t="t" r="r" b="b"/>
              <a:pathLst>
                <a:path w="549634" h="488564">
                  <a:moveTo>
                    <a:pt x="0" y="0"/>
                  </a:moveTo>
                  <a:lnTo>
                    <a:pt x="549634" y="0"/>
                  </a:lnTo>
                  <a:lnTo>
                    <a:pt x="549634" y="488564"/>
                  </a:lnTo>
                  <a:lnTo>
                    <a:pt x="0" y="488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226689" y="955669"/>
              <a:ext cx="4020132" cy="414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 b="1">
                  <a:solidFill>
                    <a:srgbClr val="FF3131"/>
                  </a:solidFill>
                  <a:latin typeface="Arial MT Pro Bold"/>
                  <a:ea typeface="Arial MT Pro Bold"/>
                  <a:cs typeface="Arial MT Pro Bold"/>
                  <a:sym typeface="Arial MT Pro Bold"/>
                </a:rPr>
                <a:t>Ausschneidebogen</a:t>
              </a:r>
            </a:p>
            <a:p>
              <a:pPr algn="ctr">
                <a:lnSpc>
                  <a:spcPts val="1260"/>
                </a:lnSpc>
              </a:pPr>
              <a:r>
                <a:rPr lang="en-US" sz="900" b="1">
                  <a:solidFill>
                    <a:srgbClr val="FF3131"/>
                  </a:solidFill>
                  <a:latin typeface="Arial MT Pro Bold"/>
                  <a:ea typeface="Arial MT Pro Bold"/>
                  <a:cs typeface="Arial MT Pro Bold"/>
                  <a:sym typeface="Arial MT Pro Bold"/>
                </a:rPr>
                <a:t>Vorlage zum Ausschneiden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320513" y="1425490"/>
              <a:ext cx="4144216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ctr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Male den Bildschirm blau aus.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366273" y="1771776"/>
              <a:ext cx="7574134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Schneide die Bilder aus. </a:t>
              </a:r>
            </a:p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Klebe sie an die richtige Stelle.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959280" y="1473115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5409821" y="2085861"/>
              <a:ext cx="383149" cy="383149"/>
            </a:xfrm>
            <a:custGeom>
              <a:avLst/>
              <a:gdLst/>
              <a:ahLst/>
              <a:cxnLst/>
              <a:rect l="l" t="t" r="r" b="b"/>
              <a:pathLst>
                <a:path w="383149" h="383149">
                  <a:moveTo>
                    <a:pt x="0" y="0"/>
                  </a:moveTo>
                  <a:lnTo>
                    <a:pt x="383149" y="0"/>
                  </a:lnTo>
                  <a:lnTo>
                    <a:pt x="383149" y="383149"/>
                  </a:lnTo>
                  <a:lnTo>
                    <a:pt x="0" y="38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 rot="-5400000">
              <a:off x="4781485" y="1812426"/>
              <a:ext cx="316947" cy="316947"/>
            </a:xfrm>
            <a:custGeom>
              <a:avLst/>
              <a:gdLst/>
              <a:ahLst/>
              <a:cxnLst/>
              <a:rect l="l" t="t" r="r" b="b"/>
              <a:pathLst>
                <a:path w="316947" h="316947">
                  <a:moveTo>
                    <a:pt x="0" y="0"/>
                  </a:moveTo>
                  <a:lnTo>
                    <a:pt x="316946" y="0"/>
                  </a:lnTo>
                  <a:lnTo>
                    <a:pt x="316946" y="316947"/>
                  </a:lnTo>
                  <a:lnTo>
                    <a:pt x="0" y="316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409821" y="1473115"/>
              <a:ext cx="344163" cy="344163"/>
            </a:xfrm>
            <a:custGeom>
              <a:avLst/>
              <a:gdLst/>
              <a:ahLst/>
              <a:cxnLst/>
              <a:rect l="l" t="t" r="r" b="b"/>
              <a:pathLst>
                <a:path w="344163" h="344163">
                  <a:moveTo>
                    <a:pt x="0" y="0"/>
                  </a:moveTo>
                  <a:lnTo>
                    <a:pt x="344163" y="0"/>
                  </a:lnTo>
                  <a:lnTo>
                    <a:pt x="344163" y="344163"/>
                  </a:lnTo>
                  <a:lnTo>
                    <a:pt x="0" y="344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 flipH="1">
              <a:off x="7547660" y="570746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90" y="0"/>
                  </a:moveTo>
                  <a:lnTo>
                    <a:pt x="0" y="0"/>
                  </a:lnTo>
                  <a:lnTo>
                    <a:pt x="0" y="1597883"/>
                  </a:lnTo>
                  <a:lnTo>
                    <a:pt x="1064590" y="1597883"/>
                  </a:lnTo>
                  <a:lnTo>
                    <a:pt x="106459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7837824" y="1497979"/>
              <a:ext cx="275990" cy="414244"/>
            </a:xfrm>
            <a:custGeom>
              <a:avLst/>
              <a:gdLst/>
              <a:ahLst/>
              <a:cxnLst/>
              <a:rect l="l" t="t" r="r" b="b"/>
              <a:pathLst>
                <a:path w="275990" h="414244">
                  <a:moveTo>
                    <a:pt x="0" y="0"/>
                  </a:moveTo>
                  <a:lnTo>
                    <a:pt x="275991" y="0"/>
                  </a:lnTo>
                  <a:lnTo>
                    <a:pt x="275991" y="414244"/>
                  </a:lnTo>
                  <a:lnTo>
                    <a:pt x="0" y="414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373704" y="323295"/>
            <a:ext cx="6812592" cy="4883754"/>
            <a:chOff x="0" y="0"/>
            <a:chExt cx="9083456" cy="6511672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25302" y="0"/>
              <a:ext cx="9032851" cy="1839958"/>
              <a:chOff x="0" y="0"/>
              <a:chExt cx="2436715" cy="49635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2436715" cy="496350"/>
              </a:xfrm>
              <a:custGeom>
                <a:avLst/>
                <a:gdLst/>
                <a:ahLst/>
                <a:cxnLst/>
                <a:rect l="l" t="t" r="r" b="b"/>
                <a:pathLst>
                  <a:path w="2436715" h="496350">
                    <a:moveTo>
                      <a:pt x="22856" y="0"/>
                    </a:moveTo>
                    <a:lnTo>
                      <a:pt x="2413859" y="0"/>
                    </a:lnTo>
                    <a:cubicBezTo>
                      <a:pt x="2426482" y="0"/>
                      <a:pt x="2436715" y="10233"/>
                      <a:pt x="2436715" y="22856"/>
                    </a:cubicBezTo>
                    <a:lnTo>
                      <a:pt x="2436715" y="473494"/>
                    </a:lnTo>
                    <a:cubicBezTo>
                      <a:pt x="2436715" y="486117"/>
                      <a:pt x="2426482" y="496350"/>
                      <a:pt x="2413859" y="496350"/>
                    </a:cubicBezTo>
                    <a:lnTo>
                      <a:pt x="22856" y="496350"/>
                    </a:lnTo>
                    <a:cubicBezTo>
                      <a:pt x="10233" y="496350"/>
                      <a:pt x="0" y="486117"/>
                      <a:pt x="0" y="473494"/>
                    </a:cubicBezTo>
                    <a:lnTo>
                      <a:pt x="0" y="22856"/>
                    </a:lnTo>
                    <a:cubicBezTo>
                      <a:pt x="0" y="10233"/>
                      <a:pt x="10233" y="0"/>
                      <a:pt x="2285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2436715" cy="52492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311322" y="263525"/>
              <a:ext cx="7058750" cy="948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Tablet-Bestandteile</a:t>
              </a:r>
            </a:p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Du lernst das Tablet kennen</a:t>
              </a:r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9259" y="1459454"/>
              <a:ext cx="9048895" cy="761007"/>
              <a:chOff x="0" y="0"/>
              <a:chExt cx="2441043" cy="20529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2441043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41043" h="205290">
                    <a:moveTo>
                      <a:pt x="0" y="0"/>
                    </a:moveTo>
                    <a:lnTo>
                      <a:pt x="2441043" y="0"/>
                    </a:lnTo>
                    <a:lnTo>
                      <a:pt x="2441043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2441043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8" name="Freeform 58"/>
            <p:cNvSpPr/>
            <p:nvPr/>
          </p:nvSpPr>
          <p:spPr>
            <a:xfrm flipH="1">
              <a:off x="7480491" y="70494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90" y="0"/>
                  </a:moveTo>
                  <a:lnTo>
                    <a:pt x="0" y="0"/>
                  </a:lnTo>
                  <a:lnTo>
                    <a:pt x="0" y="1597883"/>
                  </a:lnTo>
                  <a:lnTo>
                    <a:pt x="1064590" y="1597883"/>
                  </a:lnTo>
                  <a:lnTo>
                    <a:pt x="106459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7770656" y="997726"/>
              <a:ext cx="275990" cy="414244"/>
            </a:xfrm>
            <a:custGeom>
              <a:avLst/>
              <a:gdLst/>
              <a:ahLst/>
              <a:cxnLst/>
              <a:rect l="l" t="t" r="r" b="b"/>
              <a:pathLst>
                <a:path w="275990" h="414244">
                  <a:moveTo>
                    <a:pt x="0" y="0"/>
                  </a:moveTo>
                  <a:lnTo>
                    <a:pt x="275990" y="0"/>
                  </a:lnTo>
                  <a:lnTo>
                    <a:pt x="275990" y="414245"/>
                  </a:lnTo>
                  <a:lnTo>
                    <a:pt x="0" y="41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 rot="-5400000">
              <a:off x="2102612" y="796356"/>
              <a:ext cx="4878232" cy="6204428"/>
            </a:xfrm>
            <a:custGeom>
              <a:avLst/>
              <a:gdLst/>
              <a:ahLst/>
              <a:cxnLst/>
              <a:rect l="l" t="t" r="r" b="b"/>
              <a:pathLst>
                <a:path w="4878232" h="6204428">
                  <a:moveTo>
                    <a:pt x="0" y="0"/>
                  </a:moveTo>
                  <a:lnTo>
                    <a:pt x="4878232" y="0"/>
                  </a:lnTo>
                  <a:lnTo>
                    <a:pt x="4878232" y="6204428"/>
                  </a:lnTo>
                  <a:lnTo>
                    <a:pt x="0" y="6204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459334" y="10354983"/>
            <a:ext cx="6726963" cy="246665"/>
            <a:chOff x="0" y="0"/>
            <a:chExt cx="8969283" cy="32888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4813" y="349126"/>
            <a:ext cx="6812592" cy="4883754"/>
            <a:chOff x="0" y="0"/>
            <a:chExt cx="2441479" cy="1750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479" cy="1750227"/>
            </a:xfrm>
            <a:custGeom>
              <a:avLst/>
              <a:gdLst/>
              <a:ahLst/>
              <a:cxnLst/>
              <a:rect l="l" t="t" r="r" b="b"/>
              <a:pathLst>
                <a:path w="2441479" h="1750227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27499"/>
                  </a:lnTo>
                  <a:cubicBezTo>
                    <a:pt x="2441479" y="1740051"/>
                    <a:pt x="2431304" y="1750227"/>
                    <a:pt x="2418751" y="1750227"/>
                  </a:cubicBezTo>
                  <a:lnTo>
                    <a:pt x="22728" y="1750227"/>
                  </a:lnTo>
                  <a:cubicBezTo>
                    <a:pt x="10176" y="1750227"/>
                    <a:pt x="0" y="1740051"/>
                    <a:pt x="0" y="1727499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41479" cy="1778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0668" y="349126"/>
            <a:ext cx="6778132" cy="1227081"/>
            <a:chOff x="0" y="0"/>
            <a:chExt cx="2437972" cy="441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972" cy="441359"/>
            </a:xfrm>
            <a:custGeom>
              <a:avLst/>
              <a:gdLst/>
              <a:ahLst/>
              <a:cxnLst/>
              <a:rect l="l" t="t" r="r" b="b"/>
              <a:pathLst>
                <a:path w="2437972" h="441359">
                  <a:moveTo>
                    <a:pt x="22844" y="0"/>
                  </a:moveTo>
                  <a:lnTo>
                    <a:pt x="2415128" y="0"/>
                  </a:lnTo>
                  <a:cubicBezTo>
                    <a:pt x="2421186" y="0"/>
                    <a:pt x="2426997" y="2407"/>
                    <a:pt x="2431281" y="6691"/>
                  </a:cubicBezTo>
                  <a:cubicBezTo>
                    <a:pt x="2435565" y="10975"/>
                    <a:pt x="2437972" y="16785"/>
                    <a:pt x="2437972" y="22844"/>
                  </a:cubicBezTo>
                  <a:lnTo>
                    <a:pt x="2437972" y="418515"/>
                  </a:lnTo>
                  <a:cubicBezTo>
                    <a:pt x="2437972" y="424574"/>
                    <a:pt x="2435565" y="430384"/>
                    <a:pt x="2431281" y="434668"/>
                  </a:cubicBezTo>
                  <a:cubicBezTo>
                    <a:pt x="2426997" y="438952"/>
                    <a:pt x="2421186" y="441359"/>
                    <a:pt x="2415128" y="441359"/>
                  </a:cubicBezTo>
                  <a:lnTo>
                    <a:pt x="22844" y="441359"/>
                  </a:lnTo>
                  <a:cubicBezTo>
                    <a:pt x="16785" y="441359"/>
                    <a:pt x="10975" y="438952"/>
                    <a:pt x="6691" y="434668"/>
                  </a:cubicBezTo>
                  <a:cubicBezTo>
                    <a:pt x="2407" y="430384"/>
                    <a:pt x="0" y="424574"/>
                    <a:pt x="0" y="418515"/>
                  </a:cubicBezTo>
                  <a:lnTo>
                    <a:pt x="0" y="22844"/>
                  </a:lnTo>
                  <a:cubicBezTo>
                    <a:pt x="0" y="16785"/>
                    <a:pt x="2407" y="10975"/>
                    <a:pt x="6691" y="6691"/>
                  </a:cubicBezTo>
                  <a:cubicBezTo>
                    <a:pt x="10975" y="2407"/>
                    <a:pt x="16785" y="0"/>
                    <a:pt x="228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37972" cy="469934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2661" y="1423009"/>
            <a:ext cx="6776139" cy="570756"/>
            <a:chOff x="0" y="0"/>
            <a:chExt cx="2437255" cy="2052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255" cy="205290"/>
            </a:xfrm>
            <a:custGeom>
              <a:avLst/>
              <a:gdLst/>
              <a:ahLst/>
              <a:cxnLst/>
              <a:rect l="l" t="t" r="r" b="b"/>
              <a:pathLst>
                <a:path w="2437255" h="205290">
                  <a:moveTo>
                    <a:pt x="0" y="0"/>
                  </a:moveTo>
                  <a:lnTo>
                    <a:pt x="2437255" y="0"/>
                  </a:lnTo>
                  <a:lnTo>
                    <a:pt x="243725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3725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88591" y="532014"/>
            <a:ext cx="5294062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Tablet-Bestandteile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Das Tablet kennenlernen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55991" y="2531288"/>
            <a:ext cx="3108162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508860" y="1548653"/>
            <a:ext cx="270925" cy="326416"/>
          </a:xfrm>
          <a:custGeom>
            <a:avLst/>
            <a:gdLst/>
            <a:ahLst/>
            <a:cxnLst/>
            <a:rect l="l" t="t" r="r" b="b"/>
            <a:pathLst>
              <a:path w="270925" h="326416">
                <a:moveTo>
                  <a:pt x="0" y="0"/>
                </a:moveTo>
                <a:lnTo>
                  <a:pt x="270925" y="0"/>
                </a:lnTo>
                <a:lnTo>
                  <a:pt x="270925" y="326416"/>
                </a:lnTo>
                <a:lnTo>
                  <a:pt x="0" y="326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870833" y="1501028"/>
            <a:ext cx="5671242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Zeichne die Zeichen an die richtige Stelle deines Tablets.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828162" y="2030913"/>
            <a:ext cx="361162" cy="3001203"/>
            <a:chOff x="0" y="0"/>
            <a:chExt cx="481549" cy="4001604"/>
          </a:xfrm>
        </p:grpSpPr>
        <p:sp>
          <p:nvSpPr>
            <p:cNvPr id="16" name="Freeform 16"/>
            <p:cNvSpPr/>
            <p:nvPr/>
          </p:nvSpPr>
          <p:spPr>
            <a:xfrm>
              <a:off x="56894" y="0"/>
              <a:ext cx="388884" cy="388884"/>
            </a:xfrm>
            <a:custGeom>
              <a:avLst/>
              <a:gdLst/>
              <a:ahLst/>
              <a:cxnLst/>
              <a:rect l="l" t="t" r="r" b="b"/>
              <a:pathLst>
                <a:path w="388884" h="388884">
                  <a:moveTo>
                    <a:pt x="0" y="0"/>
                  </a:moveTo>
                  <a:lnTo>
                    <a:pt x="388884" y="0"/>
                  </a:lnTo>
                  <a:lnTo>
                    <a:pt x="388884" y="388884"/>
                  </a:lnTo>
                  <a:lnTo>
                    <a:pt x="0" y="38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2504784"/>
              <a:ext cx="481549" cy="440125"/>
            </a:xfrm>
            <a:custGeom>
              <a:avLst/>
              <a:gdLst/>
              <a:ahLst/>
              <a:cxnLst/>
              <a:rect l="l" t="t" r="r" b="b"/>
              <a:pathLst>
                <a:path w="481549" h="440125">
                  <a:moveTo>
                    <a:pt x="0" y="0"/>
                  </a:moveTo>
                  <a:lnTo>
                    <a:pt x="481549" y="0"/>
                  </a:lnTo>
                  <a:lnTo>
                    <a:pt x="481549" y="440125"/>
                  </a:lnTo>
                  <a:lnTo>
                    <a:pt x="0" y="440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41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90658" y="617484"/>
              <a:ext cx="321355" cy="301672"/>
            </a:xfrm>
            <a:custGeom>
              <a:avLst/>
              <a:gdLst/>
              <a:ahLst/>
              <a:cxnLst/>
              <a:rect l="l" t="t" r="r" b="b"/>
              <a:pathLst>
                <a:path w="321355" h="301672">
                  <a:moveTo>
                    <a:pt x="0" y="0"/>
                  </a:moveTo>
                  <a:lnTo>
                    <a:pt x="321356" y="0"/>
                  </a:lnTo>
                  <a:lnTo>
                    <a:pt x="321356" y="301673"/>
                  </a:lnTo>
                  <a:lnTo>
                    <a:pt x="0" y="301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68479" y="2995709"/>
              <a:ext cx="324610" cy="324610"/>
            </a:xfrm>
            <a:custGeom>
              <a:avLst/>
              <a:gdLst/>
              <a:ahLst/>
              <a:cxnLst/>
              <a:rect l="l" t="t" r="r" b="b"/>
              <a:pathLst>
                <a:path w="324610" h="324610">
                  <a:moveTo>
                    <a:pt x="0" y="0"/>
                  </a:moveTo>
                  <a:lnTo>
                    <a:pt x="324610" y="0"/>
                  </a:lnTo>
                  <a:lnTo>
                    <a:pt x="324610" y="324610"/>
                  </a:lnTo>
                  <a:lnTo>
                    <a:pt x="0" y="324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2425" y="3701319"/>
              <a:ext cx="337821" cy="300286"/>
            </a:xfrm>
            <a:custGeom>
              <a:avLst/>
              <a:gdLst/>
              <a:ahLst/>
              <a:cxnLst/>
              <a:rect l="l" t="t" r="r" b="b"/>
              <a:pathLst>
                <a:path w="337821" h="300286">
                  <a:moveTo>
                    <a:pt x="0" y="0"/>
                  </a:moveTo>
                  <a:lnTo>
                    <a:pt x="337822" y="0"/>
                  </a:lnTo>
                  <a:lnTo>
                    <a:pt x="337822" y="300285"/>
                  </a:lnTo>
                  <a:lnTo>
                    <a:pt x="0" y="300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90658" y="1295991"/>
              <a:ext cx="300233" cy="300233"/>
            </a:xfrm>
            <a:custGeom>
              <a:avLst/>
              <a:gdLst/>
              <a:ahLst/>
              <a:cxnLst/>
              <a:rect l="l" t="t" r="r" b="b"/>
              <a:pathLst>
                <a:path w="300233" h="300233">
                  <a:moveTo>
                    <a:pt x="0" y="0"/>
                  </a:moveTo>
                  <a:lnTo>
                    <a:pt x="300233" y="0"/>
                  </a:lnTo>
                  <a:lnTo>
                    <a:pt x="300233" y="300233"/>
                  </a:lnTo>
                  <a:lnTo>
                    <a:pt x="0" y="30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49554" y="1913724"/>
              <a:ext cx="362460" cy="362460"/>
            </a:xfrm>
            <a:custGeom>
              <a:avLst/>
              <a:gdLst/>
              <a:ahLst/>
              <a:cxnLst/>
              <a:rect l="l" t="t" r="r" b="b"/>
              <a:pathLst>
                <a:path w="362460" h="362460">
                  <a:moveTo>
                    <a:pt x="0" y="0"/>
                  </a:moveTo>
                  <a:lnTo>
                    <a:pt x="362460" y="0"/>
                  </a:lnTo>
                  <a:lnTo>
                    <a:pt x="362460" y="362460"/>
                  </a:lnTo>
                  <a:lnTo>
                    <a:pt x="0" y="362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027968" y="1478046"/>
            <a:ext cx="258993" cy="258993"/>
          </a:xfrm>
          <a:custGeom>
            <a:avLst/>
            <a:gdLst/>
            <a:ahLst/>
            <a:cxnLst/>
            <a:rect l="l" t="t" r="r" b="b"/>
            <a:pathLst>
              <a:path w="258993" h="258993">
                <a:moveTo>
                  <a:pt x="0" y="0"/>
                </a:moveTo>
                <a:lnTo>
                  <a:pt x="258993" y="0"/>
                </a:lnTo>
                <a:lnTo>
                  <a:pt x="258993" y="258993"/>
                </a:lnTo>
                <a:lnTo>
                  <a:pt x="0" y="2589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4" name="Group 24"/>
          <p:cNvGrpSpPr/>
          <p:nvPr/>
        </p:nvGrpSpPr>
        <p:grpSpPr>
          <a:xfrm>
            <a:off x="5400364" y="539817"/>
            <a:ext cx="1514200" cy="1008836"/>
            <a:chOff x="0" y="0"/>
            <a:chExt cx="2018933" cy="134511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3" y="0"/>
                  </a:lnTo>
                  <a:lnTo>
                    <a:pt x="2018933" y="1345114"/>
                  </a:lnTo>
                  <a:lnTo>
                    <a:pt x="0" y="1345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435317" y="802038"/>
              <a:ext cx="654626" cy="436145"/>
            </a:xfrm>
            <a:custGeom>
              <a:avLst/>
              <a:gdLst/>
              <a:ahLst/>
              <a:cxnLst/>
              <a:rect l="l" t="t" r="r" b="b"/>
              <a:pathLst>
                <a:path w="654626" h="436145">
                  <a:moveTo>
                    <a:pt x="0" y="0"/>
                  </a:moveTo>
                  <a:lnTo>
                    <a:pt x="654626" y="0"/>
                  </a:lnTo>
                  <a:lnTo>
                    <a:pt x="654626" y="436144"/>
                  </a:lnTo>
                  <a:lnTo>
                    <a:pt x="0" y="436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7" name="Freeform 27"/>
          <p:cNvSpPr/>
          <p:nvPr/>
        </p:nvSpPr>
        <p:spPr>
          <a:xfrm rot="-5400000">
            <a:off x="2078566" y="1281826"/>
            <a:ext cx="3348874" cy="4259299"/>
          </a:xfrm>
          <a:custGeom>
            <a:avLst/>
            <a:gdLst/>
            <a:ahLst/>
            <a:cxnLst/>
            <a:rect l="l" t="t" r="r" b="b"/>
            <a:pathLst>
              <a:path w="3348874" h="4259299">
                <a:moveTo>
                  <a:pt x="0" y="0"/>
                </a:moveTo>
                <a:lnTo>
                  <a:pt x="3348874" y="0"/>
                </a:lnTo>
                <a:lnTo>
                  <a:pt x="3348874" y="4259300"/>
                </a:lnTo>
                <a:lnTo>
                  <a:pt x="0" y="425930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8" name="Group 28"/>
          <p:cNvGrpSpPr/>
          <p:nvPr/>
        </p:nvGrpSpPr>
        <p:grpSpPr>
          <a:xfrm>
            <a:off x="326208" y="5528154"/>
            <a:ext cx="6812592" cy="4787429"/>
            <a:chOff x="0" y="0"/>
            <a:chExt cx="9083456" cy="638323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9083456" cy="6383238"/>
              <a:chOff x="0" y="0"/>
              <a:chExt cx="2441479" cy="17157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441479" cy="1715706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5706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2978"/>
                    </a:lnTo>
                    <a:cubicBezTo>
                      <a:pt x="2441479" y="1705531"/>
                      <a:pt x="2431304" y="1715706"/>
                      <a:pt x="2418751" y="1715706"/>
                    </a:cubicBezTo>
                    <a:lnTo>
                      <a:pt x="22728" y="1715706"/>
                    </a:lnTo>
                    <a:cubicBezTo>
                      <a:pt x="10176" y="1715706"/>
                      <a:pt x="0" y="1705531"/>
                      <a:pt x="0" y="1692978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2441479" cy="17442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325037" y="253376"/>
              <a:ext cx="7058750" cy="948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Tablet-Bestandteile</a:t>
              </a:r>
            </a:p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Das Tablet kennenlernen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232044" y="1757630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67907" y="1766338"/>
              <a:ext cx="7561656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Überlege dir Rätsel zu den einzelnen Teilen.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" name="Freeform 41"/>
            <p:cNvSpPr/>
            <p:nvPr/>
          </p:nvSpPr>
          <p:spPr>
            <a:xfrm>
              <a:off x="6616920" y="1757630"/>
              <a:ext cx="345324" cy="345324"/>
            </a:xfrm>
            <a:custGeom>
              <a:avLst/>
              <a:gdLst/>
              <a:ahLst/>
              <a:cxnLst/>
              <a:rect l="l" t="t" r="r" b="b"/>
              <a:pathLst>
                <a:path w="345324" h="345324">
                  <a:moveTo>
                    <a:pt x="0" y="0"/>
                  </a:moveTo>
                  <a:lnTo>
                    <a:pt x="345324" y="0"/>
                  </a:lnTo>
                  <a:lnTo>
                    <a:pt x="345324" y="345324"/>
                  </a:lnTo>
                  <a:lnTo>
                    <a:pt x="0" y="345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943697" y="5910415"/>
              <a:ext cx="7077962" cy="397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Lass ein anderes Kind deine Rätsel erraten.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412661" y="5858731"/>
              <a:ext cx="494953" cy="487841"/>
            </a:xfrm>
            <a:custGeom>
              <a:avLst/>
              <a:gdLst/>
              <a:ahLst/>
              <a:cxnLst/>
              <a:rect l="l" t="t" r="r" b="b"/>
              <a:pathLst>
                <a:path w="494953" h="487841">
                  <a:moveTo>
                    <a:pt x="0" y="0"/>
                  </a:moveTo>
                  <a:lnTo>
                    <a:pt x="494953" y="0"/>
                  </a:lnTo>
                  <a:lnTo>
                    <a:pt x="494953" y="487841"/>
                  </a:lnTo>
                  <a:lnTo>
                    <a:pt x="0" y="487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167188" y="2384739"/>
              <a:ext cx="8668711" cy="3473992"/>
              <a:chOff x="0" y="0"/>
              <a:chExt cx="1212104" cy="485752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212105" cy="485752"/>
              </a:xfrm>
              <a:custGeom>
                <a:avLst/>
                <a:gdLst/>
                <a:ahLst/>
                <a:cxnLst/>
                <a:rect l="l" t="t" r="r" b="b"/>
                <a:pathLst>
                  <a:path w="1212105" h="485752">
                    <a:moveTo>
                      <a:pt x="17676" y="0"/>
                    </a:moveTo>
                    <a:lnTo>
                      <a:pt x="1194429" y="0"/>
                    </a:lnTo>
                    <a:cubicBezTo>
                      <a:pt x="1199117" y="0"/>
                      <a:pt x="1203613" y="1862"/>
                      <a:pt x="1206927" y="5177"/>
                    </a:cubicBezTo>
                    <a:cubicBezTo>
                      <a:pt x="1210242" y="8492"/>
                      <a:pt x="1212105" y="12988"/>
                      <a:pt x="1212105" y="17676"/>
                    </a:cubicBezTo>
                    <a:lnTo>
                      <a:pt x="1212105" y="468076"/>
                    </a:lnTo>
                    <a:cubicBezTo>
                      <a:pt x="1212105" y="472764"/>
                      <a:pt x="1210242" y="477260"/>
                      <a:pt x="1206927" y="480575"/>
                    </a:cubicBezTo>
                    <a:cubicBezTo>
                      <a:pt x="1203613" y="483889"/>
                      <a:pt x="1199117" y="485752"/>
                      <a:pt x="1194429" y="485752"/>
                    </a:cubicBezTo>
                    <a:lnTo>
                      <a:pt x="17676" y="485752"/>
                    </a:lnTo>
                    <a:cubicBezTo>
                      <a:pt x="12988" y="485752"/>
                      <a:pt x="8492" y="483889"/>
                      <a:pt x="5177" y="480575"/>
                    </a:cubicBezTo>
                    <a:cubicBezTo>
                      <a:pt x="1862" y="477260"/>
                      <a:pt x="0" y="472764"/>
                      <a:pt x="0" y="468076"/>
                    </a:cubicBezTo>
                    <a:lnTo>
                      <a:pt x="0" y="17676"/>
                    </a:lnTo>
                    <a:cubicBezTo>
                      <a:pt x="0" y="12988"/>
                      <a:pt x="1862" y="8492"/>
                      <a:pt x="5177" y="5177"/>
                    </a:cubicBezTo>
                    <a:cubicBezTo>
                      <a:pt x="8492" y="1862"/>
                      <a:pt x="12988" y="0"/>
                      <a:pt x="176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1212104" cy="5143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2014904" y="2925424"/>
              <a:ext cx="4144216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48" name="Freeform 48"/>
            <p:cNvSpPr/>
            <p:nvPr/>
          </p:nvSpPr>
          <p:spPr>
            <a:xfrm flipH="1">
              <a:off x="7526972" y="7174"/>
              <a:ext cx="1085278" cy="1628935"/>
            </a:xfrm>
            <a:custGeom>
              <a:avLst/>
              <a:gdLst/>
              <a:ahLst/>
              <a:cxnLst/>
              <a:rect l="l" t="t" r="r" b="b"/>
              <a:pathLst>
                <a:path w="1085278" h="1628935">
                  <a:moveTo>
                    <a:pt x="1085278" y="0"/>
                  </a:moveTo>
                  <a:lnTo>
                    <a:pt x="0" y="0"/>
                  </a:lnTo>
                  <a:lnTo>
                    <a:pt x="0" y="1628934"/>
                  </a:lnTo>
                  <a:lnTo>
                    <a:pt x="1085278" y="1628934"/>
                  </a:lnTo>
                  <a:lnTo>
                    <a:pt x="1085278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7646854" y="936128"/>
              <a:ext cx="624631" cy="416160"/>
            </a:xfrm>
            <a:custGeom>
              <a:avLst/>
              <a:gdLst/>
              <a:ahLst/>
              <a:cxnLst/>
              <a:rect l="l" t="t" r="r" b="b"/>
              <a:pathLst>
                <a:path w="624631" h="416160">
                  <a:moveTo>
                    <a:pt x="0" y="0"/>
                  </a:moveTo>
                  <a:lnTo>
                    <a:pt x="624631" y="0"/>
                  </a:lnTo>
                  <a:lnTo>
                    <a:pt x="624631" y="416160"/>
                  </a:lnTo>
                  <a:lnTo>
                    <a:pt x="0" y="416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412661" y="2453831"/>
              <a:ext cx="7608998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meinem Teil mache ich das Tablet an.   ???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" name="Freeform 51"/>
            <p:cNvSpPr/>
            <p:nvPr/>
          </p:nvSpPr>
          <p:spPr>
            <a:xfrm>
              <a:off x="325037" y="4700554"/>
              <a:ext cx="8287213" cy="1041705"/>
            </a:xfrm>
            <a:custGeom>
              <a:avLst/>
              <a:gdLst/>
              <a:ahLst/>
              <a:cxnLst/>
              <a:rect l="l" t="t" r="r" b="b"/>
              <a:pathLst>
                <a:path w="8287213" h="1041705">
                  <a:moveTo>
                    <a:pt x="0" y="0"/>
                  </a:moveTo>
                  <a:lnTo>
                    <a:pt x="8287213" y="0"/>
                  </a:lnTo>
                  <a:lnTo>
                    <a:pt x="8287213" y="1041705"/>
                  </a:lnTo>
                  <a:lnTo>
                    <a:pt x="0" y="1041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1881" t="-27636" r="-858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AutoShape 52"/>
            <p:cNvSpPr/>
            <p:nvPr/>
          </p:nvSpPr>
          <p:spPr>
            <a:xfrm flipV="1">
              <a:off x="8604187" y="4789031"/>
              <a:ext cx="6350" cy="784124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325037" y="3747327"/>
              <a:ext cx="8287213" cy="1041705"/>
            </a:xfrm>
            <a:custGeom>
              <a:avLst/>
              <a:gdLst/>
              <a:ahLst/>
              <a:cxnLst/>
              <a:rect l="l" t="t" r="r" b="b"/>
              <a:pathLst>
                <a:path w="8287213" h="1041705">
                  <a:moveTo>
                    <a:pt x="0" y="0"/>
                  </a:moveTo>
                  <a:lnTo>
                    <a:pt x="8287213" y="0"/>
                  </a:lnTo>
                  <a:lnTo>
                    <a:pt x="8287213" y="1041704"/>
                  </a:lnTo>
                  <a:lnTo>
                    <a:pt x="0" y="1041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1881" t="-27636" r="-858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AutoShape 54"/>
            <p:cNvSpPr/>
            <p:nvPr/>
          </p:nvSpPr>
          <p:spPr>
            <a:xfrm flipV="1">
              <a:off x="8604187" y="3835804"/>
              <a:ext cx="6350" cy="784124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325037" y="2794100"/>
              <a:ext cx="8287213" cy="1041705"/>
            </a:xfrm>
            <a:custGeom>
              <a:avLst/>
              <a:gdLst/>
              <a:ahLst/>
              <a:cxnLst/>
              <a:rect l="l" t="t" r="r" b="b"/>
              <a:pathLst>
                <a:path w="8287213" h="1041705">
                  <a:moveTo>
                    <a:pt x="0" y="0"/>
                  </a:moveTo>
                  <a:lnTo>
                    <a:pt x="8287213" y="0"/>
                  </a:lnTo>
                  <a:lnTo>
                    <a:pt x="8287213" y="1041704"/>
                  </a:lnTo>
                  <a:lnTo>
                    <a:pt x="0" y="1041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1881" t="-27636" r="-858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AutoShape 56"/>
            <p:cNvSpPr/>
            <p:nvPr/>
          </p:nvSpPr>
          <p:spPr>
            <a:xfrm flipV="1">
              <a:off x="8604187" y="2882577"/>
              <a:ext cx="6350" cy="784124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430442" y="10353683"/>
            <a:ext cx="6726963" cy="246665"/>
            <a:chOff x="0" y="0"/>
            <a:chExt cx="8969283" cy="328887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Macintosh PowerPoint</Application>
  <PresentationFormat>Benutzerdefiniert</PresentationFormat>
  <Paragraphs>73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Poppins Bold</vt:lpstr>
      <vt:lpstr>Calibri</vt:lpstr>
      <vt:lpstr>Poppins</vt:lpstr>
      <vt:lpstr>Arial</vt:lpstr>
      <vt:lpstr>Arial MT Pro Bold</vt:lpstr>
      <vt:lpstr>Lexend Deca Medium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Differenzierung</dc:title>
  <cp:lastModifiedBy>Marion Weigelt</cp:lastModifiedBy>
  <cp:revision>1</cp:revision>
  <dcterms:created xsi:type="dcterms:W3CDTF">2006-08-16T00:00:00Z</dcterms:created>
  <dcterms:modified xsi:type="dcterms:W3CDTF">2026-03-15T21:31:54Z</dcterms:modified>
  <dc:identifier>DAHALC-OOIo</dc:identifier>
</cp:coreProperties>
</file>