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5113000" cy="21374100"/>
  <p:notesSz cx="6858000" cy="9144000"/>
  <p:embeddedFontLst>
    <p:embeddedFont>
      <p:font typeface="Poppins Bold" pitchFamily="2" charset="77"/>
      <p:regular r:id="rId11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38" d="100"/>
          <a:sy n="38" d="100"/>
        </p:scale>
        <p:origin x="3600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12" Type="http://schemas.openxmlformats.org/officeDocument/2006/relationships/image" Target="../media/image12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sv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52850" y="6194028"/>
            <a:ext cx="14414299" cy="9203563"/>
            <a:chOff x="0" y="0"/>
            <a:chExt cx="19219066" cy="1227141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9219066" cy="12271417"/>
              <a:chOff x="0" y="0"/>
              <a:chExt cx="2961576" cy="1890973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961576" cy="1890973"/>
              </a:xfrm>
              <a:custGeom>
                <a:avLst/>
                <a:gdLst/>
                <a:ahLst/>
                <a:cxnLst/>
                <a:rect l="l" t="t" r="r" b="b"/>
                <a:pathLst>
                  <a:path w="2961576" h="1890973">
                    <a:moveTo>
                      <a:pt x="25297" y="0"/>
                    </a:moveTo>
                    <a:lnTo>
                      <a:pt x="2936279" y="0"/>
                    </a:lnTo>
                    <a:cubicBezTo>
                      <a:pt x="2942988" y="0"/>
                      <a:pt x="2949423" y="2665"/>
                      <a:pt x="2954167" y="7409"/>
                    </a:cubicBezTo>
                    <a:cubicBezTo>
                      <a:pt x="2958911" y="12154"/>
                      <a:pt x="2961576" y="18588"/>
                      <a:pt x="2961576" y="25297"/>
                    </a:cubicBezTo>
                    <a:lnTo>
                      <a:pt x="2961576" y="1865676"/>
                    </a:lnTo>
                    <a:cubicBezTo>
                      <a:pt x="2961576" y="1879647"/>
                      <a:pt x="2950250" y="1890973"/>
                      <a:pt x="2936279" y="1890973"/>
                    </a:cubicBezTo>
                    <a:lnTo>
                      <a:pt x="25297" y="1890973"/>
                    </a:lnTo>
                    <a:cubicBezTo>
                      <a:pt x="18588" y="1890973"/>
                      <a:pt x="12154" y="1888308"/>
                      <a:pt x="7409" y="1883564"/>
                    </a:cubicBezTo>
                    <a:cubicBezTo>
                      <a:pt x="2665" y="1878820"/>
                      <a:pt x="0" y="1872385"/>
                      <a:pt x="0" y="1865676"/>
                    </a:cubicBezTo>
                    <a:lnTo>
                      <a:pt x="0" y="25297"/>
                    </a:lnTo>
                    <a:cubicBezTo>
                      <a:pt x="0" y="11326"/>
                      <a:pt x="11326" y="0"/>
                      <a:pt x="25297" y="0"/>
                    </a:cubicBezTo>
                    <a:close/>
                  </a:path>
                </a:pathLst>
              </a:custGeom>
              <a:solidFill>
                <a:srgbClr val="A6A6A6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2961576" cy="1948123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18390" y="683952"/>
              <a:ext cx="18007256" cy="10878545"/>
              <a:chOff x="0" y="0"/>
              <a:chExt cx="2774841" cy="167633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774841" cy="1676337"/>
              </a:xfrm>
              <a:custGeom>
                <a:avLst/>
                <a:gdLst/>
                <a:ahLst/>
                <a:cxnLst/>
                <a:rect l="l" t="t" r="r" b="b"/>
                <a:pathLst>
                  <a:path w="2774841" h="1676337">
                    <a:moveTo>
                      <a:pt x="85499" y="0"/>
                    </a:moveTo>
                    <a:lnTo>
                      <a:pt x="2689343" y="0"/>
                    </a:lnTo>
                    <a:cubicBezTo>
                      <a:pt x="2712018" y="0"/>
                      <a:pt x="2733765" y="9008"/>
                      <a:pt x="2749799" y="25042"/>
                    </a:cubicBezTo>
                    <a:cubicBezTo>
                      <a:pt x="2765834" y="41076"/>
                      <a:pt x="2774841" y="62823"/>
                      <a:pt x="2774841" y="85499"/>
                    </a:cubicBezTo>
                    <a:lnTo>
                      <a:pt x="2774841" y="1590839"/>
                    </a:lnTo>
                    <a:cubicBezTo>
                      <a:pt x="2774841" y="1638058"/>
                      <a:pt x="2736562" y="1676337"/>
                      <a:pt x="2689343" y="1676337"/>
                    </a:cubicBezTo>
                    <a:lnTo>
                      <a:pt x="85499" y="1676337"/>
                    </a:lnTo>
                    <a:cubicBezTo>
                      <a:pt x="62823" y="1676337"/>
                      <a:pt x="41076" y="1667329"/>
                      <a:pt x="25042" y="1651295"/>
                    </a:cubicBezTo>
                    <a:cubicBezTo>
                      <a:pt x="9008" y="1635261"/>
                      <a:pt x="0" y="1613514"/>
                      <a:pt x="0" y="1590839"/>
                    </a:cubicBezTo>
                    <a:lnTo>
                      <a:pt x="0" y="85499"/>
                    </a:lnTo>
                    <a:cubicBezTo>
                      <a:pt x="0" y="62823"/>
                      <a:pt x="9008" y="41076"/>
                      <a:pt x="25042" y="25042"/>
                    </a:cubicBezTo>
                    <a:cubicBezTo>
                      <a:pt x="41076" y="9008"/>
                      <a:pt x="62823" y="0"/>
                      <a:pt x="85499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2774841" cy="1733487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3946005" y="1093216"/>
              <a:ext cx="11227179" cy="361032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843"/>
                </a:lnSpc>
              </a:pPr>
              <a:r>
                <a:rPr lang="en-US" sz="7745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Die Bestandteile </a:t>
              </a:r>
            </a:p>
            <a:p>
              <a:pPr algn="ctr">
                <a:lnSpc>
                  <a:spcPts val="10843"/>
                </a:lnSpc>
              </a:pPr>
              <a:r>
                <a:rPr lang="en-US" sz="7745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des Tablets</a:t>
              </a:r>
            </a:p>
          </p:txBody>
        </p:sp>
        <p:sp>
          <p:nvSpPr>
            <p:cNvPr id="10" name="Freeform 10"/>
            <p:cNvSpPr/>
            <p:nvPr/>
          </p:nvSpPr>
          <p:spPr>
            <a:xfrm>
              <a:off x="5232074" y="4928269"/>
              <a:ext cx="8655040" cy="6086620"/>
            </a:xfrm>
            <a:custGeom>
              <a:avLst/>
              <a:gdLst/>
              <a:ahLst/>
              <a:cxnLst/>
              <a:rect l="l" t="t" r="r" b="b"/>
              <a:pathLst>
                <a:path w="8655040" h="6086620">
                  <a:moveTo>
                    <a:pt x="0" y="0"/>
                  </a:moveTo>
                  <a:lnTo>
                    <a:pt x="8655040" y="0"/>
                  </a:lnTo>
                  <a:lnTo>
                    <a:pt x="8655040" y="6086620"/>
                  </a:lnTo>
                  <a:lnTo>
                    <a:pt x="0" y="60866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7752191" y="5975733"/>
            <a:ext cx="2372771" cy="7249798"/>
            <a:chOff x="0" y="0"/>
            <a:chExt cx="599293" cy="183108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99293" cy="1831087"/>
            </a:xfrm>
            <a:custGeom>
              <a:avLst/>
              <a:gdLst/>
              <a:ahLst/>
              <a:cxnLst/>
              <a:rect l="l" t="t" r="r" b="b"/>
              <a:pathLst>
                <a:path w="599293" h="1831087">
                  <a:moveTo>
                    <a:pt x="299646" y="1831087"/>
                  </a:moveTo>
                  <a:lnTo>
                    <a:pt x="0" y="1424687"/>
                  </a:lnTo>
                  <a:lnTo>
                    <a:pt x="203200" y="1424687"/>
                  </a:lnTo>
                  <a:lnTo>
                    <a:pt x="203200" y="0"/>
                  </a:lnTo>
                  <a:lnTo>
                    <a:pt x="396093" y="0"/>
                  </a:lnTo>
                  <a:lnTo>
                    <a:pt x="396093" y="1424687"/>
                  </a:lnTo>
                  <a:lnTo>
                    <a:pt x="599293" y="1424687"/>
                  </a:lnTo>
                  <a:lnTo>
                    <a:pt x="299646" y="1831087"/>
                  </a:lnTo>
                  <a:close/>
                </a:path>
              </a:pathLst>
            </a:custGeom>
            <a:solidFill>
              <a:srgbClr val="00820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203200" y="-57150"/>
              <a:ext cx="192893" cy="1786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03330" y="5975733"/>
            <a:ext cx="2372771" cy="7249798"/>
            <a:chOff x="0" y="0"/>
            <a:chExt cx="599293" cy="183108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99293" cy="1831087"/>
            </a:xfrm>
            <a:custGeom>
              <a:avLst/>
              <a:gdLst/>
              <a:ahLst/>
              <a:cxnLst/>
              <a:rect l="l" t="t" r="r" b="b"/>
              <a:pathLst>
                <a:path w="599293" h="1831087">
                  <a:moveTo>
                    <a:pt x="299646" y="1831087"/>
                  </a:moveTo>
                  <a:lnTo>
                    <a:pt x="0" y="1424687"/>
                  </a:lnTo>
                  <a:lnTo>
                    <a:pt x="203200" y="1424687"/>
                  </a:lnTo>
                  <a:lnTo>
                    <a:pt x="203200" y="0"/>
                  </a:lnTo>
                  <a:lnTo>
                    <a:pt x="396093" y="0"/>
                  </a:lnTo>
                  <a:lnTo>
                    <a:pt x="396093" y="1424687"/>
                  </a:lnTo>
                  <a:lnTo>
                    <a:pt x="599293" y="1424687"/>
                  </a:lnTo>
                  <a:lnTo>
                    <a:pt x="299646" y="1831087"/>
                  </a:lnTo>
                  <a:close/>
                </a:path>
              </a:pathLst>
            </a:custGeom>
            <a:solidFill>
              <a:srgbClr val="00820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203200" y="-57150"/>
              <a:ext cx="192893" cy="1786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-10800000">
            <a:off x="3006648" y="5975733"/>
            <a:ext cx="2372771" cy="7249798"/>
            <a:chOff x="0" y="0"/>
            <a:chExt cx="599293" cy="183108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99293" cy="1831087"/>
            </a:xfrm>
            <a:custGeom>
              <a:avLst/>
              <a:gdLst/>
              <a:ahLst/>
              <a:cxnLst/>
              <a:rect l="l" t="t" r="r" b="b"/>
              <a:pathLst>
                <a:path w="599293" h="1831087">
                  <a:moveTo>
                    <a:pt x="299646" y="1831087"/>
                  </a:moveTo>
                  <a:lnTo>
                    <a:pt x="0" y="1424687"/>
                  </a:lnTo>
                  <a:lnTo>
                    <a:pt x="203200" y="1424687"/>
                  </a:lnTo>
                  <a:lnTo>
                    <a:pt x="203200" y="0"/>
                  </a:lnTo>
                  <a:lnTo>
                    <a:pt x="396093" y="0"/>
                  </a:lnTo>
                  <a:lnTo>
                    <a:pt x="396093" y="1424687"/>
                  </a:lnTo>
                  <a:lnTo>
                    <a:pt x="599293" y="1424687"/>
                  </a:lnTo>
                  <a:lnTo>
                    <a:pt x="299646" y="1831087"/>
                  </a:lnTo>
                  <a:close/>
                </a:path>
              </a:pathLst>
            </a:custGeom>
            <a:solidFill>
              <a:srgbClr val="00820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203200" y="-57150"/>
              <a:ext cx="192893" cy="1786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379419" y="5975733"/>
            <a:ext cx="2372771" cy="7249798"/>
            <a:chOff x="0" y="0"/>
            <a:chExt cx="599293" cy="1831087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99293" cy="1831087"/>
            </a:xfrm>
            <a:custGeom>
              <a:avLst/>
              <a:gdLst/>
              <a:ahLst/>
              <a:cxnLst/>
              <a:rect l="l" t="t" r="r" b="b"/>
              <a:pathLst>
                <a:path w="599293" h="1831087">
                  <a:moveTo>
                    <a:pt x="299646" y="1831087"/>
                  </a:moveTo>
                  <a:lnTo>
                    <a:pt x="0" y="1424687"/>
                  </a:lnTo>
                  <a:lnTo>
                    <a:pt x="203200" y="1424687"/>
                  </a:lnTo>
                  <a:lnTo>
                    <a:pt x="203200" y="0"/>
                  </a:lnTo>
                  <a:lnTo>
                    <a:pt x="396093" y="0"/>
                  </a:lnTo>
                  <a:lnTo>
                    <a:pt x="396093" y="1424687"/>
                  </a:lnTo>
                  <a:lnTo>
                    <a:pt x="599293" y="1424687"/>
                  </a:lnTo>
                  <a:lnTo>
                    <a:pt x="299646" y="1831087"/>
                  </a:lnTo>
                  <a:close/>
                </a:path>
              </a:pathLst>
            </a:custGeom>
            <a:solidFill>
              <a:srgbClr val="00820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203200" y="-57150"/>
              <a:ext cx="192893" cy="1786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124962" y="5975733"/>
            <a:ext cx="2372771" cy="7249798"/>
            <a:chOff x="0" y="0"/>
            <a:chExt cx="599293" cy="1831087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599293" cy="1831087"/>
            </a:xfrm>
            <a:custGeom>
              <a:avLst/>
              <a:gdLst/>
              <a:ahLst/>
              <a:cxnLst/>
              <a:rect l="l" t="t" r="r" b="b"/>
              <a:pathLst>
                <a:path w="599293" h="1831087">
                  <a:moveTo>
                    <a:pt x="299646" y="1831087"/>
                  </a:moveTo>
                  <a:lnTo>
                    <a:pt x="0" y="1424687"/>
                  </a:lnTo>
                  <a:lnTo>
                    <a:pt x="203200" y="1424687"/>
                  </a:lnTo>
                  <a:lnTo>
                    <a:pt x="203200" y="0"/>
                  </a:lnTo>
                  <a:lnTo>
                    <a:pt x="396093" y="0"/>
                  </a:lnTo>
                  <a:lnTo>
                    <a:pt x="396093" y="1424687"/>
                  </a:lnTo>
                  <a:lnTo>
                    <a:pt x="599293" y="1424687"/>
                  </a:lnTo>
                  <a:lnTo>
                    <a:pt x="299646" y="1831087"/>
                  </a:lnTo>
                  <a:close/>
                </a:path>
              </a:pathLst>
            </a:custGeom>
            <a:solidFill>
              <a:srgbClr val="00820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203200" y="-57150"/>
              <a:ext cx="192893" cy="1786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 rot="-10800000">
            <a:off x="12497733" y="5975733"/>
            <a:ext cx="2372771" cy="7249798"/>
            <a:chOff x="0" y="0"/>
            <a:chExt cx="599293" cy="1831087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599293" cy="1831087"/>
            </a:xfrm>
            <a:custGeom>
              <a:avLst/>
              <a:gdLst/>
              <a:ahLst/>
              <a:cxnLst/>
              <a:rect l="l" t="t" r="r" b="b"/>
              <a:pathLst>
                <a:path w="599293" h="1831087">
                  <a:moveTo>
                    <a:pt x="299646" y="1831087"/>
                  </a:moveTo>
                  <a:lnTo>
                    <a:pt x="0" y="1424687"/>
                  </a:lnTo>
                  <a:lnTo>
                    <a:pt x="203200" y="1424687"/>
                  </a:lnTo>
                  <a:lnTo>
                    <a:pt x="203200" y="0"/>
                  </a:lnTo>
                  <a:lnTo>
                    <a:pt x="396093" y="0"/>
                  </a:lnTo>
                  <a:lnTo>
                    <a:pt x="396093" y="1424687"/>
                  </a:lnTo>
                  <a:lnTo>
                    <a:pt x="599293" y="1424687"/>
                  </a:lnTo>
                  <a:lnTo>
                    <a:pt x="299646" y="1831087"/>
                  </a:lnTo>
                  <a:close/>
                </a:path>
              </a:pathLst>
            </a:custGeom>
            <a:solidFill>
              <a:srgbClr val="00820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03200" y="-57150"/>
              <a:ext cx="192893" cy="1786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 rot="5400000">
            <a:off x="2726073" y="11021937"/>
            <a:ext cx="2372771" cy="7249798"/>
            <a:chOff x="0" y="0"/>
            <a:chExt cx="599293" cy="1831087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599293" cy="1831087"/>
            </a:xfrm>
            <a:custGeom>
              <a:avLst/>
              <a:gdLst/>
              <a:ahLst/>
              <a:cxnLst/>
              <a:rect l="l" t="t" r="r" b="b"/>
              <a:pathLst>
                <a:path w="599293" h="1831087">
                  <a:moveTo>
                    <a:pt x="299646" y="1831087"/>
                  </a:moveTo>
                  <a:lnTo>
                    <a:pt x="0" y="1424687"/>
                  </a:lnTo>
                  <a:lnTo>
                    <a:pt x="203200" y="1424687"/>
                  </a:lnTo>
                  <a:lnTo>
                    <a:pt x="203200" y="0"/>
                  </a:lnTo>
                  <a:lnTo>
                    <a:pt x="396093" y="0"/>
                  </a:lnTo>
                  <a:lnTo>
                    <a:pt x="396093" y="1424687"/>
                  </a:lnTo>
                  <a:lnTo>
                    <a:pt x="599293" y="1424687"/>
                  </a:lnTo>
                  <a:lnTo>
                    <a:pt x="299646" y="1831087"/>
                  </a:lnTo>
                  <a:close/>
                </a:path>
              </a:pathLst>
            </a:custGeom>
            <a:solidFill>
              <a:srgbClr val="00820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203200" y="-57150"/>
              <a:ext cx="192893" cy="1786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 rot="-5400000">
            <a:off x="10124962" y="11021937"/>
            <a:ext cx="2372771" cy="7249798"/>
            <a:chOff x="0" y="0"/>
            <a:chExt cx="599293" cy="1831087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599293" cy="1831087"/>
            </a:xfrm>
            <a:custGeom>
              <a:avLst/>
              <a:gdLst/>
              <a:ahLst/>
              <a:cxnLst/>
              <a:rect l="l" t="t" r="r" b="b"/>
              <a:pathLst>
                <a:path w="599293" h="1831087">
                  <a:moveTo>
                    <a:pt x="299646" y="1831087"/>
                  </a:moveTo>
                  <a:lnTo>
                    <a:pt x="0" y="1424687"/>
                  </a:lnTo>
                  <a:lnTo>
                    <a:pt x="203200" y="1424687"/>
                  </a:lnTo>
                  <a:lnTo>
                    <a:pt x="203200" y="0"/>
                  </a:lnTo>
                  <a:lnTo>
                    <a:pt x="396093" y="0"/>
                  </a:lnTo>
                  <a:lnTo>
                    <a:pt x="396093" y="1424687"/>
                  </a:lnTo>
                  <a:lnTo>
                    <a:pt x="599293" y="1424687"/>
                  </a:lnTo>
                  <a:lnTo>
                    <a:pt x="299646" y="1831087"/>
                  </a:lnTo>
                  <a:close/>
                </a:path>
              </a:pathLst>
            </a:custGeom>
            <a:solidFill>
              <a:srgbClr val="00820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203200" y="-57150"/>
              <a:ext cx="192893" cy="17866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74933" y="5712130"/>
            <a:ext cx="2968350" cy="2929925"/>
            <a:chOff x="0" y="0"/>
            <a:chExt cx="3957799" cy="390656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3957799" cy="3906567"/>
              <a:chOff x="0" y="0"/>
              <a:chExt cx="749718" cy="740013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749718" cy="740013"/>
              </a:xfrm>
              <a:custGeom>
                <a:avLst/>
                <a:gdLst/>
                <a:ahLst/>
                <a:cxnLst/>
                <a:rect l="l" t="t" r="r" b="b"/>
                <a:pathLst>
                  <a:path w="749718" h="740013">
                    <a:moveTo>
                      <a:pt x="126026" y="0"/>
                    </a:moveTo>
                    <a:lnTo>
                      <a:pt x="623692" y="0"/>
                    </a:lnTo>
                    <a:cubicBezTo>
                      <a:pt x="657116" y="0"/>
                      <a:pt x="689172" y="13278"/>
                      <a:pt x="712806" y="36912"/>
                    </a:cubicBezTo>
                    <a:cubicBezTo>
                      <a:pt x="736441" y="60547"/>
                      <a:pt x="749718" y="92602"/>
                      <a:pt x="749718" y="126026"/>
                    </a:cubicBezTo>
                    <a:lnTo>
                      <a:pt x="749718" y="613987"/>
                    </a:lnTo>
                    <a:cubicBezTo>
                      <a:pt x="749718" y="647412"/>
                      <a:pt x="736441" y="679467"/>
                      <a:pt x="712806" y="703101"/>
                    </a:cubicBezTo>
                    <a:cubicBezTo>
                      <a:pt x="689172" y="726736"/>
                      <a:pt x="657116" y="740013"/>
                      <a:pt x="623692" y="740013"/>
                    </a:cubicBezTo>
                    <a:lnTo>
                      <a:pt x="126026" y="740013"/>
                    </a:lnTo>
                    <a:cubicBezTo>
                      <a:pt x="56424" y="740013"/>
                      <a:pt x="0" y="683590"/>
                      <a:pt x="0" y="613987"/>
                    </a:cubicBezTo>
                    <a:lnTo>
                      <a:pt x="0" y="126026"/>
                    </a:lnTo>
                    <a:cubicBezTo>
                      <a:pt x="0" y="56424"/>
                      <a:pt x="56424" y="0"/>
                      <a:pt x="1260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749718" cy="7971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615934" y="590317"/>
              <a:ext cx="2725932" cy="2725932"/>
            </a:xfrm>
            <a:custGeom>
              <a:avLst/>
              <a:gdLst/>
              <a:ahLst/>
              <a:cxnLst/>
              <a:rect l="l" t="t" r="r" b="b"/>
              <a:pathLst>
                <a:path w="2725932" h="2725932">
                  <a:moveTo>
                    <a:pt x="0" y="0"/>
                  </a:moveTo>
                  <a:lnTo>
                    <a:pt x="2725932" y="0"/>
                  </a:lnTo>
                  <a:lnTo>
                    <a:pt x="2725932" y="2725932"/>
                  </a:lnTo>
                  <a:lnTo>
                    <a:pt x="0" y="27259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264982" y="5712130"/>
            <a:ext cx="2968350" cy="2929925"/>
            <a:chOff x="0" y="0"/>
            <a:chExt cx="3957799" cy="3906567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3957799" cy="3906567"/>
              <a:chOff x="0" y="0"/>
              <a:chExt cx="749718" cy="740013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749718" cy="740013"/>
              </a:xfrm>
              <a:custGeom>
                <a:avLst/>
                <a:gdLst/>
                <a:ahLst/>
                <a:cxnLst/>
                <a:rect l="l" t="t" r="r" b="b"/>
                <a:pathLst>
                  <a:path w="749718" h="740013">
                    <a:moveTo>
                      <a:pt x="126026" y="0"/>
                    </a:moveTo>
                    <a:lnTo>
                      <a:pt x="623692" y="0"/>
                    </a:lnTo>
                    <a:cubicBezTo>
                      <a:pt x="657116" y="0"/>
                      <a:pt x="689172" y="13278"/>
                      <a:pt x="712806" y="36912"/>
                    </a:cubicBezTo>
                    <a:cubicBezTo>
                      <a:pt x="736441" y="60547"/>
                      <a:pt x="749718" y="92602"/>
                      <a:pt x="749718" y="126026"/>
                    </a:cubicBezTo>
                    <a:lnTo>
                      <a:pt x="749718" y="613987"/>
                    </a:lnTo>
                    <a:cubicBezTo>
                      <a:pt x="749718" y="647412"/>
                      <a:pt x="736441" y="679467"/>
                      <a:pt x="712806" y="703101"/>
                    </a:cubicBezTo>
                    <a:cubicBezTo>
                      <a:pt x="689172" y="726736"/>
                      <a:pt x="657116" y="740013"/>
                      <a:pt x="623692" y="740013"/>
                    </a:cubicBezTo>
                    <a:lnTo>
                      <a:pt x="126026" y="740013"/>
                    </a:lnTo>
                    <a:cubicBezTo>
                      <a:pt x="56424" y="740013"/>
                      <a:pt x="0" y="683590"/>
                      <a:pt x="0" y="613987"/>
                    </a:cubicBezTo>
                    <a:lnTo>
                      <a:pt x="0" y="126026"/>
                    </a:lnTo>
                    <a:cubicBezTo>
                      <a:pt x="0" y="56424"/>
                      <a:pt x="56424" y="0"/>
                      <a:pt x="1260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57150"/>
                <a:ext cx="749718" cy="7971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11" name="Freeform 11"/>
            <p:cNvSpPr/>
            <p:nvPr/>
          </p:nvSpPr>
          <p:spPr>
            <a:xfrm>
              <a:off x="553139" y="565823"/>
              <a:ext cx="2851521" cy="2676866"/>
            </a:xfrm>
            <a:custGeom>
              <a:avLst/>
              <a:gdLst/>
              <a:ahLst/>
              <a:cxnLst/>
              <a:rect l="l" t="t" r="r" b="b"/>
              <a:pathLst>
                <a:path w="2851521" h="2676866">
                  <a:moveTo>
                    <a:pt x="0" y="0"/>
                  </a:moveTo>
                  <a:lnTo>
                    <a:pt x="2851521" y="0"/>
                  </a:lnTo>
                  <a:lnTo>
                    <a:pt x="2851521" y="2676865"/>
                  </a:lnTo>
                  <a:lnTo>
                    <a:pt x="0" y="26768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264982" y="9257215"/>
            <a:ext cx="2968350" cy="2929925"/>
            <a:chOff x="0" y="0"/>
            <a:chExt cx="3957799" cy="3906567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3957799" cy="3906567"/>
              <a:chOff x="0" y="0"/>
              <a:chExt cx="749718" cy="740013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749718" cy="740013"/>
              </a:xfrm>
              <a:custGeom>
                <a:avLst/>
                <a:gdLst/>
                <a:ahLst/>
                <a:cxnLst/>
                <a:rect l="l" t="t" r="r" b="b"/>
                <a:pathLst>
                  <a:path w="749718" h="740013">
                    <a:moveTo>
                      <a:pt x="126026" y="0"/>
                    </a:moveTo>
                    <a:lnTo>
                      <a:pt x="623692" y="0"/>
                    </a:lnTo>
                    <a:cubicBezTo>
                      <a:pt x="657116" y="0"/>
                      <a:pt x="689172" y="13278"/>
                      <a:pt x="712806" y="36912"/>
                    </a:cubicBezTo>
                    <a:cubicBezTo>
                      <a:pt x="736441" y="60547"/>
                      <a:pt x="749718" y="92602"/>
                      <a:pt x="749718" y="126026"/>
                    </a:cubicBezTo>
                    <a:lnTo>
                      <a:pt x="749718" y="613987"/>
                    </a:lnTo>
                    <a:cubicBezTo>
                      <a:pt x="749718" y="647412"/>
                      <a:pt x="736441" y="679467"/>
                      <a:pt x="712806" y="703101"/>
                    </a:cubicBezTo>
                    <a:cubicBezTo>
                      <a:pt x="689172" y="726736"/>
                      <a:pt x="657116" y="740013"/>
                      <a:pt x="623692" y="740013"/>
                    </a:cubicBezTo>
                    <a:lnTo>
                      <a:pt x="126026" y="740013"/>
                    </a:lnTo>
                    <a:cubicBezTo>
                      <a:pt x="56424" y="740013"/>
                      <a:pt x="0" y="683590"/>
                      <a:pt x="0" y="613987"/>
                    </a:cubicBezTo>
                    <a:lnTo>
                      <a:pt x="0" y="126026"/>
                    </a:lnTo>
                    <a:cubicBezTo>
                      <a:pt x="0" y="56424"/>
                      <a:pt x="56424" y="0"/>
                      <a:pt x="1260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57150"/>
                <a:ext cx="749718" cy="7971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16" name="Freeform 16"/>
            <p:cNvSpPr/>
            <p:nvPr/>
          </p:nvSpPr>
          <p:spPr>
            <a:xfrm>
              <a:off x="616424" y="742194"/>
              <a:ext cx="2724951" cy="2422179"/>
            </a:xfrm>
            <a:custGeom>
              <a:avLst/>
              <a:gdLst/>
              <a:ahLst/>
              <a:cxnLst/>
              <a:rect l="l" t="t" r="r" b="b"/>
              <a:pathLst>
                <a:path w="2724951" h="2422179">
                  <a:moveTo>
                    <a:pt x="0" y="0"/>
                  </a:moveTo>
                  <a:lnTo>
                    <a:pt x="2724951" y="0"/>
                  </a:lnTo>
                  <a:lnTo>
                    <a:pt x="2724951" y="2422179"/>
                  </a:lnTo>
                  <a:lnTo>
                    <a:pt x="0" y="24221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855031" y="9227037"/>
            <a:ext cx="2968350" cy="2929925"/>
            <a:chOff x="0" y="0"/>
            <a:chExt cx="3957799" cy="3906567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3957799" cy="3906567"/>
              <a:chOff x="0" y="0"/>
              <a:chExt cx="749718" cy="740013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749718" cy="740013"/>
              </a:xfrm>
              <a:custGeom>
                <a:avLst/>
                <a:gdLst/>
                <a:ahLst/>
                <a:cxnLst/>
                <a:rect l="l" t="t" r="r" b="b"/>
                <a:pathLst>
                  <a:path w="749718" h="740013">
                    <a:moveTo>
                      <a:pt x="126026" y="0"/>
                    </a:moveTo>
                    <a:lnTo>
                      <a:pt x="623692" y="0"/>
                    </a:lnTo>
                    <a:cubicBezTo>
                      <a:pt x="657116" y="0"/>
                      <a:pt x="689172" y="13278"/>
                      <a:pt x="712806" y="36912"/>
                    </a:cubicBezTo>
                    <a:cubicBezTo>
                      <a:pt x="736441" y="60547"/>
                      <a:pt x="749718" y="92602"/>
                      <a:pt x="749718" y="126026"/>
                    </a:cubicBezTo>
                    <a:lnTo>
                      <a:pt x="749718" y="613987"/>
                    </a:lnTo>
                    <a:cubicBezTo>
                      <a:pt x="749718" y="647412"/>
                      <a:pt x="736441" y="679467"/>
                      <a:pt x="712806" y="703101"/>
                    </a:cubicBezTo>
                    <a:cubicBezTo>
                      <a:pt x="689172" y="726736"/>
                      <a:pt x="657116" y="740013"/>
                      <a:pt x="623692" y="740013"/>
                    </a:cubicBezTo>
                    <a:lnTo>
                      <a:pt x="126026" y="740013"/>
                    </a:lnTo>
                    <a:cubicBezTo>
                      <a:pt x="56424" y="740013"/>
                      <a:pt x="0" y="683590"/>
                      <a:pt x="0" y="613987"/>
                    </a:cubicBezTo>
                    <a:lnTo>
                      <a:pt x="0" y="126026"/>
                    </a:lnTo>
                    <a:cubicBezTo>
                      <a:pt x="0" y="56424"/>
                      <a:pt x="56424" y="0"/>
                      <a:pt x="1260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57150"/>
                <a:ext cx="749718" cy="7971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21" name="Freeform 21"/>
            <p:cNvSpPr/>
            <p:nvPr/>
          </p:nvSpPr>
          <p:spPr>
            <a:xfrm>
              <a:off x="686945" y="620701"/>
              <a:ext cx="2583908" cy="2583908"/>
            </a:xfrm>
            <a:custGeom>
              <a:avLst/>
              <a:gdLst/>
              <a:ahLst/>
              <a:cxnLst/>
              <a:rect l="l" t="t" r="r" b="b"/>
              <a:pathLst>
                <a:path w="2583908" h="2583908">
                  <a:moveTo>
                    <a:pt x="0" y="0"/>
                  </a:moveTo>
                  <a:lnTo>
                    <a:pt x="2583909" y="0"/>
                  </a:lnTo>
                  <a:lnTo>
                    <a:pt x="2583909" y="2583908"/>
                  </a:lnTo>
                  <a:lnTo>
                    <a:pt x="0" y="25839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674933" y="9257215"/>
            <a:ext cx="2968350" cy="2929925"/>
            <a:chOff x="0" y="0"/>
            <a:chExt cx="3957799" cy="3906567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3957799" cy="3906567"/>
              <a:chOff x="0" y="0"/>
              <a:chExt cx="749718" cy="740013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749718" cy="740013"/>
              </a:xfrm>
              <a:custGeom>
                <a:avLst/>
                <a:gdLst/>
                <a:ahLst/>
                <a:cxnLst/>
                <a:rect l="l" t="t" r="r" b="b"/>
                <a:pathLst>
                  <a:path w="749718" h="740013">
                    <a:moveTo>
                      <a:pt x="126026" y="0"/>
                    </a:moveTo>
                    <a:lnTo>
                      <a:pt x="623692" y="0"/>
                    </a:lnTo>
                    <a:cubicBezTo>
                      <a:pt x="657116" y="0"/>
                      <a:pt x="689172" y="13278"/>
                      <a:pt x="712806" y="36912"/>
                    </a:cubicBezTo>
                    <a:cubicBezTo>
                      <a:pt x="736441" y="60547"/>
                      <a:pt x="749718" y="92602"/>
                      <a:pt x="749718" y="126026"/>
                    </a:cubicBezTo>
                    <a:lnTo>
                      <a:pt x="749718" y="613987"/>
                    </a:lnTo>
                    <a:cubicBezTo>
                      <a:pt x="749718" y="647412"/>
                      <a:pt x="736441" y="679467"/>
                      <a:pt x="712806" y="703101"/>
                    </a:cubicBezTo>
                    <a:cubicBezTo>
                      <a:pt x="689172" y="726736"/>
                      <a:pt x="657116" y="740013"/>
                      <a:pt x="623692" y="740013"/>
                    </a:cubicBezTo>
                    <a:lnTo>
                      <a:pt x="126026" y="740013"/>
                    </a:lnTo>
                    <a:cubicBezTo>
                      <a:pt x="56424" y="740013"/>
                      <a:pt x="0" y="683590"/>
                      <a:pt x="0" y="613987"/>
                    </a:cubicBezTo>
                    <a:lnTo>
                      <a:pt x="0" y="126026"/>
                    </a:lnTo>
                    <a:cubicBezTo>
                      <a:pt x="0" y="56424"/>
                      <a:pt x="56424" y="0"/>
                      <a:pt x="1260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57150"/>
                <a:ext cx="749718" cy="7971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26" name="Freeform 26"/>
            <p:cNvSpPr/>
            <p:nvPr/>
          </p:nvSpPr>
          <p:spPr>
            <a:xfrm>
              <a:off x="340136" y="274284"/>
              <a:ext cx="3277527" cy="3277527"/>
            </a:xfrm>
            <a:custGeom>
              <a:avLst/>
              <a:gdLst/>
              <a:ahLst/>
              <a:cxnLst/>
              <a:rect l="l" t="t" r="r" b="b"/>
              <a:pathLst>
                <a:path w="3277527" h="3277527">
                  <a:moveTo>
                    <a:pt x="0" y="0"/>
                  </a:moveTo>
                  <a:lnTo>
                    <a:pt x="3277527" y="0"/>
                  </a:lnTo>
                  <a:lnTo>
                    <a:pt x="3277527" y="3277526"/>
                  </a:lnTo>
                  <a:lnTo>
                    <a:pt x="0" y="3277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7855031" y="5712130"/>
            <a:ext cx="2968350" cy="2929925"/>
            <a:chOff x="0" y="0"/>
            <a:chExt cx="3957799" cy="3906567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3957799" cy="3906567"/>
              <a:chOff x="0" y="0"/>
              <a:chExt cx="749718" cy="740013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749718" cy="740013"/>
              </a:xfrm>
              <a:custGeom>
                <a:avLst/>
                <a:gdLst/>
                <a:ahLst/>
                <a:cxnLst/>
                <a:rect l="l" t="t" r="r" b="b"/>
                <a:pathLst>
                  <a:path w="749718" h="740013">
                    <a:moveTo>
                      <a:pt x="126026" y="0"/>
                    </a:moveTo>
                    <a:lnTo>
                      <a:pt x="623692" y="0"/>
                    </a:lnTo>
                    <a:cubicBezTo>
                      <a:pt x="657116" y="0"/>
                      <a:pt x="689172" y="13278"/>
                      <a:pt x="712806" y="36912"/>
                    </a:cubicBezTo>
                    <a:cubicBezTo>
                      <a:pt x="736441" y="60547"/>
                      <a:pt x="749718" y="92602"/>
                      <a:pt x="749718" y="126026"/>
                    </a:cubicBezTo>
                    <a:lnTo>
                      <a:pt x="749718" y="613987"/>
                    </a:lnTo>
                    <a:cubicBezTo>
                      <a:pt x="749718" y="647412"/>
                      <a:pt x="736441" y="679467"/>
                      <a:pt x="712806" y="703101"/>
                    </a:cubicBezTo>
                    <a:cubicBezTo>
                      <a:pt x="689172" y="726736"/>
                      <a:pt x="657116" y="740013"/>
                      <a:pt x="623692" y="740013"/>
                    </a:cubicBezTo>
                    <a:lnTo>
                      <a:pt x="126026" y="740013"/>
                    </a:lnTo>
                    <a:cubicBezTo>
                      <a:pt x="56424" y="740013"/>
                      <a:pt x="0" y="683590"/>
                      <a:pt x="0" y="613987"/>
                    </a:cubicBezTo>
                    <a:lnTo>
                      <a:pt x="0" y="126026"/>
                    </a:lnTo>
                    <a:cubicBezTo>
                      <a:pt x="0" y="56424"/>
                      <a:pt x="56424" y="0"/>
                      <a:pt x="1260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57150"/>
                <a:ext cx="749718" cy="7971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31" name="Freeform 31"/>
            <p:cNvSpPr/>
            <p:nvPr/>
          </p:nvSpPr>
          <p:spPr>
            <a:xfrm>
              <a:off x="561570" y="593561"/>
              <a:ext cx="2719445" cy="2719445"/>
            </a:xfrm>
            <a:custGeom>
              <a:avLst/>
              <a:gdLst/>
              <a:ahLst/>
              <a:cxnLst/>
              <a:rect l="l" t="t" r="r" b="b"/>
              <a:pathLst>
                <a:path w="2719445" h="2719445">
                  <a:moveTo>
                    <a:pt x="0" y="0"/>
                  </a:moveTo>
                  <a:lnTo>
                    <a:pt x="2719445" y="0"/>
                  </a:lnTo>
                  <a:lnTo>
                    <a:pt x="2719445" y="2719445"/>
                  </a:lnTo>
                  <a:lnTo>
                    <a:pt x="0" y="271944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1445080" y="9227037"/>
            <a:ext cx="2968350" cy="2929925"/>
            <a:chOff x="0" y="0"/>
            <a:chExt cx="3957799" cy="3906567"/>
          </a:xfrm>
        </p:grpSpPr>
        <p:grpSp>
          <p:nvGrpSpPr>
            <p:cNvPr id="33" name="Group 33"/>
            <p:cNvGrpSpPr/>
            <p:nvPr/>
          </p:nvGrpSpPr>
          <p:grpSpPr>
            <a:xfrm>
              <a:off x="0" y="0"/>
              <a:ext cx="3957799" cy="3906567"/>
              <a:chOff x="0" y="0"/>
              <a:chExt cx="749718" cy="740013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749718" cy="740013"/>
              </a:xfrm>
              <a:custGeom>
                <a:avLst/>
                <a:gdLst/>
                <a:ahLst/>
                <a:cxnLst/>
                <a:rect l="l" t="t" r="r" b="b"/>
                <a:pathLst>
                  <a:path w="749718" h="740013">
                    <a:moveTo>
                      <a:pt x="126026" y="0"/>
                    </a:moveTo>
                    <a:lnTo>
                      <a:pt x="623692" y="0"/>
                    </a:lnTo>
                    <a:cubicBezTo>
                      <a:pt x="657116" y="0"/>
                      <a:pt x="689172" y="13278"/>
                      <a:pt x="712806" y="36912"/>
                    </a:cubicBezTo>
                    <a:cubicBezTo>
                      <a:pt x="736441" y="60547"/>
                      <a:pt x="749718" y="92602"/>
                      <a:pt x="749718" y="126026"/>
                    </a:cubicBezTo>
                    <a:lnTo>
                      <a:pt x="749718" y="613987"/>
                    </a:lnTo>
                    <a:cubicBezTo>
                      <a:pt x="749718" y="647412"/>
                      <a:pt x="736441" y="679467"/>
                      <a:pt x="712806" y="703101"/>
                    </a:cubicBezTo>
                    <a:cubicBezTo>
                      <a:pt x="689172" y="726736"/>
                      <a:pt x="657116" y="740013"/>
                      <a:pt x="623692" y="740013"/>
                    </a:cubicBezTo>
                    <a:lnTo>
                      <a:pt x="126026" y="740013"/>
                    </a:lnTo>
                    <a:cubicBezTo>
                      <a:pt x="56424" y="740013"/>
                      <a:pt x="0" y="683590"/>
                      <a:pt x="0" y="613987"/>
                    </a:cubicBezTo>
                    <a:lnTo>
                      <a:pt x="0" y="126026"/>
                    </a:lnTo>
                    <a:cubicBezTo>
                      <a:pt x="0" y="56424"/>
                      <a:pt x="56424" y="0"/>
                      <a:pt x="1260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0" y="-57150"/>
                <a:ext cx="749718" cy="7971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36" name="Freeform 36"/>
            <p:cNvSpPr/>
            <p:nvPr/>
          </p:nvSpPr>
          <p:spPr>
            <a:xfrm>
              <a:off x="615550" y="589933"/>
              <a:ext cx="2726700" cy="2726700"/>
            </a:xfrm>
            <a:custGeom>
              <a:avLst/>
              <a:gdLst/>
              <a:ahLst/>
              <a:cxnLst/>
              <a:rect l="l" t="t" r="r" b="b"/>
              <a:pathLst>
                <a:path w="2726700" h="2726700">
                  <a:moveTo>
                    <a:pt x="0" y="0"/>
                  </a:moveTo>
                  <a:lnTo>
                    <a:pt x="2726700" y="0"/>
                  </a:lnTo>
                  <a:lnTo>
                    <a:pt x="2726700" y="2726701"/>
                  </a:lnTo>
                  <a:lnTo>
                    <a:pt x="0" y="27267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11445080" y="5712130"/>
            <a:ext cx="2968350" cy="2929925"/>
            <a:chOff x="0" y="0"/>
            <a:chExt cx="3957799" cy="3906567"/>
          </a:xfrm>
        </p:grpSpPr>
        <p:grpSp>
          <p:nvGrpSpPr>
            <p:cNvPr id="38" name="Group 38"/>
            <p:cNvGrpSpPr/>
            <p:nvPr/>
          </p:nvGrpSpPr>
          <p:grpSpPr>
            <a:xfrm>
              <a:off x="0" y="0"/>
              <a:ext cx="3957799" cy="3906567"/>
              <a:chOff x="0" y="0"/>
              <a:chExt cx="749718" cy="740013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749718" cy="740013"/>
              </a:xfrm>
              <a:custGeom>
                <a:avLst/>
                <a:gdLst/>
                <a:ahLst/>
                <a:cxnLst/>
                <a:rect l="l" t="t" r="r" b="b"/>
                <a:pathLst>
                  <a:path w="749718" h="740013">
                    <a:moveTo>
                      <a:pt x="126026" y="0"/>
                    </a:moveTo>
                    <a:lnTo>
                      <a:pt x="623692" y="0"/>
                    </a:lnTo>
                    <a:cubicBezTo>
                      <a:pt x="657116" y="0"/>
                      <a:pt x="689172" y="13278"/>
                      <a:pt x="712806" y="36912"/>
                    </a:cubicBezTo>
                    <a:cubicBezTo>
                      <a:pt x="736441" y="60547"/>
                      <a:pt x="749718" y="92602"/>
                      <a:pt x="749718" y="126026"/>
                    </a:cubicBezTo>
                    <a:lnTo>
                      <a:pt x="749718" y="613987"/>
                    </a:lnTo>
                    <a:cubicBezTo>
                      <a:pt x="749718" y="647412"/>
                      <a:pt x="736441" y="679467"/>
                      <a:pt x="712806" y="703101"/>
                    </a:cubicBezTo>
                    <a:cubicBezTo>
                      <a:pt x="689172" y="726736"/>
                      <a:pt x="657116" y="740013"/>
                      <a:pt x="623692" y="740013"/>
                    </a:cubicBezTo>
                    <a:lnTo>
                      <a:pt x="126026" y="740013"/>
                    </a:lnTo>
                    <a:cubicBezTo>
                      <a:pt x="56424" y="740013"/>
                      <a:pt x="0" y="683590"/>
                      <a:pt x="0" y="613987"/>
                    </a:cubicBezTo>
                    <a:lnTo>
                      <a:pt x="0" y="126026"/>
                    </a:lnTo>
                    <a:cubicBezTo>
                      <a:pt x="0" y="56424"/>
                      <a:pt x="56424" y="0"/>
                      <a:pt x="1260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0" y="-57150"/>
                <a:ext cx="749718" cy="79716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41" name="Freeform 41"/>
            <p:cNvSpPr/>
            <p:nvPr/>
          </p:nvSpPr>
          <p:spPr>
            <a:xfrm>
              <a:off x="561570" y="593561"/>
              <a:ext cx="2719445" cy="2719445"/>
            </a:xfrm>
            <a:custGeom>
              <a:avLst/>
              <a:gdLst/>
              <a:ahLst/>
              <a:cxnLst/>
              <a:rect l="l" t="t" r="r" b="b"/>
              <a:pathLst>
                <a:path w="2719445" h="2719445">
                  <a:moveTo>
                    <a:pt x="0" y="0"/>
                  </a:moveTo>
                  <a:lnTo>
                    <a:pt x="2719445" y="0"/>
                  </a:lnTo>
                  <a:lnTo>
                    <a:pt x="2719445" y="2719445"/>
                  </a:lnTo>
                  <a:lnTo>
                    <a:pt x="0" y="271944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823238" y="6401189"/>
            <a:ext cx="11473525" cy="4083044"/>
            <a:chOff x="0" y="0"/>
            <a:chExt cx="15298033" cy="544405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5298033" cy="5444059"/>
              <a:chOff x="0" y="0"/>
              <a:chExt cx="2632307" cy="93675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632308" cy="936750"/>
              </a:xfrm>
              <a:custGeom>
                <a:avLst/>
                <a:gdLst/>
                <a:ahLst/>
                <a:cxnLst/>
                <a:rect l="l" t="t" r="r" b="b"/>
                <a:pathLst>
                  <a:path w="2632308" h="936750">
                    <a:moveTo>
                      <a:pt x="32605" y="0"/>
                    </a:moveTo>
                    <a:lnTo>
                      <a:pt x="2599703" y="0"/>
                    </a:lnTo>
                    <a:cubicBezTo>
                      <a:pt x="2608350" y="0"/>
                      <a:pt x="2616643" y="3435"/>
                      <a:pt x="2622758" y="9550"/>
                    </a:cubicBezTo>
                    <a:cubicBezTo>
                      <a:pt x="2628872" y="15664"/>
                      <a:pt x="2632308" y="23957"/>
                      <a:pt x="2632308" y="32605"/>
                    </a:cubicBezTo>
                    <a:lnTo>
                      <a:pt x="2632308" y="904146"/>
                    </a:lnTo>
                    <a:cubicBezTo>
                      <a:pt x="2632308" y="922153"/>
                      <a:pt x="2617710" y="936750"/>
                      <a:pt x="2599703" y="936750"/>
                    </a:cubicBezTo>
                    <a:lnTo>
                      <a:pt x="32605" y="936750"/>
                    </a:lnTo>
                    <a:cubicBezTo>
                      <a:pt x="14598" y="936750"/>
                      <a:pt x="0" y="922153"/>
                      <a:pt x="0" y="904146"/>
                    </a:cubicBezTo>
                    <a:lnTo>
                      <a:pt x="0" y="32605"/>
                    </a:lnTo>
                    <a:cubicBezTo>
                      <a:pt x="0" y="14598"/>
                      <a:pt x="14598" y="0"/>
                      <a:pt x="32605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2632307" cy="993900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550950" y="634515"/>
              <a:ext cx="14181539" cy="4187892"/>
              <a:chOff x="0" y="0"/>
              <a:chExt cx="2440194" cy="72060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40194" cy="720604"/>
              </a:xfrm>
              <a:custGeom>
                <a:avLst/>
                <a:gdLst/>
                <a:ahLst/>
                <a:cxnLst/>
                <a:rect l="l" t="t" r="r" b="b"/>
                <a:pathLst>
                  <a:path w="2440194" h="720604">
                    <a:moveTo>
                      <a:pt x="111376" y="0"/>
                    </a:moveTo>
                    <a:lnTo>
                      <a:pt x="2328818" y="0"/>
                    </a:lnTo>
                    <a:cubicBezTo>
                      <a:pt x="2390329" y="0"/>
                      <a:pt x="2440194" y="49865"/>
                      <a:pt x="2440194" y="111376"/>
                    </a:cubicBezTo>
                    <a:lnTo>
                      <a:pt x="2440194" y="609227"/>
                    </a:lnTo>
                    <a:cubicBezTo>
                      <a:pt x="2440194" y="670739"/>
                      <a:pt x="2390329" y="720604"/>
                      <a:pt x="2328818" y="720604"/>
                    </a:cubicBezTo>
                    <a:lnTo>
                      <a:pt x="111376" y="720604"/>
                    </a:lnTo>
                    <a:cubicBezTo>
                      <a:pt x="49865" y="720604"/>
                      <a:pt x="0" y="670739"/>
                      <a:pt x="0" y="609227"/>
                    </a:cubicBezTo>
                    <a:lnTo>
                      <a:pt x="0" y="111376"/>
                    </a:lnTo>
                    <a:cubicBezTo>
                      <a:pt x="0" y="49865"/>
                      <a:pt x="49865" y="0"/>
                      <a:pt x="111376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2440194" cy="77775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980109" y="1545907"/>
              <a:ext cx="13337816" cy="2085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713"/>
                </a:lnSpc>
                <a:spcBef>
                  <a:spcPct val="0"/>
                </a:spcBef>
              </a:pPr>
              <a:r>
                <a:rPr lang="en-US" sz="9081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An-/Ausschalter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718548" y="10899767"/>
            <a:ext cx="13702117" cy="4083044"/>
            <a:chOff x="0" y="0"/>
            <a:chExt cx="18269489" cy="5444059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8269489" cy="5444059"/>
              <a:chOff x="0" y="0"/>
              <a:chExt cx="3143601" cy="93675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3143601" cy="936750"/>
              </a:xfrm>
              <a:custGeom>
                <a:avLst/>
                <a:gdLst/>
                <a:ahLst/>
                <a:cxnLst/>
                <a:rect l="l" t="t" r="r" b="b"/>
                <a:pathLst>
                  <a:path w="3143601" h="936750">
                    <a:moveTo>
                      <a:pt x="27302" y="0"/>
                    </a:moveTo>
                    <a:lnTo>
                      <a:pt x="3116300" y="0"/>
                    </a:lnTo>
                    <a:cubicBezTo>
                      <a:pt x="3131378" y="0"/>
                      <a:pt x="3143601" y="12223"/>
                      <a:pt x="3143601" y="27302"/>
                    </a:cubicBezTo>
                    <a:lnTo>
                      <a:pt x="3143601" y="909449"/>
                    </a:lnTo>
                    <a:cubicBezTo>
                      <a:pt x="3143601" y="924527"/>
                      <a:pt x="3131378" y="936750"/>
                      <a:pt x="3116300" y="936750"/>
                    </a:cubicBezTo>
                    <a:lnTo>
                      <a:pt x="27302" y="936750"/>
                    </a:lnTo>
                    <a:cubicBezTo>
                      <a:pt x="12223" y="936750"/>
                      <a:pt x="0" y="924527"/>
                      <a:pt x="0" y="909449"/>
                    </a:cubicBezTo>
                    <a:lnTo>
                      <a:pt x="0" y="27302"/>
                    </a:lnTo>
                    <a:cubicBezTo>
                      <a:pt x="0" y="12223"/>
                      <a:pt x="12223" y="0"/>
                      <a:pt x="27302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57150"/>
                <a:ext cx="3143601" cy="993900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591987" y="634515"/>
              <a:ext cx="17060252" cy="4187892"/>
              <a:chOff x="0" y="0"/>
              <a:chExt cx="2935530" cy="720604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2935530" cy="720604"/>
              </a:xfrm>
              <a:custGeom>
                <a:avLst/>
                <a:gdLst/>
                <a:ahLst/>
                <a:cxnLst/>
                <a:rect l="l" t="t" r="r" b="b"/>
                <a:pathLst>
                  <a:path w="2935530" h="720604">
                    <a:moveTo>
                      <a:pt x="92583" y="0"/>
                    </a:moveTo>
                    <a:lnTo>
                      <a:pt x="2842947" y="0"/>
                    </a:lnTo>
                    <a:cubicBezTo>
                      <a:pt x="2894079" y="0"/>
                      <a:pt x="2935530" y="41451"/>
                      <a:pt x="2935530" y="92583"/>
                    </a:cubicBezTo>
                    <a:lnTo>
                      <a:pt x="2935530" y="628021"/>
                    </a:lnTo>
                    <a:cubicBezTo>
                      <a:pt x="2935530" y="679153"/>
                      <a:pt x="2894079" y="720604"/>
                      <a:pt x="2842947" y="720604"/>
                    </a:cubicBezTo>
                    <a:lnTo>
                      <a:pt x="92583" y="720604"/>
                    </a:lnTo>
                    <a:cubicBezTo>
                      <a:pt x="41451" y="720604"/>
                      <a:pt x="0" y="679153"/>
                      <a:pt x="0" y="628021"/>
                    </a:cubicBezTo>
                    <a:lnTo>
                      <a:pt x="0" y="92583"/>
                    </a:lnTo>
                    <a:cubicBezTo>
                      <a:pt x="0" y="41451"/>
                      <a:pt x="41451" y="0"/>
                      <a:pt x="92583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57150"/>
                <a:ext cx="2935530" cy="77775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962273" y="1500104"/>
              <a:ext cx="16319326" cy="2085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713"/>
                </a:lnSpc>
                <a:spcBef>
                  <a:spcPct val="0"/>
                </a:spcBef>
              </a:pPr>
              <a:r>
                <a:rPr lang="en-US" sz="9081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Ladekabelanschluss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43179" y="10899767"/>
            <a:ext cx="9099092" cy="4083044"/>
            <a:chOff x="0" y="0"/>
            <a:chExt cx="2087554" cy="93675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87555" cy="936750"/>
            </a:xfrm>
            <a:custGeom>
              <a:avLst/>
              <a:gdLst/>
              <a:ahLst/>
              <a:cxnLst/>
              <a:rect l="l" t="t" r="r" b="b"/>
              <a:pathLst>
                <a:path w="2087555" h="936750">
                  <a:moveTo>
                    <a:pt x="14487" y="0"/>
                  </a:moveTo>
                  <a:lnTo>
                    <a:pt x="2073067" y="0"/>
                  </a:lnTo>
                  <a:cubicBezTo>
                    <a:pt x="2076909" y="0"/>
                    <a:pt x="2080594" y="1526"/>
                    <a:pt x="2083311" y="4243"/>
                  </a:cubicBezTo>
                  <a:cubicBezTo>
                    <a:pt x="2086028" y="6960"/>
                    <a:pt x="2087555" y="10645"/>
                    <a:pt x="2087555" y="14487"/>
                  </a:cubicBezTo>
                  <a:lnTo>
                    <a:pt x="2087555" y="922263"/>
                  </a:lnTo>
                  <a:cubicBezTo>
                    <a:pt x="2087555" y="926105"/>
                    <a:pt x="2086028" y="929790"/>
                    <a:pt x="2083311" y="932507"/>
                  </a:cubicBezTo>
                  <a:cubicBezTo>
                    <a:pt x="2080594" y="935224"/>
                    <a:pt x="2076909" y="936750"/>
                    <a:pt x="2073067" y="936750"/>
                  </a:cubicBezTo>
                  <a:lnTo>
                    <a:pt x="14487" y="936750"/>
                  </a:lnTo>
                  <a:cubicBezTo>
                    <a:pt x="10645" y="936750"/>
                    <a:pt x="6960" y="935224"/>
                    <a:pt x="4243" y="932507"/>
                  </a:cubicBezTo>
                  <a:cubicBezTo>
                    <a:pt x="1526" y="929790"/>
                    <a:pt x="0" y="926105"/>
                    <a:pt x="0" y="922263"/>
                  </a:cubicBezTo>
                  <a:lnTo>
                    <a:pt x="0" y="14487"/>
                  </a:lnTo>
                  <a:cubicBezTo>
                    <a:pt x="0" y="10645"/>
                    <a:pt x="1526" y="6960"/>
                    <a:pt x="4243" y="4243"/>
                  </a:cubicBezTo>
                  <a:cubicBezTo>
                    <a:pt x="6960" y="1526"/>
                    <a:pt x="10645" y="0"/>
                    <a:pt x="14487" y="0"/>
                  </a:cubicBezTo>
                  <a:close/>
                </a:path>
              </a:pathLst>
            </a:custGeom>
            <a:solidFill>
              <a:srgbClr val="B4B4B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87554" cy="993900"/>
            </a:xfrm>
            <a:prstGeom prst="rect">
              <a:avLst/>
            </a:prstGeom>
          </p:spPr>
          <p:txBody>
            <a:bodyPr lIns="55925" tIns="55925" rIns="55925" bIns="55925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516421" y="11375653"/>
            <a:ext cx="8157171" cy="3140919"/>
            <a:chOff x="0" y="0"/>
            <a:chExt cx="1871455" cy="72060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71455" cy="720604"/>
            </a:xfrm>
            <a:custGeom>
              <a:avLst/>
              <a:gdLst/>
              <a:ahLst/>
              <a:cxnLst/>
              <a:rect l="l" t="t" r="r" b="b"/>
              <a:pathLst>
                <a:path w="1871455" h="720604">
                  <a:moveTo>
                    <a:pt x="51174" y="0"/>
                  </a:moveTo>
                  <a:lnTo>
                    <a:pt x="1820281" y="0"/>
                  </a:lnTo>
                  <a:cubicBezTo>
                    <a:pt x="1833853" y="0"/>
                    <a:pt x="1846869" y="5392"/>
                    <a:pt x="1856466" y="14989"/>
                  </a:cubicBezTo>
                  <a:cubicBezTo>
                    <a:pt x="1866063" y="24586"/>
                    <a:pt x="1871455" y="37602"/>
                    <a:pt x="1871455" y="51174"/>
                  </a:cubicBezTo>
                  <a:lnTo>
                    <a:pt x="1871455" y="669430"/>
                  </a:lnTo>
                  <a:cubicBezTo>
                    <a:pt x="1871455" y="697692"/>
                    <a:pt x="1848543" y="720604"/>
                    <a:pt x="1820281" y="720604"/>
                  </a:cubicBezTo>
                  <a:lnTo>
                    <a:pt x="51174" y="720604"/>
                  </a:lnTo>
                  <a:cubicBezTo>
                    <a:pt x="37602" y="720604"/>
                    <a:pt x="24586" y="715212"/>
                    <a:pt x="14989" y="705615"/>
                  </a:cubicBezTo>
                  <a:cubicBezTo>
                    <a:pt x="5392" y="696018"/>
                    <a:pt x="0" y="683002"/>
                    <a:pt x="0" y="669430"/>
                  </a:cubicBezTo>
                  <a:lnTo>
                    <a:pt x="0" y="51174"/>
                  </a:lnTo>
                  <a:cubicBezTo>
                    <a:pt x="0" y="37602"/>
                    <a:pt x="5392" y="24586"/>
                    <a:pt x="14989" y="14989"/>
                  </a:cubicBezTo>
                  <a:cubicBezTo>
                    <a:pt x="24586" y="5392"/>
                    <a:pt x="37602" y="0"/>
                    <a:pt x="5117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1871455" cy="777754"/>
            </a:xfrm>
            <a:prstGeom prst="rect">
              <a:avLst/>
            </a:prstGeom>
          </p:spPr>
          <p:txBody>
            <a:bodyPr lIns="55925" tIns="55925" rIns="55925" bIns="55925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47849" y="12025859"/>
            <a:ext cx="14681939" cy="16308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13"/>
              </a:lnSpc>
              <a:spcBef>
                <a:spcPct val="0"/>
              </a:spcBef>
            </a:pPr>
            <a:r>
              <a:rPr lang="en-US" sz="9081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Rückkamera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219031" y="6401189"/>
            <a:ext cx="14681939" cy="4083044"/>
            <a:chOff x="0" y="0"/>
            <a:chExt cx="19575918" cy="5444059"/>
          </a:xfrm>
        </p:grpSpPr>
        <p:grpSp>
          <p:nvGrpSpPr>
            <p:cNvPr id="10" name="Group 10"/>
            <p:cNvGrpSpPr/>
            <p:nvPr/>
          </p:nvGrpSpPr>
          <p:grpSpPr>
            <a:xfrm>
              <a:off x="3621681" y="0"/>
              <a:ext cx="12275972" cy="5444059"/>
              <a:chOff x="0" y="0"/>
              <a:chExt cx="2112306" cy="93675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2112307" cy="936750"/>
              </a:xfrm>
              <a:custGeom>
                <a:avLst/>
                <a:gdLst/>
                <a:ahLst/>
                <a:cxnLst/>
                <a:rect l="l" t="t" r="r" b="b"/>
                <a:pathLst>
                  <a:path w="2112307" h="936750">
                    <a:moveTo>
                      <a:pt x="40631" y="0"/>
                    </a:moveTo>
                    <a:lnTo>
                      <a:pt x="2071675" y="0"/>
                    </a:lnTo>
                    <a:cubicBezTo>
                      <a:pt x="2082452" y="0"/>
                      <a:pt x="2092786" y="4281"/>
                      <a:pt x="2100406" y="11901"/>
                    </a:cubicBezTo>
                    <a:cubicBezTo>
                      <a:pt x="2108026" y="19520"/>
                      <a:pt x="2112307" y="29855"/>
                      <a:pt x="2112307" y="40631"/>
                    </a:cubicBezTo>
                    <a:lnTo>
                      <a:pt x="2112307" y="896119"/>
                    </a:lnTo>
                    <a:cubicBezTo>
                      <a:pt x="2112307" y="906895"/>
                      <a:pt x="2108026" y="917230"/>
                      <a:pt x="2100406" y="924850"/>
                    </a:cubicBezTo>
                    <a:cubicBezTo>
                      <a:pt x="2092786" y="932470"/>
                      <a:pt x="2082452" y="936750"/>
                      <a:pt x="2071675" y="936750"/>
                    </a:cubicBezTo>
                    <a:lnTo>
                      <a:pt x="40631" y="936750"/>
                    </a:lnTo>
                    <a:cubicBezTo>
                      <a:pt x="29855" y="936750"/>
                      <a:pt x="19520" y="932470"/>
                      <a:pt x="11901" y="924850"/>
                    </a:cubicBezTo>
                    <a:cubicBezTo>
                      <a:pt x="4281" y="917230"/>
                      <a:pt x="0" y="906895"/>
                      <a:pt x="0" y="896119"/>
                    </a:cubicBezTo>
                    <a:lnTo>
                      <a:pt x="0" y="40631"/>
                    </a:lnTo>
                    <a:cubicBezTo>
                      <a:pt x="0" y="29855"/>
                      <a:pt x="4281" y="19520"/>
                      <a:pt x="11901" y="11901"/>
                    </a:cubicBezTo>
                    <a:cubicBezTo>
                      <a:pt x="19520" y="4281"/>
                      <a:pt x="29855" y="0"/>
                      <a:pt x="40631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-57150"/>
                <a:ext cx="2112306" cy="993900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4252811" y="615276"/>
              <a:ext cx="11019938" cy="4213508"/>
              <a:chOff x="0" y="0"/>
              <a:chExt cx="1896183" cy="725011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896183" cy="725011"/>
              </a:xfrm>
              <a:custGeom>
                <a:avLst/>
                <a:gdLst/>
                <a:ahLst/>
                <a:cxnLst/>
                <a:rect l="l" t="t" r="r" b="b"/>
                <a:pathLst>
                  <a:path w="1896183" h="725011">
                    <a:moveTo>
                      <a:pt x="143330" y="0"/>
                    </a:moveTo>
                    <a:lnTo>
                      <a:pt x="1752853" y="0"/>
                    </a:lnTo>
                    <a:cubicBezTo>
                      <a:pt x="1832012" y="0"/>
                      <a:pt x="1896183" y="64171"/>
                      <a:pt x="1896183" y="143330"/>
                    </a:cubicBezTo>
                    <a:lnTo>
                      <a:pt x="1896183" y="581681"/>
                    </a:lnTo>
                    <a:cubicBezTo>
                      <a:pt x="1896183" y="660840"/>
                      <a:pt x="1832012" y="725011"/>
                      <a:pt x="1752853" y="725011"/>
                    </a:cubicBezTo>
                    <a:lnTo>
                      <a:pt x="143330" y="725011"/>
                    </a:lnTo>
                    <a:cubicBezTo>
                      <a:pt x="64171" y="725011"/>
                      <a:pt x="0" y="660840"/>
                      <a:pt x="0" y="581681"/>
                    </a:cubicBezTo>
                    <a:lnTo>
                      <a:pt x="0" y="143330"/>
                    </a:lnTo>
                    <a:cubicBezTo>
                      <a:pt x="0" y="64171"/>
                      <a:pt x="64171" y="0"/>
                      <a:pt x="14333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57150"/>
                <a:ext cx="1896183" cy="782161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0" y="1545907"/>
              <a:ext cx="19575918" cy="2085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713"/>
                </a:lnSpc>
                <a:spcBef>
                  <a:spcPct val="0"/>
                </a:spcBef>
              </a:pPr>
              <a:r>
                <a:rPr lang="en-US" sz="9081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Frontkamera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0899767"/>
            <a:ext cx="15120000" cy="4083044"/>
            <a:chOff x="0" y="0"/>
            <a:chExt cx="20160000" cy="544405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0160000" cy="5444059"/>
              <a:chOff x="0" y="0"/>
              <a:chExt cx="3468898" cy="93675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468898" cy="936750"/>
              </a:xfrm>
              <a:custGeom>
                <a:avLst/>
                <a:gdLst/>
                <a:ahLst/>
                <a:cxnLst/>
                <a:rect l="l" t="t" r="r" b="b"/>
                <a:pathLst>
                  <a:path w="3468898" h="936750">
                    <a:moveTo>
                      <a:pt x="27237" y="0"/>
                    </a:moveTo>
                    <a:lnTo>
                      <a:pt x="3441661" y="0"/>
                    </a:lnTo>
                    <a:cubicBezTo>
                      <a:pt x="3456704" y="0"/>
                      <a:pt x="3468898" y="12195"/>
                      <a:pt x="3468898" y="27237"/>
                    </a:cubicBezTo>
                    <a:lnTo>
                      <a:pt x="3468898" y="909513"/>
                    </a:lnTo>
                    <a:cubicBezTo>
                      <a:pt x="3468898" y="916737"/>
                      <a:pt x="3466029" y="923665"/>
                      <a:pt x="3460921" y="928773"/>
                    </a:cubicBezTo>
                    <a:cubicBezTo>
                      <a:pt x="3455813" y="933881"/>
                      <a:pt x="3448885" y="936750"/>
                      <a:pt x="3441661" y="936750"/>
                    </a:cubicBezTo>
                    <a:lnTo>
                      <a:pt x="27237" y="936750"/>
                    </a:lnTo>
                    <a:cubicBezTo>
                      <a:pt x="12195" y="936750"/>
                      <a:pt x="0" y="924556"/>
                      <a:pt x="0" y="909513"/>
                    </a:cubicBezTo>
                    <a:lnTo>
                      <a:pt x="0" y="27237"/>
                    </a:lnTo>
                    <a:cubicBezTo>
                      <a:pt x="0" y="12195"/>
                      <a:pt x="12195" y="0"/>
                      <a:pt x="27237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3468898" cy="9939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726052" y="634515"/>
              <a:ext cx="18688666" cy="4187892"/>
              <a:chOff x="0" y="0"/>
              <a:chExt cx="3215728" cy="72060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3215728" cy="720604"/>
              </a:xfrm>
              <a:custGeom>
                <a:avLst/>
                <a:gdLst/>
                <a:ahLst/>
                <a:cxnLst/>
                <a:rect l="l" t="t" r="r" b="b"/>
                <a:pathLst>
                  <a:path w="3215728" h="720604">
                    <a:moveTo>
                      <a:pt x="93042" y="0"/>
                    </a:moveTo>
                    <a:lnTo>
                      <a:pt x="3122686" y="0"/>
                    </a:lnTo>
                    <a:cubicBezTo>
                      <a:pt x="3147362" y="0"/>
                      <a:pt x="3171028" y="9803"/>
                      <a:pt x="3188477" y="27252"/>
                    </a:cubicBezTo>
                    <a:cubicBezTo>
                      <a:pt x="3205925" y="44700"/>
                      <a:pt x="3215728" y="68366"/>
                      <a:pt x="3215728" y="93042"/>
                    </a:cubicBezTo>
                    <a:lnTo>
                      <a:pt x="3215728" y="627561"/>
                    </a:lnTo>
                    <a:cubicBezTo>
                      <a:pt x="3215728" y="678947"/>
                      <a:pt x="3174072" y="720604"/>
                      <a:pt x="3122686" y="720604"/>
                    </a:cubicBezTo>
                    <a:lnTo>
                      <a:pt x="93042" y="720604"/>
                    </a:lnTo>
                    <a:cubicBezTo>
                      <a:pt x="68366" y="720604"/>
                      <a:pt x="44700" y="710801"/>
                      <a:pt x="27252" y="693352"/>
                    </a:cubicBezTo>
                    <a:cubicBezTo>
                      <a:pt x="9803" y="675903"/>
                      <a:pt x="0" y="652238"/>
                      <a:pt x="0" y="627561"/>
                    </a:cubicBezTo>
                    <a:lnTo>
                      <a:pt x="0" y="93042"/>
                    </a:lnTo>
                    <a:cubicBezTo>
                      <a:pt x="0" y="41657"/>
                      <a:pt x="41657" y="0"/>
                      <a:pt x="93042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3215728" cy="77775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961602" y="1726882"/>
              <a:ext cx="18236795" cy="19045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80"/>
                </a:lnSpc>
                <a:spcBef>
                  <a:spcPct val="0"/>
                </a:spcBef>
              </a:pPr>
              <a:r>
                <a:rPr lang="en-US" sz="32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Lautsprecher/Mikrofon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804037" y="6401189"/>
            <a:ext cx="11511926" cy="4083044"/>
            <a:chOff x="0" y="0"/>
            <a:chExt cx="15349235" cy="5444059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5349235" cy="5444059"/>
              <a:chOff x="0" y="0"/>
              <a:chExt cx="2641118" cy="93675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2641118" cy="936750"/>
              </a:xfrm>
              <a:custGeom>
                <a:avLst/>
                <a:gdLst/>
                <a:ahLst/>
                <a:cxnLst/>
                <a:rect l="l" t="t" r="r" b="b"/>
                <a:pathLst>
                  <a:path w="2641118" h="936750">
                    <a:moveTo>
                      <a:pt x="35774" y="0"/>
                    </a:moveTo>
                    <a:lnTo>
                      <a:pt x="2605343" y="0"/>
                    </a:lnTo>
                    <a:cubicBezTo>
                      <a:pt x="2625101" y="0"/>
                      <a:pt x="2641118" y="16017"/>
                      <a:pt x="2641118" y="35774"/>
                    </a:cubicBezTo>
                    <a:lnTo>
                      <a:pt x="2641118" y="900976"/>
                    </a:lnTo>
                    <a:cubicBezTo>
                      <a:pt x="2641118" y="920734"/>
                      <a:pt x="2625101" y="936750"/>
                      <a:pt x="2605343" y="936750"/>
                    </a:cubicBezTo>
                    <a:lnTo>
                      <a:pt x="35774" y="936750"/>
                    </a:lnTo>
                    <a:cubicBezTo>
                      <a:pt x="16017" y="936750"/>
                      <a:pt x="0" y="920734"/>
                      <a:pt x="0" y="900976"/>
                    </a:cubicBezTo>
                    <a:lnTo>
                      <a:pt x="0" y="35774"/>
                    </a:lnTo>
                    <a:cubicBezTo>
                      <a:pt x="0" y="16017"/>
                      <a:pt x="16017" y="0"/>
                      <a:pt x="35774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57150"/>
                <a:ext cx="2641118" cy="9939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552794" y="634515"/>
              <a:ext cx="14229004" cy="4187892"/>
              <a:chOff x="0" y="0"/>
              <a:chExt cx="2448361" cy="720604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2448361" cy="720604"/>
              </a:xfrm>
              <a:custGeom>
                <a:avLst/>
                <a:gdLst/>
                <a:ahLst/>
                <a:cxnLst/>
                <a:rect l="l" t="t" r="r" b="b"/>
                <a:pathLst>
                  <a:path w="2448361" h="720604">
                    <a:moveTo>
                      <a:pt x="122204" y="0"/>
                    </a:moveTo>
                    <a:lnTo>
                      <a:pt x="2326158" y="0"/>
                    </a:lnTo>
                    <a:cubicBezTo>
                      <a:pt x="2358568" y="0"/>
                      <a:pt x="2389651" y="12875"/>
                      <a:pt x="2412569" y="35793"/>
                    </a:cubicBezTo>
                    <a:cubicBezTo>
                      <a:pt x="2435486" y="58710"/>
                      <a:pt x="2448361" y="89793"/>
                      <a:pt x="2448361" y="122204"/>
                    </a:cubicBezTo>
                    <a:lnTo>
                      <a:pt x="2448361" y="598400"/>
                    </a:lnTo>
                    <a:cubicBezTo>
                      <a:pt x="2448361" y="630810"/>
                      <a:pt x="2435486" y="661893"/>
                      <a:pt x="2412569" y="684811"/>
                    </a:cubicBezTo>
                    <a:cubicBezTo>
                      <a:pt x="2389651" y="707729"/>
                      <a:pt x="2358568" y="720604"/>
                      <a:pt x="2326158" y="720604"/>
                    </a:cubicBezTo>
                    <a:lnTo>
                      <a:pt x="122204" y="720604"/>
                    </a:lnTo>
                    <a:cubicBezTo>
                      <a:pt x="89793" y="720604"/>
                      <a:pt x="58710" y="707729"/>
                      <a:pt x="35793" y="684811"/>
                    </a:cubicBezTo>
                    <a:cubicBezTo>
                      <a:pt x="12875" y="661893"/>
                      <a:pt x="0" y="630810"/>
                      <a:pt x="0" y="598400"/>
                    </a:cubicBezTo>
                    <a:lnTo>
                      <a:pt x="0" y="122204"/>
                    </a:lnTo>
                    <a:cubicBezTo>
                      <a:pt x="0" y="89793"/>
                      <a:pt x="12875" y="58710"/>
                      <a:pt x="35793" y="35793"/>
                    </a:cubicBezTo>
                    <a:cubicBezTo>
                      <a:pt x="58710" y="12875"/>
                      <a:pt x="89793" y="0"/>
                      <a:pt x="12220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57150"/>
                <a:ext cx="2448361" cy="77775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834520" y="1726882"/>
              <a:ext cx="13654578" cy="19045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80"/>
                </a:lnSpc>
                <a:spcBef>
                  <a:spcPct val="0"/>
                </a:spcBef>
              </a:pPr>
              <a:r>
                <a:rPr lang="en-US" sz="32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Lautstärketasten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72703" y="10798568"/>
            <a:ext cx="12607044" cy="4083044"/>
            <a:chOff x="0" y="0"/>
            <a:chExt cx="16809393" cy="5444059"/>
          </a:xfrm>
        </p:grpSpPr>
        <p:grpSp>
          <p:nvGrpSpPr>
            <p:cNvPr id="3" name="Group 3"/>
            <p:cNvGrpSpPr/>
            <p:nvPr/>
          </p:nvGrpSpPr>
          <p:grpSpPr>
            <a:xfrm>
              <a:off x="4415297" y="0"/>
              <a:ext cx="8048630" cy="5444059"/>
              <a:chOff x="0" y="0"/>
              <a:chExt cx="1384915" cy="93675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384915" cy="936750"/>
              </a:xfrm>
              <a:custGeom>
                <a:avLst/>
                <a:gdLst/>
                <a:ahLst/>
                <a:cxnLst/>
                <a:rect l="l" t="t" r="r" b="b"/>
                <a:pathLst>
                  <a:path w="1384915" h="936750">
                    <a:moveTo>
                      <a:pt x="61971" y="0"/>
                    </a:moveTo>
                    <a:lnTo>
                      <a:pt x="1322943" y="0"/>
                    </a:lnTo>
                    <a:cubicBezTo>
                      <a:pt x="1339379" y="0"/>
                      <a:pt x="1355142" y="6529"/>
                      <a:pt x="1366764" y="18151"/>
                    </a:cubicBezTo>
                    <a:cubicBezTo>
                      <a:pt x="1378385" y="29773"/>
                      <a:pt x="1384915" y="45536"/>
                      <a:pt x="1384915" y="61971"/>
                    </a:cubicBezTo>
                    <a:lnTo>
                      <a:pt x="1384915" y="874779"/>
                    </a:lnTo>
                    <a:cubicBezTo>
                      <a:pt x="1384915" y="891215"/>
                      <a:pt x="1378385" y="906977"/>
                      <a:pt x="1366764" y="918599"/>
                    </a:cubicBezTo>
                    <a:cubicBezTo>
                      <a:pt x="1355142" y="930221"/>
                      <a:pt x="1339379" y="936750"/>
                      <a:pt x="1322943" y="936750"/>
                    </a:cubicBezTo>
                    <a:lnTo>
                      <a:pt x="61971" y="936750"/>
                    </a:lnTo>
                    <a:cubicBezTo>
                      <a:pt x="45536" y="936750"/>
                      <a:pt x="29773" y="930221"/>
                      <a:pt x="18151" y="918599"/>
                    </a:cubicBezTo>
                    <a:cubicBezTo>
                      <a:pt x="6529" y="906977"/>
                      <a:pt x="0" y="891215"/>
                      <a:pt x="0" y="874779"/>
                    </a:cubicBezTo>
                    <a:lnTo>
                      <a:pt x="0" y="61971"/>
                    </a:lnTo>
                    <a:cubicBezTo>
                      <a:pt x="0" y="45536"/>
                      <a:pt x="6529" y="29773"/>
                      <a:pt x="18151" y="18151"/>
                    </a:cubicBezTo>
                    <a:cubicBezTo>
                      <a:pt x="29773" y="6529"/>
                      <a:pt x="45536" y="0"/>
                      <a:pt x="61971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384915" cy="993900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5029583" y="628084"/>
              <a:ext cx="6820057" cy="4187892"/>
              <a:chOff x="0" y="0"/>
              <a:chExt cx="1173516" cy="72060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1173516" cy="720604"/>
              </a:xfrm>
              <a:custGeom>
                <a:avLst/>
                <a:gdLst/>
                <a:ahLst/>
                <a:cxnLst/>
                <a:rect l="l" t="t" r="r" b="b"/>
                <a:pathLst>
                  <a:path w="1173516" h="720604">
                    <a:moveTo>
                      <a:pt x="231594" y="0"/>
                    </a:moveTo>
                    <a:lnTo>
                      <a:pt x="941922" y="0"/>
                    </a:lnTo>
                    <a:cubicBezTo>
                      <a:pt x="1003344" y="0"/>
                      <a:pt x="1062251" y="24400"/>
                      <a:pt x="1105684" y="67832"/>
                    </a:cubicBezTo>
                    <a:cubicBezTo>
                      <a:pt x="1149116" y="111265"/>
                      <a:pt x="1173516" y="170172"/>
                      <a:pt x="1173516" y="231594"/>
                    </a:cubicBezTo>
                    <a:lnTo>
                      <a:pt x="1173516" y="489009"/>
                    </a:lnTo>
                    <a:cubicBezTo>
                      <a:pt x="1173516" y="616915"/>
                      <a:pt x="1069828" y="720604"/>
                      <a:pt x="941922" y="720604"/>
                    </a:cubicBezTo>
                    <a:lnTo>
                      <a:pt x="231594" y="720604"/>
                    </a:lnTo>
                    <a:cubicBezTo>
                      <a:pt x="170172" y="720604"/>
                      <a:pt x="111265" y="696204"/>
                      <a:pt x="67832" y="652771"/>
                    </a:cubicBezTo>
                    <a:cubicBezTo>
                      <a:pt x="24400" y="609339"/>
                      <a:pt x="0" y="550432"/>
                      <a:pt x="0" y="489009"/>
                    </a:cubicBezTo>
                    <a:lnTo>
                      <a:pt x="0" y="231594"/>
                    </a:lnTo>
                    <a:cubicBezTo>
                      <a:pt x="0" y="170172"/>
                      <a:pt x="24400" y="111265"/>
                      <a:pt x="67832" y="67832"/>
                    </a:cubicBezTo>
                    <a:cubicBezTo>
                      <a:pt x="111265" y="24400"/>
                      <a:pt x="170172" y="0"/>
                      <a:pt x="23159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1173516" cy="777754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0" y="1539476"/>
              <a:ext cx="16809393" cy="2085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713"/>
                </a:lnSpc>
                <a:spcBef>
                  <a:spcPct val="0"/>
                </a:spcBef>
              </a:pPr>
              <a:r>
                <a:rPr lang="en-US" sz="9081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Display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2764691" y="6268237"/>
            <a:ext cx="9535105" cy="4083044"/>
            <a:chOff x="0" y="0"/>
            <a:chExt cx="2187586" cy="93675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187586" cy="936750"/>
            </a:xfrm>
            <a:custGeom>
              <a:avLst/>
              <a:gdLst/>
              <a:ahLst/>
              <a:cxnLst/>
              <a:rect l="l" t="t" r="r" b="b"/>
              <a:pathLst>
                <a:path w="2187586" h="936750">
                  <a:moveTo>
                    <a:pt x="13825" y="0"/>
                  </a:moveTo>
                  <a:lnTo>
                    <a:pt x="2173762" y="0"/>
                  </a:lnTo>
                  <a:cubicBezTo>
                    <a:pt x="2177428" y="0"/>
                    <a:pt x="2180945" y="1457"/>
                    <a:pt x="2183537" y="4049"/>
                  </a:cubicBezTo>
                  <a:cubicBezTo>
                    <a:pt x="2186130" y="6642"/>
                    <a:pt x="2187586" y="10158"/>
                    <a:pt x="2187586" y="13825"/>
                  </a:cubicBezTo>
                  <a:lnTo>
                    <a:pt x="2187586" y="922925"/>
                  </a:lnTo>
                  <a:cubicBezTo>
                    <a:pt x="2187586" y="926592"/>
                    <a:pt x="2186130" y="930108"/>
                    <a:pt x="2183537" y="932701"/>
                  </a:cubicBezTo>
                  <a:cubicBezTo>
                    <a:pt x="2180945" y="935294"/>
                    <a:pt x="2177428" y="936750"/>
                    <a:pt x="2173762" y="936750"/>
                  </a:cubicBezTo>
                  <a:lnTo>
                    <a:pt x="13825" y="936750"/>
                  </a:lnTo>
                  <a:cubicBezTo>
                    <a:pt x="6190" y="936750"/>
                    <a:pt x="0" y="930561"/>
                    <a:pt x="0" y="922925"/>
                  </a:cubicBezTo>
                  <a:lnTo>
                    <a:pt x="0" y="13825"/>
                  </a:lnTo>
                  <a:cubicBezTo>
                    <a:pt x="0" y="6190"/>
                    <a:pt x="6190" y="0"/>
                    <a:pt x="13825" y="0"/>
                  </a:cubicBezTo>
                  <a:close/>
                </a:path>
              </a:pathLst>
            </a:custGeom>
            <a:solidFill>
              <a:srgbClr val="B4B4B4"/>
            </a:solidFill>
            <a:ln w="2703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57150"/>
              <a:ext cx="2187586" cy="993900"/>
            </a:xfrm>
            <a:prstGeom prst="rect">
              <a:avLst/>
            </a:prstGeom>
          </p:spPr>
          <p:txBody>
            <a:bodyPr lIns="55925" tIns="55925" rIns="55925" bIns="55925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3240818" y="6739300"/>
            <a:ext cx="8582850" cy="3140919"/>
            <a:chOff x="0" y="0"/>
            <a:chExt cx="1969116" cy="720604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969116" cy="720604"/>
            </a:xfrm>
            <a:custGeom>
              <a:avLst/>
              <a:gdLst/>
              <a:ahLst/>
              <a:cxnLst/>
              <a:rect l="l" t="t" r="r" b="b"/>
              <a:pathLst>
                <a:path w="1969116" h="720604">
                  <a:moveTo>
                    <a:pt x="48636" y="0"/>
                  </a:moveTo>
                  <a:lnTo>
                    <a:pt x="1920480" y="0"/>
                  </a:lnTo>
                  <a:cubicBezTo>
                    <a:pt x="1933379" y="0"/>
                    <a:pt x="1945750" y="5124"/>
                    <a:pt x="1954871" y="14245"/>
                  </a:cubicBezTo>
                  <a:cubicBezTo>
                    <a:pt x="1963992" y="23366"/>
                    <a:pt x="1969116" y="35737"/>
                    <a:pt x="1969116" y="48636"/>
                  </a:cubicBezTo>
                  <a:lnTo>
                    <a:pt x="1969116" y="671968"/>
                  </a:lnTo>
                  <a:cubicBezTo>
                    <a:pt x="1969116" y="684867"/>
                    <a:pt x="1963992" y="697237"/>
                    <a:pt x="1954871" y="706358"/>
                  </a:cubicBezTo>
                  <a:cubicBezTo>
                    <a:pt x="1945750" y="715479"/>
                    <a:pt x="1933379" y="720604"/>
                    <a:pt x="1920480" y="720604"/>
                  </a:cubicBezTo>
                  <a:lnTo>
                    <a:pt x="48636" y="720604"/>
                  </a:lnTo>
                  <a:cubicBezTo>
                    <a:pt x="35737" y="720604"/>
                    <a:pt x="23366" y="715479"/>
                    <a:pt x="14245" y="706358"/>
                  </a:cubicBezTo>
                  <a:cubicBezTo>
                    <a:pt x="5124" y="697237"/>
                    <a:pt x="0" y="684867"/>
                    <a:pt x="0" y="671968"/>
                  </a:cubicBezTo>
                  <a:lnTo>
                    <a:pt x="0" y="48636"/>
                  </a:lnTo>
                  <a:cubicBezTo>
                    <a:pt x="0" y="35737"/>
                    <a:pt x="5124" y="23366"/>
                    <a:pt x="14245" y="14245"/>
                  </a:cubicBezTo>
                  <a:cubicBezTo>
                    <a:pt x="23366" y="5124"/>
                    <a:pt x="35737" y="0"/>
                    <a:pt x="48636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1969116" cy="777754"/>
            </a:xfrm>
            <a:prstGeom prst="rect">
              <a:avLst/>
            </a:prstGeom>
          </p:spPr>
          <p:txBody>
            <a:bodyPr lIns="55925" tIns="55925" rIns="55925" bIns="55925" rtlCol="0" anchor="ctr"/>
            <a:lstStyle/>
            <a:p>
              <a:pPr algn="ctr">
                <a:lnSpc>
                  <a:spcPts val="2367"/>
                </a:lnSpc>
              </a:pPr>
              <a:endParaRPr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256478" y="7356169"/>
            <a:ext cx="12607044" cy="16308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13"/>
              </a:lnSpc>
              <a:spcBef>
                <a:spcPct val="0"/>
              </a:spcBef>
            </a:pPr>
            <a:r>
              <a:rPr lang="en-US" sz="9081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Home-Button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9031" y="6121899"/>
            <a:ext cx="14681939" cy="4083044"/>
            <a:chOff x="0" y="0"/>
            <a:chExt cx="19575918" cy="5444059"/>
          </a:xfrm>
        </p:grpSpPr>
        <p:grpSp>
          <p:nvGrpSpPr>
            <p:cNvPr id="3" name="Group 3"/>
            <p:cNvGrpSpPr/>
            <p:nvPr/>
          </p:nvGrpSpPr>
          <p:grpSpPr>
            <a:xfrm>
              <a:off x="704447" y="0"/>
              <a:ext cx="18141408" cy="5444059"/>
              <a:chOff x="0" y="0"/>
              <a:chExt cx="3121562" cy="93675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121562" cy="936750"/>
              </a:xfrm>
              <a:custGeom>
                <a:avLst/>
                <a:gdLst/>
                <a:ahLst/>
                <a:cxnLst/>
                <a:rect l="l" t="t" r="r" b="b"/>
                <a:pathLst>
                  <a:path w="3121562" h="936750">
                    <a:moveTo>
                      <a:pt x="30268" y="0"/>
                    </a:moveTo>
                    <a:lnTo>
                      <a:pt x="3091294" y="0"/>
                    </a:lnTo>
                    <a:cubicBezTo>
                      <a:pt x="3108011" y="0"/>
                      <a:pt x="3121562" y="13552"/>
                      <a:pt x="3121562" y="30268"/>
                    </a:cubicBezTo>
                    <a:lnTo>
                      <a:pt x="3121562" y="906482"/>
                    </a:lnTo>
                    <a:cubicBezTo>
                      <a:pt x="3121562" y="914510"/>
                      <a:pt x="3118373" y="922209"/>
                      <a:pt x="3112697" y="927885"/>
                    </a:cubicBezTo>
                    <a:cubicBezTo>
                      <a:pt x="3107021" y="933561"/>
                      <a:pt x="3099322" y="936750"/>
                      <a:pt x="3091294" y="936750"/>
                    </a:cubicBezTo>
                    <a:lnTo>
                      <a:pt x="30268" y="936750"/>
                    </a:lnTo>
                    <a:cubicBezTo>
                      <a:pt x="13552" y="936750"/>
                      <a:pt x="0" y="923199"/>
                      <a:pt x="0" y="906482"/>
                    </a:cubicBezTo>
                    <a:lnTo>
                      <a:pt x="0" y="30268"/>
                    </a:lnTo>
                    <a:cubicBezTo>
                      <a:pt x="0" y="22241"/>
                      <a:pt x="3189" y="14542"/>
                      <a:pt x="8865" y="8865"/>
                    </a:cubicBezTo>
                    <a:cubicBezTo>
                      <a:pt x="14542" y="3189"/>
                      <a:pt x="22241" y="0"/>
                      <a:pt x="30268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3121562" cy="9939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1357800" y="634515"/>
              <a:ext cx="16817396" cy="4187892"/>
              <a:chOff x="0" y="0"/>
              <a:chExt cx="2893742" cy="72060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893742" cy="720604"/>
              </a:xfrm>
              <a:custGeom>
                <a:avLst/>
                <a:gdLst/>
                <a:ahLst/>
                <a:cxnLst/>
                <a:rect l="l" t="t" r="r" b="b"/>
                <a:pathLst>
                  <a:path w="2893742" h="720604">
                    <a:moveTo>
                      <a:pt x="103395" y="0"/>
                    </a:moveTo>
                    <a:lnTo>
                      <a:pt x="2790347" y="0"/>
                    </a:lnTo>
                    <a:cubicBezTo>
                      <a:pt x="2847450" y="0"/>
                      <a:pt x="2893742" y="46292"/>
                      <a:pt x="2893742" y="103395"/>
                    </a:cubicBezTo>
                    <a:lnTo>
                      <a:pt x="2893742" y="617208"/>
                    </a:lnTo>
                    <a:cubicBezTo>
                      <a:pt x="2893742" y="674312"/>
                      <a:pt x="2847450" y="720604"/>
                      <a:pt x="2790347" y="720604"/>
                    </a:cubicBezTo>
                    <a:lnTo>
                      <a:pt x="103395" y="720604"/>
                    </a:lnTo>
                    <a:cubicBezTo>
                      <a:pt x="46292" y="720604"/>
                      <a:pt x="0" y="674312"/>
                      <a:pt x="0" y="617208"/>
                    </a:cubicBezTo>
                    <a:lnTo>
                      <a:pt x="0" y="103395"/>
                    </a:lnTo>
                    <a:cubicBezTo>
                      <a:pt x="0" y="46292"/>
                      <a:pt x="46292" y="0"/>
                      <a:pt x="103395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2893742" cy="77775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0" y="1771332"/>
              <a:ext cx="19575918" cy="19045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80"/>
                </a:lnSpc>
                <a:spcBef>
                  <a:spcPct val="0"/>
                </a:spcBef>
              </a:pPr>
              <a:r>
                <a:rPr lang="en-US" sz="32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Kopfhöreranschluss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Macintosh PowerPoint</Application>
  <PresentationFormat>Benutzerdefiniert</PresentationFormat>
  <Paragraphs>11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Calibri</vt:lpstr>
      <vt:lpstr>Arial</vt:lpstr>
      <vt:lpstr>Poppins Bold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Bestandteile des Tablets</dc:title>
  <cp:lastModifiedBy>Marion Weigelt</cp:lastModifiedBy>
  <cp:revision>1</cp:revision>
  <dcterms:created xsi:type="dcterms:W3CDTF">2006-08-16T00:00:00Z</dcterms:created>
  <dcterms:modified xsi:type="dcterms:W3CDTF">2025-09-11T21:50:22Z</dcterms:modified>
  <dc:identifier>DAGtHmMrkKI</dc:identifier>
</cp:coreProperties>
</file>