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Lexend Deca" pitchFamily="2" charset="77"/>
      <p:regular r:id="rId3"/>
      <p:bold r:id="rId4"/>
    </p:embeddedFont>
    <p:embeddedFont>
      <p:font typeface="Poppins" pitchFamily="2" charset="77"/>
      <p:regular r:id="rId5"/>
      <p:bold r:id="rId6"/>
      <p:italic r:id="rId7"/>
      <p:boldItalic r:id="rId8"/>
    </p:embeddedFont>
    <p:embeddedFont>
      <p:font typeface="Poppins Bold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jpe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8063" y="287411"/>
            <a:ext cx="6812592" cy="4883754"/>
            <a:chOff x="0" y="0"/>
            <a:chExt cx="9083456" cy="651167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9083456" cy="6511672"/>
              <a:chOff x="0" y="0"/>
              <a:chExt cx="2441479" cy="17502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4203907" y="2800373"/>
              <a:ext cx="337821" cy="300286"/>
            </a:xfrm>
            <a:custGeom>
              <a:avLst/>
              <a:gdLst/>
              <a:ahLst/>
              <a:cxnLst/>
              <a:rect l="l" t="t" r="r" b="b"/>
              <a:pathLst>
                <a:path w="337821" h="300286">
                  <a:moveTo>
                    <a:pt x="0" y="0"/>
                  </a:moveTo>
                  <a:lnTo>
                    <a:pt x="337821" y="0"/>
                  </a:lnTo>
                  <a:lnTo>
                    <a:pt x="337821" y="300285"/>
                  </a:lnTo>
                  <a:lnTo>
                    <a:pt x="0" y="3002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7" name="Group 7"/>
            <p:cNvGrpSpPr/>
            <p:nvPr/>
          </p:nvGrpSpPr>
          <p:grpSpPr>
            <a:xfrm>
              <a:off x="21140" y="0"/>
              <a:ext cx="9037509" cy="1636108"/>
              <a:chOff x="0" y="0"/>
              <a:chExt cx="2437972" cy="441359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437972" cy="4413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41359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18515"/>
                    </a:lnTo>
                    <a:cubicBezTo>
                      <a:pt x="2437972" y="424574"/>
                      <a:pt x="2435565" y="430384"/>
                      <a:pt x="2431281" y="434668"/>
                    </a:cubicBezTo>
                    <a:cubicBezTo>
                      <a:pt x="2426997" y="438952"/>
                      <a:pt x="2421186" y="441359"/>
                      <a:pt x="2415128" y="441359"/>
                    </a:cubicBezTo>
                    <a:lnTo>
                      <a:pt x="22844" y="441359"/>
                    </a:lnTo>
                    <a:cubicBezTo>
                      <a:pt x="16785" y="441359"/>
                      <a:pt x="10975" y="438952"/>
                      <a:pt x="6691" y="434668"/>
                    </a:cubicBezTo>
                    <a:cubicBezTo>
                      <a:pt x="2407" y="430384"/>
                      <a:pt x="0" y="424574"/>
                      <a:pt x="0" y="418515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28575"/>
                <a:ext cx="2437972" cy="469934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>
              <a:off x="23797" y="1431844"/>
              <a:ext cx="9034852" cy="761007"/>
              <a:chOff x="0" y="0"/>
              <a:chExt cx="2437255" cy="205290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1164132" y="3931518"/>
              <a:ext cx="4289850" cy="590431"/>
              <a:chOff x="0" y="0"/>
              <a:chExt cx="1153039" cy="158698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153039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3039" h="158698">
                    <a:moveTo>
                      <a:pt x="28875" y="0"/>
                    </a:moveTo>
                    <a:lnTo>
                      <a:pt x="1124164" y="0"/>
                    </a:lnTo>
                    <a:cubicBezTo>
                      <a:pt x="1140111" y="0"/>
                      <a:pt x="1153039" y="12928"/>
                      <a:pt x="1153039" y="28875"/>
                    </a:cubicBezTo>
                    <a:lnTo>
                      <a:pt x="1153039" y="129823"/>
                    </a:lnTo>
                    <a:cubicBezTo>
                      <a:pt x="1153039" y="145770"/>
                      <a:pt x="1140111" y="158698"/>
                      <a:pt x="1124164" y="158698"/>
                    </a:cubicBezTo>
                    <a:lnTo>
                      <a:pt x="28875" y="158698"/>
                    </a:lnTo>
                    <a:cubicBezTo>
                      <a:pt x="12928" y="158698"/>
                      <a:pt x="0" y="145770"/>
                      <a:pt x="0" y="129823"/>
                    </a:cubicBezTo>
                    <a:lnTo>
                      <a:pt x="0" y="28875"/>
                    </a:lnTo>
                    <a:cubicBezTo>
                      <a:pt x="0" y="12928"/>
                      <a:pt x="12928" y="0"/>
                      <a:pt x="288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47625"/>
                <a:ext cx="1153039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Kopfhörer anschließen</a:t>
                </a:r>
              </a:p>
            </p:txBody>
          </p:sp>
        </p:grpSp>
        <p:sp>
          <p:nvSpPr>
            <p:cNvPr id="16" name="Freeform 16"/>
            <p:cNvSpPr/>
            <p:nvPr/>
          </p:nvSpPr>
          <p:spPr>
            <a:xfrm>
              <a:off x="4255640" y="4032239"/>
              <a:ext cx="324610" cy="324610"/>
            </a:xfrm>
            <a:custGeom>
              <a:avLst/>
              <a:gdLst/>
              <a:ahLst/>
              <a:cxnLst/>
              <a:rect l="l" t="t" r="r" b="b"/>
              <a:pathLst>
                <a:path w="324610" h="324610">
                  <a:moveTo>
                    <a:pt x="0" y="0"/>
                  </a:moveTo>
                  <a:lnTo>
                    <a:pt x="324610" y="0"/>
                  </a:lnTo>
                  <a:lnTo>
                    <a:pt x="324610" y="324610"/>
                  </a:lnTo>
                  <a:lnTo>
                    <a:pt x="0" y="3246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17" name="Group 17"/>
            <p:cNvGrpSpPr/>
            <p:nvPr/>
          </p:nvGrpSpPr>
          <p:grpSpPr>
            <a:xfrm>
              <a:off x="1164132" y="3311161"/>
              <a:ext cx="4289850" cy="590431"/>
              <a:chOff x="0" y="0"/>
              <a:chExt cx="1153039" cy="158698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1153039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3039" h="158698">
                    <a:moveTo>
                      <a:pt x="28875" y="0"/>
                    </a:moveTo>
                    <a:lnTo>
                      <a:pt x="1124164" y="0"/>
                    </a:lnTo>
                    <a:cubicBezTo>
                      <a:pt x="1140111" y="0"/>
                      <a:pt x="1153039" y="12928"/>
                      <a:pt x="1153039" y="28875"/>
                    </a:cubicBezTo>
                    <a:lnTo>
                      <a:pt x="1153039" y="129823"/>
                    </a:lnTo>
                    <a:cubicBezTo>
                      <a:pt x="1153039" y="145770"/>
                      <a:pt x="1140111" y="158698"/>
                      <a:pt x="1124164" y="158698"/>
                    </a:cubicBezTo>
                    <a:lnTo>
                      <a:pt x="28875" y="158698"/>
                    </a:lnTo>
                    <a:cubicBezTo>
                      <a:pt x="12928" y="158698"/>
                      <a:pt x="0" y="145770"/>
                      <a:pt x="0" y="129823"/>
                    </a:cubicBezTo>
                    <a:lnTo>
                      <a:pt x="0" y="28875"/>
                    </a:lnTo>
                    <a:cubicBezTo>
                      <a:pt x="0" y="12928"/>
                      <a:pt x="12928" y="0"/>
                      <a:pt x="288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-47625"/>
                <a:ext cx="1153039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laut / leise</a:t>
                </a:r>
              </a:p>
            </p:txBody>
          </p:sp>
        </p:grpSp>
        <p:sp>
          <p:nvSpPr>
            <p:cNvPr id="20" name="Freeform 20"/>
            <p:cNvSpPr/>
            <p:nvPr/>
          </p:nvSpPr>
          <p:spPr>
            <a:xfrm>
              <a:off x="4258894" y="3431948"/>
              <a:ext cx="321355" cy="301672"/>
            </a:xfrm>
            <a:custGeom>
              <a:avLst/>
              <a:gdLst/>
              <a:ahLst/>
              <a:cxnLst/>
              <a:rect l="l" t="t" r="r" b="b"/>
              <a:pathLst>
                <a:path w="321355" h="301672">
                  <a:moveTo>
                    <a:pt x="0" y="0"/>
                  </a:moveTo>
                  <a:lnTo>
                    <a:pt x="321356" y="0"/>
                  </a:lnTo>
                  <a:lnTo>
                    <a:pt x="321356" y="301672"/>
                  </a:lnTo>
                  <a:lnTo>
                    <a:pt x="0" y="3016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21" name="Group 21"/>
            <p:cNvGrpSpPr/>
            <p:nvPr/>
          </p:nvGrpSpPr>
          <p:grpSpPr>
            <a:xfrm>
              <a:off x="1164132" y="2690805"/>
              <a:ext cx="4297992" cy="590431"/>
              <a:chOff x="0" y="0"/>
              <a:chExt cx="1155228" cy="158698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155228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5228" h="158698">
                    <a:moveTo>
                      <a:pt x="28821" y="0"/>
                    </a:moveTo>
                    <a:lnTo>
                      <a:pt x="1126407" y="0"/>
                    </a:lnTo>
                    <a:cubicBezTo>
                      <a:pt x="1142324" y="0"/>
                      <a:pt x="1155228" y="12903"/>
                      <a:pt x="1155228" y="28821"/>
                    </a:cubicBezTo>
                    <a:lnTo>
                      <a:pt x="1155228" y="129877"/>
                    </a:lnTo>
                    <a:cubicBezTo>
                      <a:pt x="1155228" y="145794"/>
                      <a:pt x="1142324" y="158698"/>
                      <a:pt x="1126407" y="158698"/>
                    </a:cubicBezTo>
                    <a:lnTo>
                      <a:pt x="28821" y="158698"/>
                    </a:lnTo>
                    <a:cubicBezTo>
                      <a:pt x="21177" y="158698"/>
                      <a:pt x="13846" y="155661"/>
                      <a:pt x="8441" y="150257"/>
                    </a:cubicBezTo>
                    <a:cubicBezTo>
                      <a:pt x="3036" y="144852"/>
                      <a:pt x="0" y="137521"/>
                      <a:pt x="0" y="129877"/>
                    </a:cubicBezTo>
                    <a:lnTo>
                      <a:pt x="0" y="28821"/>
                    </a:lnTo>
                    <a:cubicBezTo>
                      <a:pt x="0" y="12903"/>
                      <a:pt x="12903" y="0"/>
                      <a:pt x="2882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0" y="-47625"/>
                <a:ext cx="1155228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Lautsprecher / Mikrofon</a:t>
                </a:r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4800020" y="2823230"/>
              <a:ext cx="300233" cy="300233"/>
            </a:xfrm>
            <a:custGeom>
              <a:avLst/>
              <a:gdLst/>
              <a:ahLst/>
              <a:cxnLst/>
              <a:rect l="l" t="t" r="r" b="b"/>
              <a:pathLst>
                <a:path w="300233" h="300233">
                  <a:moveTo>
                    <a:pt x="0" y="0"/>
                  </a:moveTo>
                  <a:lnTo>
                    <a:pt x="300233" y="0"/>
                  </a:lnTo>
                  <a:lnTo>
                    <a:pt x="300233" y="300233"/>
                  </a:lnTo>
                  <a:lnTo>
                    <a:pt x="0" y="30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25" name="Group 25"/>
            <p:cNvGrpSpPr/>
            <p:nvPr/>
          </p:nvGrpSpPr>
          <p:grpSpPr>
            <a:xfrm>
              <a:off x="1164132" y="5175880"/>
              <a:ext cx="4289850" cy="590431"/>
              <a:chOff x="0" y="0"/>
              <a:chExt cx="1153039" cy="158698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1153039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3039" h="158698">
                    <a:moveTo>
                      <a:pt x="28875" y="0"/>
                    </a:moveTo>
                    <a:lnTo>
                      <a:pt x="1124164" y="0"/>
                    </a:lnTo>
                    <a:cubicBezTo>
                      <a:pt x="1140111" y="0"/>
                      <a:pt x="1153039" y="12928"/>
                      <a:pt x="1153039" y="28875"/>
                    </a:cubicBezTo>
                    <a:lnTo>
                      <a:pt x="1153039" y="129823"/>
                    </a:lnTo>
                    <a:cubicBezTo>
                      <a:pt x="1153039" y="145770"/>
                      <a:pt x="1140111" y="158698"/>
                      <a:pt x="1124164" y="158698"/>
                    </a:cubicBezTo>
                    <a:lnTo>
                      <a:pt x="28875" y="158698"/>
                    </a:lnTo>
                    <a:cubicBezTo>
                      <a:pt x="12928" y="158698"/>
                      <a:pt x="0" y="145770"/>
                      <a:pt x="0" y="129823"/>
                    </a:cubicBezTo>
                    <a:lnTo>
                      <a:pt x="0" y="28875"/>
                    </a:lnTo>
                    <a:cubicBezTo>
                      <a:pt x="0" y="12928"/>
                      <a:pt x="12928" y="0"/>
                      <a:pt x="288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0" y="-47625"/>
                <a:ext cx="1153039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aufladen</a:t>
                </a:r>
              </a:p>
            </p:txBody>
          </p:sp>
        </p:grpSp>
        <p:sp>
          <p:nvSpPr>
            <p:cNvPr id="28" name="Freeform 28"/>
            <p:cNvSpPr/>
            <p:nvPr/>
          </p:nvSpPr>
          <p:spPr>
            <a:xfrm>
              <a:off x="4147941" y="5226680"/>
              <a:ext cx="432309" cy="432309"/>
            </a:xfrm>
            <a:custGeom>
              <a:avLst/>
              <a:gdLst/>
              <a:ahLst/>
              <a:cxnLst/>
              <a:rect l="l" t="t" r="r" b="b"/>
              <a:pathLst>
                <a:path w="432309" h="432309">
                  <a:moveTo>
                    <a:pt x="0" y="0"/>
                  </a:moveTo>
                  <a:lnTo>
                    <a:pt x="432309" y="0"/>
                  </a:lnTo>
                  <a:lnTo>
                    <a:pt x="432309" y="432309"/>
                  </a:lnTo>
                  <a:lnTo>
                    <a:pt x="0" y="432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29" name="Group 29"/>
            <p:cNvGrpSpPr/>
            <p:nvPr/>
          </p:nvGrpSpPr>
          <p:grpSpPr>
            <a:xfrm>
              <a:off x="1164132" y="4560049"/>
              <a:ext cx="4289850" cy="590431"/>
              <a:chOff x="0" y="0"/>
              <a:chExt cx="1153039" cy="158698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1153039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3039" h="158698">
                    <a:moveTo>
                      <a:pt x="28875" y="0"/>
                    </a:moveTo>
                    <a:lnTo>
                      <a:pt x="1124164" y="0"/>
                    </a:lnTo>
                    <a:cubicBezTo>
                      <a:pt x="1140111" y="0"/>
                      <a:pt x="1153039" y="12928"/>
                      <a:pt x="1153039" y="28875"/>
                    </a:cubicBezTo>
                    <a:lnTo>
                      <a:pt x="1153039" y="129823"/>
                    </a:lnTo>
                    <a:cubicBezTo>
                      <a:pt x="1153039" y="145770"/>
                      <a:pt x="1140111" y="158698"/>
                      <a:pt x="1124164" y="158698"/>
                    </a:cubicBezTo>
                    <a:lnTo>
                      <a:pt x="28875" y="158698"/>
                    </a:lnTo>
                    <a:cubicBezTo>
                      <a:pt x="12928" y="158698"/>
                      <a:pt x="0" y="145770"/>
                      <a:pt x="0" y="129823"/>
                    </a:cubicBezTo>
                    <a:lnTo>
                      <a:pt x="0" y="28875"/>
                    </a:lnTo>
                    <a:cubicBezTo>
                      <a:pt x="0" y="12928"/>
                      <a:pt x="12928" y="0"/>
                      <a:pt x="288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0" y="-47625"/>
                <a:ext cx="1153039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an- und ausschalten</a:t>
                </a:r>
              </a:p>
            </p:txBody>
          </p:sp>
        </p:grpSp>
        <p:sp>
          <p:nvSpPr>
            <p:cNvPr id="32" name="Freeform 32"/>
            <p:cNvSpPr/>
            <p:nvPr/>
          </p:nvSpPr>
          <p:spPr>
            <a:xfrm>
              <a:off x="4203907" y="4674349"/>
              <a:ext cx="388884" cy="388884"/>
            </a:xfrm>
            <a:custGeom>
              <a:avLst/>
              <a:gdLst/>
              <a:ahLst/>
              <a:cxnLst/>
              <a:rect l="l" t="t" r="r" b="b"/>
              <a:pathLst>
                <a:path w="388884" h="388884">
                  <a:moveTo>
                    <a:pt x="0" y="0"/>
                  </a:moveTo>
                  <a:lnTo>
                    <a:pt x="388884" y="0"/>
                  </a:lnTo>
                  <a:lnTo>
                    <a:pt x="388884" y="388884"/>
                  </a:lnTo>
                  <a:lnTo>
                    <a:pt x="0" y="3888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33" name="Group 33"/>
            <p:cNvGrpSpPr/>
            <p:nvPr/>
          </p:nvGrpSpPr>
          <p:grpSpPr>
            <a:xfrm>
              <a:off x="1164132" y="5818554"/>
              <a:ext cx="4289850" cy="590431"/>
              <a:chOff x="0" y="0"/>
              <a:chExt cx="1153039" cy="158698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1153039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3039" h="158698">
                    <a:moveTo>
                      <a:pt x="28875" y="0"/>
                    </a:moveTo>
                    <a:lnTo>
                      <a:pt x="1124164" y="0"/>
                    </a:lnTo>
                    <a:cubicBezTo>
                      <a:pt x="1140111" y="0"/>
                      <a:pt x="1153039" y="12928"/>
                      <a:pt x="1153039" y="28875"/>
                    </a:cubicBezTo>
                    <a:lnTo>
                      <a:pt x="1153039" y="129823"/>
                    </a:lnTo>
                    <a:cubicBezTo>
                      <a:pt x="1153039" y="145770"/>
                      <a:pt x="1140111" y="158698"/>
                      <a:pt x="1124164" y="158698"/>
                    </a:cubicBezTo>
                    <a:lnTo>
                      <a:pt x="28875" y="158698"/>
                    </a:lnTo>
                    <a:cubicBezTo>
                      <a:pt x="12928" y="158698"/>
                      <a:pt x="0" y="145770"/>
                      <a:pt x="0" y="129823"/>
                    </a:cubicBezTo>
                    <a:lnTo>
                      <a:pt x="0" y="28875"/>
                    </a:lnTo>
                    <a:cubicBezTo>
                      <a:pt x="0" y="12928"/>
                      <a:pt x="12928" y="0"/>
                      <a:pt x="288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0" y="-47625"/>
                <a:ext cx="1153039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Kamera</a:t>
                </a:r>
              </a:p>
            </p:txBody>
          </p:sp>
        </p:grpSp>
        <p:sp>
          <p:nvSpPr>
            <p:cNvPr id="36" name="Freeform 36"/>
            <p:cNvSpPr/>
            <p:nvPr/>
          </p:nvSpPr>
          <p:spPr>
            <a:xfrm>
              <a:off x="4177435" y="5931411"/>
              <a:ext cx="362460" cy="362460"/>
            </a:xfrm>
            <a:custGeom>
              <a:avLst/>
              <a:gdLst/>
              <a:ahLst/>
              <a:cxnLst/>
              <a:rect l="l" t="t" r="r" b="b"/>
              <a:pathLst>
                <a:path w="362460" h="362460">
                  <a:moveTo>
                    <a:pt x="0" y="0"/>
                  </a:moveTo>
                  <a:lnTo>
                    <a:pt x="362460" y="0"/>
                  </a:lnTo>
                  <a:lnTo>
                    <a:pt x="362460" y="362460"/>
                  </a:lnTo>
                  <a:lnTo>
                    <a:pt x="0" y="3624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213052" y="348235"/>
              <a:ext cx="7058750" cy="6322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919"/>
                </a:lnSpc>
                <a:spcBef>
                  <a:spcPct val="0"/>
                </a:spcBef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  Das Tablet kennenlernen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961281" y="2017493"/>
              <a:ext cx="5063992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Suche sie auf deinem Tablet.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61281" y="1694859"/>
              <a:ext cx="8083468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Das sind wichtige Teile des Tablets.</a:t>
              </a:r>
            </a:p>
          </p:txBody>
        </p:sp>
        <p:sp>
          <p:nvSpPr>
            <p:cNvPr id="40" name="Freeform 40"/>
            <p:cNvSpPr/>
            <p:nvPr/>
          </p:nvSpPr>
          <p:spPr>
            <a:xfrm>
              <a:off x="4278839" y="2823178"/>
              <a:ext cx="337821" cy="300286"/>
            </a:xfrm>
            <a:custGeom>
              <a:avLst/>
              <a:gdLst/>
              <a:ahLst/>
              <a:cxnLst/>
              <a:rect l="l" t="t" r="r" b="b"/>
              <a:pathLst>
                <a:path w="337821" h="300286">
                  <a:moveTo>
                    <a:pt x="0" y="0"/>
                  </a:moveTo>
                  <a:lnTo>
                    <a:pt x="337822" y="0"/>
                  </a:lnTo>
                  <a:lnTo>
                    <a:pt x="337822" y="300285"/>
                  </a:lnTo>
                  <a:lnTo>
                    <a:pt x="0" y="3002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41" name="Group 41"/>
            <p:cNvGrpSpPr/>
            <p:nvPr/>
          </p:nvGrpSpPr>
          <p:grpSpPr>
            <a:xfrm>
              <a:off x="7058750" y="2690805"/>
              <a:ext cx="587539" cy="565031"/>
              <a:chOff x="0" y="0"/>
              <a:chExt cx="157920" cy="151871"/>
            </a:xfrm>
          </p:grpSpPr>
          <p:sp>
            <p:nvSpPr>
              <p:cNvPr id="42" name="Freeform 42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44" name="TextBox 44"/>
            <p:cNvSpPr txBox="1"/>
            <p:nvPr/>
          </p:nvSpPr>
          <p:spPr>
            <a:xfrm>
              <a:off x="6732295" y="2118012"/>
              <a:ext cx="1375555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gefunden</a:t>
              </a:r>
            </a:p>
          </p:txBody>
        </p:sp>
        <p:grpSp>
          <p:nvGrpSpPr>
            <p:cNvPr id="45" name="Group 45"/>
            <p:cNvGrpSpPr/>
            <p:nvPr/>
          </p:nvGrpSpPr>
          <p:grpSpPr>
            <a:xfrm>
              <a:off x="7058750" y="3300268"/>
              <a:ext cx="587539" cy="565031"/>
              <a:chOff x="0" y="0"/>
              <a:chExt cx="157920" cy="151871"/>
            </a:xfrm>
          </p:grpSpPr>
          <p:sp>
            <p:nvSpPr>
              <p:cNvPr id="46" name="Freeform 46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7" name="TextBox 47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48" name="Group 48"/>
            <p:cNvGrpSpPr/>
            <p:nvPr/>
          </p:nvGrpSpPr>
          <p:grpSpPr>
            <a:xfrm>
              <a:off x="7058750" y="3931299"/>
              <a:ext cx="587539" cy="565031"/>
              <a:chOff x="0" y="0"/>
              <a:chExt cx="157920" cy="151871"/>
            </a:xfrm>
          </p:grpSpPr>
          <p:sp>
            <p:nvSpPr>
              <p:cNvPr id="49" name="Freeform 49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0" name="TextBox 50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51" name="Group 51"/>
            <p:cNvGrpSpPr/>
            <p:nvPr/>
          </p:nvGrpSpPr>
          <p:grpSpPr>
            <a:xfrm>
              <a:off x="7058750" y="5172897"/>
              <a:ext cx="587539" cy="565031"/>
              <a:chOff x="0" y="0"/>
              <a:chExt cx="157920" cy="151871"/>
            </a:xfrm>
          </p:grpSpPr>
          <p:sp>
            <p:nvSpPr>
              <p:cNvPr id="52" name="Freeform 52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54" name="Group 54"/>
            <p:cNvGrpSpPr/>
            <p:nvPr/>
          </p:nvGrpSpPr>
          <p:grpSpPr>
            <a:xfrm>
              <a:off x="7058750" y="5818554"/>
              <a:ext cx="587539" cy="565031"/>
              <a:chOff x="0" y="0"/>
              <a:chExt cx="157920" cy="151871"/>
            </a:xfrm>
          </p:grpSpPr>
          <p:sp>
            <p:nvSpPr>
              <p:cNvPr id="55" name="Freeform 55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6" name="TextBox 56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57" name="Group 57"/>
            <p:cNvGrpSpPr/>
            <p:nvPr/>
          </p:nvGrpSpPr>
          <p:grpSpPr>
            <a:xfrm>
              <a:off x="7058750" y="4559830"/>
              <a:ext cx="587539" cy="565031"/>
              <a:chOff x="0" y="0"/>
              <a:chExt cx="157920" cy="151871"/>
            </a:xfrm>
          </p:grpSpPr>
          <p:sp>
            <p:nvSpPr>
              <p:cNvPr id="58" name="Freeform 58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9" name="TextBox 59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60" name="Group 60"/>
            <p:cNvGrpSpPr/>
            <p:nvPr/>
          </p:nvGrpSpPr>
          <p:grpSpPr>
            <a:xfrm>
              <a:off x="8014611" y="1956741"/>
              <a:ext cx="681390" cy="670613"/>
              <a:chOff x="0" y="0"/>
              <a:chExt cx="183146" cy="180250"/>
            </a:xfrm>
          </p:grpSpPr>
          <p:sp>
            <p:nvSpPr>
              <p:cNvPr id="61" name="Freeform 61"/>
              <p:cNvSpPr/>
              <p:nvPr/>
            </p:nvSpPr>
            <p:spPr>
              <a:xfrm>
                <a:off x="0" y="0"/>
                <a:ext cx="183146" cy="180250"/>
              </a:xfrm>
              <a:custGeom>
                <a:avLst/>
                <a:gdLst/>
                <a:ahLst/>
                <a:cxnLst/>
                <a:rect l="l" t="t" r="r" b="b"/>
                <a:pathLst>
                  <a:path w="183146" h="180250">
                    <a:moveTo>
                      <a:pt x="90125" y="0"/>
                    </a:moveTo>
                    <a:lnTo>
                      <a:pt x="93021" y="0"/>
                    </a:lnTo>
                    <a:cubicBezTo>
                      <a:pt x="116924" y="0"/>
                      <a:pt x="139847" y="9495"/>
                      <a:pt x="156749" y="26397"/>
                    </a:cubicBezTo>
                    <a:cubicBezTo>
                      <a:pt x="173651" y="43299"/>
                      <a:pt x="183146" y="66222"/>
                      <a:pt x="183146" y="90125"/>
                    </a:cubicBezTo>
                    <a:lnTo>
                      <a:pt x="183146" y="90125"/>
                    </a:lnTo>
                    <a:cubicBezTo>
                      <a:pt x="183146" y="139899"/>
                      <a:pt x="142796" y="180250"/>
                      <a:pt x="93021" y="180250"/>
                    </a:cubicBezTo>
                    <a:lnTo>
                      <a:pt x="90125" y="180250"/>
                    </a:lnTo>
                    <a:cubicBezTo>
                      <a:pt x="66222" y="180250"/>
                      <a:pt x="43299" y="170754"/>
                      <a:pt x="26397" y="153853"/>
                    </a:cubicBezTo>
                    <a:cubicBezTo>
                      <a:pt x="9495" y="136951"/>
                      <a:pt x="0" y="114027"/>
                      <a:pt x="0" y="90125"/>
                    </a:cubicBezTo>
                    <a:lnTo>
                      <a:pt x="0" y="90125"/>
                    </a:lnTo>
                    <a:cubicBezTo>
                      <a:pt x="0" y="66222"/>
                      <a:pt x="9495" y="43299"/>
                      <a:pt x="26397" y="26397"/>
                    </a:cubicBezTo>
                    <a:cubicBezTo>
                      <a:pt x="43299" y="9495"/>
                      <a:pt x="66222" y="0"/>
                      <a:pt x="90125" y="0"/>
                    </a:cubicBezTo>
                    <a:close/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2" name="TextBox 62"/>
              <p:cNvSpPr txBox="1"/>
              <p:nvPr/>
            </p:nvSpPr>
            <p:spPr>
              <a:xfrm>
                <a:off x="0" y="-47625"/>
                <a:ext cx="183146" cy="2278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63" name="Freeform 63"/>
            <p:cNvSpPr/>
            <p:nvPr/>
          </p:nvSpPr>
          <p:spPr>
            <a:xfrm>
              <a:off x="8079645" y="2025271"/>
              <a:ext cx="565965" cy="491682"/>
            </a:xfrm>
            <a:custGeom>
              <a:avLst/>
              <a:gdLst/>
              <a:ahLst/>
              <a:cxnLst/>
              <a:rect l="l" t="t" r="r" b="b"/>
              <a:pathLst>
                <a:path w="565965" h="491682">
                  <a:moveTo>
                    <a:pt x="0" y="0"/>
                  </a:moveTo>
                  <a:lnTo>
                    <a:pt x="565965" y="0"/>
                  </a:lnTo>
                  <a:lnTo>
                    <a:pt x="565965" y="491682"/>
                  </a:lnTo>
                  <a:lnTo>
                    <a:pt x="0" y="4916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213052" y="1779372"/>
              <a:ext cx="571493" cy="571493"/>
            </a:xfrm>
            <a:custGeom>
              <a:avLst/>
              <a:gdLst/>
              <a:ahLst/>
              <a:cxnLst/>
              <a:rect l="l" t="t" r="r" b="b"/>
              <a:pathLst>
                <a:path w="571493" h="571493">
                  <a:moveTo>
                    <a:pt x="0" y="0"/>
                  </a:moveTo>
                  <a:lnTo>
                    <a:pt x="571493" y="0"/>
                  </a:lnTo>
                  <a:lnTo>
                    <a:pt x="571493" y="571492"/>
                  </a:lnTo>
                  <a:lnTo>
                    <a:pt x="0" y="571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469930" y="2057481"/>
              <a:ext cx="480207" cy="480207"/>
            </a:xfrm>
            <a:custGeom>
              <a:avLst/>
              <a:gdLst/>
              <a:ahLst/>
              <a:cxnLst/>
              <a:rect l="l" t="t" r="r" b="b"/>
              <a:pathLst>
                <a:path w="480207" h="480207">
                  <a:moveTo>
                    <a:pt x="0" y="0"/>
                  </a:moveTo>
                  <a:lnTo>
                    <a:pt x="480207" y="0"/>
                  </a:lnTo>
                  <a:lnTo>
                    <a:pt x="480207" y="480207"/>
                  </a:lnTo>
                  <a:lnTo>
                    <a:pt x="0" y="4802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66" name="Group 66"/>
          <p:cNvGrpSpPr/>
          <p:nvPr/>
        </p:nvGrpSpPr>
        <p:grpSpPr>
          <a:xfrm>
            <a:off x="520877" y="10364616"/>
            <a:ext cx="6726963" cy="246665"/>
            <a:chOff x="0" y="0"/>
            <a:chExt cx="8969283" cy="328887"/>
          </a:xfrm>
        </p:grpSpPr>
        <p:sp>
          <p:nvSpPr>
            <p:cNvPr id="67" name="Freeform 67"/>
            <p:cNvSpPr/>
            <p:nvPr/>
          </p:nvSpPr>
          <p:spPr>
            <a:xfrm>
              <a:off x="0" y="0"/>
              <a:ext cx="328887" cy="328887"/>
            </a:xfrm>
            <a:custGeom>
              <a:avLst/>
              <a:gdLst/>
              <a:ahLst/>
              <a:cxnLst/>
              <a:rect l="l" t="t" r="r" b="b"/>
              <a:pathLst>
                <a:path w="328887" h="328887">
                  <a:moveTo>
                    <a:pt x="0" y="0"/>
                  </a:moveTo>
                  <a:lnTo>
                    <a:pt x="328887" y="0"/>
                  </a:lnTo>
                  <a:lnTo>
                    <a:pt x="328887" y="328887"/>
                  </a:lnTo>
                  <a:lnTo>
                    <a:pt x="0" y="3288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528703" y="65496"/>
              <a:ext cx="8440581" cy="1693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26"/>
                </a:lnSpc>
              </a:pP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Mitmachheft | Version 1.0                                                                                                 Lizenz: CC BY-SA 4.0 ISB (München)</a:t>
              </a:r>
            </a:p>
          </p:txBody>
        </p:sp>
      </p:grpSp>
      <p:grpSp>
        <p:nvGrpSpPr>
          <p:cNvPr id="69" name="Group 69"/>
          <p:cNvGrpSpPr/>
          <p:nvPr/>
        </p:nvGrpSpPr>
        <p:grpSpPr>
          <a:xfrm>
            <a:off x="478063" y="5423433"/>
            <a:ext cx="6812592" cy="4883754"/>
            <a:chOff x="0" y="0"/>
            <a:chExt cx="9083456" cy="6511672"/>
          </a:xfrm>
        </p:grpSpPr>
        <p:grpSp>
          <p:nvGrpSpPr>
            <p:cNvPr id="70" name="Group 70"/>
            <p:cNvGrpSpPr/>
            <p:nvPr/>
          </p:nvGrpSpPr>
          <p:grpSpPr>
            <a:xfrm>
              <a:off x="0" y="0"/>
              <a:ext cx="9083456" cy="6511672"/>
              <a:chOff x="0" y="0"/>
              <a:chExt cx="2441479" cy="1750227"/>
            </a:xfrm>
          </p:grpSpPr>
          <p:sp>
            <p:nvSpPr>
              <p:cNvPr id="71" name="Freeform 71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2" name="TextBox 72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73" name="Freeform 73"/>
            <p:cNvSpPr/>
            <p:nvPr/>
          </p:nvSpPr>
          <p:spPr>
            <a:xfrm>
              <a:off x="4203907" y="2800373"/>
              <a:ext cx="337821" cy="300286"/>
            </a:xfrm>
            <a:custGeom>
              <a:avLst/>
              <a:gdLst/>
              <a:ahLst/>
              <a:cxnLst/>
              <a:rect l="l" t="t" r="r" b="b"/>
              <a:pathLst>
                <a:path w="337821" h="300286">
                  <a:moveTo>
                    <a:pt x="0" y="0"/>
                  </a:moveTo>
                  <a:lnTo>
                    <a:pt x="337821" y="0"/>
                  </a:lnTo>
                  <a:lnTo>
                    <a:pt x="337821" y="300285"/>
                  </a:lnTo>
                  <a:lnTo>
                    <a:pt x="0" y="3002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74" name="Group 74"/>
            <p:cNvGrpSpPr/>
            <p:nvPr/>
          </p:nvGrpSpPr>
          <p:grpSpPr>
            <a:xfrm>
              <a:off x="21140" y="0"/>
              <a:ext cx="9037509" cy="1636108"/>
              <a:chOff x="0" y="0"/>
              <a:chExt cx="2437972" cy="441359"/>
            </a:xfrm>
          </p:grpSpPr>
          <p:sp>
            <p:nvSpPr>
              <p:cNvPr id="75" name="Freeform 75"/>
              <p:cNvSpPr/>
              <p:nvPr/>
            </p:nvSpPr>
            <p:spPr>
              <a:xfrm>
                <a:off x="0" y="0"/>
                <a:ext cx="2437972" cy="4413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41359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18515"/>
                    </a:lnTo>
                    <a:cubicBezTo>
                      <a:pt x="2437972" y="424574"/>
                      <a:pt x="2435565" y="430384"/>
                      <a:pt x="2431281" y="434668"/>
                    </a:cubicBezTo>
                    <a:cubicBezTo>
                      <a:pt x="2426997" y="438952"/>
                      <a:pt x="2421186" y="441359"/>
                      <a:pt x="2415128" y="441359"/>
                    </a:cubicBezTo>
                    <a:lnTo>
                      <a:pt x="22844" y="441359"/>
                    </a:lnTo>
                    <a:cubicBezTo>
                      <a:pt x="16785" y="441359"/>
                      <a:pt x="10975" y="438952"/>
                      <a:pt x="6691" y="434668"/>
                    </a:cubicBezTo>
                    <a:cubicBezTo>
                      <a:pt x="2407" y="430384"/>
                      <a:pt x="0" y="424574"/>
                      <a:pt x="0" y="418515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6" name="TextBox 76"/>
              <p:cNvSpPr txBox="1"/>
              <p:nvPr/>
            </p:nvSpPr>
            <p:spPr>
              <a:xfrm>
                <a:off x="0" y="-28575"/>
                <a:ext cx="2437972" cy="469934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77" name="Group 77"/>
            <p:cNvGrpSpPr/>
            <p:nvPr/>
          </p:nvGrpSpPr>
          <p:grpSpPr>
            <a:xfrm>
              <a:off x="23797" y="1431844"/>
              <a:ext cx="9034852" cy="761007"/>
              <a:chOff x="0" y="0"/>
              <a:chExt cx="2437255" cy="205290"/>
            </a:xfrm>
          </p:grpSpPr>
          <p:sp>
            <p:nvSpPr>
              <p:cNvPr id="78" name="Freeform 78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9" name="TextBox 79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80" name="Group 80"/>
            <p:cNvGrpSpPr/>
            <p:nvPr/>
          </p:nvGrpSpPr>
          <p:grpSpPr>
            <a:xfrm>
              <a:off x="1164132" y="3931518"/>
              <a:ext cx="4289850" cy="590431"/>
              <a:chOff x="0" y="0"/>
              <a:chExt cx="1153039" cy="158698"/>
            </a:xfrm>
          </p:grpSpPr>
          <p:sp>
            <p:nvSpPr>
              <p:cNvPr id="81" name="Freeform 81"/>
              <p:cNvSpPr/>
              <p:nvPr/>
            </p:nvSpPr>
            <p:spPr>
              <a:xfrm>
                <a:off x="0" y="0"/>
                <a:ext cx="1153039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3039" h="158698">
                    <a:moveTo>
                      <a:pt x="28875" y="0"/>
                    </a:moveTo>
                    <a:lnTo>
                      <a:pt x="1124164" y="0"/>
                    </a:lnTo>
                    <a:cubicBezTo>
                      <a:pt x="1140111" y="0"/>
                      <a:pt x="1153039" y="12928"/>
                      <a:pt x="1153039" y="28875"/>
                    </a:cubicBezTo>
                    <a:lnTo>
                      <a:pt x="1153039" y="129823"/>
                    </a:lnTo>
                    <a:cubicBezTo>
                      <a:pt x="1153039" y="145770"/>
                      <a:pt x="1140111" y="158698"/>
                      <a:pt x="1124164" y="158698"/>
                    </a:cubicBezTo>
                    <a:lnTo>
                      <a:pt x="28875" y="158698"/>
                    </a:lnTo>
                    <a:cubicBezTo>
                      <a:pt x="12928" y="158698"/>
                      <a:pt x="0" y="145770"/>
                      <a:pt x="0" y="129823"/>
                    </a:cubicBezTo>
                    <a:lnTo>
                      <a:pt x="0" y="28875"/>
                    </a:lnTo>
                    <a:cubicBezTo>
                      <a:pt x="0" y="12928"/>
                      <a:pt x="12928" y="0"/>
                      <a:pt x="288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" name="TextBox 82"/>
              <p:cNvSpPr txBox="1"/>
              <p:nvPr/>
            </p:nvSpPr>
            <p:spPr>
              <a:xfrm>
                <a:off x="0" y="-47625"/>
                <a:ext cx="1153039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Kopfhörer anschließen</a:t>
                </a:r>
              </a:p>
            </p:txBody>
          </p:sp>
        </p:grpSp>
        <p:sp>
          <p:nvSpPr>
            <p:cNvPr id="83" name="Freeform 83"/>
            <p:cNvSpPr/>
            <p:nvPr/>
          </p:nvSpPr>
          <p:spPr>
            <a:xfrm>
              <a:off x="4255640" y="4032239"/>
              <a:ext cx="324610" cy="324610"/>
            </a:xfrm>
            <a:custGeom>
              <a:avLst/>
              <a:gdLst/>
              <a:ahLst/>
              <a:cxnLst/>
              <a:rect l="l" t="t" r="r" b="b"/>
              <a:pathLst>
                <a:path w="324610" h="324610">
                  <a:moveTo>
                    <a:pt x="0" y="0"/>
                  </a:moveTo>
                  <a:lnTo>
                    <a:pt x="324610" y="0"/>
                  </a:lnTo>
                  <a:lnTo>
                    <a:pt x="324610" y="324610"/>
                  </a:lnTo>
                  <a:lnTo>
                    <a:pt x="0" y="3246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84" name="Group 84"/>
            <p:cNvGrpSpPr/>
            <p:nvPr/>
          </p:nvGrpSpPr>
          <p:grpSpPr>
            <a:xfrm>
              <a:off x="1164132" y="3311161"/>
              <a:ext cx="4289850" cy="590431"/>
              <a:chOff x="0" y="0"/>
              <a:chExt cx="1153039" cy="158698"/>
            </a:xfrm>
          </p:grpSpPr>
          <p:sp>
            <p:nvSpPr>
              <p:cNvPr id="85" name="Freeform 85"/>
              <p:cNvSpPr/>
              <p:nvPr/>
            </p:nvSpPr>
            <p:spPr>
              <a:xfrm>
                <a:off x="0" y="0"/>
                <a:ext cx="1153039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3039" h="158698">
                    <a:moveTo>
                      <a:pt x="28875" y="0"/>
                    </a:moveTo>
                    <a:lnTo>
                      <a:pt x="1124164" y="0"/>
                    </a:lnTo>
                    <a:cubicBezTo>
                      <a:pt x="1140111" y="0"/>
                      <a:pt x="1153039" y="12928"/>
                      <a:pt x="1153039" y="28875"/>
                    </a:cubicBezTo>
                    <a:lnTo>
                      <a:pt x="1153039" y="129823"/>
                    </a:lnTo>
                    <a:cubicBezTo>
                      <a:pt x="1153039" y="145770"/>
                      <a:pt x="1140111" y="158698"/>
                      <a:pt x="1124164" y="158698"/>
                    </a:cubicBezTo>
                    <a:lnTo>
                      <a:pt x="28875" y="158698"/>
                    </a:lnTo>
                    <a:cubicBezTo>
                      <a:pt x="12928" y="158698"/>
                      <a:pt x="0" y="145770"/>
                      <a:pt x="0" y="129823"/>
                    </a:cubicBezTo>
                    <a:lnTo>
                      <a:pt x="0" y="28875"/>
                    </a:lnTo>
                    <a:cubicBezTo>
                      <a:pt x="0" y="12928"/>
                      <a:pt x="12928" y="0"/>
                      <a:pt x="288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6" name="TextBox 86"/>
              <p:cNvSpPr txBox="1"/>
              <p:nvPr/>
            </p:nvSpPr>
            <p:spPr>
              <a:xfrm>
                <a:off x="0" y="-47625"/>
                <a:ext cx="1153039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laut / leise</a:t>
                </a:r>
              </a:p>
            </p:txBody>
          </p:sp>
        </p:grpSp>
        <p:sp>
          <p:nvSpPr>
            <p:cNvPr id="87" name="Freeform 87"/>
            <p:cNvSpPr/>
            <p:nvPr/>
          </p:nvSpPr>
          <p:spPr>
            <a:xfrm>
              <a:off x="4258894" y="3431948"/>
              <a:ext cx="321355" cy="301672"/>
            </a:xfrm>
            <a:custGeom>
              <a:avLst/>
              <a:gdLst/>
              <a:ahLst/>
              <a:cxnLst/>
              <a:rect l="l" t="t" r="r" b="b"/>
              <a:pathLst>
                <a:path w="321355" h="301672">
                  <a:moveTo>
                    <a:pt x="0" y="0"/>
                  </a:moveTo>
                  <a:lnTo>
                    <a:pt x="321356" y="0"/>
                  </a:lnTo>
                  <a:lnTo>
                    <a:pt x="321356" y="301672"/>
                  </a:lnTo>
                  <a:lnTo>
                    <a:pt x="0" y="3016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88" name="Group 88"/>
            <p:cNvGrpSpPr/>
            <p:nvPr/>
          </p:nvGrpSpPr>
          <p:grpSpPr>
            <a:xfrm>
              <a:off x="1164132" y="2690805"/>
              <a:ext cx="4297992" cy="590431"/>
              <a:chOff x="0" y="0"/>
              <a:chExt cx="1155228" cy="158698"/>
            </a:xfrm>
          </p:grpSpPr>
          <p:sp>
            <p:nvSpPr>
              <p:cNvPr id="89" name="Freeform 89"/>
              <p:cNvSpPr/>
              <p:nvPr/>
            </p:nvSpPr>
            <p:spPr>
              <a:xfrm>
                <a:off x="0" y="0"/>
                <a:ext cx="1155228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5228" h="158698">
                    <a:moveTo>
                      <a:pt x="28821" y="0"/>
                    </a:moveTo>
                    <a:lnTo>
                      <a:pt x="1126407" y="0"/>
                    </a:lnTo>
                    <a:cubicBezTo>
                      <a:pt x="1142324" y="0"/>
                      <a:pt x="1155228" y="12903"/>
                      <a:pt x="1155228" y="28821"/>
                    </a:cubicBezTo>
                    <a:lnTo>
                      <a:pt x="1155228" y="129877"/>
                    </a:lnTo>
                    <a:cubicBezTo>
                      <a:pt x="1155228" y="145794"/>
                      <a:pt x="1142324" y="158698"/>
                      <a:pt x="1126407" y="158698"/>
                    </a:cubicBezTo>
                    <a:lnTo>
                      <a:pt x="28821" y="158698"/>
                    </a:lnTo>
                    <a:cubicBezTo>
                      <a:pt x="21177" y="158698"/>
                      <a:pt x="13846" y="155661"/>
                      <a:pt x="8441" y="150257"/>
                    </a:cubicBezTo>
                    <a:cubicBezTo>
                      <a:pt x="3036" y="144852"/>
                      <a:pt x="0" y="137521"/>
                      <a:pt x="0" y="129877"/>
                    </a:cubicBezTo>
                    <a:lnTo>
                      <a:pt x="0" y="28821"/>
                    </a:lnTo>
                    <a:cubicBezTo>
                      <a:pt x="0" y="12903"/>
                      <a:pt x="12903" y="0"/>
                      <a:pt x="2882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0" name="TextBox 90"/>
              <p:cNvSpPr txBox="1"/>
              <p:nvPr/>
            </p:nvSpPr>
            <p:spPr>
              <a:xfrm>
                <a:off x="0" y="-47625"/>
                <a:ext cx="1155228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Lautsprecher / Mikrofon</a:t>
                </a:r>
              </a:p>
            </p:txBody>
          </p:sp>
        </p:grpSp>
        <p:sp>
          <p:nvSpPr>
            <p:cNvPr id="91" name="Freeform 91"/>
            <p:cNvSpPr/>
            <p:nvPr/>
          </p:nvSpPr>
          <p:spPr>
            <a:xfrm>
              <a:off x="4800020" y="2823230"/>
              <a:ext cx="300233" cy="300233"/>
            </a:xfrm>
            <a:custGeom>
              <a:avLst/>
              <a:gdLst/>
              <a:ahLst/>
              <a:cxnLst/>
              <a:rect l="l" t="t" r="r" b="b"/>
              <a:pathLst>
                <a:path w="300233" h="300233">
                  <a:moveTo>
                    <a:pt x="0" y="0"/>
                  </a:moveTo>
                  <a:lnTo>
                    <a:pt x="300233" y="0"/>
                  </a:lnTo>
                  <a:lnTo>
                    <a:pt x="300233" y="300233"/>
                  </a:lnTo>
                  <a:lnTo>
                    <a:pt x="0" y="30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92" name="Group 92"/>
            <p:cNvGrpSpPr/>
            <p:nvPr/>
          </p:nvGrpSpPr>
          <p:grpSpPr>
            <a:xfrm>
              <a:off x="1164132" y="5175880"/>
              <a:ext cx="4289850" cy="590431"/>
              <a:chOff x="0" y="0"/>
              <a:chExt cx="1153039" cy="158698"/>
            </a:xfrm>
          </p:grpSpPr>
          <p:sp>
            <p:nvSpPr>
              <p:cNvPr id="93" name="Freeform 93"/>
              <p:cNvSpPr/>
              <p:nvPr/>
            </p:nvSpPr>
            <p:spPr>
              <a:xfrm>
                <a:off x="0" y="0"/>
                <a:ext cx="1153039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3039" h="158698">
                    <a:moveTo>
                      <a:pt x="28875" y="0"/>
                    </a:moveTo>
                    <a:lnTo>
                      <a:pt x="1124164" y="0"/>
                    </a:lnTo>
                    <a:cubicBezTo>
                      <a:pt x="1140111" y="0"/>
                      <a:pt x="1153039" y="12928"/>
                      <a:pt x="1153039" y="28875"/>
                    </a:cubicBezTo>
                    <a:lnTo>
                      <a:pt x="1153039" y="129823"/>
                    </a:lnTo>
                    <a:cubicBezTo>
                      <a:pt x="1153039" y="145770"/>
                      <a:pt x="1140111" y="158698"/>
                      <a:pt x="1124164" y="158698"/>
                    </a:cubicBezTo>
                    <a:lnTo>
                      <a:pt x="28875" y="158698"/>
                    </a:lnTo>
                    <a:cubicBezTo>
                      <a:pt x="12928" y="158698"/>
                      <a:pt x="0" y="145770"/>
                      <a:pt x="0" y="129823"/>
                    </a:cubicBezTo>
                    <a:lnTo>
                      <a:pt x="0" y="28875"/>
                    </a:lnTo>
                    <a:cubicBezTo>
                      <a:pt x="0" y="12928"/>
                      <a:pt x="12928" y="0"/>
                      <a:pt x="288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4" name="TextBox 94"/>
              <p:cNvSpPr txBox="1"/>
              <p:nvPr/>
            </p:nvSpPr>
            <p:spPr>
              <a:xfrm>
                <a:off x="0" y="-47625"/>
                <a:ext cx="1153039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aufladen</a:t>
                </a:r>
              </a:p>
            </p:txBody>
          </p:sp>
        </p:grpSp>
        <p:sp>
          <p:nvSpPr>
            <p:cNvPr id="95" name="Freeform 95"/>
            <p:cNvSpPr/>
            <p:nvPr/>
          </p:nvSpPr>
          <p:spPr>
            <a:xfrm>
              <a:off x="4147941" y="5226680"/>
              <a:ext cx="432309" cy="432309"/>
            </a:xfrm>
            <a:custGeom>
              <a:avLst/>
              <a:gdLst/>
              <a:ahLst/>
              <a:cxnLst/>
              <a:rect l="l" t="t" r="r" b="b"/>
              <a:pathLst>
                <a:path w="432309" h="432309">
                  <a:moveTo>
                    <a:pt x="0" y="0"/>
                  </a:moveTo>
                  <a:lnTo>
                    <a:pt x="432309" y="0"/>
                  </a:lnTo>
                  <a:lnTo>
                    <a:pt x="432309" y="432309"/>
                  </a:lnTo>
                  <a:lnTo>
                    <a:pt x="0" y="432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96" name="Group 96"/>
            <p:cNvGrpSpPr/>
            <p:nvPr/>
          </p:nvGrpSpPr>
          <p:grpSpPr>
            <a:xfrm>
              <a:off x="1164132" y="4560049"/>
              <a:ext cx="4289850" cy="590431"/>
              <a:chOff x="0" y="0"/>
              <a:chExt cx="1153039" cy="158698"/>
            </a:xfrm>
          </p:grpSpPr>
          <p:sp>
            <p:nvSpPr>
              <p:cNvPr id="97" name="Freeform 97"/>
              <p:cNvSpPr/>
              <p:nvPr/>
            </p:nvSpPr>
            <p:spPr>
              <a:xfrm>
                <a:off x="0" y="0"/>
                <a:ext cx="1153039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3039" h="158698">
                    <a:moveTo>
                      <a:pt x="28875" y="0"/>
                    </a:moveTo>
                    <a:lnTo>
                      <a:pt x="1124164" y="0"/>
                    </a:lnTo>
                    <a:cubicBezTo>
                      <a:pt x="1140111" y="0"/>
                      <a:pt x="1153039" y="12928"/>
                      <a:pt x="1153039" y="28875"/>
                    </a:cubicBezTo>
                    <a:lnTo>
                      <a:pt x="1153039" y="129823"/>
                    </a:lnTo>
                    <a:cubicBezTo>
                      <a:pt x="1153039" y="145770"/>
                      <a:pt x="1140111" y="158698"/>
                      <a:pt x="1124164" y="158698"/>
                    </a:cubicBezTo>
                    <a:lnTo>
                      <a:pt x="28875" y="158698"/>
                    </a:lnTo>
                    <a:cubicBezTo>
                      <a:pt x="12928" y="158698"/>
                      <a:pt x="0" y="145770"/>
                      <a:pt x="0" y="129823"/>
                    </a:cubicBezTo>
                    <a:lnTo>
                      <a:pt x="0" y="28875"/>
                    </a:lnTo>
                    <a:cubicBezTo>
                      <a:pt x="0" y="12928"/>
                      <a:pt x="12928" y="0"/>
                      <a:pt x="288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8" name="TextBox 98"/>
              <p:cNvSpPr txBox="1"/>
              <p:nvPr/>
            </p:nvSpPr>
            <p:spPr>
              <a:xfrm>
                <a:off x="0" y="-47625"/>
                <a:ext cx="1153039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an- und ausschalten</a:t>
                </a:r>
              </a:p>
            </p:txBody>
          </p:sp>
        </p:grpSp>
        <p:sp>
          <p:nvSpPr>
            <p:cNvPr id="99" name="Freeform 99"/>
            <p:cNvSpPr/>
            <p:nvPr/>
          </p:nvSpPr>
          <p:spPr>
            <a:xfrm>
              <a:off x="4203907" y="4674349"/>
              <a:ext cx="388884" cy="388884"/>
            </a:xfrm>
            <a:custGeom>
              <a:avLst/>
              <a:gdLst/>
              <a:ahLst/>
              <a:cxnLst/>
              <a:rect l="l" t="t" r="r" b="b"/>
              <a:pathLst>
                <a:path w="388884" h="388884">
                  <a:moveTo>
                    <a:pt x="0" y="0"/>
                  </a:moveTo>
                  <a:lnTo>
                    <a:pt x="388884" y="0"/>
                  </a:lnTo>
                  <a:lnTo>
                    <a:pt x="388884" y="388884"/>
                  </a:lnTo>
                  <a:lnTo>
                    <a:pt x="0" y="3888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100" name="Group 100"/>
            <p:cNvGrpSpPr/>
            <p:nvPr/>
          </p:nvGrpSpPr>
          <p:grpSpPr>
            <a:xfrm>
              <a:off x="1164132" y="5818554"/>
              <a:ext cx="4289850" cy="590431"/>
              <a:chOff x="0" y="0"/>
              <a:chExt cx="1153039" cy="158698"/>
            </a:xfrm>
          </p:grpSpPr>
          <p:sp>
            <p:nvSpPr>
              <p:cNvPr id="101" name="Freeform 101"/>
              <p:cNvSpPr/>
              <p:nvPr/>
            </p:nvSpPr>
            <p:spPr>
              <a:xfrm>
                <a:off x="0" y="0"/>
                <a:ext cx="1153039" cy="158698"/>
              </a:xfrm>
              <a:custGeom>
                <a:avLst/>
                <a:gdLst/>
                <a:ahLst/>
                <a:cxnLst/>
                <a:rect l="l" t="t" r="r" b="b"/>
                <a:pathLst>
                  <a:path w="1153039" h="158698">
                    <a:moveTo>
                      <a:pt x="28875" y="0"/>
                    </a:moveTo>
                    <a:lnTo>
                      <a:pt x="1124164" y="0"/>
                    </a:lnTo>
                    <a:cubicBezTo>
                      <a:pt x="1140111" y="0"/>
                      <a:pt x="1153039" y="12928"/>
                      <a:pt x="1153039" y="28875"/>
                    </a:cubicBezTo>
                    <a:lnTo>
                      <a:pt x="1153039" y="129823"/>
                    </a:lnTo>
                    <a:cubicBezTo>
                      <a:pt x="1153039" y="145770"/>
                      <a:pt x="1140111" y="158698"/>
                      <a:pt x="1124164" y="158698"/>
                    </a:cubicBezTo>
                    <a:lnTo>
                      <a:pt x="28875" y="158698"/>
                    </a:lnTo>
                    <a:cubicBezTo>
                      <a:pt x="12928" y="158698"/>
                      <a:pt x="0" y="145770"/>
                      <a:pt x="0" y="129823"/>
                    </a:cubicBezTo>
                    <a:lnTo>
                      <a:pt x="0" y="28875"/>
                    </a:lnTo>
                    <a:cubicBezTo>
                      <a:pt x="0" y="12928"/>
                      <a:pt x="12928" y="0"/>
                      <a:pt x="288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2" name="TextBox 102"/>
              <p:cNvSpPr txBox="1"/>
              <p:nvPr/>
            </p:nvSpPr>
            <p:spPr>
              <a:xfrm>
                <a:off x="0" y="-47625"/>
                <a:ext cx="1153039" cy="2063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Kamera</a:t>
                </a:r>
              </a:p>
            </p:txBody>
          </p:sp>
        </p:grpSp>
        <p:sp>
          <p:nvSpPr>
            <p:cNvPr id="103" name="Freeform 103"/>
            <p:cNvSpPr/>
            <p:nvPr/>
          </p:nvSpPr>
          <p:spPr>
            <a:xfrm>
              <a:off x="4177435" y="5931411"/>
              <a:ext cx="362460" cy="362460"/>
            </a:xfrm>
            <a:custGeom>
              <a:avLst/>
              <a:gdLst/>
              <a:ahLst/>
              <a:cxnLst/>
              <a:rect l="l" t="t" r="r" b="b"/>
              <a:pathLst>
                <a:path w="362460" h="362460">
                  <a:moveTo>
                    <a:pt x="0" y="0"/>
                  </a:moveTo>
                  <a:lnTo>
                    <a:pt x="362460" y="0"/>
                  </a:lnTo>
                  <a:lnTo>
                    <a:pt x="362460" y="362460"/>
                  </a:lnTo>
                  <a:lnTo>
                    <a:pt x="0" y="3624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04" name="TextBox 104"/>
            <p:cNvSpPr txBox="1"/>
            <p:nvPr/>
          </p:nvSpPr>
          <p:spPr>
            <a:xfrm>
              <a:off x="213052" y="348235"/>
              <a:ext cx="7058750" cy="6322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919"/>
                </a:lnSpc>
                <a:spcBef>
                  <a:spcPct val="0"/>
                </a:spcBef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  Das Tablet kennenlernen</a:t>
              </a:r>
            </a:p>
          </p:txBody>
        </p:sp>
        <p:sp>
          <p:nvSpPr>
            <p:cNvPr id="105" name="TextBox 105"/>
            <p:cNvSpPr txBox="1"/>
            <p:nvPr/>
          </p:nvSpPr>
          <p:spPr>
            <a:xfrm>
              <a:off x="961281" y="2017493"/>
              <a:ext cx="5063992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Suche sie auf deinem Tablet.</a:t>
              </a:r>
            </a:p>
          </p:txBody>
        </p:sp>
        <p:sp>
          <p:nvSpPr>
            <p:cNvPr id="106" name="TextBox 106"/>
            <p:cNvSpPr txBox="1"/>
            <p:nvPr/>
          </p:nvSpPr>
          <p:spPr>
            <a:xfrm>
              <a:off x="961281" y="1694859"/>
              <a:ext cx="8083468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Das sind wichtige Teile des Tablets.</a:t>
              </a:r>
            </a:p>
          </p:txBody>
        </p:sp>
        <p:sp>
          <p:nvSpPr>
            <p:cNvPr id="107" name="Freeform 107"/>
            <p:cNvSpPr/>
            <p:nvPr/>
          </p:nvSpPr>
          <p:spPr>
            <a:xfrm>
              <a:off x="4278839" y="2823178"/>
              <a:ext cx="337821" cy="300286"/>
            </a:xfrm>
            <a:custGeom>
              <a:avLst/>
              <a:gdLst/>
              <a:ahLst/>
              <a:cxnLst/>
              <a:rect l="l" t="t" r="r" b="b"/>
              <a:pathLst>
                <a:path w="337821" h="300286">
                  <a:moveTo>
                    <a:pt x="0" y="0"/>
                  </a:moveTo>
                  <a:lnTo>
                    <a:pt x="337822" y="0"/>
                  </a:lnTo>
                  <a:lnTo>
                    <a:pt x="337822" y="300285"/>
                  </a:lnTo>
                  <a:lnTo>
                    <a:pt x="0" y="3002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108" name="Group 108"/>
            <p:cNvGrpSpPr/>
            <p:nvPr/>
          </p:nvGrpSpPr>
          <p:grpSpPr>
            <a:xfrm>
              <a:off x="7058750" y="2690805"/>
              <a:ext cx="587539" cy="565031"/>
              <a:chOff x="0" y="0"/>
              <a:chExt cx="157920" cy="151871"/>
            </a:xfrm>
          </p:grpSpPr>
          <p:sp>
            <p:nvSpPr>
              <p:cNvPr id="109" name="Freeform 109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0" name="TextBox 110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111" name="TextBox 111"/>
            <p:cNvSpPr txBox="1"/>
            <p:nvPr/>
          </p:nvSpPr>
          <p:spPr>
            <a:xfrm>
              <a:off x="6732295" y="2118012"/>
              <a:ext cx="1375555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gefunden</a:t>
              </a:r>
            </a:p>
          </p:txBody>
        </p:sp>
        <p:grpSp>
          <p:nvGrpSpPr>
            <p:cNvPr id="112" name="Group 112"/>
            <p:cNvGrpSpPr/>
            <p:nvPr/>
          </p:nvGrpSpPr>
          <p:grpSpPr>
            <a:xfrm>
              <a:off x="7058750" y="3300268"/>
              <a:ext cx="587539" cy="565031"/>
              <a:chOff x="0" y="0"/>
              <a:chExt cx="157920" cy="151871"/>
            </a:xfrm>
          </p:grpSpPr>
          <p:sp>
            <p:nvSpPr>
              <p:cNvPr id="113" name="Freeform 113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4" name="TextBox 114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115" name="Group 115"/>
            <p:cNvGrpSpPr/>
            <p:nvPr/>
          </p:nvGrpSpPr>
          <p:grpSpPr>
            <a:xfrm>
              <a:off x="7058750" y="3931299"/>
              <a:ext cx="587539" cy="565031"/>
              <a:chOff x="0" y="0"/>
              <a:chExt cx="157920" cy="151871"/>
            </a:xfrm>
          </p:grpSpPr>
          <p:sp>
            <p:nvSpPr>
              <p:cNvPr id="116" name="Freeform 116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7" name="TextBox 117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118" name="Group 118"/>
            <p:cNvGrpSpPr/>
            <p:nvPr/>
          </p:nvGrpSpPr>
          <p:grpSpPr>
            <a:xfrm>
              <a:off x="7058750" y="5172897"/>
              <a:ext cx="587539" cy="565031"/>
              <a:chOff x="0" y="0"/>
              <a:chExt cx="157920" cy="151871"/>
            </a:xfrm>
          </p:grpSpPr>
          <p:sp>
            <p:nvSpPr>
              <p:cNvPr id="119" name="Freeform 119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0" name="TextBox 120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121" name="Group 121"/>
            <p:cNvGrpSpPr/>
            <p:nvPr/>
          </p:nvGrpSpPr>
          <p:grpSpPr>
            <a:xfrm>
              <a:off x="7058750" y="5818554"/>
              <a:ext cx="587539" cy="565031"/>
              <a:chOff x="0" y="0"/>
              <a:chExt cx="157920" cy="151871"/>
            </a:xfrm>
          </p:grpSpPr>
          <p:sp>
            <p:nvSpPr>
              <p:cNvPr id="122" name="Freeform 122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3" name="TextBox 123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124" name="Group 124"/>
            <p:cNvGrpSpPr/>
            <p:nvPr/>
          </p:nvGrpSpPr>
          <p:grpSpPr>
            <a:xfrm>
              <a:off x="7058750" y="4559830"/>
              <a:ext cx="587539" cy="565031"/>
              <a:chOff x="0" y="0"/>
              <a:chExt cx="157920" cy="151871"/>
            </a:xfrm>
          </p:grpSpPr>
          <p:sp>
            <p:nvSpPr>
              <p:cNvPr id="125" name="Freeform 125"/>
              <p:cNvSpPr/>
              <p:nvPr/>
            </p:nvSpPr>
            <p:spPr>
              <a:xfrm>
                <a:off x="0" y="0"/>
                <a:ext cx="157920" cy="151871"/>
              </a:xfrm>
              <a:custGeom>
                <a:avLst/>
                <a:gdLst/>
                <a:ahLst/>
                <a:cxnLst/>
                <a:rect l="l" t="t" r="r" b="b"/>
                <a:pathLst>
                  <a:path w="157920" h="151871">
                    <a:moveTo>
                      <a:pt x="75935" y="0"/>
                    </a:moveTo>
                    <a:lnTo>
                      <a:pt x="81985" y="0"/>
                    </a:lnTo>
                    <a:cubicBezTo>
                      <a:pt x="102124" y="0"/>
                      <a:pt x="121439" y="8000"/>
                      <a:pt x="135679" y="22241"/>
                    </a:cubicBezTo>
                    <a:cubicBezTo>
                      <a:pt x="149920" y="36482"/>
                      <a:pt x="157920" y="55796"/>
                      <a:pt x="157920" y="75935"/>
                    </a:cubicBezTo>
                    <a:lnTo>
                      <a:pt x="157920" y="75935"/>
                    </a:lnTo>
                    <a:cubicBezTo>
                      <a:pt x="157920" y="96075"/>
                      <a:pt x="149920" y="115389"/>
                      <a:pt x="135679" y="129630"/>
                    </a:cubicBezTo>
                    <a:cubicBezTo>
                      <a:pt x="121439" y="143870"/>
                      <a:pt x="102124" y="151871"/>
                      <a:pt x="81985" y="151871"/>
                    </a:cubicBezTo>
                    <a:lnTo>
                      <a:pt x="75935" y="151871"/>
                    </a:lnTo>
                    <a:cubicBezTo>
                      <a:pt x="55796" y="151871"/>
                      <a:pt x="36482" y="143870"/>
                      <a:pt x="22241" y="129630"/>
                    </a:cubicBezTo>
                    <a:cubicBezTo>
                      <a:pt x="8000" y="115389"/>
                      <a:pt x="0" y="96075"/>
                      <a:pt x="0" y="75935"/>
                    </a:cubicBezTo>
                    <a:lnTo>
                      <a:pt x="0" y="75935"/>
                    </a:lnTo>
                    <a:cubicBezTo>
                      <a:pt x="0" y="55796"/>
                      <a:pt x="8000" y="36482"/>
                      <a:pt x="22241" y="22241"/>
                    </a:cubicBezTo>
                    <a:cubicBezTo>
                      <a:pt x="36482" y="8000"/>
                      <a:pt x="55796" y="0"/>
                      <a:pt x="7593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6" name="TextBox 126"/>
              <p:cNvSpPr txBox="1"/>
              <p:nvPr/>
            </p:nvSpPr>
            <p:spPr>
              <a:xfrm>
                <a:off x="0" y="-47625"/>
                <a:ext cx="157920" cy="1994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127" name="Group 127"/>
            <p:cNvGrpSpPr/>
            <p:nvPr/>
          </p:nvGrpSpPr>
          <p:grpSpPr>
            <a:xfrm>
              <a:off x="8014611" y="1956741"/>
              <a:ext cx="681390" cy="670613"/>
              <a:chOff x="0" y="0"/>
              <a:chExt cx="183146" cy="180250"/>
            </a:xfrm>
          </p:grpSpPr>
          <p:sp>
            <p:nvSpPr>
              <p:cNvPr id="128" name="Freeform 128"/>
              <p:cNvSpPr/>
              <p:nvPr/>
            </p:nvSpPr>
            <p:spPr>
              <a:xfrm>
                <a:off x="0" y="0"/>
                <a:ext cx="183146" cy="180250"/>
              </a:xfrm>
              <a:custGeom>
                <a:avLst/>
                <a:gdLst/>
                <a:ahLst/>
                <a:cxnLst/>
                <a:rect l="l" t="t" r="r" b="b"/>
                <a:pathLst>
                  <a:path w="183146" h="180250">
                    <a:moveTo>
                      <a:pt x="90125" y="0"/>
                    </a:moveTo>
                    <a:lnTo>
                      <a:pt x="93021" y="0"/>
                    </a:lnTo>
                    <a:cubicBezTo>
                      <a:pt x="116924" y="0"/>
                      <a:pt x="139847" y="9495"/>
                      <a:pt x="156749" y="26397"/>
                    </a:cubicBezTo>
                    <a:cubicBezTo>
                      <a:pt x="173651" y="43299"/>
                      <a:pt x="183146" y="66222"/>
                      <a:pt x="183146" y="90125"/>
                    </a:cubicBezTo>
                    <a:lnTo>
                      <a:pt x="183146" y="90125"/>
                    </a:lnTo>
                    <a:cubicBezTo>
                      <a:pt x="183146" y="139899"/>
                      <a:pt x="142796" y="180250"/>
                      <a:pt x="93021" y="180250"/>
                    </a:cubicBezTo>
                    <a:lnTo>
                      <a:pt x="90125" y="180250"/>
                    </a:lnTo>
                    <a:cubicBezTo>
                      <a:pt x="66222" y="180250"/>
                      <a:pt x="43299" y="170754"/>
                      <a:pt x="26397" y="153853"/>
                    </a:cubicBezTo>
                    <a:cubicBezTo>
                      <a:pt x="9495" y="136951"/>
                      <a:pt x="0" y="114027"/>
                      <a:pt x="0" y="90125"/>
                    </a:cubicBezTo>
                    <a:lnTo>
                      <a:pt x="0" y="90125"/>
                    </a:lnTo>
                    <a:cubicBezTo>
                      <a:pt x="0" y="66222"/>
                      <a:pt x="9495" y="43299"/>
                      <a:pt x="26397" y="26397"/>
                    </a:cubicBezTo>
                    <a:cubicBezTo>
                      <a:pt x="43299" y="9495"/>
                      <a:pt x="66222" y="0"/>
                      <a:pt x="90125" y="0"/>
                    </a:cubicBezTo>
                    <a:close/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9" name="TextBox 129"/>
              <p:cNvSpPr txBox="1"/>
              <p:nvPr/>
            </p:nvSpPr>
            <p:spPr>
              <a:xfrm>
                <a:off x="0" y="-47625"/>
                <a:ext cx="183146" cy="2278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130" name="Freeform 130"/>
            <p:cNvSpPr/>
            <p:nvPr/>
          </p:nvSpPr>
          <p:spPr>
            <a:xfrm>
              <a:off x="8079645" y="2025271"/>
              <a:ext cx="565965" cy="491682"/>
            </a:xfrm>
            <a:custGeom>
              <a:avLst/>
              <a:gdLst/>
              <a:ahLst/>
              <a:cxnLst/>
              <a:rect l="l" t="t" r="r" b="b"/>
              <a:pathLst>
                <a:path w="565965" h="491682">
                  <a:moveTo>
                    <a:pt x="0" y="0"/>
                  </a:moveTo>
                  <a:lnTo>
                    <a:pt x="565965" y="0"/>
                  </a:lnTo>
                  <a:lnTo>
                    <a:pt x="565965" y="491682"/>
                  </a:lnTo>
                  <a:lnTo>
                    <a:pt x="0" y="4916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31" name="Freeform 131"/>
            <p:cNvSpPr/>
            <p:nvPr/>
          </p:nvSpPr>
          <p:spPr>
            <a:xfrm>
              <a:off x="213052" y="1779372"/>
              <a:ext cx="571493" cy="571493"/>
            </a:xfrm>
            <a:custGeom>
              <a:avLst/>
              <a:gdLst/>
              <a:ahLst/>
              <a:cxnLst/>
              <a:rect l="l" t="t" r="r" b="b"/>
              <a:pathLst>
                <a:path w="571493" h="571493">
                  <a:moveTo>
                    <a:pt x="0" y="0"/>
                  </a:moveTo>
                  <a:lnTo>
                    <a:pt x="571493" y="0"/>
                  </a:lnTo>
                  <a:lnTo>
                    <a:pt x="571493" y="571492"/>
                  </a:lnTo>
                  <a:lnTo>
                    <a:pt x="0" y="571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32" name="Freeform 132"/>
            <p:cNvSpPr/>
            <p:nvPr/>
          </p:nvSpPr>
          <p:spPr>
            <a:xfrm>
              <a:off x="4469930" y="2057481"/>
              <a:ext cx="480207" cy="480207"/>
            </a:xfrm>
            <a:custGeom>
              <a:avLst/>
              <a:gdLst/>
              <a:ahLst/>
              <a:cxnLst/>
              <a:rect l="l" t="t" r="r" b="b"/>
              <a:pathLst>
                <a:path w="480207" h="480207">
                  <a:moveTo>
                    <a:pt x="0" y="0"/>
                  </a:moveTo>
                  <a:lnTo>
                    <a:pt x="480207" y="0"/>
                  </a:lnTo>
                  <a:lnTo>
                    <a:pt x="480207" y="480207"/>
                  </a:lnTo>
                  <a:lnTo>
                    <a:pt x="0" y="4802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Macintosh PowerPoint</Application>
  <PresentationFormat>Benutzerdefiniert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Lexend Deca</vt:lpstr>
      <vt:lpstr>Poppins Bold</vt:lpstr>
      <vt:lpstr>Calibri</vt:lpstr>
      <vt:lpstr>Poppins</vt:lpstr>
      <vt:lpstr>Arial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- bildbasiert</dc:title>
  <cp:lastModifiedBy>Marion Weigelt</cp:lastModifiedBy>
  <cp:revision>1</cp:revision>
  <dcterms:created xsi:type="dcterms:W3CDTF">2006-08-16T00:00:00Z</dcterms:created>
  <dcterms:modified xsi:type="dcterms:W3CDTF">2026-03-15T21:33:50Z</dcterms:modified>
  <dc:identifier>DAHAK6gs920</dc:identifier>
</cp:coreProperties>
</file>