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Lexend Deca" pitchFamily="2" charset="77"/>
      <p:regular r:id="rId4"/>
      <p:bold r:id="rId5"/>
    </p:embeddedFont>
    <p:embeddedFont>
      <p:font typeface="Poppins" pitchFamily="2" charset="77"/>
      <p:regular r:id="rId6"/>
      <p:bold r:id="rId7"/>
      <p:italic r:id="rId8"/>
      <p:boldItalic r:id="rId9"/>
    </p:embeddedFont>
    <p:embeddedFont>
      <p:font typeface="Poppins Bold" pitchFamily="2" charset="77"/>
      <p:regular r:id="rId10"/>
      <p:bold r:id="rId11"/>
    </p:embeddedFont>
    <p:embeddedFont>
      <p:font typeface="Poppins Bold Italics" pitchFamily="2" charset="77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1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3.sv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5.svg"/><Relationship Id="rId5" Type="http://schemas.openxmlformats.org/officeDocument/2006/relationships/image" Target="../media/image26.png"/><Relationship Id="rId15" Type="http://schemas.openxmlformats.org/officeDocument/2006/relationships/image" Target="../media/image12.png"/><Relationship Id="rId10" Type="http://schemas.openxmlformats.org/officeDocument/2006/relationships/image" Target="../media/image14.png"/><Relationship Id="rId19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17.svg"/><Relationship Id="rId1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343" y="405406"/>
            <a:ext cx="6782088" cy="9684583"/>
            <a:chOff x="0" y="0"/>
            <a:chExt cx="2430547" cy="34707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70736"/>
            </a:xfrm>
            <a:custGeom>
              <a:avLst/>
              <a:gdLst/>
              <a:ahLst/>
              <a:cxnLst/>
              <a:rect l="l" t="t" r="r" b="b"/>
              <a:pathLst>
                <a:path w="2430547" h="34707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47905"/>
                  </a:lnTo>
                  <a:cubicBezTo>
                    <a:pt x="2430547" y="3460514"/>
                    <a:pt x="2420326" y="3470736"/>
                    <a:pt x="2407717" y="3470736"/>
                  </a:cubicBezTo>
                  <a:lnTo>
                    <a:pt x="22830" y="3470736"/>
                  </a:lnTo>
                  <a:cubicBezTo>
                    <a:pt x="10222" y="3470736"/>
                    <a:pt x="0" y="3460514"/>
                    <a:pt x="0" y="3447905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8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5960" y="416013"/>
            <a:ext cx="6754363" cy="1845921"/>
            <a:chOff x="0" y="0"/>
            <a:chExt cx="2420611" cy="6615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0611" cy="661536"/>
            </a:xfrm>
            <a:custGeom>
              <a:avLst/>
              <a:gdLst/>
              <a:ahLst/>
              <a:cxnLst/>
              <a:rect l="l" t="t" r="r" b="b"/>
              <a:pathLst>
                <a:path w="2420611" h="661536">
                  <a:moveTo>
                    <a:pt x="22924" y="0"/>
                  </a:moveTo>
                  <a:lnTo>
                    <a:pt x="2397687" y="0"/>
                  </a:lnTo>
                  <a:cubicBezTo>
                    <a:pt x="2410348" y="0"/>
                    <a:pt x="2420611" y="10264"/>
                    <a:pt x="2420611" y="22924"/>
                  </a:cubicBezTo>
                  <a:lnTo>
                    <a:pt x="2420611" y="638612"/>
                  </a:lnTo>
                  <a:cubicBezTo>
                    <a:pt x="2420611" y="651273"/>
                    <a:pt x="2410348" y="661536"/>
                    <a:pt x="2397687" y="661536"/>
                  </a:cubicBezTo>
                  <a:lnTo>
                    <a:pt x="22924" y="661536"/>
                  </a:lnTo>
                  <a:cubicBezTo>
                    <a:pt x="10264" y="661536"/>
                    <a:pt x="0" y="651273"/>
                    <a:pt x="0" y="638612"/>
                  </a:cubicBezTo>
                  <a:lnTo>
                    <a:pt x="0" y="22924"/>
                  </a:lnTo>
                  <a:cubicBezTo>
                    <a:pt x="0" y="10264"/>
                    <a:pt x="10264" y="0"/>
                    <a:pt x="229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0611" cy="690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6013" y="416013"/>
            <a:ext cx="6754363" cy="1845921"/>
            <a:chOff x="0" y="0"/>
            <a:chExt cx="2420611" cy="6615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0611" cy="661536"/>
            </a:xfrm>
            <a:custGeom>
              <a:avLst/>
              <a:gdLst/>
              <a:ahLst/>
              <a:cxnLst/>
              <a:rect l="l" t="t" r="r" b="b"/>
              <a:pathLst>
                <a:path w="2420611" h="661536">
                  <a:moveTo>
                    <a:pt x="22924" y="0"/>
                  </a:moveTo>
                  <a:lnTo>
                    <a:pt x="2397687" y="0"/>
                  </a:lnTo>
                  <a:cubicBezTo>
                    <a:pt x="2410348" y="0"/>
                    <a:pt x="2420611" y="10264"/>
                    <a:pt x="2420611" y="22924"/>
                  </a:cubicBezTo>
                  <a:lnTo>
                    <a:pt x="2420611" y="638612"/>
                  </a:lnTo>
                  <a:cubicBezTo>
                    <a:pt x="2420611" y="651273"/>
                    <a:pt x="2410348" y="661536"/>
                    <a:pt x="2397687" y="661536"/>
                  </a:cubicBezTo>
                  <a:lnTo>
                    <a:pt x="22924" y="661536"/>
                  </a:lnTo>
                  <a:cubicBezTo>
                    <a:pt x="10264" y="661536"/>
                    <a:pt x="0" y="651273"/>
                    <a:pt x="0" y="638612"/>
                  </a:cubicBezTo>
                  <a:lnTo>
                    <a:pt x="0" y="22924"/>
                  </a:lnTo>
                  <a:cubicBezTo>
                    <a:pt x="0" y="10264"/>
                    <a:pt x="10264" y="0"/>
                    <a:pt x="229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20611" cy="690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8194" y="547212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Das Tablet und seine Bestandteile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76651" y="1676412"/>
            <a:ext cx="6763671" cy="618884"/>
            <a:chOff x="0" y="0"/>
            <a:chExt cx="2429163" cy="22227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29163" cy="222278"/>
            </a:xfrm>
            <a:custGeom>
              <a:avLst/>
              <a:gdLst/>
              <a:ahLst/>
              <a:cxnLst/>
              <a:rect l="l" t="t" r="r" b="b"/>
              <a:pathLst>
                <a:path w="2429163" h="222278">
                  <a:moveTo>
                    <a:pt x="2429163" y="0"/>
                  </a:moveTo>
                  <a:lnTo>
                    <a:pt x="2429163" y="222278"/>
                  </a:lnTo>
                  <a:lnTo>
                    <a:pt x="0" y="222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429163" cy="250853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98294" y="2750219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396023" y="10185239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 flipH="1">
            <a:off x="6516380" y="3031928"/>
            <a:ext cx="831374" cy="1184388"/>
          </a:xfrm>
          <a:custGeom>
            <a:avLst/>
            <a:gdLst/>
            <a:ahLst/>
            <a:cxnLst/>
            <a:rect l="l" t="t" r="r" b="b"/>
            <a:pathLst>
              <a:path w="831374" h="1184388">
                <a:moveTo>
                  <a:pt x="831374" y="0"/>
                </a:moveTo>
                <a:lnTo>
                  <a:pt x="0" y="0"/>
                </a:lnTo>
                <a:lnTo>
                  <a:pt x="0" y="1184389"/>
                </a:lnTo>
                <a:lnTo>
                  <a:pt x="831374" y="1184389"/>
                </a:lnTo>
                <a:lnTo>
                  <a:pt x="83137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 flipH="1">
            <a:off x="4176318" y="1328366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804823" y="0"/>
                </a:moveTo>
                <a:lnTo>
                  <a:pt x="0" y="0"/>
                </a:lnTo>
                <a:lnTo>
                  <a:pt x="0" y="1164478"/>
                </a:lnTo>
                <a:lnTo>
                  <a:pt x="804823" y="1164478"/>
                </a:lnTo>
                <a:lnTo>
                  <a:pt x="80482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flipH="1">
            <a:off x="4687083" y="405406"/>
            <a:ext cx="1882823" cy="1651941"/>
          </a:xfrm>
          <a:custGeom>
            <a:avLst/>
            <a:gdLst/>
            <a:ahLst/>
            <a:cxnLst/>
            <a:rect l="l" t="t" r="r" b="b"/>
            <a:pathLst>
              <a:path w="1882823" h="1651941">
                <a:moveTo>
                  <a:pt x="1882823" y="0"/>
                </a:moveTo>
                <a:lnTo>
                  <a:pt x="0" y="0"/>
                </a:lnTo>
                <a:lnTo>
                  <a:pt x="0" y="1651941"/>
                </a:lnTo>
                <a:lnTo>
                  <a:pt x="1882823" y="1651941"/>
                </a:lnTo>
                <a:lnTo>
                  <a:pt x="188282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TextBox 20"/>
          <p:cNvSpPr txBox="1"/>
          <p:nvPr/>
        </p:nvSpPr>
        <p:spPr>
          <a:xfrm>
            <a:off x="5045973" y="663537"/>
            <a:ext cx="129210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Oh! Das Tablet hat aber ganz schön viele Knöpfe und Öffnungen!</a:t>
            </a:r>
          </a:p>
        </p:txBody>
      </p:sp>
      <p:sp>
        <p:nvSpPr>
          <p:cNvPr id="21" name="Freeform 21"/>
          <p:cNvSpPr/>
          <p:nvPr/>
        </p:nvSpPr>
        <p:spPr>
          <a:xfrm>
            <a:off x="5276151" y="2076899"/>
            <a:ext cx="1655916" cy="1452859"/>
          </a:xfrm>
          <a:custGeom>
            <a:avLst/>
            <a:gdLst/>
            <a:ahLst/>
            <a:cxnLst/>
            <a:rect l="l" t="t" r="r" b="b"/>
            <a:pathLst>
              <a:path w="1655916" h="1452859">
                <a:moveTo>
                  <a:pt x="0" y="0"/>
                </a:moveTo>
                <a:lnTo>
                  <a:pt x="1655916" y="0"/>
                </a:lnTo>
                <a:lnTo>
                  <a:pt x="1655916" y="1452859"/>
                </a:lnTo>
                <a:lnTo>
                  <a:pt x="0" y="14528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TextBox 22"/>
          <p:cNvSpPr txBox="1"/>
          <p:nvPr/>
        </p:nvSpPr>
        <p:spPr>
          <a:xfrm>
            <a:off x="5525294" y="2193644"/>
            <a:ext cx="115408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sind alles wichtige Bestandteile, um mit dem Tablet zu arbeiten.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5677" y="3381053"/>
            <a:ext cx="6222993" cy="640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Schau dir das Tablet und dessen Hardware genau an.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Suche folgende Bestandteile und zeige einem anderen 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Kind, wo sich diese am Tablet befinden.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An-/Ausschalter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Ladekabelanschluss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Kamera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Kopfhöreranschluss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Lautstärketasten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Lautsprecher/Mikrofon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Lege das Tablet vor dich auf den Tisch.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Male auf der Vorlage der nächsten Seite den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Bildschirm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blau aus.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Den Bildschirm nennt man auch Display.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3373287" y="5872354"/>
            <a:ext cx="366424" cy="366424"/>
          </a:xfrm>
          <a:custGeom>
            <a:avLst/>
            <a:gdLst/>
            <a:ahLst/>
            <a:cxnLst/>
            <a:rect l="l" t="t" r="r" b="b"/>
            <a:pathLst>
              <a:path w="366424" h="366424">
                <a:moveTo>
                  <a:pt x="0" y="0"/>
                </a:moveTo>
                <a:lnTo>
                  <a:pt x="366424" y="0"/>
                </a:lnTo>
                <a:lnTo>
                  <a:pt x="366424" y="366424"/>
                </a:lnTo>
                <a:lnTo>
                  <a:pt x="0" y="3664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 rot="409333">
            <a:off x="4755612" y="4597104"/>
            <a:ext cx="2060759" cy="2031267"/>
          </a:xfrm>
          <a:custGeom>
            <a:avLst/>
            <a:gdLst/>
            <a:ahLst/>
            <a:cxnLst/>
            <a:rect l="l" t="t" r="r" b="b"/>
            <a:pathLst>
              <a:path w="2060759" h="2031267">
                <a:moveTo>
                  <a:pt x="0" y="0"/>
                </a:moveTo>
                <a:lnTo>
                  <a:pt x="2060758" y="0"/>
                </a:lnTo>
                <a:lnTo>
                  <a:pt x="2060758" y="2031266"/>
                </a:lnTo>
                <a:lnTo>
                  <a:pt x="0" y="20312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Freeform 26"/>
          <p:cNvSpPr/>
          <p:nvPr/>
        </p:nvSpPr>
        <p:spPr>
          <a:xfrm>
            <a:off x="3398726" y="6334586"/>
            <a:ext cx="315545" cy="296218"/>
          </a:xfrm>
          <a:custGeom>
            <a:avLst/>
            <a:gdLst/>
            <a:ahLst/>
            <a:cxnLst/>
            <a:rect l="l" t="t" r="r" b="b"/>
            <a:pathLst>
              <a:path w="315545" h="296218">
                <a:moveTo>
                  <a:pt x="0" y="0"/>
                </a:moveTo>
                <a:lnTo>
                  <a:pt x="315545" y="0"/>
                </a:lnTo>
                <a:lnTo>
                  <a:pt x="315545" y="296217"/>
                </a:lnTo>
                <a:lnTo>
                  <a:pt x="0" y="2962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Freeform 27"/>
          <p:cNvSpPr/>
          <p:nvPr/>
        </p:nvSpPr>
        <p:spPr>
          <a:xfrm>
            <a:off x="3356689" y="5376928"/>
            <a:ext cx="399619" cy="399619"/>
          </a:xfrm>
          <a:custGeom>
            <a:avLst/>
            <a:gdLst/>
            <a:ahLst/>
            <a:cxnLst/>
            <a:rect l="l" t="t" r="r" b="b"/>
            <a:pathLst>
              <a:path w="399619" h="399619">
                <a:moveTo>
                  <a:pt x="0" y="0"/>
                </a:moveTo>
                <a:lnTo>
                  <a:pt x="399619" y="0"/>
                </a:lnTo>
                <a:lnTo>
                  <a:pt x="399619" y="399619"/>
                </a:lnTo>
                <a:lnTo>
                  <a:pt x="0" y="3996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8" name="Freeform 28"/>
          <p:cNvSpPr/>
          <p:nvPr/>
        </p:nvSpPr>
        <p:spPr>
          <a:xfrm>
            <a:off x="3592644" y="6784040"/>
            <a:ext cx="360920" cy="360920"/>
          </a:xfrm>
          <a:custGeom>
            <a:avLst/>
            <a:gdLst/>
            <a:ahLst/>
            <a:cxnLst/>
            <a:rect l="l" t="t" r="r" b="b"/>
            <a:pathLst>
              <a:path w="360920" h="360920">
                <a:moveTo>
                  <a:pt x="0" y="0"/>
                </a:moveTo>
                <a:lnTo>
                  <a:pt x="360919" y="0"/>
                </a:lnTo>
                <a:lnTo>
                  <a:pt x="360919" y="360919"/>
                </a:lnTo>
                <a:lnTo>
                  <a:pt x="0" y="3609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3039149" y="6749027"/>
            <a:ext cx="484814" cy="430946"/>
          </a:xfrm>
          <a:custGeom>
            <a:avLst/>
            <a:gdLst/>
            <a:ahLst/>
            <a:cxnLst/>
            <a:rect l="l" t="t" r="r" b="b"/>
            <a:pathLst>
              <a:path w="484814" h="430946">
                <a:moveTo>
                  <a:pt x="0" y="0"/>
                </a:moveTo>
                <a:lnTo>
                  <a:pt x="484814" y="0"/>
                </a:lnTo>
                <a:lnTo>
                  <a:pt x="484814" y="430946"/>
                </a:lnTo>
                <a:lnTo>
                  <a:pt x="0" y="4309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3270875" y="4851206"/>
            <a:ext cx="571247" cy="571247"/>
          </a:xfrm>
          <a:custGeom>
            <a:avLst/>
            <a:gdLst/>
            <a:ahLst/>
            <a:cxnLst/>
            <a:rect l="l" t="t" r="r" b="b"/>
            <a:pathLst>
              <a:path w="571247" h="571247">
                <a:moveTo>
                  <a:pt x="0" y="0"/>
                </a:moveTo>
                <a:lnTo>
                  <a:pt x="571247" y="0"/>
                </a:lnTo>
                <a:lnTo>
                  <a:pt x="571247" y="571247"/>
                </a:lnTo>
                <a:lnTo>
                  <a:pt x="0" y="57124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TextBox 31"/>
          <p:cNvSpPr txBox="1"/>
          <p:nvPr/>
        </p:nvSpPr>
        <p:spPr>
          <a:xfrm>
            <a:off x="769986" y="1874864"/>
            <a:ext cx="360080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Du lernst das Tablet kennen.</a:t>
            </a:r>
          </a:p>
        </p:txBody>
      </p:sp>
      <p:sp>
        <p:nvSpPr>
          <p:cNvPr id="32" name="Freeform 32"/>
          <p:cNvSpPr/>
          <p:nvPr/>
        </p:nvSpPr>
        <p:spPr>
          <a:xfrm>
            <a:off x="815677" y="1831464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0" y="0"/>
                </a:lnTo>
                <a:lnTo>
                  <a:pt x="394810" y="350942"/>
                </a:lnTo>
                <a:lnTo>
                  <a:pt x="0" y="3509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>
            <a:off x="3317595" y="4423864"/>
            <a:ext cx="438714" cy="438714"/>
          </a:xfrm>
          <a:custGeom>
            <a:avLst/>
            <a:gdLst/>
            <a:ahLst/>
            <a:cxnLst/>
            <a:rect l="l" t="t" r="r" b="b"/>
            <a:pathLst>
              <a:path w="438714" h="438714">
                <a:moveTo>
                  <a:pt x="0" y="0"/>
                </a:moveTo>
                <a:lnTo>
                  <a:pt x="438713" y="0"/>
                </a:lnTo>
                <a:lnTo>
                  <a:pt x="438713" y="438714"/>
                </a:lnTo>
                <a:lnTo>
                  <a:pt x="0" y="43871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TextBox 34"/>
          <p:cNvSpPr txBox="1"/>
          <p:nvPr/>
        </p:nvSpPr>
        <p:spPr>
          <a:xfrm>
            <a:off x="856057" y="10285161"/>
            <a:ext cx="3471119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1 - Kapitel 1.2 | Bestandteile des Tablets 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230500" y="10285161"/>
            <a:ext cx="228060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Lizenz: CC BY-SA 4.0 ISB (München)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2334" y="2774753"/>
            <a:ext cx="360080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37" name="TextBox 37"/>
          <p:cNvSpPr txBox="1"/>
          <p:nvPr/>
        </p:nvSpPr>
        <p:spPr>
          <a:xfrm rot="437050">
            <a:off x="5115593" y="5125837"/>
            <a:ext cx="1344420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Als </a:t>
            </a:r>
            <a:r>
              <a:rPr lang="en-US" sz="1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Hardware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bezeichnet man alle “festen” Teile des Tablets. Also alles, was du anfassen kannst.</a:t>
            </a:r>
          </a:p>
        </p:txBody>
      </p:sp>
      <p:sp>
        <p:nvSpPr>
          <p:cNvPr id="38" name="Freeform 38"/>
          <p:cNvSpPr/>
          <p:nvPr/>
        </p:nvSpPr>
        <p:spPr>
          <a:xfrm rot="-10800000">
            <a:off x="6245044" y="9282224"/>
            <a:ext cx="817091" cy="663886"/>
          </a:xfrm>
          <a:custGeom>
            <a:avLst/>
            <a:gdLst/>
            <a:ahLst/>
            <a:cxnLst/>
            <a:rect l="l" t="t" r="r" b="b"/>
            <a:pathLst>
              <a:path w="817091" h="663886">
                <a:moveTo>
                  <a:pt x="0" y="0"/>
                </a:moveTo>
                <a:lnTo>
                  <a:pt x="817091" y="0"/>
                </a:lnTo>
                <a:lnTo>
                  <a:pt x="817091" y="663887"/>
                </a:lnTo>
                <a:lnTo>
                  <a:pt x="0" y="66388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Freeform 39"/>
          <p:cNvSpPr/>
          <p:nvPr/>
        </p:nvSpPr>
        <p:spPr>
          <a:xfrm>
            <a:off x="5557161" y="8774188"/>
            <a:ext cx="1012745" cy="1012745"/>
          </a:xfrm>
          <a:custGeom>
            <a:avLst/>
            <a:gdLst/>
            <a:ahLst/>
            <a:cxnLst/>
            <a:rect l="l" t="t" r="r" b="b"/>
            <a:pathLst>
              <a:path w="1012745" h="1012745">
                <a:moveTo>
                  <a:pt x="0" y="0"/>
                </a:moveTo>
                <a:lnTo>
                  <a:pt x="1012745" y="0"/>
                </a:lnTo>
                <a:lnTo>
                  <a:pt x="1012745" y="1012745"/>
                </a:lnTo>
                <a:lnTo>
                  <a:pt x="0" y="101274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6725" y="10223011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908449" y="10322934"/>
            <a:ext cx="3722960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1 - Kapitel 1.2 | Bestandteile des Tablets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75621" y="10322934"/>
            <a:ext cx="2333070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Lizenz: CC BY-SA 4.0 ISB (München)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86483" y="350982"/>
            <a:ext cx="6719854" cy="9729117"/>
            <a:chOff x="0" y="0"/>
            <a:chExt cx="8959805" cy="1297215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959805" cy="12972156"/>
              <a:chOff x="0" y="0"/>
              <a:chExt cx="2408244" cy="34866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08244" cy="3486696"/>
              </a:xfrm>
              <a:custGeom>
                <a:avLst/>
                <a:gdLst/>
                <a:ahLst/>
                <a:cxnLst/>
                <a:rect l="l" t="t" r="r" b="b"/>
                <a:pathLst>
                  <a:path w="2408244" h="3486696">
                    <a:moveTo>
                      <a:pt x="23042" y="0"/>
                    </a:moveTo>
                    <a:lnTo>
                      <a:pt x="2385202" y="0"/>
                    </a:lnTo>
                    <a:cubicBezTo>
                      <a:pt x="2391313" y="0"/>
                      <a:pt x="2397174" y="2428"/>
                      <a:pt x="2401495" y="6749"/>
                    </a:cubicBezTo>
                    <a:cubicBezTo>
                      <a:pt x="2405816" y="11070"/>
                      <a:pt x="2408244" y="16931"/>
                      <a:pt x="2408244" y="23042"/>
                    </a:cubicBezTo>
                    <a:lnTo>
                      <a:pt x="2408244" y="3463654"/>
                    </a:lnTo>
                    <a:cubicBezTo>
                      <a:pt x="2408244" y="3469765"/>
                      <a:pt x="2405816" y="3475626"/>
                      <a:pt x="2401495" y="3479947"/>
                    </a:cubicBezTo>
                    <a:cubicBezTo>
                      <a:pt x="2397174" y="3484268"/>
                      <a:pt x="2391313" y="3486696"/>
                      <a:pt x="2385202" y="3486696"/>
                    </a:cubicBezTo>
                    <a:lnTo>
                      <a:pt x="23042" y="3486696"/>
                    </a:lnTo>
                    <a:cubicBezTo>
                      <a:pt x="16931" y="3486696"/>
                      <a:pt x="11070" y="3484268"/>
                      <a:pt x="6749" y="3479947"/>
                    </a:cubicBezTo>
                    <a:cubicBezTo>
                      <a:pt x="2428" y="3475626"/>
                      <a:pt x="0" y="3469765"/>
                      <a:pt x="0" y="3463654"/>
                    </a:cubicBezTo>
                    <a:lnTo>
                      <a:pt x="0" y="23042"/>
                    </a:lnTo>
                    <a:cubicBezTo>
                      <a:pt x="0" y="16931"/>
                      <a:pt x="2428" y="11070"/>
                      <a:pt x="6749" y="6749"/>
                    </a:cubicBezTo>
                    <a:cubicBezTo>
                      <a:pt x="11070" y="2428"/>
                      <a:pt x="16931" y="0"/>
                      <a:pt x="230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2408244" cy="35057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545109" y="11017784"/>
              <a:ext cx="4105267" cy="924569"/>
              <a:chOff x="0" y="0"/>
              <a:chExt cx="1676625" cy="37760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76625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1676625" h="377601">
                    <a:moveTo>
                      <a:pt x="93035" y="0"/>
                    </a:moveTo>
                    <a:lnTo>
                      <a:pt x="1583590" y="0"/>
                    </a:lnTo>
                    <a:cubicBezTo>
                      <a:pt x="1634972" y="0"/>
                      <a:pt x="1676625" y="41653"/>
                      <a:pt x="1676625" y="93035"/>
                    </a:cubicBezTo>
                    <a:lnTo>
                      <a:pt x="1676625" y="284566"/>
                    </a:lnTo>
                    <a:cubicBezTo>
                      <a:pt x="1676625" y="335948"/>
                      <a:pt x="1634972" y="377601"/>
                      <a:pt x="1583590" y="377601"/>
                    </a:cubicBezTo>
                    <a:lnTo>
                      <a:pt x="93035" y="377601"/>
                    </a:lnTo>
                    <a:cubicBezTo>
                      <a:pt x="41653" y="377601"/>
                      <a:pt x="0" y="335948"/>
                      <a:pt x="0" y="284566"/>
                    </a:cubicBezTo>
                    <a:lnTo>
                      <a:pt x="0" y="93035"/>
                    </a:lnTo>
                    <a:cubicBezTo>
                      <a:pt x="0" y="41653"/>
                      <a:pt x="41653" y="0"/>
                      <a:pt x="93035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676625" cy="406176"/>
              </a:xfrm>
              <a:prstGeom prst="rect">
                <a:avLst/>
              </a:prstGeom>
            </p:spPr>
            <p:txBody>
              <a:bodyPr lIns="33433" tIns="33433" rIns="33433" bIns="3343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23908" y="11165898"/>
              <a:ext cx="4181147" cy="205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  <a:spcBef>
                  <a:spcPct val="0"/>
                </a:spcBef>
              </a:pPr>
              <a:r>
                <a:rPr lang="en-US" sz="92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dir das gelungen? Kreuze an 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21157" y="11398795"/>
              <a:ext cx="554356" cy="497188"/>
            </a:xfrm>
            <a:custGeom>
              <a:avLst/>
              <a:gdLst/>
              <a:ahLst/>
              <a:cxnLst/>
              <a:rect l="l" t="t" r="r" b="b"/>
              <a:pathLst>
                <a:path w="554356" h="497188">
                  <a:moveTo>
                    <a:pt x="0" y="0"/>
                  </a:moveTo>
                  <a:lnTo>
                    <a:pt x="554356" y="0"/>
                  </a:lnTo>
                  <a:lnTo>
                    <a:pt x="554356" y="497188"/>
                  </a:lnTo>
                  <a:lnTo>
                    <a:pt x="0" y="497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8208" y="11398795"/>
              <a:ext cx="578546" cy="497188"/>
            </a:xfrm>
            <a:custGeom>
              <a:avLst/>
              <a:gdLst/>
              <a:ahLst/>
              <a:cxnLst/>
              <a:rect l="l" t="t" r="r" b="b"/>
              <a:pathLst>
                <a:path w="578546" h="497188">
                  <a:moveTo>
                    <a:pt x="0" y="0"/>
                  </a:moveTo>
                  <a:lnTo>
                    <a:pt x="578546" y="0"/>
                  </a:lnTo>
                  <a:lnTo>
                    <a:pt x="578546" y="497188"/>
                  </a:lnTo>
                  <a:lnTo>
                    <a:pt x="0" y="497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660618" y="11165576"/>
              <a:ext cx="305893" cy="286775"/>
            </a:xfrm>
            <a:custGeom>
              <a:avLst/>
              <a:gdLst/>
              <a:ahLst/>
              <a:cxnLst/>
              <a:rect l="l" t="t" r="r" b="b"/>
              <a:pathLst>
                <a:path w="305893" h="286775">
                  <a:moveTo>
                    <a:pt x="0" y="0"/>
                  </a:moveTo>
                  <a:lnTo>
                    <a:pt x="305893" y="0"/>
                  </a:lnTo>
                  <a:lnTo>
                    <a:pt x="305893" y="286775"/>
                  </a:lnTo>
                  <a:lnTo>
                    <a:pt x="0" y="286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273860" y="5422972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8" y="0"/>
                  </a:lnTo>
                  <a:lnTo>
                    <a:pt x="2682598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417230" y="5567864"/>
              <a:ext cx="2393935" cy="3214506"/>
              <a:chOff x="0" y="0"/>
              <a:chExt cx="1057666" cy="142020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057666" cy="1420203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20203">
                    <a:moveTo>
                      <a:pt x="43120" y="0"/>
                    </a:moveTo>
                    <a:lnTo>
                      <a:pt x="1014546" y="0"/>
                    </a:lnTo>
                    <a:cubicBezTo>
                      <a:pt x="1025982" y="0"/>
                      <a:pt x="1036950" y="4543"/>
                      <a:pt x="1045037" y="12629"/>
                    </a:cubicBezTo>
                    <a:cubicBezTo>
                      <a:pt x="1053123" y="20716"/>
                      <a:pt x="1057666" y="31684"/>
                      <a:pt x="1057666" y="43120"/>
                    </a:cubicBezTo>
                    <a:lnTo>
                      <a:pt x="1057666" y="1377083"/>
                    </a:lnTo>
                    <a:cubicBezTo>
                      <a:pt x="1057666" y="1400898"/>
                      <a:pt x="1038361" y="1420203"/>
                      <a:pt x="1014546" y="1420203"/>
                    </a:cubicBezTo>
                    <a:lnTo>
                      <a:pt x="43120" y="1420203"/>
                    </a:lnTo>
                    <a:cubicBezTo>
                      <a:pt x="31684" y="1420203"/>
                      <a:pt x="20716" y="1415660"/>
                      <a:pt x="12629" y="1407573"/>
                    </a:cubicBezTo>
                    <a:cubicBezTo>
                      <a:pt x="4543" y="1399487"/>
                      <a:pt x="0" y="1388519"/>
                      <a:pt x="0" y="1377083"/>
                    </a:cubicBezTo>
                    <a:lnTo>
                      <a:pt x="0" y="43120"/>
                    </a:lnTo>
                    <a:cubicBezTo>
                      <a:pt x="0" y="31684"/>
                      <a:pt x="4543" y="20716"/>
                      <a:pt x="12629" y="12629"/>
                    </a:cubicBezTo>
                    <a:cubicBezTo>
                      <a:pt x="20716" y="4543"/>
                      <a:pt x="31684" y="0"/>
                      <a:pt x="431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057666" cy="1448778"/>
              </a:xfrm>
              <a:prstGeom prst="rect">
                <a:avLst/>
              </a:prstGeom>
            </p:spPr>
            <p:txBody>
              <a:bodyPr lIns="35149" tIns="35149" rIns="35149" bIns="35149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3660219" y="2098350"/>
              <a:ext cx="316642" cy="297248"/>
            </a:xfrm>
            <a:custGeom>
              <a:avLst/>
              <a:gdLst/>
              <a:ahLst/>
              <a:cxnLst/>
              <a:rect l="l" t="t" r="r" b="b"/>
              <a:pathLst>
                <a:path w="316642" h="297248">
                  <a:moveTo>
                    <a:pt x="0" y="0"/>
                  </a:moveTo>
                  <a:lnTo>
                    <a:pt x="316642" y="0"/>
                  </a:lnTo>
                  <a:lnTo>
                    <a:pt x="316642" y="297248"/>
                  </a:lnTo>
                  <a:lnTo>
                    <a:pt x="0" y="297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660219" y="2557563"/>
              <a:ext cx="348959" cy="310186"/>
            </a:xfrm>
            <a:custGeom>
              <a:avLst/>
              <a:gdLst/>
              <a:ahLst/>
              <a:cxnLst/>
              <a:rect l="l" t="t" r="r" b="b"/>
              <a:pathLst>
                <a:path w="348959" h="310186">
                  <a:moveTo>
                    <a:pt x="0" y="0"/>
                  </a:moveTo>
                  <a:lnTo>
                    <a:pt x="348959" y="0"/>
                  </a:lnTo>
                  <a:lnTo>
                    <a:pt x="348959" y="310186"/>
                  </a:lnTo>
                  <a:lnTo>
                    <a:pt x="0" y="310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4110778" y="2577843"/>
              <a:ext cx="269626" cy="269626"/>
            </a:xfrm>
            <a:custGeom>
              <a:avLst/>
              <a:gdLst/>
              <a:ahLst/>
              <a:cxnLst/>
              <a:rect l="l" t="t" r="r" b="b"/>
              <a:pathLst>
                <a:path w="269626" h="269626">
                  <a:moveTo>
                    <a:pt x="0" y="0"/>
                  </a:moveTo>
                  <a:lnTo>
                    <a:pt x="269625" y="0"/>
                  </a:lnTo>
                  <a:lnTo>
                    <a:pt x="269625" y="269626"/>
                  </a:lnTo>
                  <a:lnTo>
                    <a:pt x="0" y="269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593260" y="1562363"/>
              <a:ext cx="450559" cy="450559"/>
            </a:xfrm>
            <a:custGeom>
              <a:avLst/>
              <a:gdLst/>
              <a:ahLst/>
              <a:cxnLst/>
              <a:rect l="l" t="t" r="r" b="b"/>
              <a:pathLst>
                <a:path w="450559" h="450559">
                  <a:moveTo>
                    <a:pt x="0" y="0"/>
                  </a:moveTo>
                  <a:lnTo>
                    <a:pt x="450559" y="0"/>
                  </a:lnTo>
                  <a:lnTo>
                    <a:pt x="450559" y="450559"/>
                  </a:lnTo>
                  <a:lnTo>
                    <a:pt x="0" y="450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2585170" y="5439094"/>
              <a:ext cx="123917" cy="123917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5036234" y="5439094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9" y="0"/>
                  </a:lnTo>
                  <a:lnTo>
                    <a:pt x="2682599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7393803" y="5563011"/>
              <a:ext cx="164171" cy="1641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3692426" y="3089661"/>
              <a:ext cx="285286" cy="285286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3733469" y="3130704"/>
              <a:ext cx="203200" cy="203200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7765871" y="2140285"/>
              <a:ext cx="301618" cy="301618"/>
            </a:xfrm>
            <a:custGeom>
              <a:avLst/>
              <a:gdLst/>
              <a:ahLst/>
              <a:cxnLst/>
              <a:rect l="l" t="t" r="r" b="b"/>
              <a:pathLst>
                <a:path w="301618" h="301618">
                  <a:moveTo>
                    <a:pt x="0" y="0"/>
                  </a:moveTo>
                  <a:lnTo>
                    <a:pt x="301618" y="0"/>
                  </a:lnTo>
                  <a:lnTo>
                    <a:pt x="301618" y="301618"/>
                  </a:lnTo>
                  <a:lnTo>
                    <a:pt x="0" y="301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7765871" y="2619778"/>
              <a:ext cx="308360" cy="308360"/>
            </a:xfrm>
            <a:custGeom>
              <a:avLst/>
              <a:gdLst/>
              <a:ahLst/>
              <a:cxnLst/>
              <a:rect l="l" t="t" r="r" b="b"/>
              <a:pathLst>
                <a:path w="308360" h="308360">
                  <a:moveTo>
                    <a:pt x="0" y="0"/>
                  </a:moveTo>
                  <a:lnTo>
                    <a:pt x="308359" y="0"/>
                  </a:lnTo>
                  <a:lnTo>
                    <a:pt x="308359" y="308359"/>
                  </a:lnTo>
                  <a:lnTo>
                    <a:pt x="0" y="30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7598486" y="1578047"/>
              <a:ext cx="643128" cy="643128"/>
            </a:xfrm>
            <a:custGeom>
              <a:avLst/>
              <a:gdLst/>
              <a:ahLst/>
              <a:cxnLst/>
              <a:rect l="l" t="t" r="r" b="b"/>
              <a:pathLst>
                <a:path w="643128" h="643128">
                  <a:moveTo>
                    <a:pt x="0" y="0"/>
                  </a:moveTo>
                  <a:lnTo>
                    <a:pt x="643129" y="0"/>
                  </a:lnTo>
                  <a:lnTo>
                    <a:pt x="643129" y="643128"/>
                  </a:lnTo>
                  <a:lnTo>
                    <a:pt x="0" y="643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7765871" y="3066588"/>
              <a:ext cx="308360" cy="308360"/>
            </a:xfrm>
            <a:custGeom>
              <a:avLst/>
              <a:gdLst/>
              <a:ahLst/>
              <a:cxnLst/>
              <a:rect l="l" t="t" r="r" b="b"/>
              <a:pathLst>
                <a:path w="308360" h="308360">
                  <a:moveTo>
                    <a:pt x="0" y="0"/>
                  </a:moveTo>
                  <a:lnTo>
                    <a:pt x="308359" y="0"/>
                  </a:lnTo>
                  <a:lnTo>
                    <a:pt x="308359" y="308359"/>
                  </a:lnTo>
                  <a:lnTo>
                    <a:pt x="0" y="30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5419501" y="11480069"/>
              <a:ext cx="1350326" cy="1350326"/>
            </a:xfrm>
            <a:custGeom>
              <a:avLst/>
              <a:gdLst/>
              <a:ahLst/>
              <a:cxnLst/>
              <a:rect l="l" t="t" r="r" b="b"/>
              <a:pathLst>
                <a:path w="1350326" h="1350326">
                  <a:moveTo>
                    <a:pt x="0" y="0"/>
                  </a:moveTo>
                  <a:lnTo>
                    <a:pt x="1350327" y="0"/>
                  </a:lnTo>
                  <a:lnTo>
                    <a:pt x="1350327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54938" y="1631339"/>
              <a:ext cx="2962384" cy="2141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An- / Ausschalter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Lautstärketaste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Mikrofon / Lautsprecher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Home-Button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Bildschirm / Display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16693" y="10439511"/>
              <a:ext cx="6353134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Bringe dein Tablet zum Laufen. Schalte es ein.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72005" y="473674"/>
              <a:ext cx="8299963" cy="90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Zeichne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Bestandteile des Tablets an den richtigen Stellen ein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und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beschrifte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sie. Verwende für deine Zeichnung die vorgegebenen 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Symbole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036234" y="1657590"/>
              <a:ext cx="2488208" cy="2141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0" lvl="1" indent="-129540" algn="ctr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Ladekabelanschluss</a:t>
              </a:r>
            </a:p>
            <a:p>
              <a:pPr marL="259080" lvl="1" indent="-129540" algn="ctr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Kopfhöreranschluss</a:t>
              </a:r>
            </a:p>
            <a:p>
              <a:pPr marL="259080" lvl="1" indent="-129540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Frontkamera</a:t>
              </a:r>
            </a:p>
            <a:p>
              <a:pPr marL="259080" lvl="1" indent="-129540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Rückkamera</a:t>
              </a:r>
            </a:p>
            <a:p>
              <a:pPr algn="l">
                <a:lnSpc>
                  <a:spcPts val="2652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6094664" y="9578313"/>
              <a:ext cx="2631342" cy="2431189"/>
            </a:xfrm>
            <a:custGeom>
              <a:avLst/>
              <a:gdLst/>
              <a:ahLst/>
              <a:cxnLst/>
              <a:rect l="l" t="t" r="r" b="b"/>
              <a:pathLst>
                <a:path w="2631342" h="2431189">
                  <a:moveTo>
                    <a:pt x="2631342" y="0"/>
                  </a:moveTo>
                  <a:lnTo>
                    <a:pt x="0" y="0"/>
                  </a:lnTo>
                  <a:lnTo>
                    <a:pt x="0" y="2431189"/>
                  </a:lnTo>
                  <a:lnTo>
                    <a:pt x="2631342" y="2431189"/>
                  </a:lnTo>
                  <a:lnTo>
                    <a:pt x="2631342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-2653" r="-2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596232" y="9932013"/>
              <a:ext cx="1805784" cy="1137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Juchhu! Ich kann laufen. </a:t>
              </a:r>
              <a:r>
                <a:rPr lang="en-US" sz="1000" b="1" i="1">
                  <a:solidFill>
                    <a:srgbClr val="000000"/>
                  </a:solidFill>
                  <a:latin typeface="Poppins Bold Italics"/>
                  <a:ea typeface="Poppins Bold Italics"/>
                  <a:cs typeface="Poppins Bold Italics"/>
                  <a:sym typeface="Poppins Bold Italics"/>
                </a:rPr>
                <a:t>“Zum Laufen bringen”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heißt hier: einschalten und es funktioniert.”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Macintosh PowerPoint</Application>
  <PresentationFormat>Benutzerdefiniert</PresentationFormat>
  <Paragraphs>55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Poppins Bold Italics</vt:lpstr>
      <vt:lpstr>Calibri</vt:lpstr>
      <vt:lpstr>Arial</vt:lpstr>
      <vt:lpstr>Lexend Deca</vt:lpstr>
      <vt:lpstr>Poppins Bold</vt:lpstr>
      <vt:lpstr>Poppins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cp:lastModifiedBy>Marion Weigelt</cp:lastModifiedBy>
  <cp:revision>1</cp:revision>
  <dcterms:created xsi:type="dcterms:W3CDTF">2006-08-16T00:00:00Z</dcterms:created>
  <dcterms:modified xsi:type="dcterms:W3CDTF">2026-01-28T18:02:22Z</dcterms:modified>
  <dc:identifier>DAGwmhrXSr4</dc:identifier>
</cp:coreProperties>
</file>