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23" autoAdjust="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441C4BE-9B49-013D-F94E-8BEC5695B5BC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8134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Weblek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Titel Weblektion</a:t>
            </a:r>
            <a:endParaRPr/>
          </a:p>
        </p:txBody>
      </p:sp>
      <p:sp>
        <p:nvSpPr>
          <p:cNvPr id="11" name="Rechteck 10"/>
          <p:cNvSpPr>
            <a:spLocks noGrp="1" noRot="1" noMove="1" noResize="1" noEditPoints="1" noAdjustHandles="1" noChangeArrowheads="1" noChangeShapeType="1"/>
          </p:cNvSpPr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3" name="Freeform 16"/>
          <p:cNvSpPr/>
          <p:nvPr userDrawn="1"/>
        </p:nvSpPr>
        <p:spPr bwMode="auto">
          <a:xfrm>
            <a:off x="1182589" y="2108202"/>
            <a:ext cx="2853929" cy="336766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noFill/>
          <a:ln w="38100" cap="sq">
            <a:solidFill>
              <a:schemeClr val="accent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Textfeld 19"/>
          <p:cNvSpPr txBox="1"/>
          <p:nvPr userDrawn="1"/>
        </p:nvSpPr>
        <p:spPr bwMode="auto">
          <a:xfrm>
            <a:off x="1182589" y="4823423"/>
            <a:ext cx="2853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2000" b="1">
                <a:latin typeface="Atkinson Hyperlegible"/>
              </a:rPr>
              <a:t>Scanne den QR-Code</a:t>
            </a:r>
            <a:endParaRPr/>
          </a:p>
        </p:txBody>
      </p:sp>
      <p:grpSp>
        <p:nvGrpSpPr>
          <p:cNvPr id="36" name="Gruppieren 35"/>
          <p:cNvGrpSpPr/>
          <p:nvPr userDrawn="1"/>
        </p:nvGrpSpPr>
        <p:grpSpPr bwMode="auto">
          <a:xfrm>
            <a:off x="5478050" y="2706930"/>
            <a:ext cx="5355080" cy="734231"/>
            <a:chOff x="5478050" y="2964569"/>
            <a:chExt cx="5355080" cy="734231"/>
          </a:xfrm>
        </p:grpSpPr>
        <p:pic>
          <p:nvPicPr>
            <p:cNvPr id="8" name="Grafik 7"/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/>
          </p:blipFill>
          <p:spPr bwMode="auto">
            <a:xfrm>
              <a:off x="5478050" y="2964569"/>
              <a:ext cx="733292" cy="734231"/>
            </a:xfrm>
            <a:prstGeom prst="rect">
              <a:avLst/>
            </a:prstGeom>
          </p:spPr>
        </p:pic>
        <p:grpSp>
          <p:nvGrpSpPr>
            <p:cNvPr id="35" name="Gruppieren 34"/>
            <p:cNvGrpSpPr/>
            <p:nvPr userDrawn="1"/>
          </p:nvGrpSpPr>
          <p:grpSpPr bwMode="auto">
            <a:xfrm>
              <a:off x="6226390" y="2986605"/>
              <a:ext cx="4606740" cy="690158"/>
              <a:chOff x="6226390" y="3011963"/>
              <a:chExt cx="4606740" cy="690158"/>
            </a:xfrm>
          </p:grpSpPr>
          <p:sp>
            <p:nvSpPr>
              <p:cNvPr id="17" name="Textfeld 16"/>
              <p:cNvSpPr txBox="1"/>
              <p:nvPr userDrawn="1"/>
            </p:nvSpPr>
            <p:spPr bwMode="auto">
              <a:xfrm>
                <a:off x="6226390" y="3011963"/>
                <a:ext cx="4461123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latin typeface="Atkinson Hyperlegible"/>
                  </a:rPr>
                  <a:t>Kopfhörer bereithalten!</a:t>
                </a:r>
                <a:endParaRPr/>
              </a:p>
            </p:txBody>
          </p:sp>
          <p:sp>
            <p:nvSpPr>
              <p:cNvPr id="18" name="Textfeld 17"/>
              <p:cNvSpPr txBox="1"/>
              <p:nvPr userDrawn="1"/>
            </p:nvSpPr>
            <p:spPr bwMode="auto">
              <a:xfrm>
                <a:off x="6226391" y="3332789"/>
                <a:ext cx="46067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1800" b="0">
                    <a:latin typeface="Atkinson Hyperlegible"/>
                  </a:rPr>
                  <a:t>Du brauchst sie für Videos und Audios</a:t>
                </a:r>
                <a:endParaRPr/>
              </a:p>
            </p:txBody>
          </p:sp>
        </p:grpSp>
      </p:grpSp>
      <p:sp>
        <p:nvSpPr>
          <p:cNvPr id="24" name="Textfeld 23"/>
          <p:cNvSpPr txBox="1"/>
          <p:nvPr userDrawn="1"/>
        </p:nvSpPr>
        <p:spPr bwMode="auto">
          <a:xfrm>
            <a:off x="5195341" y="2108201"/>
            <a:ext cx="44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2400" b="1">
                <a:solidFill>
                  <a:schemeClr val="accent1"/>
                </a:solidFill>
                <a:latin typeface="Lexend Deca"/>
                <a:cs typeface="Lexend Deca"/>
              </a:rPr>
              <a:t>Jetzt bist du dran!</a:t>
            </a:r>
            <a:endParaRPr/>
          </a:p>
        </p:txBody>
      </p:sp>
      <p:sp>
        <p:nvSpPr>
          <p:cNvPr id="34" name="Textfeld 33"/>
          <p:cNvSpPr txBox="1"/>
          <p:nvPr userDrawn="1"/>
        </p:nvSpPr>
        <p:spPr bwMode="auto">
          <a:xfrm>
            <a:off x="1182588" y="5106536"/>
            <a:ext cx="285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de-DE" sz="1800" b="0">
                <a:latin typeface="Atkinson Hyperlegible"/>
              </a:rPr>
              <a:t>und starte die Weblektion</a:t>
            </a:r>
            <a:endParaRPr/>
          </a:p>
        </p:txBody>
      </p:sp>
      <p:sp>
        <p:nvSpPr>
          <p:cNvPr id="38" name="Abgerundetes Rechteck 37"/>
          <p:cNvSpPr/>
          <p:nvPr userDrawn="1"/>
        </p:nvSpPr>
        <p:spPr bwMode="auto">
          <a:xfrm>
            <a:off x="494504" y="5624801"/>
            <a:ext cx="11202992" cy="494128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 userDrawn="1">
            <p:ph type="body" sz="quarter" idx="11" hasCustomPrompt="1"/>
          </p:nvPr>
        </p:nvSpPr>
        <p:spPr bwMode="auto">
          <a:xfrm>
            <a:off x="5945246" y="564453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  <p:sp>
        <p:nvSpPr>
          <p:cNvPr id="6" name="Bildplatzhalter 5"/>
          <p:cNvSpPr>
            <a:spLocks noGrp="1"/>
          </p:cNvSpPr>
          <p:nvPr userDrawn="1">
            <p:ph type="pic" sz="quarter" idx="33"/>
          </p:nvPr>
        </p:nvSpPr>
        <p:spPr bwMode="auto">
          <a:xfrm>
            <a:off x="1439551" y="2296611"/>
            <a:ext cx="2340000" cy="2286976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Rechteck: abgerundete Ecken 6"/>
          <p:cNvSpPr/>
          <p:nvPr userDrawn="1"/>
        </p:nvSpPr>
        <p:spPr bwMode="auto">
          <a:xfrm>
            <a:off x="5184950" y="2657185"/>
            <a:ext cx="5770391" cy="834539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grpSp>
        <p:nvGrpSpPr>
          <p:cNvPr id="14" name="Gruppieren 13"/>
          <p:cNvGrpSpPr/>
          <p:nvPr userDrawn="1"/>
        </p:nvGrpSpPr>
        <p:grpSpPr bwMode="auto">
          <a:xfrm>
            <a:off x="5177361" y="3761987"/>
            <a:ext cx="5770391" cy="1588360"/>
            <a:chOff x="5177361" y="3761987"/>
            <a:chExt cx="5770391" cy="1588360"/>
          </a:xfrm>
        </p:grpSpPr>
        <p:grpSp>
          <p:nvGrpSpPr>
            <p:cNvPr id="12" name="Gruppieren 11"/>
            <p:cNvGrpSpPr/>
            <p:nvPr userDrawn="1"/>
          </p:nvGrpSpPr>
          <p:grpSpPr bwMode="auto">
            <a:xfrm>
              <a:off x="5423369" y="3781081"/>
              <a:ext cx="4548040" cy="1569265"/>
              <a:chOff x="5423369" y="3781081"/>
              <a:chExt cx="4548040" cy="1569265"/>
            </a:xfrm>
          </p:grpSpPr>
          <p:sp>
            <p:nvSpPr>
              <p:cNvPr id="27" name="Textfeld 26"/>
              <p:cNvSpPr txBox="1"/>
              <p:nvPr userDrawn="1"/>
            </p:nvSpPr>
            <p:spPr bwMode="auto">
              <a:xfrm>
                <a:off x="5423369" y="3781081"/>
                <a:ext cx="446683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defRPr/>
                </a:pPr>
                <a:r>
                  <a:rPr lang="de-DE" sz="2000" b="1">
                    <a:solidFill>
                      <a:schemeClr val="accent1"/>
                    </a:solidFill>
                    <a:latin typeface="Atkinson Hyperlegible"/>
                  </a:rPr>
                  <a:t>So gehst du vor:</a:t>
                </a:r>
                <a:endParaRPr/>
              </a:p>
            </p:txBody>
          </p:sp>
          <p:sp>
            <p:nvSpPr>
              <p:cNvPr id="29" name="Textfeld 28"/>
              <p:cNvSpPr txBox="1"/>
              <p:nvPr userDrawn="1"/>
            </p:nvSpPr>
            <p:spPr bwMode="auto">
              <a:xfrm>
                <a:off x="5423369" y="4150018"/>
                <a:ext cx="4548040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Öffne die Weblektion mit deinem Tablet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Bearbeite alle Aufgaben der Reihe nach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Bei Fragen: Melde dich leise</a:t>
                </a:r>
                <a:endParaRPr/>
              </a:p>
              <a:p>
                <a:pPr marL="285750" indent="-285750">
                  <a:buFont typeface="Arial"/>
                  <a:buChar char="•"/>
                  <a:defRPr/>
                </a:pPr>
                <a:r>
                  <a:rPr lang="de-DE">
                    <a:latin typeface="Atkinson Hyperlegible"/>
                  </a:rPr>
                  <a:t>Arbeite in deinem eigenen Tempo</a:t>
                </a:r>
                <a:endParaRPr/>
              </a:p>
            </p:txBody>
          </p:sp>
        </p:grpSp>
        <p:sp>
          <p:nvSpPr>
            <p:cNvPr id="25" name="Rechteck: abgerundete Ecken 24"/>
            <p:cNvSpPr/>
            <p:nvPr userDrawn="1"/>
          </p:nvSpPr>
          <p:spPr bwMode="auto">
            <a:xfrm>
              <a:off x="5177361" y="3761987"/>
              <a:ext cx="5770391" cy="1588360"/>
            </a:xfrm>
            <a:prstGeom prst="roundRect">
              <a:avLst>
                <a:gd name="adj" fmla="val 8504"/>
              </a:avLst>
            </a:prstGeom>
            <a:noFill/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de-DE"/>
            </a:p>
          </p:txBody>
        </p:sp>
      </p:grpSp>
      <p:cxnSp>
        <p:nvCxnSpPr>
          <p:cNvPr id="10" name="Gerader Verbinder 9"/>
          <p:cNvCxnSpPr>
            <a:cxnSpLocks/>
          </p:cNvCxnSpPr>
          <p:nvPr userDrawn="1"/>
        </p:nvCxnSpPr>
        <p:spPr bwMode="auto">
          <a:xfrm>
            <a:off x="1182588" y="4750182"/>
            <a:ext cx="2853929" cy="0"/>
          </a:xfrm>
          <a:prstGeom prst="line">
            <a:avLst/>
          </a:prstGeom>
          <a:ln w="38100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3213957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32139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83861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0"/>
            <a:ext cx="2586433" cy="1835379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716066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714160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3"/>
            <a:ext cx="2586433" cy="179470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3212334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70935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7930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9" name="Abgerundetes Rechteck 28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 dirty="0">
                <a:solidFill>
                  <a:schemeClr val="tx1"/>
                </a:solidFill>
                <a:latin typeface="Lexend Deca"/>
                <a:cs typeface="Lexend Deca"/>
              </a:rPr>
              <a:t>Arbeitszeit: </a:t>
            </a:r>
            <a:r>
              <a:rPr lang="de-DE" sz="2800" dirty="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 dirty="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 dirty="0"/>
          </a:p>
        </p:txBody>
      </p:sp>
      <p:sp>
        <p:nvSpPr>
          <p:cNvPr id="30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7516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6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Plain 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2" name="Rechteck 1"/>
          <p:cNvSpPr/>
          <p:nvPr userDrawn="1"/>
        </p:nvSpPr>
        <p:spPr bwMode="auto">
          <a:xfrm>
            <a:off x="251790" y="22477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5" name="Freeform 34"/>
          <p:cNvSpPr/>
          <p:nvPr userDrawn="1"/>
        </p:nvSpPr>
        <p:spPr bwMode="auto">
          <a:xfrm>
            <a:off x="3267669" y="4113953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99330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5" name="Abgerundetes Rechteck 54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3267669" y="4187125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568274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9" name="Freeform 34"/>
          <p:cNvSpPr/>
          <p:nvPr userDrawn="1"/>
        </p:nvSpPr>
        <p:spPr bwMode="auto">
          <a:xfrm>
            <a:off x="7430956" y="4139334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72471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7430956" y="4212506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593655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26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2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" name="Freeform 16"/>
          <p:cNvSpPr/>
          <p:nvPr userDrawn="1"/>
        </p:nvSpPr>
        <p:spPr bwMode="auto">
          <a:xfrm>
            <a:off x="2565347" y="2758760"/>
            <a:ext cx="2853929" cy="310864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Freeform 31"/>
          <p:cNvSpPr/>
          <p:nvPr userDrawn="1"/>
        </p:nvSpPr>
        <p:spPr bwMode="auto">
          <a:xfrm>
            <a:off x="3774139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8" name="TextBox 32"/>
          <p:cNvSpPr txBox="1"/>
          <p:nvPr userDrawn="1"/>
        </p:nvSpPr>
        <p:spPr bwMode="auto">
          <a:xfrm>
            <a:off x="3819263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9" name="Freeform 16"/>
          <p:cNvSpPr/>
          <p:nvPr userDrawn="1"/>
        </p:nvSpPr>
        <p:spPr bwMode="auto">
          <a:xfrm>
            <a:off x="6751123" y="2758760"/>
            <a:ext cx="2853928" cy="310864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" name="TextBox 17"/>
          <p:cNvSpPr txBox="1"/>
          <p:nvPr userDrawn="1"/>
        </p:nvSpPr>
        <p:spPr bwMode="auto">
          <a:xfrm>
            <a:off x="6751123" y="300116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31" name="Freeform 31"/>
          <p:cNvSpPr/>
          <p:nvPr userDrawn="1"/>
        </p:nvSpPr>
        <p:spPr bwMode="auto">
          <a:xfrm>
            <a:off x="7937426" y="2556789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2" name="TextBox 32"/>
          <p:cNvSpPr txBox="1"/>
          <p:nvPr userDrawn="1"/>
        </p:nvSpPr>
        <p:spPr bwMode="auto">
          <a:xfrm>
            <a:off x="7982550" y="2583683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3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2784702" y="3659574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2587836" y="4102637"/>
            <a:ext cx="2853928" cy="176476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4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6947989" y="3684955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46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6751123" y="4144543"/>
            <a:ext cx="2853928" cy="172285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51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52" name="TextBox 17"/>
          <p:cNvSpPr txBox="1"/>
          <p:nvPr userDrawn="1"/>
        </p:nvSpPr>
        <p:spPr bwMode="auto">
          <a:xfrm>
            <a:off x="2587836" y="2984195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53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54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4" name="Freeform 34"/>
          <p:cNvSpPr/>
          <p:nvPr userDrawn="1"/>
        </p:nvSpPr>
        <p:spPr bwMode="auto">
          <a:xfrm>
            <a:off x="1196825" y="4084836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70213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96825" y="4158008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539157"/>
            <a:ext cx="2853928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6" name="Freeform 34"/>
          <p:cNvSpPr/>
          <p:nvPr userDrawn="1"/>
        </p:nvSpPr>
        <p:spPr bwMode="auto">
          <a:xfrm>
            <a:off x="5360112" y="4110217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95594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8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5360112" y="4183389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564538"/>
            <a:ext cx="2853928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6" name="Freeform 34"/>
          <p:cNvSpPr/>
          <p:nvPr userDrawn="1"/>
        </p:nvSpPr>
        <p:spPr bwMode="auto">
          <a:xfrm>
            <a:off x="9507189" y="4061731"/>
            <a:ext cx="1494263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7108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8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9507189" y="4134903"/>
            <a:ext cx="1494263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558438"/>
            <a:ext cx="2853928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31" name="Abgerundetes Rechteck 30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32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24964" y="5607779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217117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17392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6"/>
            <a:ext cx="2853928" cy="118720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8" name="Abgerundetes Rechteck 7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170693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3-Phasen-Methode v3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8843567" y="2729642"/>
            <a:ext cx="2853928" cy="32520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494503" y="2729642"/>
            <a:ext cx="2853929" cy="3252056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0" name="Freeform 31"/>
          <p:cNvSpPr/>
          <p:nvPr userDrawn="1"/>
        </p:nvSpPr>
        <p:spPr bwMode="auto">
          <a:xfrm>
            <a:off x="1703295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1" name="TextBox 32"/>
          <p:cNvSpPr txBox="1"/>
          <p:nvPr userDrawn="1"/>
        </p:nvSpPr>
        <p:spPr bwMode="auto">
          <a:xfrm>
            <a:off x="1748419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42" name="Freeform 16"/>
          <p:cNvSpPr/>
          <p:nvPr userDrawn="1"/>
        </p:nvSpPr>
        <p:spPr bwMode="auto">
          <a:xfrm>
            <a:off x="4680279" y="2729642"/>
            <a:ext cx="2853928" cy="3252057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3" name="TextBox 17"/>
          <p:cNvSpPr txBox="1"/>
          <p:nvPr userDrawn="1"/>
        </p:nvSpPr>
        <p:spPr bwMode="auto">
          <a:xfrm>
            <a:off x="4680279" y="2972051"/>
            <a:ext cx="2853928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4" name="Freeform 31"/>
          <p:cNvSpPr/>
          <p:nvPr userDrawn="1"/>
        </p:nvSpPr>
        <p:spPr bwMode="auto">
          <a:xfrm>
            <a:off x="5866582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5" name="TextBox 32"/>
          <p:cNvSpPr txBox="1"/>
          <p:nvPr userDrawn="1"/>
        </p:nvSpPr>
        <p:spPr bwMode="auto">
          <a:xfrm>
            <a:off x="5911706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53" name="Freeform 31"/>
          <p:cNvSpPr/>
          <p:nvPr userDrawn="1"/>
        </p:nvSpPr>
        <p:spPr bwMode="auto">
          <a:xfrm>
            <a:off x="10013659" y="2527672"/>
            <a:ext cx="481322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4" name="TextBox 32"/>
          <p:cNvSpPr txBox="1"/>
          <p:nvPr userDrawn="1"/>
        </p:nvSpPr>
        <p:spPr bwMode="auto">
          <a:xfrm>
            <a:off x="10058783" y="2554566"/>
            <a:ext cx="391074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713858" y="3617205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7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16992" y="4073520"/>
            <a:ext cx="2853928" cy="190817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27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4877145" y="3656961"/>
            <a:ext cx="2460196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29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4680279" y="4115426"/>
            <a:ext cx="2853928" cy="1866272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37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9024222" y="3643709"/>
            <a:ext cx="2460196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39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8827356" y="4104245"/>
            <a:ext cx="2853928" cy="1877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sieben Zeilen)</a:t>
            </a:r>
            <a:endParaRPr/>
          </a:p>
        </p:txBody>
      </p:sp>
      <p:sp>
        <p:nvSpPr>
          <p:cNvPr id="10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3" name="TextBox 17"/>
          <p:cNvSpPr txBox="1"/>
          <p:nvPr userDrawn="1"/>
        </p:nvSpPr>
        <p:spPr bwMode="auto">
          <a:xfrm>
            <a:off x="516992" y="2955078"/>
            <a:ext cx="2853928" cy="3026622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18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19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1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5" name="Freeform 34"/>
          <p:cNvSpPr/>
          <p:nvPr userDrawn="1"/>
        </p:nvSpPr>
        <p:spPr bwMode="auto">
          <a:xfrm>
            <a:off x="1121860" y="4084836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8204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7" name="Textplatzhalter 12"/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1121860" y="4158008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539157"/>
            <a:ext cx="2586433" cy="75148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59" name="Freeform 34"/>
          <p:cNvSpPr/>
          <p:nvPr userDrawn="1"/>
        </p:nvSpPr>
        <p:spPr bwMode="auto">
          <a:xfrm>
            <a:off x="3978585" y="4110217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00AADA"/>
          </a:solidFill>
          <a:ln>
            <a:solidFill>
              <a:srgbClr val="00AADA"/>
            </a:solidFill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1" name="Textplatzhalter 12"/>
          <p:cNvSpPr>
            <a:spLocks noGrp="1"/>
          </p:cNvSpPr>
          <p:nvPr>
            <p:ph type="body" sz="quarter" idx="24" hasCustomPrompt="1"/>
          </p:nvPr>
        </p:nvSpPr>
        <p:spPr bwMode="auto">
          <a:xfrm>
            <a:off x="3978585" y="4183389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564538"/>
            <a:ext cx="2586433" cy="724811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3" name="Freeform 34"/>
          <p:cNvSpPr/>
          <p:nvPr userDrawn="1"/>
        </p:nvSpPr>
        <p:spPr bwMode="auto">
          <a:xfrm>
            <a:off x="6869742" y="406173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42C67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4710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5" name="Textplatzhalter 12"/>
          <p:cNvSpPr>
            <a:spLocks noGrp="1"/>
          </p:cNvSpPr>
          <p:nvPr>
            <p:ph type="body" sz="quarter" idx="28" hasCustomPrompt="1"/>
          </p:nvPr>
        </p:nvSpPr>
        <p:spPr bwMode="auto">
          <a:xfrm>
            <a:off x="6869742" y="413490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55843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1801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4" name="Freeform 34"/>
          <p:cNvSpPr/>
          <p:nvPr userDrawn="1"/>
        </p:nvSpPr>
        <p:spPr bwMode="auto">
          <a:xfrm>
            <a:off x="9716147" y="4050101"/>
            <a:ext cx="1354208" cy="341765"/>
          </a:xfrm>
          <a:custGeom>
            <a:avLst/>
            <a:gdLst/>
            <a:ahLst/>
            <a:cxnLst/>
            <a:rect l="l" t="t" r="r" b="b"/>
            <a:pathLst>
              <a:path w="814074" h="188626" extrusionOk="0">
                <a:moveTo>
                  <a:pt x="94313" y="0"/>
                </a:moveTo>
                <a:lnTo>
                  <a:pt x="719761" y="0"/>
                </a:lnTo>
                <a:cubicBezTo>
                  <a:pt x="744774" y="0"/>
                  <a:pt x="768763" y="9937"/>
                  <a:pt x="786450" y="27624"/>
                </a:cubicBezTo>
                <a:cubicBezTo>
                  <a:pt x="804137" y="45311"/>
                  <a:pt x="814074" y="69300"/>
                  <a:pt x="814074" y="94313"/>
                </a:cubicBezTo>
                <a:lnTo>
                  <a:pt x="814074" y="94313"/>
                </a:lnTo>
                <a:cubicBezTo>
                  <a:pt x="814074" y="146401"/>
                  <a:pt x="771849" y="188626"/>
                  <a:pt x="719761" y="188626"/>
                </a:cubicBezTo>
                <a:lnTo>
                  <a:pt x="94313" y="188626"/>
                </a:lnTo>
                <a:cubicBezTo>
                  <a:pt x="69300" y="188626"/>
                  <a:pt x="45311" y="178690"/>
                  <a:pt x="27624" y="161003"/>
                </a:cubicBezTo>
                <a:cubicBezTo>
                  <a:pt x="9937" y="143316"/>
                  <a:pt x="0" y="119327"/>
                  <a:pt x="0" y="94313"/>
                </a:cubicBezTo>
                <a:lnTo>
                  <a:pt x="0" y="94313"/>
                </a:lnTo>
                <a:cubicBezTo>
                  <a:pt x="0" y="69300"/>
                  <a:pt x="9937" y="45311"/>
                  <a:pt x="27624" y="27624"/>
                </a:cubicBezTo>
                <a:cubicBezTo>
                  <a:pt x="45311" y="9937"/>
                  <a:pt x="69300" y="0"/>
                  <a:pt x="94313" y="0"/>
                </a:cubicBezTo>
                <a:close/>
              </a:path>
            </a:pathLst>
          </a:custGeom>
          <a:solidFill>
            <a:srgbClr val="D33F01"/>
          </a:solid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35478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6" name="Textplatzhalter 12"/>
          <p:cNvSpPr>
            <a:spLocks noGrp="1"/>
          </p:cNvSpPr>
          <p:nvPr>
            <p:ph type="body" sz="quarter" idx="35" hasCustomPrompt="1"/>
          </p:nvPr>
        </p:nvSpPr>
        <p:spPr bwMode="auto">
          <a:xfrm>
            <a:off x="9716147" y="4123273"/>
            <a:ext cx="1354208" cy="2153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 min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546808"/>
            <a:ext cx="2586433" cy="733010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drei Zeilen)</a:t>
            </a:r>
            <a:endParaRPr/>
          </a:p>
        </p:txBody>
      </p:sp>
      <p:sp>
        <p:nvSpPr>
          <p:cNvPr id="80" name="Abgerundetes Rechteck 79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81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4-Phasen-Methode v2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Freeform 16"/>
          <p:cNvSpPr/>
          <p:nvPr userDrawn="1"/>
        </p:nvSpPr>
        <p:spPr bwMode="auto">
          <a:xfrm>
            <a:off x="6253630" y="2729642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2" name="Freeform 16"/>
          <p:cNvSpPr/>
          <p:nvPr userDrawn="1"/>
        </p:nvSpPr>
        <p:spPr bwMode="auto">
          <a:xfrm>
            <a:off x="505747" y="2729642"/>
            <a:ext cx="2586434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Freeform 31"/>
          <p:cNvSpPr/>
          <p:nvPr userDrawn="1"/>
        </p:nvSpPr>
        <p:spPr bwMode="auto">
          <a:xfrm>
            <a:off x="1580860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8204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8" name="TextBox 32"/>
          <p:cNvSpPr txBox="1"/>
          <p:nvPr userDrawn="1"/>
        </p:nvSpPr>
        <p:spPr bwMode="auto">
          <a:xfrm>
            <a:off x="1621755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1</a:t>
            </a:r>
            <a:endParaRPr/>
          </a:p>
        </p:txBody>
      </p:sp>
      <p:sp>
        <p:nvSpPr>
          <p:cNvPr id="22" name="Freeform 16"/>
          <p:cNvSpPr/>
          <p:nvPr userDrawn="1"/>
        </p:nvSpPr>
        <p:spPr bwMode="auto">
          <a:xfrm>
            <a:off x="3362473" y="2729642"/>
            <a:ext cx="2586433" cy="2569320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6" name="TextBox 17"/>
          <p:cNvSpPr txBox="1"/>
          <p:nvPr userDrawn="1"/>
        </p:nvSpPr>
        <p:spPr bwMode="auto">
          <a:xfrm>
            <a:off x="3362473" y="2972051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47" name="Freeform 31"/>
          <p:cNvSpPr/>
          <p:nvPr userDrawn="1"/>
        </p:nvSpPr>
        <p:spPr bwMode="auto">
          <a:xfrm>
            <a:off x="4437585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00AADA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8" name="TextBox 32"/>
          <p:cNvSpPr txBox="1"/>
          <p:nvPr userDrawn="1"/>
        </p:nvSpPr>
        <p:spPr bwMode="auto">
          <a:xfrm>
            <a:off x="4478480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2</a:t>
            </a:r>
            <a:endParaRPr/>
          </a:p>
        </p:txBody>
      </p:sp>
      <p:sp>
        <p:nvSpPr>
          <p:cNvPr id="49" name="Freeform 31"/>
          <p:cNvSpPr/>
          <p:nvPr userDrawn="1"/>
        </p:nvSpPr>
        <p:spPr bwMode="auto">
          <a:xfrm>
            <a:off x="7328742" y="2527672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42C67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0" name="TextBox 32"/>
          <p:cNvSpPr txBox="1"/>
          <p:nvPr userDrawn="1"/>
        </p:nvSpPr>
        <p:spPr bwMode="auto">
          <a:xfrm>
            <a:off x="7369637" y="255456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3</a:t>
            </a:r>
            <a:endParaRPr/>
          </a:p>
        </p:txBody>
      </p:sp>
      <p:sp>
        <p:nvSpPr>
          <p:cNvPr id="56" name="Textplatzhalter 9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684162" y="3670213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8204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1</a:t>
            </a:r>
            <a:endParaRPr/>
          </a:p>
        </p:txBody>
      </p:sp>
      <p:sp>
        <p:nvSpPr>
          <p:cNvPr id="58" name="Textplatzhalter 12"/>
          <p:cNvSpPr>
            <a:spLocks noGrp="1"/>
          </p:cNvSpPr>
          <p:nvPr>
            <p:ph type="body" sz="quarter" idx="18" hasCustomPrompt="1"/>
          </p:nvPr>
        </p:nvSpPr>
        <p:spPr bwMode="auto">
          <a:xfrm>
            <a:off x="505748" y="4108221"/>
            <a:ext cx="2586433" cy="1182416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0" name="Textplatzhalter 9"/>
          <p:cNvSpPr>
            <a:spLocks noGrp="1"/>
          </p:cNvSpPr>
          <p:nvPr>
            <p:ph type="body" sz="quarter" idx="23" hasCustomPrompt="1"/>
          </p:nvPr>
        </p:nvSpPr>
        <p:spPr bwMode="auto">
          <a:xfrm>
            <a:off x="3540887" y="3695594"/>
            <a:ext cx="2229605" cy="419832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00AADA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2</a:t>
            </a:r>
            <a:endParaRPr/>
          </a:p>
        </p:txBody>
      </p:sp>
      <p:sp>
        <p:nvSpPr>
          <p:cNvPr id="62" name="Textplatzhalter 12"/>
          <p:cNvSpPr>
            <a:spLocks noGrp="1"/>
          </p:cNvSpPr>
          <p:nvPr>
            <p:ph type="body" sz="quarter" idx="25" hasCustomPrompt="1"/>
          </p:nvPr>
        </p:nvSpPr>
        <p:spPr bwMode="auto">
          <a:xfrm>
            <a:off x="3362473" y="4148896"/>
            <a:ext cx="2586433" cy="1140453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4" name="Textplatzhalter 9"/>
          <p:cNvSpPr>
            <a:spLocks noGrp="1"/>
          </p:cNvSpPr>
          <p:nvPr>
            <p:ph type="body" sz="quarter" idx="27" hasCustomPrompt="1"/>
          </p:nvPr>
        </p:nvSpPr>
        <p:spPr bwMode="auto">
          <a:xfrm>
            <a:off x="6432044" y="368686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42C67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3</a:t>
            </a:r>
            <a:endParaRPr/>
          </a:p>
        </p:txBody>
      </p:sp>
      <p:sp>
        <p:nvSpPr>
          <p:cNvPr id="66" name="Textplatzhalter 12"/>
          <p:cNvSpPr>
            <a:spLocks noGrp="1"/>
          </p:cNvSpPr>
          <p:nvPr>
            <p:ph type="body" sz="quarter" idx="29" hasCustomPrompt="1"/>
          </p:nvPr>
        </p:nvSpPr>
        <p:spPr bwMode="auto">
          <a:xfrm>
            <a:off x="6253630" y="4138094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67" name="Textplatzhalter 12"/>
          <p:cNvSpPr>
            <a:spLocks noGrp="1"/>
          </p:cNvSpPr>
          <p:nvPr>
            <p:ph type="body" sz="quarter" idx="31" hasCustomPrompt="1"/>
          </p:nvPr>
        </p:nvSpPr>
        <p:spPr bwMode="auto">
          <a:xfrm>
            <a:off x="5715001" y="6263804"/>
            <a:ext cx="6292878" cy="58964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>
                <a:latin typeface="Lexend Deca"/>
                <a:cs typeface="Lexend Deca"/>
              </a:defRPr>
            </a:lvl1pPr>
          </a:lstStyle>
          <a:p>
            <a:pPr algn="r">
              <a:lnSpc>
                <a:spcPts val="1960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Kapitel x.x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| Hier Titel der Lektion eingeben</a:t>
            </a:r>
            <a:endParaRPr/>
          </a:p>
        </p:txBody>
      </p:sp>
      <p:sp>
        <p:nvSpPr>
          <p:cNvPr id="68" name="TextBox 17"/>
          <p:cNvSpPr txBox="1"/>
          <p:nvPr userDrawn="1"/>
        </p:nvSpPr>
        <p:spPr bwMode="auto">
          <a:xfrm>
            <a:off x="505748" y="2955078"/>
            <a:ext cx="2586433" cy="239331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1954"/>
              </a:lnSpc>
              <a:defRPr/>
            </a:pPr>
            <a:endParaRPr/>
          </a:p>
        </p:txBody>
      </p:sp>
      <p:sp>
        <p:nvSpPr>
          <p:cNvPr id="69" name="Textplatzhalter 22"/>
          <p:cNvSpPr>
            <a:spLocks noGrp="1"/>
          </p:cNvSpPr>
          <p:nvPr>
            <p:ph type="body" sz="quarter" idx="32" hasCustomPrompt="1"/>
          </p:nvPr>
        </p:nvSpPr>
        <p:spPr bwMode="auto">
          <a:xfrm>
            <a:off x="416762" y="336736"/>
            <a:ext cx="8754132" cy="1438276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  <a:p>
            <a:pPr lvl="0">
              <a:defRPr/>
            </a:pPr>
            <a:r>
              <a:rPr lang="de-DE"/>
              <a:t>Xxx Arbeitsauftrag/Leitfrage</a:t>
            </a:r>
            <a:endParaRPr/>
          </a:p>
          <a:p>
            <a:pPr lvl="0">
              <a:defRPr/>
            </a:pPr>
            <a:r>
              <a:rPr lang="de-DE"/>
              <a:t>Xxx </a:t>
            </a:r>
            <a:endParaRPr/>
          </a:p>
        </p:txBody>
      </p:sp>
      <p:sp>
        <p:nvSpPr>
          <p:cNvPr id="70" name="Textplatzhalter 22"/>
          <p:cNvSpPr>
            <a:spLocks noGrp="1"/>
          </p:cNvSpPr>
          <p:nvPr>
            <p:ph type="body" sz="quarter" idx="33" hasCustomPrompt="1"/>
          </p:nvPr>
        </p:nvSpPr>
        <p:spPr bwMode="auto">
          <a:xfrm>
            <a:off x="416762" y="1945579"/>
            <a:ext cx="8754132" cy="440643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800">
                <a:solidFill>
                  <a:schemeClr val="tx1"/>
                </a:solidFill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Methodenname</a:t>
            </a:r>
            <a:endParaRPr/>
          </a:p>
        </p:txBody>
      </p:sp>
      <p:sp>
        <p:nvSpPr>
          <p:cNvPr id="71" name="Freeform 16"/>
          <p:cNvSpPr/>
          <p:nvPr userDrawn="1"/>
        </p:nvSpPr>
        <p:spPr bwMode="auto">
          <a:xfrm>
            <a:off x="9100036" y="2731265"/>
            <a:ext cx="2586433" cy="2573435"/>
          </a:xfrm>
          <a:custGeom>
            <a:avLst/>
            <a:gdLst/>
            <a:ahLst/>
            <a:cxnLst/>
            <a:rect l="l" t="t" r="r" b="b"/>
            <a:pathLst>
              <a:path w="1098248" h="986972" extrusionOk="0">
                <a:moveTo>
                  <a:pt x="37132" y="0"/>
                </a:moveTo>
                <a:lnTo>
                  <a:pt x="1061116" y="0"/>
                </a:lnTo>
                <a:cubicBezTo>
                  <a:pt x="1070964" y="0"/>
                  <a:pt x="1080408" y="3912"/>
                  <a:pt x="1087372" y="10876"/>
                </a:cubicBezTo>
                <a:cubicBezTo>
                  <a:pt x="1094336" y="17839"/>
                  <a:pt x="1098248" y="27284"/>
                  <a:pt x="1098248" y="37132"/>
                </a:cubicBezTo>
                <a:lnTo>
                  <a:pt x="1098248" y="949839"/>
                </a:lnTo>
                <a:cubicBezTo>
                  <a:pt x="1098248" y="970347"/>
                  <a:pt x="1081623" y="986972"/>
                  <a:pt x="1061116" y="986972"/>
                </a:cubicBezTo>
                <a:lnTo>
                  <a:pt x="37132" y="986972"/>
                </a:lnTo>
                <a:cubicBezTo>
                  <a:pt x="27284" y="986972"/>
                  <a:pt x="17839" y="983059"/>
                  <a:pt x="10876" y="976096"/>
                </a:cubicBezTo>
                <a:cubicBezTo>
                  <a:pt x="3912" y="969132"/>
                  <a:pt x="0" y="959687"/>
                  <a:pt x="0" y="949839"/>
                </a:cubicBezTo>
                <a:lnTo>
                  <a:pt x="0" y="37132"/>
                </a:lnTo>
                <a:cubicBezTo>
                  <a:pt x="0" y="16625"/>
                  <a:pt x="16625" y="0"/>
                  <a:pt x="37132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2" name="Freeform 31"/>
          <p:cNvSpPr/>
          <p:nvPr userDrawn="1"/>
        </p:nvSpPr>
        <p:spPr bwMode="auto">
          <a:xfrm>
            <a:off x="10175147" y="2516041"/>
            <a:ext cx="436208" cy="440642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FFFF"/>
          </a:solidFill>
          <a:ln w="38100" cap="sq">
            <a:solidFill>
              <a:srgbClr val="D33F01"/>
            </a:solidFill>
            <a:prstDash val="solid"/>
            <a:miter/>
          </a:ln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3" name="TextBox 32"/>
          <p:cNvSpPr txBox="1"/>
          <p:nvPr userDrawn="1"/>
        </p:nvSpPr>
        <p:spPr bwMode="auto">
          <a:xfrm>
            <a:off x="10216042" y="2542936"/>
            <a:ext cx="354418" cy="383841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800"/>
              </a:lnSpc>
              <a:defRPr/>
            </a:pPr>
            <a:r>
              <a:rPr lang="en-US" sz="2000" b="1">
                <a:solidFill>
                  <a:srgbClr val="000000"/>
                </a:solidFill>
                <a:latin typeface="Atkinson Hyperlegible Bold"/>
                <a:ea typeface="Atkinson Hyperlegible Bold"/>
                <a:cs typeface="Atkinson Hyperlegible Bold"/>
              </a:rPr>
              <a:t>4</a:t>
            </a:r>
            <a:endParaRPr/>
          </a:p>
        </p:txBody>
      </p:sp>
      <p:sp>
        <p:nvSpPr>
          <p:cNvPr id="75" name="Textplatzhalter 9"/>
          <p:cNvSpPr>
            <a:spLocks noGrp="1"/>
          </p:cNvSpPr>
          <p:nvPr>
            <p:ph type="body" sz="quarter" idx="34" hasCustomPrompt="1"/>
          </p:nvPr>
        </p:nvSpPr>
        <p:spPr bwMode="auto">
          <a:xfrm>
            <a:off x="9278450" y="3675234"/>
            <a:ext cx="2229605" cy="4198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1">
                <a:solidFill>
                  <a:srgbClr val="D33F01"/>
                </a:solidFill>
                <a:latin typeface="Atkinson Hyperlegible"/>
              </a:defRPr>
            </a:lvl1pPr>
          </a:lstStyle>
          <a:p>
            <a:pPr lvl="0">
              <a:defRPr/>
            </a:pPr>
            <a:r>
              <a:rPr lang="de-DE"/>
              <a:t>PHASE 4</a:t>
            </a:r>
            <a:endParaRPr/>
          </a:p>
        </p:txBody>
      </p:sp>
      <p:sp>
        <p:nvSpPr>
          <p:cNvPr id="77" name="Textplatzhalter 12"/>
          <p:cNvSpPr>
            <a:spLocks noGrp="1"/>
          </p:cNvSpPr>
          <p:nvPr>
            <p:ph type="body" sz="quarter" idx="36" hasCustomPrompt="1"/>
          </p:nvPr>
        </p:nvSpPr>
        <p:spPr bwMode="auto">
          <a:xfrm>
            <a:off x="9100036" y="4139716"/>
            <a:ext cx="2586433" cy="1153354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0"/>
              </a:spcBef>
              <a:buNone/>
              <a:defRPr sz="1600">
                <a:latin typeface="Atkinson Hyperlegible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Bei Bedarf ein kurzer Erklärtext (maximal fünf Zeilen)</a:t>
            </a:r>
            <a:endParaRPr/>
          </a:p>
        </p:txBody>
      </p:sp>
      <p:sp>
        <p:nvSpPr>
          <p:cNvPr id="3" name="Abgerundetes Rechteck 2"/>
          <p:cNvSpPr/>
          <p:nvPr userDrawn="1"/>
        </p:nvSpPr>
        <p:spPr bwMode="auto">
          <a:xfrm>
            <a:off x="494503" y="5548595"/>
            <a:ext cx="11202992" cy="573191"/>
          </a:xfrm>
          <a:prstGeom prst="roundRect">
            <a:avLst>
              <a:gd name="adj" fmla="val 13216"/>
            </a:avLst>
          </a:prstGeom>
          <a:solidFill>
            <a:srgbClr val="F8F9FA"/>
          </a:solidFill>
          <a:ln w="38100">
            <a:solidFill>
              <a:srgbClr val="DEE2E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Gesamtdauer: </a:t>
            </a:r>
            <a:r>
              <a:rPr lang="de-DE" sz="2800">
                <a:solidFill>
                  <a:srgbClr val="F8FAFB"/>
                </a:solidFill>
                <a:latin typeface="Lexend Deca"/>
                <a:cs typeface="Lexend Deca"/>
              </a:rPr>
              <a:t>XXX</a:t>
            </a:r>
            <a:r>
              <a:rPr lang="de-DE" sz="2800">
                <a:solidFill>
                  <a:schemeClr val="tx1"/>
                </a:solidFill>
                <a:latin typeface="Lexend Deca"/>
                <a:cs typeface="Lexend Deca"/>
              </a:rPr>
              <a:t> min</a:t>
            </a:r>
            <a:endParaRPr/>
          </a:p>
        </p:txBody>
      </p:sp>
      <p:sp>
        <p:nvSpPr>
          <p:cNvPr id="4" name="Textplatzhalter 12"/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6395884" y="5619463"/>
            <a:ext cx="1088028" cy="56832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>
                <a:latin typeface="Lexend Deca"/>
                <a:cs typeface="Lexend Deca"/>
              </a:defRPr>
            </a:lvl1pPr>
          </a:lstStyle>
          <a:p>
            <a:pPr lvl="0">
              <a:defRPr/>
            </a:pPr>
            <a:r>
              <a:rPr lang="de-DE"/>
              <a:t>xxx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Abgerundetes Rechteck 6"/>
          <p:cNvSpPr/>
          <p:nvPr userDrawn="1"/>
        </p:nvSpPr>
        <p:spPr bwMode="auto">
          <a:xfrm>
            <a:off x="251790" y="2430170"/>
            <a:ext cx="11688417" cy="3825221"/>
          </a:xfrm>
          <a:prstGeom prst="roundRect">
            <a:avLst>
              <a:gd name="adj" fmla="val 263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Freeform 14"/>
          <p:cNvSpPr/>
          <p:nvPr userDrawn="1"/>
        </p:nvSpPr>
        <p:spPr bwMode="auto">
          <a:xfrm>
            <a:off x="251791" y="6324447"/>
            <a:ext cx="485426" cy="485426"/>
          </a:xfrm>
          <a:custGeom>
            <a:avLst/>
            <a:gdLst/>
            <a:ahLst/>
            <a:cxnLst/>
            <a:rect l="l" t="t" r="r" b="b"/>
            <a:pathLst>
              <a:path w="485426" h="485426" extrusionOk="0">
                <a:moveTo>
                  <a:pt x="0" y="0"/>
                </a:moveTo>
                <a:lnTo>
                  <a:pt x="485427" y="0"/>
                </a:lnTo>
                <a:lnTo>
                  <a:pt x="485427" y="485427"/>
                </a:lnTo>
                <a:lnTo>
                  <a:pt x="0" y="485427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/>
          </a:blipFill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7" name="Abgerundetes Rechteck 16"/>
          <p:cNvSpPr/>
          <p:nvPr userDrawn="1"/>
        </p:nvSpPr>
        <p:spPr bwMode="auto">
          <a:xfrm>
            <a:off x="251790" y="1244714"/>
            <a:ext cx="11688417" cy="1108634"/>
          </a:xfrm>
          <a:prstGeom prst="roundRect">
            <a:avLst>
              <a:gd name="adj" fmla="val 934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9" name="TextBox 36"/>
          <p:cNvSpPr txBox="1"/>
          <p:nvPr userDrawn="1"/>
        </p:nvSpPr>
        <p:spPr bwMode="auto">
          <a:xfrm>
            <a:off x="873235" y="6449500"/>
            <a:ext cx="2690847" cy="2330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954"/>
              </a:lnSpc>
              <a:defRPr/>
            </a:pP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Tablet-Kompass</a:t>
            </a:r>
            <a:r>
              <a:rPr lang="en-US" sz="1200">
                <a:solidFill>
                  <a:srgbClr val="000000"/>
                </a:solidFill>
                <a:latin typeface="Lexend Deca"/>
                <a:ea typeface="Atkinson Hyperlegible"/>
                <a:cs typeface="Lexend Deca"/>
              </a:rPr>
              <a:t> </a:t>
            </a:r>
            <a:r>
              <a:rPr lang="en-US" sz="1200" b="1">
                <a:solidFill>
                  <a:srgbClr val="000000"/>
                </a:solidFill>
                <a:latin typeface="Lexend Deca"/>
                <a:ea typeface="Atkinson Hyperlegible Bold"/>
                <a:cs typeface="Lexend Deca"/>
              </a:rPr>
              <a:t>5-8</a:t>
            </a:r>
            <a:endParaRPr lang="en-US" sz="1200">
              <a:solidFill>
                <a:srgbClr val="000000"/>
              </a:solidFill>
              <a:latin typeface="Lexend Deca"/>
              <a:ea typeface="Atkinson Hyperlegible"/>
              <a:cs typeface="Lexend Deca"/>
            </a:endParaRPr>
          </a:p>
        </p:txBody>
      </p:sp>
      <p:sp>
        <p:nvSpPr>
          <p:cNvPr id="13" name="Abgerundetes Rechteck 12"/>
          <p:cNvSpPr/>
          <p:nvPr userDrawn="1"/>
        </p:nvSpPr>
        <p:spPr bwMode="auto">
          <a:xfrm>
            <a:off x="251790" y="206877"/>
            <a:ext cx="11685600" cy="1984000"/>
          </a:xfrm>
          <a:prstGeom prst="roundRect">
            <a:avLst>
              <a:gd name="adj" fmla="val 8133"/>
            </a:avLst>
          </a:prstGeom>
          <a:gradFill>
            <a:gsLst>
              <a:gs pos="0">
                <a:srgbClr val="008204"/>
              </a:gs>
              <a:gs pos="100000">
                <a:srgbClr val="83B11B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251790" y="1942940"/>
            <a:ext cx="11685600" cy="269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bg1"/>
          </a:solidFill>
          <a:latin typeface="Lexend Deca"/>
          <a:ea typeface="+mj-ea"/>
          <a:cs typeface="Lexend Deca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32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/>
              <a:t>4.2 Selbstdatenschutz </a:t>
            </a:r>
            <a:endParaRPr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 bwMode="auto">
          <a:xfrm>
            <a:off x="5945246" y="5658181"/>
            <a:ext cx="1088028" cy="568320"/>
          </a:xfrm>
        </p:spPr>
        <p:txBody>
          <a:bodyPr/>
          <a:lstStyle/>
          <a:p>
            <a:pPr>
              <a:defRPr/>
            </a:pPr>
            <a:r>
              <a:rPr lang="de-DE"/>
              <a:t>20</a:t>
            </a:r>
            <a:endParaRPr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F5F192E-025C-4CC7-B16C-998C3754AD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742323" y="2572871"/>
            <a:ext cx="1771841" cy="1771841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452B5CB-69AF-4D69-BBB7-5ED92E2377D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5694" y="194515"/>
            <a:ext cx="2716306" cy="1810870"/>
          </a:xfrm>
          <a:prstGeom prst="rect">
            <a:avLst/>
          </a:prstGeom>
        </p:spPr>
      </p:pic>
      <p:sp>
        <p:nvSpPr>
          <p:cNvPr id="9" name="Textplatzhalter 12">
            <a:extLst>
              <a:ext uri="{FF2B5EF4-FFF2-40B4-BE49-F238E27FC236}">
                <a16:creationId xmlns:a16="http://schemas.microsoft.com/office/drawing/2014/main" id="{606A8643-B813-4C48-932D-2A1775A2C349}"/>
              </a:ext>
            </a:extLst>
          </p:cNvPr>
          <p:cNvSpPr txBox="1">
            <a:spLocks/>
          </p:cNvSpPr>
          <p:nvPr/>
        </p:nvSpPr>
        <p:spPr bwMode="auto">
          <a:xfrm>
            <a:off x="5715000" y="6263803"/>
            <a:ext cx="6292877" cy="589642"/>
          </a:xfrm>
          <a:prstGeom prst="rect">
            <a:avLst/>
          </a:prstGeom>
        </p:spPr>
        <p:txBody>
          <a:bodyPr anchor="ctr"/>
          <a:lstStyle>
            <a:lvl1pPr marL="0" indent="0" algn="ctr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400" b="0">
                <a:solidFill>
                  <a:schemeClr val="tx1"/>
                </a:solidFill>
                <a:latin typeface="Lexend Deca"/>
                <a:ea typeface="+mn-ea"/>
                <a:cs typeface="Lexend Deca"/>
              </a:defRPr>
            </a:lvl1pPr>
            <a:lvl2pPr marL="685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1200" b="1" dirty="0"/>
              <a:t>Kapitel 4.2 </a:t>
            </a:r>
            <a:r>
              <a:rPr lang="de-DE" sz="1200" dirty="0"/>
              <a:t>| Selbstdatenschutz</a:t>
            </a:r>
          </a:p>
        </p:txBody>
      </p:sp>
    </p:spTree>
    <p:extLst>
      <p:ext uri="{BB962C8B-B14F-4D97-AF65-F5344CB8AC3E}">
        <p14:creationId xmlns:p14="http://schemas.microsoft.com/office/powerpoint/2010/main" val="398738958"/>
      </p:ext>
    </p:extLst>
  </p:cSld>
  <p:clrMapOvr>
    <a:masterClrMapping/>
  </p:clrMapOvr>
</p:sld>
</file>

<file path=ppt/theme/theme1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I-Kompass">
  <a:themeElements>
    <a:clrScheme name="ByCS Farben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008204"/>
      </a:accent1>
      <a:accent2>
        <a:srgbClr val="00AADA"/>
      </a:accent2>
      <a:accent3>
        <a:srgbClr val="D32C67"/>
      </a:accent3>
      <a:accent4>
        <a:srgbClr val="D33F00"/>
      </a:accent4>
      <a:accent5>
        <a:srgbClr val="DEE1E6"/>
      </a:accent5>
      <a:accent6>
        <a:srgbClr val="DEE1E6"/>
      </a:accent6>
      <a:hlink>
        <a:srgbClr val="467886"/>
      </a:hlink>
      <a:folHlink>
        <a:srgbClr val="96607D"/>
      </a:folHlink>
    </a:clrScheme>
    <a:fontScheme name="">
      <a:majorFont>
        <a:latin typeface="Aptos Display"/>
        <a:ea typeface="Arial"/>
        <a:cs typeface="Arial"/>
      </a:majorFont>
      <a:minorFont>
        <a:latin typeface="Aptos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 bwMode="auto"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</Words>
  <Application>Microsoft Office PowerPoint</Application>
  <DocSecurity>0</DocSecurity>
  <PresentationFormat>Breitbild</PresentationFormat>
  <Paragraphs>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Atkinson Hyperlegible</vt:lpstr>
      <vt:lpstr>Atkinson Hyperlegible Bold</vt:lpstr>
      <vt:lpstr>Lexend Deca</vt:lpstr>
      <vt:lpstr>KI-Kompass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>Nicole Ober</dc:creator>
  <cp:keywords/>
  <dc:description/>
  <cp:lastModifiedBy>Riedl, Sonnja</cp:lastModifiedBy>
  <cp:revision>119</cp:revision>
  <dcterms:created xsi:type="dcterms:W3CDTF">2025-06-17T13:43:22Z</dcterms:created>
  <dcterms:modified xsi:type="dcterms:W3CDTF">2025-09-11T23:04:36Z</dcterms:modified>
  <cp:category/>
  <dc:identifier/>
  <cp:contentStatus/>
  <dc:language/>
  <cp:version/>
</cp:coreProperties>
</file>