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113000" cy="10693400"/>
  <p:notesSz cx="6858000" cy="9144000"/>
  <p:embeddedFontLst>
    <p:embeddedFont>
      <p:font typeface="Poppins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880" y="79569"/>
            <a:ext cx="14772366" cy="5131061"/>
            <a:chOff x="0" y="0"/>
            <a:chExt cx="19696488" cy="684141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9696488" cy="6841414"/>
              <a:chOff x="0" y="0"/>
              <a:chExt cx="9617837" cy="33406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617837" cy="3340677"/>
              </a:xfrm>
              <a:custGeom>
                <a:avLst/>
                <a:gdLst/>
                <a:ahLst/>
                <a:cxnLst/>
                <a:rect l="l" t="t" r="r" b="b"/>
                <a:pathLst>
                  <a:path w="9617837" h="3340677">
                    <a:moveTo>
                      <a:pt x="3144" y="0"/>
                    </a:moveTo>
                    <a:lnTo>
                      <a:pt x="9614692" y="0"/>
                    </a:lnTo>
                    <a:cubicBezTo>
                      <a:pt x="9616429" y="0"/>
                      <a:pt x="9617837" y="1408"/>
                      <a:pt x="9617837" y="3144"/>
                    </a:cubicBezTo>
                    <a:lnTo>
                      <a:pt x="9617837" y="3337533"/>
                    </a:lnTo>
                    <a:cubicBezTo>
                      <a:pt x="9617837" y="3339269"/>
                      <a:pt x="9616429" y="3340677"/>
                      <a:pt x="9614692" y="3340677"/>
                    </a:cubicBezTo>
                    <a:lnTo>
                      <a:pt x="3144" y="3340677"/>
                    </a:lnTo>
                    <a:cubicBezTo>
                      <a:pt x="1408" y="3340677"/>
                      <a:pt x="0" y="3339269"/>
                      <a:pt x="0" y="3337533"/>
                    </a:cubicBezTo>
                    <a:lnTo>
                      <a:pt x="0" y="3144"/>
                    </a:lnTo>
                    <a:cubicBezTo>
                      <a:pt x="0" y="1408"/>
                      <a:pt x="1408" y="0"/>
                      <a:pt x="3144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617837" cy="335020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834"/>
                  </a:lnSpc>
                </a:pPr>
                <a:endParaRPr/>
              </a:p>
              <a:p>
                <a:pPr algn="ctr">
                  <a:lnSpc>
                    <a:spcPts val="83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709358" y="797379"/>
              <a:ext cx="18258983" cy="5262820"/>
              <a:chOff x="0" y="0"/>
              <a:chExt cx="8915900" cy="256984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915900" cy="2569846"/>
              </a:xfrm>
              <a:custGeom>
                <a:avLst/>
                <a:gdLst/>
                <a:ahLst/>
                <a:cxnLst/>
                <a:rect l="l" t="t" r="r" b="b"/>
                <a:pathLst>
                  <a:path w="8915900" h="2569846">
                    <a:moveTo>
                      <a:pt x="10741" y="0"/>
                    </a:moveTo>
                    <a:lnTo>
                      <a:pt x="8905159" y="0"/>
                    </a:lnTo>
                    <a:cubicBezTo>
                      <a:pt x="8908007" y="0"/>
                      <a:pt x="8910740" y="1132"/>
                      <a:pt x="8912754" y="3146"/>
                    </a:cubicBezTo>
                    <a:cubicBezTo>
                      <a:pt x="8914768" y="5161"/>
                      <a:pt x="8915900" y="7893"/>
                      <a:pt x="8915900" y="10741"/>
                    </a:cubicBezTo>
                    <a:lnTo>
                      <a:pt x="8915900" y="2559105"/>
                    </a:lnTo>
                    <a:cubicBezTo>
                      <a:pt x="8915900" y="2561953"/>
                      <a:pt x="8914768" y="2564686"/>
                      <a:pt x="8912754" y="2566700"/>
                    </a:cubicBezTo>
                    <a:cubicBezTo>
                      <a:pt x="8910740" y="2568714"/>
                      <a:pt x="8908007" y="2569846"/>
                      <a:pt x="8905159" y="2569846"/>
                    </a:cubicBezTo>
                    <a:lnTo>
                      <a:pt x="10741" y="2569846"/>
                    </a:lnTo>
                    <a:cubicBezTo>
                      <a:pt x="4809" y="2569846"/>
                      <a:pt x="0" y="2565037"/>
                      <a:pt x="0" y="2559105"/>
                    </a:cubicBezTo>
                    <a:lnTo>
                      <a:pt x="0" y="10741"/>
                    </a:lnTo>
                    <a:cubicBezTo>
                      <a:pt x="0" y="7893"/>
                      <a:pt x="1132" y="5161"/>
                      <a:pt x="3146" y="3146"/>
                    </a:cubicBezTo>
                    <a:cubicBezTo>
                      <a:pt x="5161" y="1132"/>
                      <a:pt x="7893" y="0"/>
                      <a:pt x="107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915900" cy="2579371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834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0933574" y="870809"/>
            <a:ext cx="2887658" cy="3548581"/>
          </a:xfrm>
          <a:custGeom>
            <a:avLst/>
            <a:gdLst/>
            <a:ahLst/>
            <a:cxnLst/>
            <a:rect l="l" t="t" r="r" b="b"/>
            <a:pathLst>
              <a:path w="2887658" h="3548581">
                <a:moveTo>
                  <a:pt x="0" y="0"/>
                </a:moveTo>
                <a:lnTo>
                  <a:pt x="2887658" y="0"/>
                </a:lnTo>
                <a:lnTo>
                  <a:pt x="2887658" y="3548581"/>
                </a:lnTo>
                <a:lnTo>
                  <a:pt x="0" y="354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9880" y="5479350"/>
            <a:ext cx="14772366" cy="5131061"/>
            <a:chOff x="0" y="0"/>
            <a:chExt cx="19696488" cy="684141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9696488" cy="6841414"/>
              <a:chOff x="0" y="0"/>
              <a:chExt cx="9617837" cy="334067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9617837" cy="3340677"/>
              </a:xfrm>
              <a:custGeom>
                <a:avLst/>
                <a:gdLst/>
                <a:ahLst/>
                <a:cxnLst/>
                <a:rect l="l" t="t" r="r" b="b"/>
                <a:pathLst>
                  <a:path w="9617837" h="3340677">
                    <a:moveTo>
                      <a:pt x="3144" y="0"/>
                    </a:moveTo>
                    <a:lnTo>
                      <a:pt x="9614692" y="0"/>
                    </a:lnTo>
                    <a:cubicBezTo>
                      <a:pt x="9616429" y="0"/>
                      <a:pt x="9617837" y="1408"/>
                      <a:pt x="9617837" y="3144"/>
                    </a:cubicBezTo>
                    <a:lnTo>
                      <a:pt x="9617837" y="3337533"/>
                    </a:lnTo>
                    <a:cubicBezTo>
                      <a:pt x="9617837" y="3339269"/>
                      <a:pt x="9616429" y="3340677"/>
                      <a:pt x="9614692" y="3340677"/>
                    </a:cubicBezTo>
                    <a:lnTo>
                      <a:pt x="3144" y="3340677"/>
                    </a:lnTo>
                    <a:cubicBezTo>
                      <a:pt x="1408" y="3340677"/>
                      <a:pt x="0" y="3339269"/>
                      <a:pt x="0" y="3337533"/>
                    </a:cubicBezTo>
                    <a:lnTo>
                      <a:pt x="0" y="3144"/>
                    </a:lnTo>
                    <a:cubicBezTo>
                      <a:pt x="0" y="1408"/>
                      <a:pt x="1408" y="0"/>
                      <a:pt x="3144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9525"/>
                <a:ext cx="9617837" cy="335020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834"/>
                  </a:lnSpc>
                </a:pPr>
                <a:endParaRPr/>
              </a:p>
              <a:p>
                <a:pPr algn="ctr">
                  <a:lnSpc>
                    <a:spcPts val="834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09358" y="797379"/>
              <a:ext cx="18258983" cy="5262820"/>
              <a:chOff x="0" y="0"/>
              <a:chExt cx="8915900" cy="256984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915900" cy="2569846"/>
              </a:xfrm>
              <a:custGeom>
                <a:avLst/>
                <a:gdLst/>
                <a:ahLst/>
                <a:cxnLst/>
                <a:rect l="l" t="t" r="r" b="b"/>
                <a:pathLst>
                  <a:path w="8915900" h="2569846">
                    <a:moveTo>
                      <a:pt x="10741" y="0"/>
                    </a:moveTo>
                    <a:lnTo>
                      <a:pt x="8905159" y="0"/>
                    </a:lnTo>
                    <a:cubicBezTo>
                      <a:pt x="8908007" y="0"/>
                      <a:pt x="8910740" y="1132"/>
                      <a:pt x="8912754" y="3146"/>
                    </a:cubicBezTo>
                    <a:cubicBezTo>
                      <a:pt x="8914768" y="5161"/>
                      <a:pt x="8915900" y="7893"/>
                      <a:pt x="8915900" y="10741"/>
                    </a:cubicBezTo>
                    <a:lnTo>
                      <a:pt x="8915900" y="2559105"/>
                    </a:lnTo>
                    <a:cubicBezTo>
                      <a:pt x="8915900" y="2561953"/>
                      <a:pt x="8914768" y="2564686"/>
                      <a:pt x="8912754" y="2566700"/>
                    </a:cubicBezTo>
                    <a:cubicBezTo>
                      <a:pt x="8910740" y="2568714"/>
                      <a:pt x="8908007" y="2569846"/>
                      <a:pt x="8905159" y="2569846"/>
                    </a:cubicBezTo>
                    <a:lnTo>
                      <a:pt x="10741" y="2569846"/>
                    </a:lnTo>
                    <a:cubicBezTo>
                      <a:pt x="4809" y="2569846"/>
                      <a:pt x="0" y="2565037"/>
                      <a:pt x="0" y="2559105"/>
                    </a:cubicBezTo>
                    <a:lnTo>
                      <a:pt x="0" y="10741"/>
                    </a:lnTo>
                    <a:cubicBezTo>
                      <a:pt x="0" y="7893"/>
                      <a:pt x="1132" y="5161"/>
                      <a:pt x="3146" y="3146"/>
                    </a:cubicBezTo>
                    <a:cubicBezTo>
                      <a:pt x="5161" y="1132"/>
                      <a:pt x="7893" y="0"/>
                      <a:pt x="1074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8915900" cy="2579371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834"/>
                  </a:lnSpc>
                </a:pPr>
                <a:endParaRPr/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1069200" y="6225535"/>
            <a:ext cx="12287104" cy="339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99"/>
              </a:lnSpc>
            </a:pPr>
            <a:r>
              <a:rPr lang="en-US" sz="9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Nachteile</a:t>
            </a:r>
          </a:p>
          <a:p>
            <a:pPr algn="l">
              <a:lnSpc>
                <a:spcPts val="13299"/>
              </a:lnSpc>
              <a:spcBef>
                <a:spcPct val="0"/>
              </a:spcBef>
            </a:pPr>
            <a:r>
              <a:rPr lang="en-US" sz="9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von Chats</a:t>
            </a:r>
          </a:p>
        </p:txBody>
      </p:sp>
      <p:sp>
        <p:nvSpPr>
          <p:cNvPr id="18" name="Freeform 18"/>
          <p:cNvSpPr/>
          <p:nvPr/>
        </p:nvSpPr>
        <p:spPr>
          <a:xfrm flipH="1" flipV="1">
            <a:off x="10933574" y="6269925"/>
            <a:ext cx="2942237" cy="3615653"/>
          </a:xfrm>
          <a:custGeom>
            <a:avLst/>
            <a:gdLst/>
            <a:ahLst/>
            <a:cxnLst/>
            <a:rect l="l" t="t" r="r" b="b"/>
            <a:pathLst>
              <a:path w="2942237" h="3615653">
                <a:moveTo>
                  <a:pt x="2942237" y="3615653"/>
                </a:moveTo>
                <a:lnTo>
                  <a:pt x="0" y="3615653"/>
                </a:lnTo>
                <a:lnTo>
                  <a:pt x="0" y="0"/>
                </a:lnTo>
                <a:lnTo>
                  <a:pt x="2942237" y="0"/>
                </a:lnTo>
                <a:lnTo>
                  <a:pt x="2942237" y="36156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48769" y="813117"/>
            <a:ext cx="12287104" cy="339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99"/>
              </a:lnSpc>
            </a:pPr>
            <a:r>
              <a:rPr lang="en-US" sz="94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Vorteile</a:t>
            </a:r>
            <a:endParaRPr lang="en-US" sz="94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3299"/>
              </a:lnSpc>
              <a:spcBef>
                <a:spcPct val="0"/>
              </a:spcBef>
            </a:pPr>
            <a:r>
              <a:rPr lang="en-US" sz="94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von Chats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5546" y="317608"/>
            <a:ext cx="6097321" cy="10056785"/>
          </a:xfrm>
          <a:custGeom>
            <a:avLst/>
            <a:gdLst/>
            <a:ahLst/>
            <a:cxnLst/>
            <a:rect l="l" t="t" r="r" b="b"/>
            <a:pathLst>
              <a:path w="6097321" h="10056785">
                <a:moveTo>
                  <a:pt x="0" y="0"/>
                </a:moveTo>
                <a:lnTo>
                  <a:pt x="6097321" y="0"/>
                </a:lnTo>
                <a:lnTo>
                  <a:pt x="6097321" y="10056784"/>
                </a:lnTo>
                <a:lnTo>
                  <a:pt x="0" y="10056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51598" y="317608"/>
            <a:ext cx="6274532" cy="10056785"/>
          </a:xfrm>
          <a:custGeom>
            <a:avLst/>
            <a:gdLst/>
            <a:ahLst/>
            <a:cxnLst/>
            <a:rect l="l" t="t" r="r" b="b"/>
            <a:pathLst>
              <a:path w="6274532" h="10056785">
                <a:moveTo>
                  <a:pt x="0" y="0"/>
                </a:moveTo>
                <a:lnTo>
                  <a:pt x="6274531" y="0"/>
                </a:lnTo>
                <a:lnTo>
                  <a:pt x="6274531" y="10056784"/>
                </a:lnTo>
                <a:lnTo>
                  <a:pt x="0" y="10056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9578" y="525112"/>
            <a:ext cx="6109785" cy="9714558"/>
          </a:xfrm>
          <a:custGeom>
            <a:avLst/>
            <a:gdLst/>
            <a:ahLst/>
            <a:cxnLst/>
            <a:rect l="l" t="t" r="r" b="b"/>
            <a:pathLst>
              <a:path w="6109785" h="9714558">
                <a:moveTo>
                  <a:pt x="0" y="0"/>
                </a:moveTo>
                <a:lnTo>
                  <a:pt x="6109785" y="0"/>
                </a:lnTo>
                <a:lnTo>
                  <a:pt x="6109785" y="9714558"/>
                </a:lnTo>
                <a:lnTo>
                  <a:pt x="0" y="9714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02993" y="525112"/>
            <a:ext cx="6026401" cy="9714558"/>
          </a:xfrm>
          <a:custGeom>
            <a:avLst/>
            <a:gdLst/>
            <a:ahLst/>
            <a:cxnLst/>
            <a:rect l="l" t="t" r="r" b="b"/>
            <a:pathLst>
              <a:path w="6026401" h="9714558">
                <a:moveTo>
                  <a:pt x="0" y="0"/>
                </a:moveTo>
                <a:lnTo>
                  <a:pt x="6026401" y="0"/>
                </a:lnTo>
                <a:lnTo>
                  <a:pt x="6026401" y="9714558"/>
                </a:lnTo>
                <a:lnTo>
                  <a:pt x="0" y="9714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685" y="443436"/>
            <a:ext cx="6949384" cy="9805127"/>
          </a:xfrm>
          <a:custGeom>
            <a:avLst/>
            <a:gdLst/>
            <a:ahLst/>
            <a:cxnLst/>
            <a:rect l="l" t="t" r="r" b="b"/>
            <a:pathLst>
              <a:path w="6949384" h="9805127">
                <a:moveTo>
                  <a:pt x="0" y="0"/>
                </a:moveTo>
                <a:lnTo>
                  <a:pt x="6949384" y="0"/>
                </a:lnTo>
                <a:lnTo>
                  <a:pt x="6949384" y="9805128"/>
                </a:lnTo>
                <a:lnTo>
                  <a:pt x="0" y="9805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50940" y="443436"/>
            <a:ext cx="6973897" cy="9805127"/>
          </a:xfrm>
          <a:custGeom>
            <a:avLst/>
            <a:gdLst/>
            <a:ahLst/>
            <a:cxnLst/>
            <a:rect l="l" t="t" r="r" b="b"/>
            <a:pathLst>
              <a:path w="6973897" h="9805127">
                <a:moveTo>
                  <a:pt x="0" y="0"/>
                </a:moveTo>
                <a:lnTo>
                  <a:pt x="6973896" y="0"/>
                </a:lnTo>
                <a:lnTo>
                  <a:pt x="6973896" y="9805128"/>
                </a:lnTo>
                <a:lnTo>
                  <a:pt x="0" y="9805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700" y="431579"/>
            <a:ext cx="5764317" cy="9853533"/>
          </a:xfrm>
          <a:custGeom>
            <a:avLst/>
            <a:gdLst/>
            <a:ahLst/>
            <a:cxnLst/>
            <a:rect l="l" t="t" r="r" b="b"/>
            <a:pathLst>
              <a:path w="5764317" h="9853533">
                <a:moveTo>
                  <a:pt x="0" y="0"/>
                </a:moveTo>
                <a:lnTo>
                  <a:pt x="5764317" y="0"/>
                </a:lnTo>
                <a:lnTo>
                  <a:pt x="5764317" y="9853533"/>
                </a:lnTo>
                <a:lnTo>
                  <a:pt x="0" y="98535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87375" y="535649"/>
            <a:ext cx="5856493" cy="9640318"/>
          </a:xfrm>
          <a:custGeom>
            <a:avLst/>
            <a:gdLst/>
            <a:ahLst/>
            <a:cxnLst/>
            <a:rect l="l" t="t" r="r" b="b"/>
            <a:pathLst>
              <a:path w="5856493" h="9640318">
                <a:moveTo>
                  <a:pt x="0" y="0"/>
                </a:moveTo>
                <a:lnTo>
                  <a:pt x="5856493" y="0"/>
                </a:lnTo>
                <a:lnTo>
                  <a:pt x="5856493" y="9640317"/>
                </a:lnTo>
                <a:lnTo>
                  <a:pt x="0" y="9640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Benutzerdefiniert</PresentationFormat>
  <Paragraphs>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Poppins Bold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C-K_1-2 Impulsbild + KlaZi-Material</dc:title>
  <dc:creator>Prues, Silke</dc:creator>
  <cp:lastModifiedBy>Prues, Silke</cp:lastModifiedBy>
  <cp:revision>1</cp:revision>
  <dcterms:created xsi:type="dcterms:W3CDTF">2006-08-16T00:00:00Z</dcterms:created>
  <dcterms:modified xsi:type="dcterms:W3CDTF">2026-06-14T08:42:58Z</dcterms:modified>
  <dc:identifier>DAHEyEZPWnU</dc:identifier>
</cp:coreProperties>
</file>