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 err="1"/>
              <a:t>Xxx</a:t>
            </a:r>
            <a:endParaRPr dirty="0"/>
          </a:p>
          <a:p>
            <a:pPr lvl="0">
              <a:defRPr/>
            </a:pPr>
            <a:r>
              <a:rPr lang="de-DE" dirty="0" err="1"/>
              <a:t>Xxx</a:t>
            </a:r>
            <a:r>
              <a:rPr lang="de-DE" dirty="0"/>
              <a:t> Arbeitsauftrag/Leitfrage</a:t>
            </a:r>
            <a:endParaRPr dirty="0"/>
          </a:p>
          <a:p>
            <a:pPr lvl="0">
              <a:defRPr/>
            </a:pPr>
            <a:r>
              <a:rPr lang="de-DE" dirty="0" err="1"/>
              <a:t>Xxx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918AD-D1DD-D4E4-3A4B-377D8937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722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28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5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62" r:id="rId7"/>
    <p:sldLayoutId id="2147483654" r:id="rId8"/>
    <p:sldLayoutId id="2147483676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">
            <a:extLst>
              <a:ext uri="{FF2B5EF4-FFF2-40B4-BE49-F238E27FC236}">
                <a16:creationId xmlns:a16="http://schemas.microsoft.com/office/drawing/2014/main" id="{A050CEB4-F252-A3BB-C674-FB6D7014F014}"/>
              </a:ext>
            </a:extLst>
          </p:cNvPr>
          <p:cNvSpPr/>
          <p:nvPr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C86A74-5D75-2047-759E-F2120BC8E36A}"/>
              </a:ext>
            </a:extLst>
          </p:cNvPr>
          <p:cNvSpPr/>
          <p:nvPr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99EC178E-4C0F-FFC1-789B-9753BED7FE27}"/>
              </a:ext>
            </a:extLst>
          </p:cNvPr>
          <p:cNvSpPr/>
          <p:nvPr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084E1B9D-2600-1FB1-1070-799153DF8F15}"/>
              </a:ext>
            </a:extLst>
          </p:cNvPr>
          <p:cNvSpPr txBox="1"/>
          <p:nvPr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5F5CCA7-308C-FC17-E2BE-6F6E188A4062}"/>
              </a:ext>
            </a:extLst>
          </p:cNvPr>
          <p:cNvSpPr/>
          <p:nvPr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A8B3998-BD7B-58A7-6BD3-1224C594EA8D}"/>
              </a:ext>
            </a:extLst>
          </p:cNvPr>
          <p:cNvSpPr txBox="1"/>
          <p:nvPr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EE16A874-8402-C886-61E1-E016972B23A4}"/>
              </a:ext>
            </a:extLst>
          </p:cNvPr>
          <p:cNvSpPr/>
          <p:nvPr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D05E4108-F1C4-0DDA-DEB7-8C230018E3F2}"/>
              </a:ext>
            </a:extLst>
          </p:cNvPr>
          <p:cNvSpPr txBox="1"/>
          <p:nvPr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39341E59-1136-6950-A623-B15B3CCE6145}"/>
              </a:ext>
            </a:extLst>
          </p:cNvPr>
          <p:cNvSpPr/>
          <p:nvPr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3B71768-C2C6-D38A-3269-5FBCE50891B9}"/>
              </a:ext>
            </a:extLst>
          </p:cNvPr>
          <p:cNvSpPr txBox="1"/>
          <p:nvPr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3B42DB8D-7571-79DB-5FAF-9A8229817B01}"/>
              </a:ext>
            </a:extLst>
          </p:cNvPr>
          <p:cNvSpPr txBox="1">
            <a:spLocks/>
          </p:cNvSpPr>
          <p:nvPr/>
        </p:nvSpPr>
        <p:spPr bwMode="auto">
          <a:xfrm>
            <a:off x="691369" y="306699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8204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1: Vorbereiten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6212A414-9043-794C-B767-FF9587FAA427}"/>
              </a:ext>
            </a:extLst>
          </p:cNvPr>
          <p:cNvSpPr txBox="1">
            <a:spLocks/>
          </p:cNvSpPr>
          <p:nvPr/>
        </p:nvSpPr>
        <p:spPr bwMode="auto">
          <a:xfrm>
            <a:off x="516992" y="3193750"/>
            <a:ext cx="2853928" cy="2787948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/>
              <a:t>Öffne</a:t>
            </a:r>
            <a:r>
              <a:rPr lang="de-DE" dirty="0"/>
              <a:t> das Notizbuch für den Tablet-Kompass in deiner Notizen-App.</a:t>
            </a:r>
          </a:p>
          <a:p>
            <a:pPr>
              <a:defRPr/>
            </a:pPr>
            <a:br>
              <a:rPr lang="de-DE" dirty="0"/>
            </a:br>
            <a:r>
              <a:rPr lang="de-DE" sz="1400" dirty="0"/>
              <a:t>(</a:t>
            </a:r>
            <a:r>
              <a:rPr lang="de-DE" sz="1400" i="1" dirty="0"/>
              <a:t>Hole das Anlegen des Notizbuches nach, falls Abschnitt 2 der Weblektion noch nicht bearbeitet wurde</a:t>
            </a:r>
            <a:r>
              <a:rPr lang="de-DE" sz="1400" dirty="0"/>
              <a:t>.)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9ABC44F-A0E7-5E5D-E702-29B9A6FC1386}"/>
              </a:ext>
            </a:extLst>
          </p:cNvPr>
          <p:cNvSpPr txBox="1">
            <a:spLocks/>
          </p:cNvSpPr>
          <p:nvPr/>
        </p:nvSpPr>
        <p:spPr bwMode="auto">
          <a:xfrm>
            <a:off x="4881312" y="308685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AADA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2: Funktionen ausführen 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8E4C3CBD-A5CA-2F2A-8B8C-B8E8BB639FB0}"/>
              </a:ext>
            </a:extLst>
          </p:cNvPr>
          <p:cNvSpPr txBox="1">
            <a:spLocks/>
          </p:cNvSpPr>
          <p:nvPr/>
        </p:nvSpPr>
        <p:spPr bwMode="auto">
          <a:xfrm>
            <a:off x="4702767" y="3388149"/>
            <a:ext cx="2831440" cy="2593550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Schreibe</a:t>
            </a:r>
            <a:r>
              <a:rPr lang="de-DE" dirty="0"/>
              <a:t> einen Satz und wechsle die Stiftfarbe.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Füge</a:t>
            </a:r>
            <a:r>
              <a:rPr lang="de-DE" dirty="0"/>
              <a:t> einen der Screenshots aus der Weblektion </a:t>
            </a:r>
            <a:r>
              <a:rPr lang="de-DE" b="1" dirty="0"/>
              <a:t>ein</a:t>
            </a:r>
            <a:r>
              <a:rPr lang="de-DE" dirty="0"/>
              <a:t>.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Radiere</a:t>
            </a:r>
            <a:r>
              <a:rPr lang="de-DE" dirty="0"/>
              <a:t> ein Wort aus dem Satz oder </a:t>
            </a:r>
            <a:r>
              <a:rPr lang="de-DE" b="1" dirty="0"/>
              <a:t>verschiebe</a:t>
            </a:r>
            <a:r>
              <a:rPr lang="de-DE" dirty="0"/>
              <a:t> das eingefügte Bild.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C022D3A3-0833-DC10-9C1F-D57BFE704C7F}"/>
              </a:ext>
            </a:extLst>
          </p:cNvPr>
          <p:cNvSpPr txBox="1">
            <a:spLocks/>
          </p:cNvSpPr>
          <p:nvPr/>
        </p:nvSpPr>
        <p:spPr bwMode="auto">
          <a:xfrm>
            <a:off x="9040433" y="3116447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D42C67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3: Ergebnis sichern 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8383C83-101F-30D9-C30F-E18FCE9F9871}"/>
              </a:ext>
            </a:extLst>
          </p:cNvPr>
          <p:cNvSpPr txBox="1">
            <a:spLocks/>
          </p:cNvSpPr>
          <p:nvPr/>
        </p:nvSpPr>
        <p:spPr bwMode="auto">
          <a:xfrm>
            <a:off x="8866054" y="2729643"/>
            <a:ext cx="2815230" cy="3252056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Exportiere</a:t>
            </a:r>
            <a:r>
              <a:rPr lang="de-DE" dirty="0"/>
              <a:t> die Seite als PDF.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Speichere </a:t>
            </a:r>
            <a:r>
              <a:rPr lang="de-DE" dirty="0"/>
              <a:t>die Datei im Ordner für digitale Notizen. 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713516A-4862-EA73-55CB-189F1296DB21}"/>
              </a:ext>
            </a:extLst>
          </p:cNvPr>
          <p:cNvSpPr txBox="1">
            <a:spLocks/>
          </p:cNvSpPr>
          <p:nvPr/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60"/>
              </a:lnSpc>
              <a:defRPr/>
            </a:pPr>
            <a:r>
              <a:rPr lang="de-DE" sz="1200" b="1" dirty="0">
                <a:solidFill>
                  <a:srgbClr val="000000"/>
                </a:solidFill>
                <a:ea typeface="Atkinson Hyperlegible Bold"/>
              </a:rPr>
              <a:t>Kapitel 2.4</a:t>
            </a:r>
            <a:r>
              <a:rPr lang="de-DE" sz="1200" dirty="0">
                <a:solidFill>
                  <a:srgbClr val="000000"/>
                </a:solidFill>
                <a:ea typeface="Atkinson Hyperlegible"/>
              </a:rPr>
              <a:t> | Digitale Notizen</a:t>
            </a:r>
            <a:endParaRPr lang="de-DE" dirty="0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CEE8EA6-A8DD-415C-4903-847C85776B49}"/>
              </a:ext>
            </a:extLst>
          </p:cNvPr>
          <p:cNvSpPr txBox="1"/>
          <p:nvPr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71B7E08E-C209-B8FD-B97B-2D25EB684D34}"/>
              </a:ext>
            </a:extLst>
          </p:cNvPr>
          <p:cNvSpPr txBox="1">
            <a:spLocks/>
          </p:cNvSpPr>
          <p:nvPr/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Digitale Notizen </a:t>
            </a:r>
          </a:p>
          <a:p>
            <a:r>
              <a:rPr lang="de-DE" dirty="0"/>
              <a:t>Basisfunktionen-Check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11957D13-C8B8-6F7E-2724-A09531BD9A4B}"/>
              </a:ext>
            </a:extLst>
          </p:cNvPr>
          <p:cNvSpPr txBox="1">
            <a:spLocks/>
          </p:cNvSpPr>
          <p:nvPr/>
        </p:nvSpPr>
        <p:spPr bwMode="auto">
          <a:xfrm>
            <a:off x="416762" y="2107838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Anwendungsübung 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27" name="Grafik 26" descr="Ein Bild, das Cartoon, Zeichnung, Animierter Cartoon, Darstellung enthält.&#10;&#10;KI-generierte Inhalte können fehlerhaft sein.">
            <a:extLst>
              <a:ext uri="{FF2B5EF4-FFF2-40B4-BE49-F238E27FC236}">
                <a16:creationId xmlns:a16="http://schemas.microsoft.com/office/drawing/2014/main" id="{D24914E7-C89E-475C-2553-A2DC80DD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27597" y="223794"/>
            <a:ext cx="3578678" cy="23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3053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lienmaster Plenum Tablet v0.2" id="{9861618A-8FC6-42F9-AD1C-9CE3705005AA}" vid="{6D4C7D45-2A70-48A7-859C-DF93CEDD414A}"/>
    </a:ext>
  </a:extLst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Plenum Tablet v0.2</Template>
  <TotalTime>0</TotalTime>
  <Words>99</Words>
  <Application>Microsoft Office PowerPoint</Application>
  <DocSecurity>0</DocSecurity>
  <PresentationFormat>Breitbild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Brummer Bernadette</dc:creator>
  <cp:keywords/>
  <dc:description/>
  <cp:lastModifiedBy>Brummer Bernadette</cp:lastModifiedBy>
  <cp:revision>2</cp:revision>
  <dcterms:created xsi:type="dcterms:W3CDTF">2025-08-11T07:09:22Z</dcterms:created>
  <dcterms:modified xsi:type="dcterms:W3CDTF">2025-08-11T08:09:30Z</dcterms:modified>
  <cp:category/>
  <dc:identifier/>
  <cp:contentStatus/>
  <dc:language/>
  <cp:version/>
</cp:coreProperties>
</file>