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693400" cy="7556500"/>
  <p:notesSz cx="6858000" cy="9144000"/>
  <p:embeddedFontLst>
    <p:embeddedFont>
      <p:font typeface="Arial MT Pro" panose="020B0604020202020204" charset="0"/>
      <p:regular r:id="rId7"/>
    </p:embeddedFont>
    <p:embeddedFont>
      <p:font typeface="Poppins" panose="00000500000000000000" pitchFamily="2" charset="0"/>
      <p:regular r:id="rId8"/>
    </p:embeddedFont>
    <p:embeddedFont>
      <p:font typeface="Poppins Bold" panose="0000080000000000000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7" d="100"/>
          <a:sy n="137" d="100"/>
        </p:scale>
        <p:origin x="181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929" y="363869"/>
            <a:ext cx="9908506" cy="2437901"/>
            <a:chOff x="0" y="0"/>
            <a:chExt cx="9123735" cy="22448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23735" cy="2244815"/>
            </a:xfrm>
            <a:custGeom>
              <a:avLst/>
              <a:gdLst/>
              <a:ahLst/>
              <a:cxnLst/>
              <a:rect l="l" t="t" r="r" b="b"/>
              <a:pathLst>
                <a:path w="9123735" h="2244815">
                  <a:moveTo>
                    <a:pt x="4688" y="0"/>
                  </a:moveTo>
                  <a:lnTo>
                    <a:pt x="9119046" y="0"/>
                  </a:lnTo>
                  <a:cubicBezTo>
                    <a:pt x="9120290" y="0"/>
                    <a:pt x="9121482" y="494"/>
                    <a:pt x="9122362" y="1373"/>
                  </a:cubicBezTo>
                  <a:cubicBezTo>
                    <a:pt x="9123241" y="2252"/>
                    <a:pt x="9123735" y="3445"/>
                    <a:pt x="9123735" y="4688"/>
                  </a:cubicBezTo>
                  <a:lnTo>
                    <a:pt x="9123735" y="2240127"/>
                  </a:lnTo>
                  <a:cubicBezTo>
                    <a:pt x="9123735" y="2241371"/>
                    <a:pt x="9123241" y="2242563"/>
                    <a:pt x="9122362" y="2243442"/>
                  </a:cubicBezTo>
                  <a:cubicBezTo>
                    <a:pt x="9121482" y="2244321"/>
                    <a:pt x="9120290" y="2244815"/>
                    <a:pt x="9119046" y="2244815"/>
                  </a:cubicBezTo>
                  <a:lnTo>
                    <a:pt x="4688" y="2244815"/>
                  </a:lnTo>
                  <a:cubicBezTo>
                    <a:pt x="3445" y="2244815"/>
                    <a:pt x="2252" y="2244321"/>
                    <a:pt x="1373" y="2243442"/>
                  </a:cubicBezTo>
                  <a:cubicBezTo>
                    <a:pt x="494" y="2242563"/>
                    <a:pt x="0" y="2241371"/>
                    <a:pt x="0" y="2240127"/>
                  </a:cubicBezTo>
                  <a:lnTo>
                    <a:pt x="0" y="4688"/>
                  </a:lnTo>
                  <a:cubicBezTo>
                    <a:pt x="0" y="3445"/>
                    <a:pt x="494" y="2252"/>
                    <a:pt x="1373" y="1373"/>
                  </a:cubicBezTo>
                  <a:cubicBezTo>
                    <a:pt x="2252" y="494"/>
                    <a:pt x="3445" y="0"/>
                    <a:pt x="4688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9123735" cy="2254340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7269" y="643479"/>
            <a:ext cx="9311017" cy="1846925"/>
            <a:chOff x="0" y="0"/>
            <a:chExt cx="8573568" cy="17006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73568" cy="1700646"/>
            </a:xfrm>
            <a:custGeom>
              <a:avLst/>
              <a:gdLst/>
              <a:ahLst/>
              <a:cxnLst/>
              <a:rect l="l" t="t" r="r" b="b"/>
              <a:pathLst>
                <a:path w="8573568" h="1700646">
                  <a:moveTo>
                    <a:pt x="15798" y="0"/>
                  </a:moveTo>
                  <a:lnTo>
                    <a:pt x="8557770" y="0"/>
                  </a:lnTo>
                  <a:cubicBezTo>
                    <a:pt x="8561960" y="0"/>
                    <a:pt x="8565978" y="1664"/>
                    <a:pt x="8568941" y="4627"/>
                  </a:cubicBezTo>
                  <a:cubicBezTo>
                    <a:pt x="8571904" y="7590"/>
                    <a:pt x="8573568" y="11608"/>
                    <a:pt x="8573568" y="15798"/>
                  </a:cubicBezTo>
                  <a:lnTo>
                    <a:pt x="8573568" y="1684848"/>
                  </a:lnTo>
                  <a:cubicBezTo>
                    <a:pt x="8573568" y="1689038"/>
                    <a:pt x="8571904" y="1693056"/>
                    <a:pt x="8568941" y="1696019"/>
                  </a:cubicBezTo>
                  <a:cubicBezTo>
                    <a:pt x="8565978" y="1698981"/>
                    <a:pt x="8561960" y="1700646"/>
                    <a:pt x="8557770" y="1700646"/>
                  </a:cubicBezTo>
                  <a:lnTo>
                    <a:pt x="15798" y="1700646"/>
                  </a:lnTo>
                  <a:cubicBezTo>
                    <a:pt x="11608" y="1700646"/>
                    <a:pt x="7590" y="1698981"/>
                    <a:pt x="4627" y="1696019"/>
                  </a:cubicBezTo>
                  <a:cubicBezTo>
                    <a:pt x="1664" y="1693056"/>
                    <a:pt x="0" y="1689038"/>
                    <a:pt x="0" y="1684848"/>
                  </a:cubicBezTo>
                  <a:lnTo>
                    <a:pt x="0" y="15798"/>
                  </a:lnTo>
                  <a:cubicBezTo>
                    <a:pt x="0" y="11608"/>
                    <a:pt x="1664" y="7590"/>
                    <a:pt x="4627" y="4627"/>
                  </a:cubicBezTo>
                  <a:cubicBezTo>
                    <a:pt x="7590" y="1664"/>
                    <a:pt x="11608" y="0"/>
                    <a:pt x="157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573568" cy="1710171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5929" y="3589587"/>
            <a:ext cx="9908506" cy="2616419"/>
            <a:chOff x="0" y="0"/>
            <a:chExt cx="13211341" cy="348855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3211341" cy="3488558"/>
              <a:chOff x="0" y="0"/>
              <a:chExt cx="12900293" cy="34064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900293" cy="3406424"/>
              </a:xfrm>
              <a:custGeom>
                <a:avLst/>
                <a:gdLst/>
                <a:ahLst/>
                <a:cxnLst/>
                <a:rect l="l" t="t" r="r" b="b"/>
                <a:pathLst>
                  <a:path w="12900293" h="3406424">
                    <a:moveTo>
                      <a:pt x="2344" y="0"/>
                    </a:moveTo>
                    <a:lnTo>
                      <a:pt x="12897949" y="0"/>
                    </a:lnTo>
                    <a:cubicBezTo>
                      <a:pt x="12899244" y="0"/>
                      <a:pt x="12900293" y="1050"/>
                      <a:pt x="12900293" y="2344"/>
                    </a:cubicBezTo>
                    <a:lnTo>
                      <a:pt x="12900293" y="3404079"/>
                    </a:lnTo>
                    <a:cubicBezTo>
                      <a:pt x="12900293" y="3404701"/>
                      <a:pt x="12900046" y="3405298"/>
                      <a:pt x="12899606" y="3405737"/>
                    </a:cubicBezTo>
                    <a:cubicBezTo>
                      <a:pt x="12899167" y="3406177"/>
                      <a:pt x="12898571" y="3406424"/>
                      <a:pt x="12897949" y="3406424"/>
                    </a:cubicBezTo>
                    <a:lnTo>
                      <a:pt x="2344" y="3406424"/>
                    </a:lnTo>
                    <a:cubicBezTo>
                      <a:pt x="1723" y="3406424"/>
                      <a:pt x="1126" y="3406177"/>
                      <a:pt x="687" y="3405737"/>
                    </a:cubicBezTo>
                    <a:cubicBezTo>
                      <a:pt x="247" y="3405298"/>
                      <a:pt x="0" y="3404701"/>
                      <a:pt x="0" y="3404079"/>
                    </a:cubicBezTo>
                    <a:lnTo>
                      <a:pt x="0" y="2344"/>
                    </a:lnTo>
                    <a:cubicBezTo>
                      <a:pt x="0" y="1723"/>
                      <a:pt x="247" y="1126"/>
                      <a:pt x="687" y="687"/>
                    </a:cubicBezTo>
                    <a:cubicBezTo>
                      <a:pt x="1126" y="247"/>
                      <a:pt x="1723" y="0"/>
                      <a:pt x="2344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0"/>
                <a:ext cx="12900293" cy="3406424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417"/>
                  </a:lnSpc>
                </a:pPr>
                <a:endParaRPr/>
              </a:p>
              <a:p>
                <a:pPr algn="ctr">
                  <a:lnSpc>
                    <a:spcPts val="417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04119" y="459790"/>
              <a:ext cx="12418829" cy="2587048"/>
              <a:chOff x="0" y="0"/>
              <a:chExt cx="12126441" cy="252613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126440" cy="2526139"/>
              </a:xfrm>
              <a:custGeom>
                <a:avLst/>
                <a:gdLst/>
                <a:ahLst/>
                <a:cxnLst/>
                <a:rect l="l" t="t" r="r" b="b"/>
                <a:pathLst>
                  <a:path w="12126440" h="2526139">
                    <a:moveTo>
                      <a:pt x="7898" y="0"/>
                    </a:moveTo>
                    <a:lnTo>
                      <a:pt x="12118542" y="0"/>
                    </a:lnTo>
                    <a:cubicBezTo>
                      <a:pt x="12120638" y="0"/>
                      <a:pt x="12122646" y="832"/>
                      <a:pt x="12124127" y="2313"/>
                    </a:cubicBezTo>
                    <a:cubicBezTo>
                      <a:pt x="12125609" y="3794"/>
                      <a:pt x="12126440" y="5803"/>
                      <a:pt x="12126440" y="7898"/>
                    </a:cubicBezTo>
                    <a:lnTo>
                      <a:pt x="12126440" y="2518241"/>
                    </a:lnTo>
                    <a:cubicBezTo>
                      <a:pt x="12126440" y="2522603"/>
                      <a:pt x="12122904" y="2526139"/>
                      <a:pt x="12118542" y="2526139"/>
                    </a:cubicBezTo>
                    <a:lnTo>
                      <a:pt x="7898" y="2526139"/>
                    </a:lnTo>
                    <a:cubicBezTo>
                      <a:pt x="5803" y="2526139"/>
                      <a:pt x="3794" y="2525307"/>
                      <a:pt x="2313" y="2523826"/>
                    </a:cubicBezTo>
                    <a:cubicBezTo>
                      <a:pt x="832" y="2522345"/>
                      <a:pt x="0" y="2520336"/>
                      <a:pt x="0" y="2518241"/>
                    </a:cubicBezTo>
                    <a:lnTo>
                      <a:pt x="0" y="7898"/>
                    </a:lnTo>
                    <a:cubicBezTo>
                      <a:pt x="0" y="5803"/>
                      <a:pt x="832" y="3794"/>
                      <a:pt x="2313" y="2313"/>
                    </a:cubicBezTo>
                    <a:cubicBezTo>
                      <a:pt x="3794" y="832"/>
                      <a:pt x="5803" y="0"/>
                      <a:pt x="789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12126441" cy="252613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417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846708" y="850753"/>
            <a:ext cx="8972139" cy="133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9"/>
              </a:lnSpc>
            </a:pPr>
            <a:r>
              <a:rPr lang="en-US" sz="52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Messenger  </a:t>
            </a:r>
            <a:r>
              <a:rPr lang="en-US" sz="5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</a:p>
          <a:p>
            <a:pPr algn="l">
              <a:lnSpc>
                <a:spcPts val="4421"/>
              </a:lnSpc>
            </a:pPr>
            <a:r>
              <a:rPr lang="en-US" sz="40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 zum Nachrichten verschicken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6708" y="4087791"/>
            <a:ext cx="8972139" cy="159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3"/>
              </a:lnSpc>
            </a:pPr>
            <a:r>
              <a:rPr lang="en-US" sz="5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Unterschiede bei</a:t>
            </a:r>
          </a:p>
          <a:p>
            <a:pPr algn="ctr">
              <a:lnSpc>
                <a:spcPts val="6083"/>
              </a:lnSpc>
            </a:pPr>
            <a:r>
              <a:rPr lang="en-US" sz="5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Messengern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400" y="215927"/>
            <a:ext cx="10113200" cy="6890382"/>
            <a:chOff x="0" y="0"/>
            <a:chExt cx="13484266" cy="91871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84266" cy="9187176"/>
              <a:chOff x="0" y="0"/>
              <a:chExt cx="14110987" cy="96141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110987" cy="9614177"/>
              </a:xfrm>
              <a:custGeom>
                <a:avLst/>
                <a:gdLst/>
                <a:ahLst/>
                <a:cxnLst/>
                <a:rect l="l" t="t" r="r" b="b"/>
                <a:pathLst>
                  <a:path w="14110987" h="9614177">
                    <a:moveTo>
                      <a:pt x="2143" y="0"/>
                    </a:moveTo>
                    <a:lnTo>
                      <a:pt x="14108844" y="0"/>
                    </a:lnTo>
                    <a:cubicBezTo>
                      <a:pt x="14110027" y="0"/>
                      <a:pt x="14110987" y="960"/>
                      <a:pt x="14110987" y="2143"/>
                    </a:cubicBezTo>
                    <a:lnTo>
                      <a:pt x="14110987" y="9612033"/>
                    </a:lnTo>
                    <a:cubicBezTo>
                      <a:pt x="14110987" y="9613217"/>
                      <a:pt x="14110027" y="9614177"/>
                      <a:pt x="14108844" y="9614177"/>
                    </a:cubicBezTo>
                    <a:lnTo>
                      <a:pt x="2143" y="9614177"/>
                    </a:lnTo>
                    <a:cubicBezTo>
                      <a:pt x="960" y="9614177"/>
                      <a:pt x="0" y="9613217"/>
                      <a:pt x="0" y="9612033"/>
                    </a:cubicBezTo>
                    <a:lnTo>
                      <a:pt x="0" y="2143"/>
                    </a:lnTo>
                    <a:cubicBezTo>
                      <a:pt x="0" y="960"/>
                      <a:pt x="960" y="0"/>
                      <a:pt x="2143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14110987" cy="962370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51943" y="397178"/>
              <a:ext cx="12558309" cy="8405413"/>
              <a:chOff x="0" y="0"/>
              <a:chExt cx="13141993" cy="87960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141993" cy="8796079"/>
              </a:xfrm>
              <a:custGeom>
                <a:avLst/>
                <a:gdLst/>
                <a:ahLst/>
                <a:cxnLst/>
                <a:rect l="l" t="t" r="r" b="b"/>
                <a:pathLst>
                  <a:path w="13141993" h="8796079">
                    <a:moveTo>
                      <a:pt x="7287" y="0"/>
                    </a:moveTo>
                    <a:lnTo>
                      <a:pt x="13134705" y="0"/>
                    </a:lnTo>
                    <a:cubicBezTo>
                      <a:pt x="13138731" y="0"/>
                      <a:pt x="13141993" y="3263"/>
                      <a:pt x="13141993" y="7287"/>
                    </a:cubicBezTo>
                    <a:lnTo>
                      <a:pt x="13141993" y="8788791"/>
                    </a:lnTo>
                    <a:cubicBezTo>
                      <a:pt x="13141993" y="8790724"/>
                      <a:pt x="13141226" y="8792577"/>
                      <a:pt x="13139858" y="8793944"/>
                    </a:cubicBezTo>
                    <a:cubicBezTo>
                      <a:pt x="13138493" y="8795311"/>
                      <a:pt x="13136638" y="8796079"/>
                      <a:pt x="13134705" y="8796079"/>
                    </a:cubicBezTo>
                    <a:lnTo>
                      <a:pt x="7287" y="8796079"/>
                    </a:lnTo>
                    <a:cubicBezTo>
                      <a:pt x="5355" y="8796079"/>
                      <a:pt x="3501" y="8795311"/>
                      <a:pt x="2134" y="8793944"/>
                    </a:cubicBezTo>
                    <a:cubicBezTo>
                      <a:pt x="768" y="8792577"/>
                      <a:pt x="0" y="8790724"/>
                      <a:pt x="0" y="8788791"/>
                    </a:cubicBezTo>
                    <a:lnTo>
                      <a:pt x="0" y="7287"/>
                    </a:lnTo>
                    <a:cubicBezTo>
                      <a:pt x="0" y="5355"/>
                      <a:pt x="768" y="3501"/>
                      <a:pt x="2134" y="2134"/>
                    </a:cubicBezTo>
                    <a:cubicBezTo>
                      <a:pt x="3501" y="768"/>
                      <a:pt x="5355" y="0"/>
                      <a:pt x="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13141993" cy="8805604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910355" y="753900"/>
            <a:ext cx="8871289" cy="14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Möglichkeiten zur Gestaltung </a:t>
            </a:r>
          </a:p>
        </p:txBody>
      </p:sp>
      <p:sp>
        <p:nvSpPr>
          <p:cNvPr id="10" name="Freeform 10"/>
          <p:cNvSpPr/>
          <p:nvPr/>
        </p:nvSpPr>
        <p:spPr>
          <a:xfrm>
            <a:off x="910355" y="2239236"/>
            <a:ext cx="2314007" cy="4305128"/>
          </a:xfrm>
          <a:custGeom>
            <a:avLst/>
            <a:gdLst/>
            <a:ahLst/>
            <a:cxnLst/>
            <a:rect l="l" t="t" r="r" b="b"/>
            <a:pathLst>
              <a:path w="2314007" h="4305128">
                <a:moveTo>
                  <a:pt x="0" y="0"/>
                </a:moveTo>
                <a:lnTo>
                  <a:pt x="2314007" y="0"/>
                </a:lnTo>
                <a:lnTo>
                  <a:pt x="2314007" y="4305129"/>
                </a:lnTo>
                <a:lnTo>
                  <a:pt x="0" y="4305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763250" y="3264639"/>
            <a:ext cx="1326185" cy="625423"/>
          </a:xfrm>
          <a:custGeom>
            <a:avLst/>
            <a:gdLst/>
            <a:ahLst/>
            <a:cxnLst/>
            <a:rect l="l" t="t" r="r" b="b"/>
            <a:pathLst>
              <a:path w="1326185" h="625423">
                <a:moveTo>
                  <a:pt x="1326185" y="0"/>
                </a:moveTo>
                <a:lnTo>
                  <a:pt x="0" y="0"/>
                </a:lnTo>
                <a:lnTo>
                  <a:pt x="0" y="625422"/>
                </a:lnTo>
                <a:lnTo>
                  <a:pt x="1326185" y="625422"/>
                </a:lnTo>
                <a:lnTo>
                  <a:pt x="1326185" y="0"/>
                </a:lnTo>
                <a:close/>
              </a:path>
            </a:pathLst>
          </a:custGeom>
          <a:blipFill>
            <a:blip r:embed="rId3"/>
            <a:stretch>
              <a:fillRect t="-10830" b="-10830"/>
            </a:stretch>
          </a:blipFill>
        </p:spPr>
      </p:sp>
      <p:sp>
        <p:nvSpPr>
          <p:cNvPr id="12" name="Freeform 12"/>
          <p:cNvSpPr/>
          <p:nvPr/>
        </p:nvSpPr>
        <p:spPr>
          <a:xfrm rot="1132220" flipH="1">
            <a:off x="2889785" y="4421919"/>
            <a:ext cx="1326185" cy="625423"/>
          </a:xfrm>
          <a:custGeom>
            <a:avLst/>
            <a:gdLst/>
            <a:ahLst/>
            <a:cxnLst/>
            <a:rect l="l" t="t" r="r" b="b"/>
            <a:pathLst>
              <a:path w="1326185" h="625423">
                <a:moveTo>
                  <a:pt x="1326185" y="0"/>
                </a:moveTo>
                <a:lnTo>
                  <a:pt x="0" y="0"/>
                </a:lnTo>
                <a:lnTo>
                  <a:pt x="0" y="625423"/>
                </a:lnTo>
                <a:lnTo>
                  <a:pt x="1326185" y="625423"/>
                </a:lnTo>
                <a:lnTo>
                  <a:pt x="1326185" y="0"/>
                </a:lnTo>
                <a:close/>
              </a:path>
            </a:pathLst>
          </a:custGeom>
          <a:blipFill>
            <a:blip r:embed="rId3"/>
            <a:stretch>
              <a:fillRect t="-10830" b="-1083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239587" y="2280875"/>
            <a:ext cx="5281416" cy="385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7"/>
              </a:lnSpc>
            </a:pPr>
            <a:r>
              <a:rPr lang="en-US" sz="51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z. B. </a:t>
            </a:r>
            <a:r>
              <a:rPr lang="en-US" sz="51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Hintergründe </a:t>
            </a:r>
            <a:r>
              <a:rPr lang="en-US" sz="51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 </a:t>
            </a:r>
          </a:p>
          <a:p>
            <a:pPr algn="l">
              <a:lnSpc>
                <a:spcPts val="6027"/>
              </a:lnSpc>
            </a:pPr>
            <a:r>
              <a:rPr lang="en-US" sz="51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Farben</a:t>
            </a:r>
            <a:r>
              <a:rPr lang="en-US" sz="51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verändern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400" y="215927"/>
            <a:ext cx="10113200" cy="6890382"/>
            <a:chOff x="0" y="0"/>
            <a:chExt cx="13484266" cy="91871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84266" cy="9187176"/>
              <a:chOff x="0" y="0"/>
              <a:chExt cx="14110987" cy="96141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110987" cy="9614177"/>
              </a:xfrm>
              <a:custGeom>
                <a:avLst/>
                <a:gdLst/>
                <a:ahLst/>
                <a:cxnLst/>
                <a:rect l="l" t="t" r="r" b="b"/>
                <a:pathLst>
                  <a:path w="14110987" h="9614177">
                    <a:moveTo>
                      <a:pt x="2143" y="0"/>
                    </a:moveTo>
                    <a:lnTo>
                      <a:pt x="14108844" y="0"/>
                    </a:lnTo>
                    <a:cubicBezTo>
                      <a:pt x="14110027" y="0"/>
                      <a:pt x="14110987" y="960"/>
                      <a:pt x="14110987" y="2143"/>
                    </a:cubicBezTo>
                    <a:lnTo>
                      <a:pt x="14110987" y="9612033"/>
                    </a:lnTo>
                    <a:cubicBezTo>
                      <a:pt x="14110987" y="9613217"/>
                      <a:pt x="14110027" y="9614177"/>
                      <a:pt x="14108844" y="9614177"/>
                    </a:cubicBezTo>
                    <a:lnTo>
                      <a:pt x="2143" y="9614177"/>
                    </a:lnTo>
                    <a:cubicBezTo>
                      <a:pt x="960" y="9614177"/>
                      <a:pt x="0" y="9613217"/>
                      <a:pt x="0" y="9612033"/>
                    </a:cubicBezTo>
                    <a:lnTo>
                      <a:pt x="0" y="2143"/>
                    </a:lnTo>
                    <a:cubicBezTo>
                      <a:pt x="0" y="960"/>
                      <a:pt x="960" y="0"/>
                      <a:pt x="2143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14110987" cy="962370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51943" y="397178"/>
              <a:ext cx="12558309" cy="8405413"/>
              <a:chOff x="0" y="0"/>
              <a:chExt cx="13141993" cy="87960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141993" cy="8796079"/>
              </a:xfrm>
              <a:custGeom>
                <a:avLst/>
                <a:gdLst/>
                <a:ahLst/>
                <a:cxnLst/>
                <a:rect l="l" t="t" r="r" b="b"/>
                <a:pathLst>
                  <a:path w="13141993" h="8796079">
                    <a:moveTo>
                      <a:pt x="7287" y="0"/>
                    </a:moveTo>
                    <a:lnTo>
                      <a:pt x="13134705" y="0"/>
                    </a:lnTo>
                    <a:cubicBezTo>
                      <a:pt x="13138731" y="0"/>
                      <a:pt x="13141993" y="3263"/>
                      <a:pt x="13141993" y="7287"/>
                    </a:cubicBezTo>
                    <a:lnTo>
                      <a:pt x="13141993" y="8788791"/>
                    </a:lnTo>
                    <a:cubicBezTo>
                      <a:pt x="13141993" y="8790724"/>
                      <a:pt x="13141226" y="8792577"/>
                      <a:pt x="13139858" y="8793944"/>
                    </a:cubicBezTo>
                    <a:cubicBezTo>
                      <a:pt x="13138493" y="8795311"/>
                      <a:pt x="13136638" y="8796079"/>
                      <a:pt x="13134705" y="8796079"/>
                    </a:cubicBezTo>
                    <a:lnTo>
                      <a:pt x="7287" y="8796079"/>
                    </a:lnTo>
                    <a:cubicBezTo>
                      <a:pt x="5355" y="8796079"/>
                      <a:pt x="3501" y="8795311"/>
                      <a:pt x="2134" y="8793944"/>
                    </a:cubicBezTo>
                    <a:cubicBezTo>
                      <a:pt x="768" y="8792577"/>
                      <a:pt x="0" y="8790724"/>
                      <a:pt x="0" y="8788791"/>
                    </a:cubicBezTo>
                    <a:lnTo>
                      <a:pt x="0" y="7287"/>
                    </a:lnTo>
                    <a:cubicBezTo>
                      <a:pt x="0" y="5355"/>
                      <a:pt x="768" y="3501"/>
                      <a:pt x="2134" y="2134"/>
                    </a:cubicBezTo>
                    <a:cubicBezTo>
                      <a:pt x="3501" y="768"/>
                      <a:pt x="5355" y="0"/>
                      <a:pt x="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13141993" cy="8805604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831399" y="1802590"/>
            <a:ext cx="2131321" cy="4251491"/>
            <a:chOff x="0" y="0"/>
            <a:chExt cx="2841761" cy="5668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1761" cy="5668655"/>
            </a:xfrm>
            <a:custGeom>
              <a:avLst/>
              <a:gdLst/>
              <a:ahLst/>
              <a:cxnLst/>
              <a:rect l="l" t="t" r="r" b="b"/>
              <a:pathLst>
                <a:path w="2841761" h="5668655">
                  <a:moveTo>
                    <a:pt x="0" y="0"/>
                  </a:moveTo>
                  <a:lnTo>
                    <a:pt x="2841761" y="0"/>
                  </a:lnTo>
                  <a:lnTo>
                    <a:pt x="2841761" y="5668655"/>
                  </a:lnTo>
                  <a:lnTo>
                    <a:pt x="0" y="5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265" r="-39265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242225" y="4738471"/>
              <a:ext cx="176528" cy="142547"/>
            </a:xfrm>
            <a:custGeom>
              <a:avLst/>
              <a:gdLst/>
              <a:ahLst/>
              <a:cxnLst/>
              <a:rect l="l" t="t" r="r" b="b"/>
              <a:pathLst>
                <a:path w="176528" h="142547">
                  <a:moveTo>
                    <a:pt x="0" y="0"/>
                  </a:moveTo>
                  <a:lnTo>
                    <a:pt x="176528" y="0"/>
                  </a:lnTo>
                  <a:lnTo>
                    <a:pt x="176528" y="142546"/>
                  </a:lnTo>
                  <a:lnTo>
                    <a:pt x="0" y="142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804679" y="1783057"/>
            <a:ext cx="2131321" cy="4251491"/>
            <a:chOff x="0" y="0"/>
            <a:chExt cx="2841761" cy="56686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41761" cy="5668655"/>
            </a:xfrm>
            <a:custGeom>
              <a:avLst/>
              <a:gdLst/>
              <a:ahLst/>
              <a:cxnLst/>
              <a:rect l="l" t="t" r="r" b="b"/>
              <a:pathLst>
                <a:path w="2841761" h="5668655">
                  <a:moveTo>
                    <a:pt x="0" y="0"/>
                  </a:moveTo>
                  <a:lnTo>
                    <a:pt x="2841761" y="0"/>
                  </a:lnTo>
                  <a:lnTo>
                    <a:pt x="2841761" y="5668655"/>
                  </a:lnTo>
                  <a:lnTo>
                    <a:pt x="0" y="5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265" r="-3926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242225" y="4738471"/>
              <a:ext cx="176528" cy="142547"/>
            </a:xfrm>
            <a:custGeom>
              <a:avLst/>
              <a:gdLst/>
              <a:ahLst/>
              <a:cxnLst/>
              <a:rect l="l" t="t" r="r" b="b"/>
              <a:pathLst>
                <a:path w="176528" h="142547">
                  <a:moveTo>
                    <a:pt x="0" y="0"/>
                  </a:moveTo>
                  <a:lnTo>
                    <a:pt x="176528" y="0"/>
                  </a:lnTo>
                  <a:lnTo>
                    <a:pt x="176528" y="142546"/>
                  </a:lnTo>
                  <a:lnTo>
                    <a:pt x="0" y="142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1076747" y="3947869"/>
            <a:ext cx="1640624" cy="342283"/>
          </a:xfrm>
          <a:custGeom>
            <a:avLst/>
            <a:gdLst/>
            <a:ahLst/>
            <a:cxnLst/>
            <a:rect l="l" t="t" r="r" b="b"/>
            <a:pathLst>
              <a:path w="1640624" h="342283">
                <a:moveTo>
                  <a:pt x="0" y="0"/>
                </a:moveTo>
                <a:lnTo>
                  <a:pt x="1640624" y="0"/>
                </a:lnTo>
                <a:lnTo>
                  <a:pt x="1640624" y="342283"/>
                </a:lnTo>
                <a:lnTo>
                  <a:pt x="0" y="3422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05232" b="-575076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10355" y="753900"/>
            <a:ext cx="8871289" cy="14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Anmeldung </a:t>
            </a:r>
          </a:p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mit oder ohne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0581" y="2790567"/>
            <a:ext cx="1624827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Vorname:</a:t>
            </a:r>
          </a:p>
          <a:p>
            <a:pPr algn="ctr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Nachname: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43861" y="2771034"/>
            <a:ext cx="162482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Nickname: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76747" y="3207118"/>
            <a:ext cx="1640624" cy="342283"/>
          </a:xfrm>
          <a:custGeom>
            <a:avLst/>
            <a:gdLst/>
            <a:ahLst/>
            <a:cxnLst/>
            <a:rect l="l" t="t" r="r" b="b"/>
            <a:pathLst>
              <a:path w="1640624" h="342283">
                <a:moveTo>
                  <a:pt x="0" y="0"/>
                </a:moveTo>
                <a:lnTo>
                  <a:pt x="1640624" y="0"/>
                </a:lnTo>
                <a:lnTo>
                  <a:pt x="1640624" y="342283"/>
                </a:lnTo>
                <a:lnTo>
                  <a:pt x="0" y="3422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05232" b="-57507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043861" y="3210255"/>
            <a:ext cx="1640624" cy="342283"/>
          </a:xfrm>
          <a:custGeom>
            <a:avLst/>
            <a:gdLst/>
            <a:ahLst/>
            <a:cxnLst/>
            <a:rect l="l" t="t" r="r" b="b"/>
            <a:pathLst>
              <a:path w="1640624" h="342283">
                <a:moveTo>
                  <a:pt x="0" y="0"/>
                </a:moveTo>
                <a:lnTo>
                  <a:pt x="1640624" y="0"/>
                </a:lnTo>
                <a:lnTo>
                  <a:pt x="1640624" y="342283"/>
                </a:lnTo>
                <a:lnTo>
                  <a:pt x="0" y="3422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05232" b="-575076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64874" y="4252052"/>
            <a:ext cx="4637652" cy="14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vollständigen </a:t>
            </a:r>
          </a:p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Namen</a:t>
            </a:r>
          </a:p>
        </p:txBody>
      </p:sp>
      <p:sp>
        <p:nvSpPr>
          <p:cNvPr id="22" name="Freeform 22"/>
          <p:cNvSpPr/>
          <p:nvPr/>
        </p:nvSpPr>
        <p:spPr>
          <a:xfrm rot="-2787114" flipH="1">
            <a:off x="2575097" y="2372632"/>
            <a:ext cx="1326185" cy="625423"/>
          </a:xfrm>
          <a:custGeom>
            <a:avLst/>
            <a:gdLst/>
            <a:ahLst/>
            <a:cxnLst/>
            <a:rect l="l" t="t" r="r" b="b"/>
            <a:pathLst>
              <a:path w="1326185" h="625423">
                <a:moveTo>
                  <a:pt x="1326185" y="0"/>
                </a:moveTo>
                <a:lnTo>
                  <a:pt x="0" y="0"/>
                </a:lnTo>
                <a:lnTo>
                  <a:pt x="0" y="625423"/>
                </a:lnTo>
                <a:lnTo>
                  <a:pt x="1326185" y="625423"/>
                </a:lnTo>
                <a:lnTo>
                  <a:pt x="1326185" y="0"/>
                </a:lnTo>
                <a:close/>
              </a:path>
            </a:pathLst>
          </a:custGeom>
          <a:blipFill>
            <a:blip r:embed="rId6"/>
            <a:stretch>
              <a:fillRect t="-10830" b="-10830"/>
            </a:stretch>
          </a:blipFill>
        </p:spPr>
      </p:sp>
      <p:sp>
        <p:nvSpPr>
          <p:cNvPr id="23" name="Freeform 23"/>
          <p:cNvSpPr/>
          <p:nvPr/>
        </p:nvSpPr>
        <p:spPr>
          <a:xfrm rot="-8243487" flipH="1">
            <a:off x="6834547" y="2441982"/>
            <a:ext cx="1326185" cy="625423"/>
          </a:xfrm>
          <a:custGeom>
            <a:avLst/>
            <a:gdLst/>
            <a:ahLst/>
            <a:cxnLst/>
            <a:rect l="l" t="t" r="r" b="b"/>
            <a:pathLst>
              <a:path w="1326185" h="625423">
                <a:moveTo>
                  <a:pt x="1326185" y="0"/>
                </a:moveTo>
                <a:lnTo>
                  <a:pt x="0" y="0"/>
                </a:lnTo>
                <a:lnTo>
                  <a:pt x="0" y="625422"/>
                </a:lnTo>
                <a:lnTo>
                  <a:pt x="1326185" y="625422"/>
                </a:lnTo>
                <a:lnTo>
                  <a:pt x="1326185" y="0"/>
                </a:lnTo>
                <a:close/>
              </a:path>
            </a:pathLst>
          </a:custGeom>
          <a:blipFill>
            <a:blip r:embed="rId6"/>
            <a:stretch>
              <a:fillRect t="-10830" b="-1083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400" y="215927"/>
            <a:ext cx="10113200" cy="6890382"/>
            <a:chOff x="0" y="0"/>
            <a:chExt cx="13484266" cy="91871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84266" cy="9187176"/>
              <a:chOff x="0" y="0"/>
              <a:chExt cx="14110987" cy="96141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110987" cy="9614177"/>
              </a:xfrm>
              <a:custGeom>
                <a:avLst/>
                <a:gdLst/>
                <a:ahLst/>
                <a:cxnLst/>
                <a:rect l="l" t="t" r="r" b="b"/>
                <a:pathLst>
                  <a:path w="14110987" h="9614177">
                    <a:moveTo>
                      <a:pt x="2143" y="0"/>
                    </a:moveTo>
                    <a:lnTo>
                      <a:pt x="14108844" y="0"/>
                    </a:lnTo>
                    <a:cubicBezTo>
                      <a:pt x="14110027" y="0"/>
                      <a:pt x="14110987" y="960"/>
                      <a:pt x="14110987" y="2143"/>
                    </a:cubicBezTo>
                    <a:lnTo>
                      <a:pt x="14110987" y="9612033"/>
                    </a:lnTo>
                    <a:cubicBezTo>
                      <a:pt x="14110987" y="9613217"/>
                      <a:pt x="14110027" y="9614177"/>
                      <a:pt x="14108844" y="9614177"/>
                    </a:cubicBezTo>
                    <a:lnTo>
                      <a:pt x="2143" y="9614177"/>
                    </a:lnTo>
                    <a:cubicBezTo>
                      <a:pt x="960" y="9614177"/>
                      <a:pt x="0" y="9613217"/>
                      <a:pt x="0" y="9612033"/>
                    </a:cubicBezTo>
                    <a:lnTo>
                      <a:pt x="0" y="2143"/>
                    </a:lnTo>
                    <a:cubicBezTo>
                      <a:pt x="0" y="960"/>
                      <a:pt x="960" y="0"/>
                      <a:pt x="2143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14110987" cy="962370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51943" y="397178"/>
              <a:ext cx="12558309" cy="8405413"/>
              <a:chOff x="0" y="0"/>
              <a:chExt cx="13141993" cy="87960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141993" cy="8796079"/>
              </a:xfrm>
              <a:custGeom>
                <a:avLst/>
                <a:gdLst/>
                <a:ahLst/>
                <a:cxnLst/>
                <a:rect l="l" t="t" r="r" b="b"/>
                <a:pathLst>
                  <a:path w="13141993" h="8796079">
                    <a:moveTo>
                      <a:pt x="7287" y="0"/>
                    </a:moveTo>
                    <a:lnTo>
                      <a:pt x="13134705" y="0"/>
                    </a:lnTo>
                    <a:cubicBezTo>
                      <a:pt x="13138731" y="0"/>
                      <a:pt x="13141993" y="3263"/>
                      <a:pt x="13141993" y="7287"/>
                    </a:cubicBezTo>
                    <a:lnTo>
                      <a:pt x="13141993" y="8788791"/>
                    </a:lnTo>
                    <a:cubicBezTo>
                      <a:pt x="13141993" y="8790724"/>
                      <a:pt x="13141226" y="8792577"/>
                      <a:pt x="13139858" y="8793944"/>
                    </a:cubicBezTo>
                    <a:cubicBezTo>
                      <a:pt x="13138493" y="8795311"/>
                      <a:pt x="13136638" y="8796079"/>
                      <a:pt x="13134705" y="8796079"/>
                    </a:cubicBezTo>
                    <a:lnTo>
                      <a:pt x="7287" y="8796079"/>
                    </a:lnTo>
                    <a:cubicBezTo>
                      <a:pt x="5355" y="8796079"/>
                      <a:pt x="3501" y="8795311"/>
                      <a:pt x="2134" y="8793944"/>
                    </a:cubicBezTo>
                    <a:cubicBezTo>
                      <a:pt x="768" y="8792577"/>
                      <a:pt x="0" y="8790724"/>
                      <a:pt x="0" y="8788791"/>
                    </a:cubicBezTo>
                    <a:lnTo>
                      <a:pt x="0" y="7287"/>
                    </a:lnTo>
                    <a:cubicBezTo>
                      <a:pt x="0" y="5355"/>
                      <a:pt x="768" y="3501"/>
                      <a:pt x="2134" y="2134"/>
                    </a:cubicBezTo>
                    <a:cubicBezTo>
                      <a:pt x="3501" y="768"/>
                      <a:pt x="5355" y="0"/>
                      <a:pt x="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13141993" cy="8805604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910355" y="753900"/>
            <a:ext cx="8871289" cy="14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Anmeldung </a:t>
            </a:r>
          </a:p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mit oder ohne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64874" y="4252052"/>
            <a:ext cx="4637652" cy="14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Telefon-nummer</a:t>
            </a:r>
          </a:p>
        </p:txBody>
      </p:sp>
      <p:sp>
        <p:nvSpPr>
          <p:cNvPr id="11" name="Freeform 11"/>
          <p:cNvSpPr/>
          <p:nvPr/>
        </p:nvSpPr>
        <p:spPr>
          <a:xfrm>
            <a:off x="817803" y="1989290"/>
            <a:ext cx="2247071" cy="4395248"/>
          </a:xfrm>
          <a:custGeom>
            <a:avLst/>
            <a:gdLst/>
            <a:ahLst/>
            <a:cxnLst/>
            <a:rect l="l" t="t" r="r" b="b"/>
            <a:pathLst>
              <a:path w="2247071" h="4395248">
                <a:moveTo>
                  <a:pt x="0" y="0"/>
                </a:moveTo>
                <a:lnTo>
                  <a:pt x="2247071" y="0"/>
                </a:lnTo>
                <a:lnTo>
                  <a:pt x="2247071" y="4395248"/>
                </a:lnTo>
                <a:lnTo>
                  <a:pt x="0" y="439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87114" flipH="1">
            <a:off x="2575097" y="2372632"/>
            <a:ext cx="1326185" cy="625423"/>
          </a:xfrm>
          <a:custGeom>
            <a:avLst/>
            <a:gdLst/>
            <a:ahLst/>
            <a:cxnLst/>
            <a:rect l="l" t="t" r="r" b="b"/>
            <a:pathLst>
              <a:path w="1326185" h="625423">
                <a:moveTo>
                  <a:pt x="1326185" y="0"/>
                </a:moveTo>
                <a:lnTo>
                  <a:pt x="0" y="0"/>
                </a:lnTo>
                <a:lnTo>
                  <a:pt x="0" y="625423"/>
                </a:lnTo>
                <a:lnTo>
                  <a:pt x="1326185" y="625423"/>
                </a:lnTo>
                <a:lnTo>
                  <a:pt x="1326185" y="0"/>
                </a:lnTo>
                <a:close/>
              </a:path>
            </a:pathLst>
          </a:custGeom>
          <a:blipFill>
            <a:blip r:embed="rId3"/>
            <a:stretch>
              <a:fillRect t="-10830" b="-10830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66744" y="2498178"/>
            <a:ext cx="1363326" cy="414182"/>
            <a:chOff x="0" y="0"/>
            <a:chExt cx="3139440" cy="953770"/>
          </a:xfrm>
        </p:grpSpPr>
        <p:sp>
          <p:nvSpPr>
            <p:cNvPr id="14" name="Freeform 14"/>
            <p:cNvSpPr/>
            <p:nvPr/>
          </p:nvSpPr>
          <p:spPr>
            <a:xfrm>
              <a:off x="48395" y="48751"/>
              <a:ext cx="3039406" cy="853711"/>
            </a:xfrm>
            <a:custGeom>
              <a:avLst/>
              <a:gdLst/>
              <a:ahLst/>
              <a:cxnLst/>
              <a:rect l="l" t="t" r="r" b="b"/>
              <a:pathLst>
                <a:path w="3039406" h="853711">
                  <a:moveTo>
                    <a:pt x="1216525" y="780559"/>
                  </a:moveTo>
                  <a:cubicBezTo>
                    <a:pt x="317365" y="743729"/>
                    <a:pt x="302125" y="743729"/>
                    <a:pt x="274185" y="737379"/>
                  </a:cubicBezTo>
                  <a:cubicBezTo>
                    <a:pt x="246245" y="729759"/>
                    <a:pt x="218305" y="719599"/>
                    <a:pt x="192905" y="705629"/>
                  </a:cubicBezTo>
                  <a:cubicBezTo>
                    <a:pt x="167505" y="691659"/>
                    <a:pt x="142105" y="675149"/>
                    <a:pt x="120515" y="656099"/>
                  </a:cubicBezTo>
                  <a:cubicBezTo>
                    <a:pt x="98925" y="637049"/>
                    <a:pt x="79875" y="614189"/>
                    <a:pt x="63365" y="590059"/>
                  </a:cubicBezTo>
                  <a:cubicBezTo>
                    <a:pt x="46855" y="565929"/>
                    <a:pt x="32885" y="539259"/>
                    <a:pt x="22725" y="512589"/>
                  </a:cubicBezTo>
                  <a:cubicBezTo>
                    <a:pt x="12565" y="485919"/>
                    <a:pt x="6215" y="456709"/>
                    <a:pt x="2405" y="427499"/>
                  </a:cubicBezTo>
                  <a:cubicBezTo>
                    <a:pt x="-1405" y="399559"/>
                    <a:pt x="-135" y="369079"/>
                    <a:pt x="2405" y="341139"/>
                  </a:cubicBezTo>
                  <a:cubicBezTo>
                    <a:pt x="6215" y="311929"/>
                    <a:pt x="13835" y="282719"/>
                    <a:pt x="23995" y="256049"/>
                  </a:cubicBezTo>
                  <a:cubicBezTo>
                    <a:pt x="34155" y="229379"/>
                    <a:pt x="48125" y="202709"/>
                    <a:pt x="64635" y="178579"/>
                  </a:cubicBezTo>
                  <a:cubicBezTo>
                    <a:pt x="81145" y="154449"/>
                    <a:pt x="101465" y="132859"/>
                    <a:pt x="123055" y="113809"/>
                  </a:cubicBezTo>
                  <a:cubicBezTo>
                    <a:pt x="144645" y="94759"/>
                    <a:pt x="170045" y="76979"/>
                    <a:pt x="195445" y="64279"/>
                  </a:cubicBezTo>
                  <a:cubicBezTo>
                    <a:pt x="220845" y="50309"/>
                    <a:pt x="248785" y="40149"/>
                    <a:pt x="276725" y="33799"/>
                  </a:cubicBezTo>
                  <a:cubicBezTo>
                    <a:pt x="304665" y="26179"/>
                    <a:pt x="323715" y="26179"/>
                    <a:pt x="364355" y="23639"/>
                  </a:cubicBezTo>
                  <a:cubicBezTo>
                    <a:pt x="448175" y="17289"/>
                    <a:pt x="601845" y="14749"/>
                    <a:pt x="758055" y="12209"/>
                  </a:cubicBezTo>
                  <a:cubicBezTo>
                    <a:pt x="986655" y="7129"/>
                    <a:pt x="1329555" y="-1761"/>
                    <a:pt x="1605145" y="2049"/>
                  </a:cubicBezTo>
                  <a:cubicBezTo>
                    <a:pt x="1868035" y="4589"/>
                    <a:pt x="2138545" y="-14461"/>
                    <a:pt x="2374765" y="28719"/>
                  </a:cubicBezTo>
                  <a:cubicBezTo>
                    <a:pt x="2585585" y="68089"/>
                    <a:pt x="2866255" y="150639"/>
                    <a:pt x="2957695" y="226839"/>
                  </a:cubicBezTo>
                  <a:cubicBezTo>
                    <a:pt x="2998335" y="261129"/>
                    <a:pt x="3003415" y="297959"/>
                    <a:pt x="3017385" y="337329"/>
                  </a:cubicBezTo>
                  <a:cubicBezTo>
                    <a:pt x="3031355" y="376699"/>
                    <a:pt x="3038975" y="419879"/>
                    <a:pt x="3038975" y="460519"/>
                  </a:cubicBezTo>
                  <a:cubicBezTo>
                    <a:pt x="3040245" y="502429"/>
                    <a:pt x="3033895" y="545609"/>
                    <a:pt x="3021195" y="584979"/>
                  </a:cubicBezTo>
                  <a:cubicBezTo>
                    <a:pt x="3008495" y="624349"/>
                    <a:pt x="2988175" y="663719"/>
                    <a:pt x="2964045" y="696739"/>
                  </a:cubicBezTo>
                  <a:cubicBezTo>
                    <a:pt x="2938645" y="729759"/>
                    <a:pt x="2908165" y="760239"/>
                    <a:pt x="2873875" y="784369"/>
                  </a:cubicBezTo>
                  <a:cubicBezTo>
                    <a:pt x="2839585" y="807229"/>
                    <a:pt x="2800215" y="826279"/>
                    <a:pt x="2760845" y="837709"/>
                  </a:cubicBezTo>
                  <a:cubicBezTo>
                    <a:pt x="2721475" y="850409"/>
                    <a:pt x="2677025" y="855489"/>
                    <a:pt x="2636385" y="852949"/>
                  </a:cubicBezTo>
                  <a:cubicBezTo>
                    <a:pt x="2594475" y="851679"/>
                    <a:pt x="2551295" y="842789"/>
                    <a:pt x="2513195" y="828819"/>
                  </a:cubicBezTo>
                  <a:cubicBezTo>
                    <a:pt x="2475095" y="813579"/>
                    <a:pt x="2436995" y="790719"/>
                    <a:pt x="2405245" y="765319"/>
                  </a:cubicBezTo>
                  <a:cubicBezTo>
                    <a:pt x="2373495" y="738649"/>
                    <a:pt x="2344285" y="705629"/>
                    <a:pt x="2322695" y="670069"/>
                  </a:cubicBezTo>
                  <a:cubicBezTo>
                    <a:pt x="2301105" y="635779"/>
                    <a:pt x="2283325" y="595139"/>
                    <a:pt x="2274435" y="554499"/>
                  </a:cubicBezTo>
                  <a:cubicBezTo>
                    <a:pt x="2264275" y="513859"/>
                    <a:pt x="2261735" y="470679"/>
                    <a:pt x="2265545" y="430039"/>
                  </a:cubicBezTo>
                  <a:cubicBezTo>
                    <a:pt x="2269355" y="388129"/>
                    <a:pt x="2280785" y="346219"/>
                    <a:pt x="2297295" y="308119"/>
                  </a:cubicBezTo>
                  <a:cubicBezTo>
                    <a:pt x="2315075" y="270019"/>
                    <a:pt x="2339205" y="233189"/>
                    <a:pt x="2367145" y="202709"/>
                  </a:cubicBezTo>
                  <a:cubicBezTo>
                    <a:pt x="2395085" y="173499"/>
                    <a:pt x="2429375" y="145559"/>
                    <a:pt x="2464935" y="126509"/>
                  </a:cubicBezTo>
                  <a:cubicBezTo>
                    <a:pt x="2501765" y="106189"/>
                    <a:pt x="2543675" y="90949"/>
                    <a:pt x="2584315" y="84599"/>
                  </a:cubicBezTo>
                  <a:cubicBezTo>
                    <a:pt x="2624955" y="76979"/>
                    <a:pt x="2668135" y="76979"/>
                    <a:pt x="2708775" y="82059"/>
                  </a:cubicBezTo>
                  <a:cubicBezTo>
                    <a:pt x="2750685" y="88409"/>
                    <a:pt x="2792595" y="102379"/>
                    <a:pt x="2829425" y="121429"/>
                  </a:cubicBezTo>
                  <a:cubicBezTo>
                    <a:pt x="2864985" y="140479"/>
                    <a:pt x="2900545" y="165879"/>
                    <a:pt x="2929755" y="195089"/>
                  </a:cubicBezTo>
                  <a:cubicBezTo>
                    <a:pt x="2958965" y="225569"/>
                    <a:pt x="2983095" y="261129"/>
                    <a:pt x="3002145" y="297959"/>
                  </a:cubicBezTo>
                  <a:cubicBezTo>
                    <a:pt x="3019925" y="336059"/>
                    <a:pt x="3031355" y="377969"/>
                    <a:pt x="3036435" y="418609"/>
                  </a:cubicBezTo>
                  <a:cubicBezTo>
                    <a:pt x="3041515" y="460519"/>
                    <a:pt x="3040245" y="503699"/>
                    <a:pt x="3031355" y="544339"/>
                  </a:cubicBezTo>
                  <a:cubicBezTo>
                    <a:pt x="3023735" y="584979"/>
                    <a:pt x="3007225" y="625619"/>
                    <a:pt x="2986905" y="661179"/>
                  </a:cubicBezTo>
                  <a:cubicBezTo>
                    <a:pt x="2966585" y="696739"/>
                    <a:pt x="2937375" y="731029"/>
                    <a:pt x="2906895" y="757699"/>
                  </a:cubicBezTo>
                  <a:cubicBezTo>
                    <a:pt x="2875145" y="785639"/>
                    <a:pt x="2838315" y="808499"/>
                    <a:pt x="2800215" y="823739"/>
                  </a:cubicBezTo>
                  <a:cubicBezTo>
                    <a:pt x="2762115" y="840249"/>
                    <a:pt x="2718935" y="850409"/>
                    <a:pt x="2678295" y="852949"/>
                  </a:cubicBezTo>
                  <a:cubicBezTo>
                    <a:pt x="2636385" y="855489"/>
                    <a:pt x="2593205" y="851679"/>
                    <a:pt x="2552565" y="841519"/>
                  </a:cubicBezTo>
                  <a:cubicBezTo>
                    <a:pt x="2513195" y="830089"/>
                    <a:pt x="2472555" y="812309"/>
                    <a:pt x="2438265" y="789449"/>
                  </a:cubicBezTo>
                  <a:cubicBezTo>
                    <a:pt x="2403975" y="767859"/>
                    <a:pt x="2350635" y="701819"/>
                    <a:pt x="2346825" y="704359"/>
                  </a:cubicBezTo>
                  <a:cubicBezTo>
                    <a:pt x="2341745" y="708169"/>
                    <a:pt x="2440805" y="797069"/>
                    <a:pt x="2425565" y="822469"/>
                  </a:cubicBezTo>
                  <a:cubicBezTo>
                    <a:pt x="2391275" y="882159"/>
                    <a:pt x="1907405" y="767859"/>
                    <a:pt x="1605145" y="753889"/>
                  </a:cubicBezTo>
                  <a:cubicBezTo>
                    <a:pt x="1233035" y="738649"/>
                    <a:pt x="534535" y="758969"/>
                    <a:pt x="360545" y="747539"/>
                  </a:cubicBezTo>
                  <a:cubicBezTo>
                    <a:pt x="314825" y="744999"/>
                    <a:pt x="302125" y="743729"/>
                    <a:pt x="274185" y="737379"/>
                  </a:cubicBezTo>
                  <a:cubicBezTo>
                    <a:pt x="246245" y="729759"/>
                    <a:pt x="218305" y="719599"/>
                    <a:pt x="192905" y="705629"/>
                  </a:cubicBezTo>
                  <a:cubicBezTo>
                    <a:pt x="167505" y="691659"/>
                    <a:pt x="142105" y="675149"/>
                    <a:pt x="120515" y="656099"/>
                  </a:cubicBezTo>
                  <a:cubicBezTo>
                    <a:pt x="100195" y="637049"/>
                    <a:pt x="79875" y="614189"/>
                    <a:pt x="63365" y="590059"/>
                  </a:cubicBezTo>
                  <a:cubicBezTo>
                    <a:pt x="46855" y="565929"/>
                    <a:pt x="32885" y="539259"/>
                    <a:pt x="22725" y="512589"/>
                  </a:cubicBezTo>
                  <a:cubicBezTo>
                    <a:pt x="12565" y="485919"/>
                    <a:pt x="6215" y="456709"/>
                    <a:pt x="2405" y="427499"/>
                  </a:cubicBezTo>
                  <a:cubicBezTo>
                    <a:pt x="-1405" y="399559"/>
                    <a:pt x="-135" y="369079"/>
                    <a:pt x="2405" y="341139"/>
                  </a:cubicBezTo>
                  <a:cubicBezTo>
                    <a:pt x="6215" y="311929"/>
                    <a:pt x="13835" y="282719"/>
                    <a:pt x="23995" y="256049"/>
                  </a:cubicBezTo>
                  <a:cubicBezTo>
                    <a:pt x="34155" y="229379"/>
                    <a:pt x="48125" y="202709"/>
                    <a:pt x="64635" y="178579"/>
                  </a:cubicBezTo>
                  <a:cubicBezTo>
                    <a:pt x="81145" y="154449"/>
                    <a:pt x="101465" y="132859"/>
                    <a:pt x="123055" y="113809"/>
                  </a:cubicBezTo>
                  <a:cubicBezTo>
                    <a:pt x="144645" y="94759"/>
                    <a:pt x="170045" y="76979"/>
                    <a:pt x="195445" y="64279"/>
                  </a:cubicBezTo>
                  <a:cubicBezTo>
                    <a:pt x="220845" y="50309"/>
                    <a:pt x="248785" y="40149"/>
                    <a:pt x="276725" y="33799"/>
                  </a:cubicBezTo>
                  <a:cubicBezTo>
                    <a:pt x="304665" y="26179"/>
                    <a:pt x="319905" y="24909"/>
                    <a:pt x="363085" y="23639"/>
                  </a:cubicBezTo>
                  <a:cubicBezTo>
                    <a:pt x="506595" y="19829"/>
                    <a:pt x="1128895" y="63009"/>
                    <a:pt x="1268595" y="80789"/>
                  </a:cubicBezTo>
                  <a:cubicBezTo>
                    <a:pt x="1311775" y="87139"/>
                    <a:pt x="1324475" y="88409"/>
                    <a:pt x="1351145" y="97299"/>
                  </a:cubicBezTo>
                  <a:cubicBezTo>
                    <a:pt x="1377815" y="106189"/>
                    <a:pt x="1404485" y="118889"/>
                    <a:pt x="1428615" y="132859"/>
                  </a:cubicBezTo>
                  <a:cubicBezTo>
                    <a:pt x="1451475" y="148099"/>
                    <a:pt x="1474335" y="165879"/>
                    <a:pt x="1494655" y="186199"/>
                  </a:cubicBezTo>
                  <a:cubicBezTo>
                    <a:pt x="1513705" y="206519"/>
                    <a:pt x="1531485" y="229379"/>
                    <a:pt x="1545455" y="253509"/>
                  </a:cubicBezTo>
                  <a:cubicBezTo>
                    <a:pt x="1559425" y="277639"/>
                    <a:pt x="1570855" y="304309"/>
                    <a:pt x="1578475" y="330979"/>
                  </a:cubicBezTo>
                  <a:cubicBezTo>
                    <a:pt x="1587365" y="357649"/>
                    <a:pt x="1591175" y="386859"/>
                    <a:pt x="1592445" y="414799"/>
                  </a:cubicBezTo>
                  <a:cubicBezTo>
                    <a:pt x="1593715" y="442739"/>
                    <a:pt x="1592445" y="470679"/>
                    <a:pt x="1587365" y="498619"/>
                  </a:cubicBezTo>
                  <a:cubicBezTo>
                    <a:pt x="1581015" y="526559"/>
                    <a:pt x="1572125" y="553229"/>
                    <a:pt x="1560695" y="578629"/>
                  </a:cubicBezTo>
                  <a:cubicBezTo>
                    <a:pt x="1549265" y="604029"/>
                    <a:pt x="1532755" y="629429"/>
                    <a:pt x="1516245" y="651019"/>
                  </a:cubicBezTo>
                  <a:cubicBezTo>
                    <a:pt x="1498465" y="672609"/>
                    <a:pt x="1476875" y="692929"/>
                    <a:pt x="1455285" y="709439"/>
                  </a:cubicBezTo>
                  <a:cubicBezTo>
                    <a:pt x="1432425" y="727219"/>
                    <a:pt x="1408295" y="741189"/>
                    <a:pt x="1382895" y="752619"/>
                  </a:cubicBezTo>
                  <a:cubicBezTo>
                    <a:pt x="1356225" y="764049"/>
                    <a:pt x="1328285" y="771669"/>
                    <a:pt x="1301615" y="776749"/>
                  </a:cubicBezTo>
                  <a:cubicBezTo>
                    <a:pt x="1273675" y="780559"/>
                    <a:pt x="1216525" y="780559"/>
                    <a:pt x="1216525" y="780559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1102142" y="2563404"/>
            <a:ext cx="1678392" cy="50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38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Melde dich mit deiner</a:t>
            </a:r>
          </a:p>
          <a:p>
            <a:pPr algn="ctr">
              <a:lnSpc>
                <a:spcPts val="1945"/>
              </a:lnSpc>
              <a:spcBef>
                <a:spcPct val="0"/>
              </a:spcBef>
            </a:pPr>
            <a:r>
              <a:rPr lang="en-US" sz="138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Telefonnummer an.</a:t>
            </a:r>
          </a:p>
        </p:txBody>
      </p:sp>
      <p:sp>
        <p:nvSpPr>
          <p:cNvPr id="16" name="Freeform 16"/>
          <p:cNvSpPr/>
          <p:nvPr/>
        </p:nvSpPr>
        <p:spPr>
          <a:xfrm>
            <a:off x="7601964" y="1989290"/>
            <a:ext cx="2247071" cy="4395248"/>
          </a:xfrm>
          <a:custGeom>
            <a:avLst/>
            <a:gdLst/>
            <a:ahLst/>
            <a:cxnLst/>
            <a:rect l="l" t="t" r="r" b="b"/>
            <a:pathLst>
              <a:path w="2247071" h="4395248">
                <a:moveTo>
                  <a:pt x="0" y="0"/>
                </a:moveTo>
                <a:lnTo>
                  <a:pt x="2247070" y="0"/>
                </a:lnTo>
                <a:lnTo>
                  <a:pt x="2247070" y="4395248"/>
                </a:lnTo>
                <a:lnTo>
                  <a:pt x="0" y="4395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243487" flipH="1">
            <a:off x="6696010" y="2441982"/>
            <a:ext cx="1326185" cy="625423"/>
          </a:xfrm>
          <a:custGeom>
            <a:avLst/>
            <a:gdLst/>
            <a:ahLst/>
            <a:cxnLst/>
            <a:rect l="l" t="t" r="r" b="b"/>
            <a:pathLst>
              <a:path w="1326185" h="625423">
                <a:moveTo>
                  <a:pt x="1326185" y="0"/>
                </a:moveTo>
                <a:lnTo>
                  <a:pt x="0" y="0"/>
                </a:lnTo>
                <a:lnTo>
                  <a:pt x="0" y="625422"/>
                </a:lnTo>
                <a:lnTo>
                  <a:pt x="1326185" y="625422"/>
                </a:lnTo>
                <a:lnTo>
                  <a:pt x="1326185" y="0"/>
                </a:lnTo>
                <a:close/>
              </a:path>
            </a:pathLst>
          </a:custGeom>
          <a:blipFill>
            <a:blip r:embed="rId3"/>
            <a:stretch>
              <a:fillRect t="-10830" b="-10830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886303" y="2563404"/>
            <a:ext cx="1678392" cy="50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38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Melde dich mit deiner</a:t>
            </a:r>
          </a:p>
          <a:p>
            <a:pPr algn="ctr">
              <a:lnSpc>
                <a:spcPts val="1945"/>
              </a:lnSpc>
              <a:spcBef>
                <a:spcPct val="0"/>
              </a:spcBef>
            </a:pPr>
            <a:r>
              <a:rPr lang="en-US" sz="138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Telefonnummer an.</a:t>
            </a:r>
          </a:p>
        </p:txBody>
      </p:sp>
      <p:sp>
        <p:nvSpPr>
          <p:cNvPr id="19" name="Freeform 19"/>
          <p:cNvSpPr/>
          <p:nvPr/>
        </p:nvSpPr>
        <p:spPr>
          <a:xfrm>
            <a:off x="7323102" y="3433751"/>
            <a:ext cx="2804793" cy="2116344"/>
          </a:xfrm>
          <a:custGeom>
            <a:avLst/>
            <a:gdLst/>
            <a:ahLst/>
            <a:cxnLst/>
            <a:rect l="l" t="t" r="r" b="b"/>
            <a:pathLst>
              <a:path w="2804793" h="2116344">
                <a:moveTo>
                  <a:pt x="0" y="0"/>
                </a:moveTo>
                <a:lnTo>
                  <a:pt x="2804794" y="0"/>
                </a:lnTo>
                <a:lnTo>
                  <a:pt x="2804794" y="2116344"/>
                </a:lnTo>
                <a:lnTo>
                  <a:pt x="0" y="21163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400" y="215927"/>
            <a:ext cx="10113200" cy="6890382"/>
            <a:chOff x="0" y="0"/>
            <a:chExt cx="13484266" cy="91871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484266" cy="9187176"/>
              <a:chOff x="0" y="0"/>
              <a:chExt cx="14110987" cy="96141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110987" cy="9614177"/>
              </a:xfrm>
              <a:custGeom>
                <a:avLst/>
                <a:gdLst/>
                <a:ahLst/>
                <a:cxnLst/>
                <a:rect l="l" t="t" r="r" b="b"/>
                <a:pathLst>
                  <a:path w="14110987" h="9614177">
                    <a:moveTo>
                      <a:pt x="2143" y="0"/>
                    </a:moveTo>
                    <a:lnTo>
                      <a:pt x="14108844" y="0"/>
                    </a:lnTo>
                    <a:cubicBezTo>
                      <a:pt x="14110027" y="0"/>
                      <a:pt x="14110987" y="960"/>
                      <a:pt x="14110987" y="2143"/>
                    </a:cubicBezTo>
                    <a:lnTo>
                      <a:pt x="14110987" y="9612033"/>
                    </a:lnTo>
                    <a:cubicBezTo>
                      <a:pt x="14110987" y="9613217"/>
                      <a:pt x="14110027" y="9614177"/>
                      <a:pt x="14108844" y="9614177"/>
                    </a:cubicBezTo>
                    <a:lnTo>
                      <a:pt x="2143" y="9614177"/>
                    </a:lnTo>
                    <a:cubicBezTo>
                      <a:pt x="960" y="9614177"/>
                      <a:pt x="0" y="9613217"/>
                      <a:pt x="0" y="9612033"/>
                    </a:cubicBezTo>
                    <a:lnTo>
                      <a:pt x="0" y="2143"/>
                    </a:lnTo>
                    <a:cubicBezTo>
                      <a:pt x="0" y="960"/>
                      <a:pt x="960" y="0"/>
                      <a:pt x="2143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14110987" cy="962370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51943" y="397178"/>
              <a:ext cx="12558309" cy="8405413"/>
              <a:chOff x="0" y="0"/>
              <a:chExt cx="13141993" cy="87960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141993" cy="8796079"/>
              </a:xfrm>
              <a:custGeom>
                <a:avLst/>
                <a:gdLst/>
                <a:ahLst/>
                <a:cxnLst/>
                <a:rect l="l" t="t" r="r" b="b"/>
                <a:pathLst>
                  <a:path w="13141993" h="8796079">
                    <a:moveTo>
                      <a:pt x="7287" y="0"/>
                    </a:moveTo>
                    <a:lnTo>
                      <a:pt x="13134705" y="0"/>
                    </a:lnTo>
                    <a:cubicBezTo>
                      <a:pt x="13138731" y="0"/>
                      <a:pt x="13141993" y="3263"/>
                      <a:pt x="13141993" y="7287"/>
                    </a:cubicBezTo>
                    <a:lnTo>
                      <a:pt x="13141993" y="8788791"/>
                    </a:lnTo>
                    <a:cubicBezTo>
                      <a:pt x="13141993" y="8790724"/>
                      <a:pt x="13141226" y="8792577"/>
                      <a:pt x="13139858" y="8793944"/>
                    </a:cubicBezTo>
                    <a:cubicBezTo>
                      <a:pt x="13138493" y="8795311"/>
                      <a:pt x="13136638" y="8796079"/>
                      <a:pt x="13134705" y="8796079"/>
                    </a:cubicBezTo>
                    <a:lnTo>
                      <a:pt x="7287" y="8796079"/>
                    </a:lnTo>
                    <a:cubicBezTo>
                      <a:pt x="5355" y="8796079"/>
                      <a:pt x="3501" y="8795311"/>
                      <a:pt x="2134" y="8793944"/>
                    </a:cubicBezTo>
                    <a:cubicBezTo>
                      <a:pt x="768" y="8792577"/>
                      <a:pt x="0" y="8790724"/>
                      <a:pt x="0" y="8788791"/>
                    </a:cubicBezTo>
                    <a:lnTo>
                      <a:pt x="0" y="7287"/>
                    </a:lnTo>
                    <a:cubicBezTo>
                      <a:pt x="0" y="5355"/>
                      <a:pt x="768" y="3501"/>
                      <a:pt x="2134" y="2134"/>
                    </a:cubicBezTo>
                    <a:cubicBezTo>
                      <a:pt x="3501" y="768"/>
                      <a:pt x="5355" y="0"/>
                      <a:pt x="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13141993" cy="8805604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3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910355" y="753900"/>
            <a:ext cx="8871289" cy="770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Sicherheitseinstellungen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47189" y="2601891"/>
            <a:ext cx="1363326" cy="414182"/>
            <a:chOff x="0" y="0"/>
            <a:chExt cx="3139440" cy="953770"/>
          </a:xfrm>
        </p:grpSpPr>
        <p:sp>
          <p:nvSpPr>
            <p:cNvPr id="11" name="Freeform 11"/>
            <p:cNvSpPr/>
            <p:nvPr/>
          </p:nvSpPr>
          <p:spPr>
            <a:xfrm>
              <a:off x="48395" y="48751"/>
              <a:ext cx="3039406" cy="853711"/>
            </a:xfrm>
            <a:custGeom>
              <a:avLst/>
              <a:gdLst/>
              <a:ahLst/>
              <a:cxnLst/>
              <a:rect l="l" t="t" r="r" b="b"/>
              <a:pathLst>
                <a:path w="3039406" h="853711">
                  <a:moveTo>
                    <a:pt x="1216525" y="780559"/>
                  </a:moveTo>
                  <a:cubicBezTo>
                    <a:pt x="317365" y="743729"/>
                    <a:pt x="302125" y="743729"/>
                    <a:pt x="274185" y="737379"/>
                  </a:cubicBezTo>
                  <a:cubicBezTo>
                    <a:pt x="246245" y="729759"/>
                    <a:pt x="218305" y="719599"/>
                    <a:pt x="192905" y="705629"/>
                  </a:cubicBezTo>
                  <a:cubicBezTo>
                    <a:pt x="167505" y="691659"/>
                    <a:pt x="142105" y="675149"/>
                    <a:pt x="120515" y="656099"/>
                  </a:cubicBezTo>
                  <a:cubicBezTo>
                    <a:pt x="98925" y="637049"/>
                    <a:pt x="79875" y="614189"/>
                    <a:pt x="63365" y="590059"/>
                  </a:cubicBezTo>
                  <a:cubicBezTo>
                    <a:pt x="46855" y="565929"/>
                    <a:pt x="32885" y="539259"/>
                    <a:pt x="22725" y="512589"/>
                  </a:cubicBezTo>
                  <a:cubicBezTo>
                    <a:pt x="12565" y="485919"/>
                    <a:pt x="6215" y="456709"/>
                    <a:pt x="2405" y="427499"/>
                  </a:cubicBezTo>
                  <a:cubicBezTo>
                    <a:pt x="-1405" y="399559"/>
                    <a:pt x="-135" y="369079"/>
                    <a:pt x="2405" y="341139"/>
                  </a:cubicBezTo>
                  <a:cubicBezTo>
                    <a:pt x="6215" y="311929"/>
                    <a:pt x="13835" y="282719"/>
                    <a:pt x="23995" y="256049"/>
                  </a:cubicBezTo>
                  <a:cubicBezTo>
                    <a:pt x="34155" y="229379"/>
                    <a:pt x="48125" y="202709"/>
                    <a:pt x="64635" y="178579"/>
                  </a:cubicBezTo>
                  <a:cubicBezTo>
                    <a:pt x="81145" y="154449"/>
                    <a:pt x="101465" y="132859"/>
                    <a:pt x="123055" y="113809"/>
                  </a:cubicBezTo>
                  <a:cubicBezTo>
                    <a:pt x="144645" y="94759"/>
                    <a:pt x="170045" y="76979"/>
                    <a:pt x="195445" y="64279"/>
                  </a:cubicBezTo>
                  <a:cubicBezTo>
                    <a:pt x="220845" y="50309"/>
                    <a:pt x="248785" y="40149"/>
                    <a:pt x="276725" y="33799"/>
                  </a:cubicBezTo>
                  <a:cubicBezTo>
                    <a:pt x="304665" y="26179"/>
                    <a:pt x="323715" y="26179"/>
                    <a:pt x="364355" y="23639"/>
                  </a:cubicBezTo>
                  <a:cubicBezTo>
                    <a:pt x="448175" y="17289"/>
                    <a:pt x="601845" y="14749"/>
                    <a:pt x="758055" y="12209"/>
                  </a:cubicBezTo>
                  <a:cubicBezTo>
                    <a:pt x="986655" y="7129"/>
                    <a:pt x="1329555" y="-1761"/>
                    <a:pt x="1605145" y="2049"/>
                  </a:cubicBezTo>
                  <a:cubicBezTo>
                    <a:pt x="1868035" y="4589"/>
                    <a:pt x="2138545" y="-14461"/>
                    <a:pt x="2374765" y="28719"/>
                  </a:cubicBezTo>
                  <a:cubicBezTo>
                    <a:pt x="2585585" y="68089"/>
                    <a:pt x="2866255" y="150639"/>
                    <a:pt x="2957695" y="226839"/>
                  </a:cubicBezTo>
                  <a:cubicBezTo>
                    <a:pt x="2998335" y="261129"/>
                    <a:pt x="3003415" y="297959"/>
                    <a:pt x="3017385" y="337329"/>
                  </a:cubicBezTo>
                  <a:cubicBezTo>
                    <a:pt x="3031355" y="376699"/>
                    <a:pt x="3038975" y="419879"/>
                    <a:pt x="3038975" y="460519"/>
                  </a:cubicBezTo>
                  <a:cubicBezTo>
                    <a:pt x="3040245" y="502429"/>
                    <a:pt x="3033895" y="545609"/>
                    <a:pt x="3021195" y="584979"/>
                  </a:cubicBezTo>
                  <a:cubicBezTo>
                    <a:pt x="3008495" y="624349"/>
                    <a:pt x="2988175" y="663719"/>
                    <a:pt x="2964045" y="696739"/>
                  </a:cubicBezTo>
                  <a:cubicBezTo>
                    <a:pt x="2938645" y="729759"/>
                    <a:pt x="2908165" y="760239"/>
                    <a:pt x="2873875" y="784369"/>
                  </a:cubicBezTo>
                  <a:cubicBezTo>
                    <a:pt x="2839585" y="807229"/>
                    <a:pt x="2800215" y="826279"/>
                    <a:pt x="2760845" y="837709"/>
                  </a:cubicBezTo>
                  <a:cubicBezTo>
                    <a:pt x="2721475" y="850409"/>
                    <a:pt x="2677025" y="855489"/>
                    <a:pt x="2636385" y="852949"/>
                  </a:cubicBezTo>
                  <a:cubicBezTo>
                    <a:pt x="2594475" y="851679"/>
                    <a:pt x="2551295" y="842789"/>
                    <a:pt x="2513195" y="828819"/>
                  </a:cubicBezTo>
                  <a:cubicBezTo>
                    <a:pt x="2475095" y="813579"/>
                    <a:pt x="2436995" y="790719"/>
                    <a:pt x="2405245" y="765319"/>
                  </a:cubicBezTo>
                  <a:cubicBezTo>
                    <a:pt x="2373495" y="738649"/>
                    <a:pt x="2344285" y="705629"/>
                    <a:pt x="2322695" y="670069"/>
                  </a:cubicBezTo>
                  <a:cubicBezTo>
                    <a:pt x="2301105" y="635779"/>
                    <a:pt x="2283325" y="595139"/>
                    <a:pt x="2274435" y="554499"/>
                  </a:cubicBezTo>
                  <a:cubicBezTo>
                    <a:pt x="2264275" y="513859"/>
                    <a:pt x="2261735" y="470679"/>
                    <a:pt x="2265545" y="430039"/>
                  </a:cubicBezTo>
                  <a:cubicBezTo>
                    <a:pt x="2269355" y="388129"/>
                    <a:pt x="2280785" y="346219"/>
                    <a:pt x="2297295" y="308119"/>
                  </a:cubicBezTo>
                  <a:cubicBezTo>
                    <a:pt x="2315075" y="270019"/>
                    <a:pt x="2339205" y="233189"/>
                    <a:pt x="2367145" y="202709"/>
                  </a:cubicBezTo>
                  <a:cubicBezTo>
                    <a:pt x="2395085" y="173499"/>
                    <a:pt x="2429375" y="145559"/>
                    <a:pt x="2464935" y="126509"/>
                  </a:cubicBezTo>
                  <a:cubicBezTo>
                    <a:pt x="2501765" y="106189"/>
                    <a:pt x="2543675" y="90949"/>
                    <a:pt x="2584315" y="84599"/>
                  </a:cubicBezTo>
                  <a:cubicBezTo>
                    <a:pt x="2624955" y="76979"/>
                    <a:pt x="2668135" y="76979"/>
                    <a:pt x="2708775" y="82059"/>
                  </a:cubicBezTo>
                  <a:cubicBezTo>
                    <a:pt x="2750685" y="88409"/>
                    <a:pt x="2792595" y="102379"/>
                    <a:pt x="2829425" y="121429"/>
                  </a:cubicBezTo>
                  <a:cubicBezTo>
                    <a:pt x="2864985" y="140479"/>
                    <a:pt x="2900545" y="165879"/>
                    <a:pt x="2929755" y="195089"/>
                  </a:cubicBezTo>
                  <a:cubicBezTo>
                    <a:pt x="2958965" y="225569"/>
                    <a:pt x="2983095" y="261129"/>
                    <a:pt x="3002145" y="297959"/>
                  </a:cubicBezTo>
                  <a:cubicBezTo>
                    <a:pt x="3019925" y="336059"/>
                    <a:pt x="3031355" y="377969"/>
                    <a:pt x="3036435" y="418609"/>
                  </a:cubicBezTo>
                  <a:cubicBezTo>
                    <a:pt x="3041515" y="460519"/>
                    <a:pt x="3040245" y="503699"/>
                    <a:pt x="3031355" y="544339"/>
                  </a:cubicBezTo>
                  <a:cubicBezTo>
                    <a:pt x="3023735" y="584979"/>
                    <a:pt x="3007225" y="625619"/>
                    <a:pt x="2986905" y="661179"/>
                  </a:cubicBezTo>
                  <a:cubicBezTo>
                    <a:pt x="2966585" y="696739"/>
                    <a:pt x="2937375" y="731029"/>
                    <a:pt x="2906895" y="757699"/>
                  </a:cubicBezTo>
                  <a:cubicBezTo>
                    <a:pt x="2875145" y="785639"/>
                    <a:pt x="2838315" y="808499"/>
                    <a:pt x="2800215" y="823739"/>
                  </a:cubicBezTo>
                  <a:cubicBezTo>
                    <a:pt x="2762115" y="840249"/>
                    <a:pt x="2718935" y="850409"/>
                    <a:pt x="2678295" y="852949"/>
                  </a:cubicBezTo>
                  <a:cubicBezTo>
                    <a:pt x="2636385" y="855489"/>
                    <a:pt x="2593205" y="851679"/>
                    <a:pt x="2552565" y="841519"/>
                  </a:cubicBezTo>
                  <a:cubicBezTo>
                    <a:pt x="2513195" y="830089"/>
                    <a:pt x="2472555" y="812309"/>
                    <a:pt x="2438265" y="789449"/>
                  </a:cubicBezTo>
                  <a:cubicBezTo>
                    <a:pt x="2403975" y="767859"/>
                    <a:pt x="2350635" y="701819"/>
                    <a:pt x="2346825" y="704359"/>
                  </a:cubicBezTo>
                  <a:cubicBezTo>
                    <a:pt x="2341745" y="708169"/>
                    <a:pt x="2440805" y="797069"/>
                    <a:pt x="2425565" y="822469"/>
                  </a:cubicBezTo>
                  <a:cubicBezTo>
                    <a:pt x="2391275" y="882159"/>
                    <a:pt x="1907405" y="767859"/>
                    <a:pt x="1605145" y="753889"/>
                  </a:cubicBezTo>
                  <a:cubicBezTo>
                    <a:pt x="1233035" y="738649"/>
                    <a:pt x="534535" y="758969"/>
                    <a:pt x="360545" y="747539"/>
                  </a:cubicBezTo>
                  <a:cubicBezTo>
                    <a:pt x="314825" y="744999"/>
                    <a:pt x="302125" y="743729"/>
                    <a:pt x="274185" y="737379"/>
                  </a:cubicBezTo>
                  <a:cubicBezTo>
                    <a:pt x="246245" y="729759"/>
                    <a:pt x="218305" y="719599"/>
                    <a:pt x="192905" y="705629"/>
                  </a:cubicBezTo>
                  <a:cubicBezTo>
                    <a:pt x="167505" y="691659"/>
                    <a:pt x="142105" y="675149"/>
                    <a:pt x="120515" y="656099"/>
                  </a:cubicBezTo>
                  <a:cubicBezTo>
                    <a:pt x="100195" y="637049"/>
                    <a:pt x="79875" y="614189"/>
                    <a:pt x="63365" y="590059"/>
                  </a:cubicBezTo>
                  <a:cubicBezTo>
                    <a:pt x="46855" y="565929"/>
                    <a:pt x="32885" y="539259"/>
                    <a:pt x="22725" y="512589"/>
                  </a:cubicBezTo>
                  <a:cubicBezTo>
                    <a:pt x="12565" y="485919"/>
                    <a:pt x="6215" y="456709"/>
                    <a:pt x="2405" y="427499"/>
                  </a:cubicBezTo>
                  <a:cubicBezTo>
                    <a:pt x="-1405" y="399559"/>
                    <a:pt x="-135" y="369079"/>
                    <a:pt x="2405" y="341139"/>
                  </a:cubicBezTo>
                  <a:cubicBezTo>
                    <a:pt x="6215" y="311929"/>
                    <a:pt x="13835" y="282719"/>
                    <a:pt x="23995" y="256049"/>
                  </a:cubicBezTo>
                  <a:cubicBezTo>
                    <a:pt x="34155" y="229379"/>
                    <a:pt x="48125" y="202709"/>
                    <a:pt x="64635" y="178579"/>
                  </a:cubicBezTo>
                  <a:cubicBezTo>
                    <a:pt x="81145" y="154449"/>
                    <a:pt x="101465" y="132859"/>
                    <a:pt x="123055" y="113809"/>
                  </a:cubicBezTo>
                  <a:cubicBezTo>
                    <a:pt x="144645" y="94759"/>
                    <a:pt x="170045" y="76979"/>
                    <a:pt x="195445" y="64279"/>
                  </a:cubicBezTo>
                  <a:cubicBezTo>
                    <a:pt x="220845" y="50309"/>
                    <a:pt x="248785" y="40149"/>
                    <a:pt x="276725" y="33799"/>
                  </a:cubicBezTo>
                  <a:cubicBezTo>
                    <a:pt x="304665" y="26179"/>
                    <a:pt x="319905" y="24909"/>
                    <a:pt x="363085" y="23639"/>
                  </a:cubicBezTo>
                  <a:cubicBezTo>
                    <a:pt x="506595" y="19829"/>
                    <a:pt x="1128895" y="63009"/>
                    <a:pt x="1268595" y="80789"/>
                  </a:cubicBezTo>
                  <a:cubicBezTo>
                    <a:pt x="1311775" y="87139"/>
                    <a:pt x="1324475" y="88409"/>
                    <a:pt x="1351145" y="97299"/>
                  </a:cubicBezTo>
                  <a:cubicBezTo>
                    <a:pt x="1377815" y="106189"/>
                    <a:pt x="1404485" y="118889"/>
                    <a:pt x="1428615" y="132859"/>
                  </a:cubicBezTo>
                  <a:cubicBezTo>
                    <a:pt x="1451475" y="148099"/>
                    <a:pt x="1474335" y="165879"/>
                    <a:pt x="1494655" y="186199"/>
                  </a:cubicBezTo>
                  <a:cubicBezTo>
                    <a:pt x="1513705" y="206519"/>
                    <a:pt x="1531485" y="229379"/>
                    <a:pt x="1545455" y="253509"/>
                  </a:cubicBezTo>
                  <a:cubicBezTo>
                    <a:pt x="1559425" y="277639"/>
                    <a:pt x="1570855" y="304309"/>
                    <a:pt x="1578475" y="330979"/>
                  </a:cubicBezTo>
                  <a:cubicBezTo>
                    <a:pt x="1587365" y="357649"/>
                    <a:pt x="1591175" y="386859"/>
                    <a:pt x="1592445" y="414799"/>
                  </a:cubicBezTo>
                  <a:cubicBezTo>
                    <a:pt x="1593715" y="442739"/>
                    <a:pt x="1592445" y="470679"/>
                    <a:pt x="1587365" y="498619"/>
                  </a:cubicBezTo>
                  <a:cubicBezTo>
                    <a:pt x="1581015" y="526559"/>
                    <a:pt x="1572125" y="553229"/>
                    <a:pt x="1560695" y="578629"/>
                  </a:cubicBezTo>
                  <a:cubicBezTo>
                    <a:pt x="1549265" y="604029"/>
                    <a:pt x="1532755" y="629429"/>
                    <a:pt x="1516245" y="651019"/>
                  </a:cubicBezTo>
                  <a:cubicBezTo>
                    <a:pt x="1498465" y="672609"/>
                    <a:pt x="1476875" y="692929"/>
                    <a:pt x="1455285" y="709439"/>
                  </a:cubicBezTo>
                  <a:cubicBezTo>
                    <a:pt x="1432425" y="727219"/>
                    <a:pt x="1408295" y="741189"/>
                    <a:pt x="1382895" y="752619"/>
                  </a:cubicBezTo>
                  <a:cubicBezTo>
                    <a:pt x="1356225" y="764049"/>
                    <a:pt x="1328285" y="771669"/>
                    <a:pt x="1301615" y="776749"/>
                  </a:cubicBezTo>
                  <a:cubicBezTo>
                    <a:pt x="1273675" y="780559"/>
                    <a:pt x="1216525" y="780559"/>
                    <a:pt x="1216525" y="780559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Freeform 12"/>
          <p:cNvSpPr/>
          <p:nvPr/>
        </p:nvSpPr>
        <p:spPr>
          <a:xfrm>
            <a:off x="7250292" y="1973318"/>
            <a:ext cx="2531353" cy="4706078"/>
          </a:xfrm>
          <a:custGeom>
            <a:avLst/>
            <a:gdLst/>
            <a:ahLst/>
            <a:cxnLst/>
            <a:rect l="l" t="t" r="r" b="b"/>
            <a:pathLst>
              <a:path w="2531353" h="4706078">
                <a:moveTo>
                  <a:pt x="0" y="0"/>
                </a:moveTo>
                <a:lnTo>
                  <a:pt x="2531353" y="0"/>
                </a:lnTo>
                <a:lnTo>
                  <a:pt x="2531353" y="4706079"/>
                </a:lnTo>
                <a:lnTo>
                  <a:pt x="0" y="470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7583120" y="3353967"/>
            <a:ext cx="1865696" cy="1944782"/>
          </a:xfrm>
          <a:custGeom>
            <a:avLst/>
            <a:gdLst/>
            <a:ahLst/>
            <a:cxnLst/>
            <a:rect l="l" t="t" r="r" b="b"/>
            <a:pathLst>
              <a:path w="1865696" h="1944782">
                <a:moveTo>
                  <a:pt x="0" y="0"/>
                </a:moveTo>
                <a:lnTo>
                  <a:pt x="1865696" y="0"/>
                </a:lnTo>
                <a:lnTo>
                  <a:pt x="1865696" y="1944781"/>
                </a:lnTo>
                <a:lnTo>
                  <a:pt x="0" y="1944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321615" y="3353967"/>
            <a:ext cx="2388707" cy="1648208"/>
          </a:xfrm>
          <a:custGeom>
            <a:avLst/>
            <a:gdLst/>
            <a:ahLst/>
            <a:cxnLst/>
            <a:rect l="l" t="t" r="r" b="b"/>
            <a:pathLst>
              <a:path w="2388707" h="1648208">
                <a:moveTo>
                  <a:pt x="0" y="0"/>
                </a:moveTo>
                <a:lnTo>
                  <a:pt x="2388706" y="0"/>
                </a:lnTo>
                <a:lnTo>
                  <a:pt x="2388706" y="1648207"/>
                </a:lnTo>
                <a:lnTo>
                  <a:pt x="0" y="164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846868" y="3015149"/>
            <a:ext cx="1338200" cy="4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Schatzkiste mit</a:t>
            </a:r>
          </a:p>
          <a:p>
            <a:pPr algn="ctr">
              <a:lnSpc>
                <a:spcPts val="1705"/>
              </a:lnSpc>
              <a:spcBef>
                <a:spcPct val="0"/>
              </a:spcBef>
            </a:pPr>
            <a:r>
              <a:rPr lang="en-US" sz="1218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persönlichen Daten</a:t>
            </a:r>
          </a:p>
        </p:txBody>
      </p:sp>
      <p:sp>
        <p:nvSpPr>
          <p:cNvPr id="16" name="Freeform 16"/>
          <p:cNvSpPr/>
          <p:nvPr/>
        </p:nvSpPr>
        <p:spPr>
          <a:xfrm>
            <a:off x="865012" y="1897031"/>
            <a:ext cx="2531353" cy="4706078"/>
          </a:xfrm>
          <a:custGeom>
            <a:avLst/>
            <a:gdLst/>
            <a:ahLst/>
            <a:cxnLst/>
            <a:rect l="l" t="t" r="r" b="b"/>
            <a:pathLst>
              <a:path w="2531353" h="4706078">
                <a:moveTo>
                  <a:pt x="0" y="0"/>
                </a:moveTo>
                <a:lnTo>
                  <a:pt x="2531353" y="0"/>
                </a:lnTo>
                <a:lnTo>
                  <a:pt x="2531353" y="4706079"/>
                </a:lnTo>
                <a:lnTo>
                  <a:pt x="0" y="470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197841" y="3277680"/>
            <a:ext cx="1865696" cy="1944782"/>
          </a:xfrm>
          <a:custGeom>
            <a:avLst/>
            <a:gdLst/>
            <a:ahLst/>
            <a:cxnLst/>
            <a:rect l="l" t="t" r="r" b="b"/>
            <a:pathLst>
              <a:path w="1865696" h="1944782">
                <a:moveTo>
                  <a:pt x="0" y="0"/>
                </a:moveTo>
                <a:lnTo>
                  <a:pt x="1865696" y="0"/>
                </a:lnTo>
                <a:lnTo>
                  <a:pt x="1865696" y="1944781"/>
                </a:lnTo>
                <a:lnTo>
                  <a:pt x="0" y="1944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61589" y="2993108"/>
            <a:ext cx="1338200" cy="4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Schatzkiste mit</a:t>
            </a:r>
          </a:p>
          <a:p>
            <a:pPr algn="ctr">
              <a:lnSpc>
                <a:spcPts val="1705"/>
              </a:lnSpc>
              <a:spcBef>
                <a:spcPct val="0"/>
              </a:spcBef>
            </a:pPr>
            <a:r>
              <a:rPr lang="en-US" sz="1218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persönlichen Daten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04503" y="1983455"/>
            <a:ext cx="4637652" cy="148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8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Persönliche</a:t>
            </a:r>
          </a:p>
          <a:p>
            <a:pPr algn="ctr">
              <a:lnSpc>
                <a:spcPts val="5676"/>
              </a:lnSpc>
            </a:pPr>
            <a:r>
              <a:rPr lang="en-US" sz="48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97994" y="5405222"/>
            <a:ext cx="2609394" cy="110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5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sehr gut </a:t>
            </a:r>
          </a:p>
          <a:p>
            <a:pPr algn="r">
              <a:lnSpc>
                <a:spcPts val="415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geschützt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26034" y="3780892"/>
            <a:ext cx="2609394" cy="110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wenig</a:t>
            </a:r>
          </a:p>
          <a:p>
            <a:pPr algn="ctr">
              <a:lnSpc>
                <a:spcPts val="4159"/>
              </a:lnSpc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geschützt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2799789" y="4178070"/>
            <a:ext cx="981226" cy="462742"/>
          </a:xfrm>
          <a:custGeom>
            <a:avLst/>
            <a:gdLst/>
            <a:ahLst/>
            <a:cxnLst/>
            <a:rect l="l" t="t" r="r" b="b"/>
            <a:pathLst>
              <a:path w="981226" h="462742">
                <a:moveTo>
                  <a:pt x="981226" y="0"/>
                </a:moveTo>
                <a:lnTo>
                  <a:pt x="0" y="0"/>
                </a:lnTo>
                <a:lnTo>
                  <a:pt x="0" y="462742"/>
                </a:lnTo>
                <a:lnTo>
                  <a:pt x="981226" y="462742"/>
                </a:lnTo>
                <a:lnTo>
                  <a:pt x="981226" y="0"/>
                </a:lnTo>
                <a:close/>
              </a:path>
            </a:pathLst>
          </a:custGeom>
          <a:blipFill>
            <a:blip r:embed="rId6"/>
            <a:stretch>
              <a:fillRect t="-10830" b="-10830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907388" y="5624472"/>
            <a:ext cx="981226" cy="462742"/>
          </a:xfrm>
          <a:custGeom>
            <a:avLst/>
            <a:gdLst/>
            <a:ahLst/>
            <a:cxnLst/>
            <a:rect l="l" t="t" r="r" b="b"/>
            <a:pathLst>
              <a:path w="981226" h="462742">
                <a:moveTo>
                  <a:pt x="0" y="0"/>
                </a:moveTo>
                <a:lnTo>
                  <a:pt x="981226" y="0"/>
                </a:lnTo>
                <a:lnTo>
                  <a:pt x="981226" y="462742"/>
                </a:lnTo>
                <a:lnTo>
                  <a:pt x="0" y="46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830" b="-1083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Benutzerdefiniert</PresentationFormat>
  <Paragraphs>33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Poppins</vt:lpstr>
      <vt:lpstr>Arial MT Pro</vt:lpstr>
      <vt:lpstr>Arial</vt:lpstr>
      <vt:lpstr>Poppins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C-K_2-3 Impulsbild + KlaZi-Material</dc:title>
  <dc:creator>Prues, Silke</dc:creator>
  <cp:lastModifiedBy>Prues, Silke</cp:lastModifiedBy>
  <cp:revision>1</cp:revision>
  <dcterms:created xsi:type="dcterms:W3CDTF">2006-08-16T00:00:00Z</dcterms:created>
  <dcterms:modified xsi:type="dcterms:W3CDTF">2026-05-28T15:29:08Z</dcterms:modified>
  <dc:identifier>DAHE1oBpdd0</dc:identifier>
</cp:coreProperties>
</file>