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5113000" cy="21374100"/>
  <p:notesSz cx="6858000" cy="9144000"/>
  <p:embeddedFontLst>
    <p:embeddedFont>
      <p:font typeface="Poppins Bold" pitchFamily="2" charset="77"/>
      <p:regular r:id="rId13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38" d="100"/>
          <a:sy n="38" d="100"/>
        </p:scale>
        <p:origin x="3600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4554" y="5970997"/>
            <a:ext cx="14787742" cy="9442007"/>
            <a:chOff x="0" y="0"/>
            <a:chExt cx="19716989" cy="1258934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9716989" cy="12589342"/>
              <a:chOff x="0" y="0"/>
              <a:chExt cx="2961576" cy="1890973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961576" cy="1890973"/>
              </a:xfrm>
              <a:custGeom>
                <a:avLst/>
                <a:gdLst/>
                <a:ahLst/>
                <a:cxnLst/>
                <a:rect l="l" t="t" r="r" b="b"/>
                <a:pathLst>
                  <a:path w="2961576" h="1890973">
                    <a:moveTo>
                      <a:pt x="25297" y="0"/>
                    </a:moveTo>
                    <a:lnTo>
                      <a:pt x="2936279" y="0"/>
                    </a:lnTo>
                    <a:cubicBezTo>
                      <a:pt x="2942988" y="0"/>
                      <a:pt x="2949423" y="2665"/>
                      <a:pt x="2954167" y="7409"/>
                    </a:cubicBezTo>
                    <a:cubicBezTo>
                      <a:pt x="2958911" y="12154"/>
                      <a:pt x="2961576" y="18588"/>
                      <a:pt x="2961576" y="25297"/>
                    </a:cubicBezTo>
                    <a:lnTo>
                      <a:pt x="2961576" y="1865676"/>
                    </a:lnTo>
                    <a:cubicBezTo>
                      <a:pt x="2961576" y="1879647"/>
                      <a:pt x="2950250" y="1890973"/>
                      <a:pt x="2936279" y="1890973"/>
                    </a:cubicBezTo>
                    <a:lnTo>
                      <a:pt x="25297" y="1890973"/>
                    </a:lnTo>
                    <a:cubicBezTo>
                      <a:pt x="18588" y="1890973"/>
                      <a:pt x="12154" y="1888308"/>
                      <a:pt x="7409" y="1883564"/>
                    </a:cubicBezTo>
                    <a:cubicBezTo>
                      <a:pt x="2665" y="1878820"/>
                      <a:pt x="0" y="1872385"/>
                      <a:pt x="0" y="1865676"/>
                    </a:cubicBezTo>
                    <a:lnTo>
                      <a:pt x="0" y="25297"/>
                    </a:lnTo>
                    <a:cubicBezTo>
                      <a:pt x="0" y="11326"/>
                      <a:pt x="11326" y="0"/>
                      <a:pt x="25297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2703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2961576" cy="1948123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4411" y="701671"/>
              <a:ext cx="18473783" cy="11160383"/>
              <a:chOff x="0" y="0"/>
              <a:chExt cx="2774841" cy="167633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774841" cy="1676337"/>
              </a:xfrm>
              <a:custGeom>
                <a:avLst/>
                <a:gdLst/>
                <a:ahLst/>
                <a:cxnLst/>
                <a:rect l="l" t="t" r="r" b="b"/>
                <a:pathLst>
                  <a:path w="2774841" h="1676337">
                    <a:moveTo>
                      <a:pt x="85499" y="0"/>
                    </a:moveTo>
                    <a:lnTo>
                      <a:pt x="2689343" y="0"/>
                    </a:lnTo>
                    <a:cubicBezTo>
                      <a:pt x="2712018" y="0"/>
                      <a:pt x="2733765" y="9008"/>
                      <a:pt x="2749799" y="25042"/>
                    </a:cubicBezTo>
                    <a:cubicBezTo>
                      <a:pt x="2765834" y="41076"/>
                      <a:pt x="2774841" y="62823"/>
                      <a:pt x="2774841" y="85499"/>
                    </a:cubicBezTo>
                    <a:lnTo>
                      <a:pt x="2774841" y="1590839"/>
                    </a:lnTo>
                    <a:cubicBezTo>
                      <a:pt x="2774841" y="1638058"/>
                      <a:pt x="2736562" y="1676337"/>
                      <a:pt x="2689343" y="1676337"/>
                    </a:cubicBezTo>
                    <a:lnTo>
                      <a:pt x="85499" y="1676337"/>
                    </a:lnTo>
                    <a:cubicBezTo>
                      <a:pt x="62823" y="1676337"/>
                      <a:pt x="41076" y="1667329"/>
                      <a:pt x="25042" y="1651295"/>
                    </a:cubicBezTo>
                    <a:cubicBezTo>
                      <a:pt x="9008" y="1635261"/>
                      <a:pt x="0" y="1613514"/>
                      <a:pt x="0" y="1590839"/>
                    </a:cubicBezTo>
                    <a:lnTo>
                      <a:pt x="0" y="85499"/>
                    </a:lnTo>
                    <a:cubicBezTo>
                      <a:pt x="0" y="62823"/>
                      <a:pt x="9008" y="41076"/>
                      <a:pt x="25042" y="25042"/>
                    </a:cubicBezTo>
                    <a:cubicBezTo>
                      <a:pt x="41076" y="9008"/>
                      <a:pt x="62823" y="0"/>
                      <a:pt x="85499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2774841" cy="1733487"/>
              </a:xfrm>
              <a:prstGeom prst="rect">
                <a:avLst/>
              </a:prstGeom>
            </p:spPr>
            <p:txBody>
              <a:bodyPr lIns="55925" tIns="55925" rIns="55925" bIns="55925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4048237" y="1117690"/>
              <a:ext cx="11518050" cy="3707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1124"/>
                </a:lnSpc>
              </a:pPr>
              <a:r>
                <a:rPr lang="en-US" sz="7945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Unsere </a:t>
              </a:r>
            </a:p>
            <a:p>
              <a:pPr algn="ctr">
                <a:lnSpc>
                  <a:spcPts val="11124"/>
                </a:lnSpc>
              </a:pPr>
              <a:r>
                <a:rPr lang="en-US" sz="7945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Tablet-Regeln</a:t>
              </a:r>
            </a:p>
          </p:txBody>
        </p:sp>
        <p:sp>
          <p:nvSpPr>
            <p:cNvPr id="10" name="Freeform 10"/>
            <p:cNvSpPr/>
            <p:nvPr/>
          </p:nvSpPr>
          <p:spPr>
            <a:xfrm>
              <a:off x="5367626" y="5055950"/>
              <a:ext cx="8879272" cy="6244311"/>
            </a:xfrm>
            <a:custGeom>
              <a:avLst/>
              <a:gdLst/>
              <a:ahLst/>
              <a:cxnLst/>
              <a:rect l="l" t="t" r="r" b="b"/>
              <a:pathLst>
                <a:path w="8879272" h="6244311">
                  <a:moveTo>
                    <a:pt x="0" y="0"/>
                  </a:moveTo>
                  <a:lnTo>
                    <a:pt x="8879272" y="0"/>
                  </a:lnTo>
                  <a:lnTo>
                    <a:pt x="8879272" y="6244310"/>
                  </a:lnTo>
                  <a:lnTo>
                    <a:pt x="0" y="62443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Freeform 15"/>
          <p:cNvSpPr/>
          <p:nvPr/>
        </p:nvSpPr>
        <p:spPr>
          <a:xfrm rot="-5400000">
            <a:off x="10159355" y="9366586"/>
            <a:ext cx="2331610" cy="2331610"/>
          </a:xfrm>
          <a:custGeom>
            <a:avLst/>
            <a:gdLst/>
            <a:ahLst/>
            <a:cxnLst/>
            <a:rect l="l" t="t" r="r" b="b"/>
            <a:pathLst>
              <a:path w="2331610" h="2331610">
                <a:moveTo>
                  <a:pt x="0" y="0"/>
                </a:moveTo>
                <a:lnTo>
                  <a:pt x="2331610" y="0"/>
                </a:lnTo>
                <a:lnTo>
                  <a:pt x="2331610" y="2331610"/>
                </a:lnTo>
                <a:lnTo>
                  <a:pt x="0" y="23316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 rot="-5400000">
            <a:off x="3280286" y="6950862"/>
            <a:ext cx="6595079" cy="71630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Am Ende meiner Arbeit  schließe ich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alle Apps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und melde mich ab.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Freeform 15"/>
          <p:cNvSpPr/>
          <p:nvPr/>
        </p:nvSpPr>
        <p:spPr>
          <a:xfrm rot="-5400000">
            <a:off x="10297987" y="9743923"/>
            <a:ext cx="1896154" cy="1896154"/>
          </a:xfrm>
          <a:custGeom>
            <a:avLst/>
            <a:gdLst/>
            <a:ahLst/>
            <a:cxnLst/>
            <a:rect l="l" t="t" r="r" b="b"/>
            <a:pathLst>
              <a:path w="1896154" h="1896154">
                <a:moveTo>
                  <a:pt x="0" y="0"/>
                </a:moveTo>
                <a:lnTo>
                  <a:pt x="1896154" y="0"/>
                </a:lnTo>
                <a:lnTo>
                  <a:pt x="1896154" y="1896154"/>
                </a:lnTo>
                <a:lnTo>
                  <a:pt x="0" y="18961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 rot="-5400000">
            <a:off x="3198150" y="6950862"/>
            <a:ext cx="6640277" cy="71630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Ich achte auf den Ladestand  und schließe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das Tablet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bei Bedarf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zum Laden 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 rot="-5400000">
            <a:off x="3538209" y="6950862"/>
            <a:ext cx="5796576" cy="71630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Ich achte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auf mein Tablet und gehe sorgsam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damit um.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10018025" y="9550013"/>
            <a:ext cx="1964755" cy="1964755"/>
          </a:xfrm>
          <a:custGeom>
            <a:avLst/>
            <a:gdLst/>
            <a:ahLst/>
            <a:cxnLst/>
            <a:rect l="l" t="t" r="r" b="b"/>
            <a:pathLst>
              <a:path w="1964755" h="1964755">
                <a:moveTo>
                  <a:pt x="0" y="0"/>
                </a:moveTo>
                <a:lnTo>
                  <a:pt x="1964755" y="0"/>
                </a:lnTo>
                <a:lnTo>
                  <a:pt x="1964755" y="1964755"/>
                </a:lnTo>
                <a:lnTo>
                  <a:pt x="0" y="19647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Freeform 15"/>
          <p:cNvSpPr/>
          <p:nvPr/>
        </p:nvSpPr>
        <p:spPr>
          <a:xfrm rot="-5400000">
            <a:off x="9063920" y="9588111"/>
            <a:ext cx="2207778" cy="2207778"/>
          </a:xfrm>
          <a:custGeom>
            <a:avLst/>
            <a:gdLst/>
            <a:ahLst/>
            <a:cxnLst/>
            <a:rect l="l" t="t" r="r" b="b"/>
            <a:pathLst>
              <a:path w="2207778" h="2207778">
                <a:moveTo>
                  <a:pt x="0" y="0"/>
                </a:moveTo>
                <a:lnTo>
                  <a:pt x="2207778" y="0"/>
                </a:lnTo>
                <a:lnTo>
                  <a:pt x="2207778" y="2207778"/>
                </a:lnTo>
                <a:lnTo>
                  <a:pt x="0" y="22077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 rot="-5400000">
            <a:off x="2746258" y="7570192"/>
            <a:ext cx="6191138" cy="5973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Bei der Arbeit mit dem Tablet esse und trinke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ich nicht.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 rot="-5400000">
            <a:off x="2978032" y="7545531"/>
            <a:ext cx="5796576" cy="5973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Ich benutze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das Tablet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nur dann,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wenn es   erlaubt ist.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10434605" y="10148781"/>
            <a:ext cx="1358047" cy="1086437"/>
          </a:xfrm>
          <a:custGeom>
            <a:avLst/>
            <a:gdLst/>
            <a:ahLst/>
            <a:cxnLst/>
            <a:rect l="l" t="t" r="r" b="b"/>
            <a:pathLst>
              <a:path w="1358047" h="1086437">
                <a:moveTo>
                  <a:pt x="0" y="0"/>
                </a:moveTo>
                <a:lnTo>
                  <a:pt x="1358047" y="0"/>
                </a:lnTo>
                <a:lnTo>
                  <a:pt x="1358047" y="1086438"/>
                </a:lnTo>
                <a:lnTo>
                  <a:pt x="0" y="10864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 rot="-5400000">
            <a:off x="2958330" y="8140200"/>
            <a:ext cx="5796576" cy="47843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Mein Passwort verrate ich niemandem.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9381415" y="9776875"/>
            <a:ext cx="1511031" cy="1511031"/>
          </a:xfrm>
          <a:custGeom>
            <a:avLst/>
            <a:gdLst/>
            <a:ahLst/>
            <a:cxnLst/>
            <a:rect l="l" t="t" r="r" b="b"/>
            <a:pathLst>
              <a:path w="1511031" h="1511031">
                <a:moveTo>
                  <a:pt x="0" y="0"/>
                </a:moveTo>
                <a:lnTo>
                  <a:pt x="1511030" y="0"/>
                </a:lnTo>
                <a:lnTo>
                  <a:pt x="1511030" y="1511031"/>
                </a:lnTo>
                <a:lnTo>
                  <a:pt x="0" y="15110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 rot="-5400000">
            <a:off x="2860114" y="6914612"/>
            <a:ext cx="6821070" cy="71630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Ich darf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nur die Apps öffnen,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die für meine Aufgaben wichtig sind.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10424182" y="9001271"/>
            <a:ext cx="1094149" cy="1094149"/>
          </a:xfrm>
          <a:custGeom>
            <a:avLst/>
            <a:gdLst/>
            <a:ahLst/>
            <a:cxnLst/>
            <a:rect l="l" t="t" r="r" b="b"/>
            <a:pathLst>
              <a:path w="1094149" h="1094149">
                <a:moveTo>
                  <a:pt x="0" y="0"/>
                </a:moveTo>
                <a:lnTo>
                  <a:pt x="1094149" y="0"/>
                </a:lnTo>
                <a:lnTo>
                  <a:pt x="1094149" y="1094149"/>
                </a:lnTo>
                <a:lnTo>
                  <a:pt x="0" y="10941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Freeform 17"/>
          <p:cNvSpPr/>
          <p:nvPr/>
        </p:nvSpPr>
        <p:spPr>
          <a:xfrm rot="-5400000">
            <a:off x="10095609" y="10806563"/>
            <a:ext cx="1751296" cy="1401037"/>
          </a:xfrm>
          <a:custGeom>
            <a:avLst/>
            <a:gdLst/>
            <a:ahLst/>
            <a:cxnLst/>
            <a:rect l="l" t="t" r="r" b="b"/>
            <a:pathLst>
              <a:path w="1751296" h="1401037">
                <a:moveTo>
                  <a:pt x="0" y="0"/>
                </a:moveTo>
                <a:lnTo>
                  <a:pt x="1751296" y="0"/>
                </a:lnTo>
                <a:lnTo>
                  <a:pt x="1751296" y="1401037"/>
                </a:lnTo>
                <a:lnTo>
                  <a:pt x="0" y="14010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 rot="-5400000">
            <a:off x="3143688" y="7545531"/>
            <a:ext cx="6067765" cy="5973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Bei unbekannten Hinweisen  frage ich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die Lehrkraft.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9573956" y="9659353"/>
            <a:ext cx="2065072" cy="1642902"/>
          </a:xfrm>
          <a:custGeom>
            <a:avLst/>
            <a:gdLst/>
            <a:ahLst/>
            <a:cxnLst/>
            <a:rect l="l" t="t" r="r" b="b"/>
            <a:pathLst>
              <a:path w="2065072" h="1642902">
                <a:moveTo>
                  <a:pt x="0" y="0"/>
                </a:moveTo>
                <a:lnTo>
                  <a:pt x="2065072" y="0"/>
                </a:lnTo>
                <a:lnTo>
                  <a:pt x="2065072" y="1642902"/>
                </a:lnTo>
                <a:lnTo>
                  <a:pt x="0" y="16429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TextBox 15"/>
          <p:cNvSpPr txBox="1"/>
          <p:nvPr/>
        </p:nvSpPr>
        <p:spPr>
          <a:xfrm rot="-5400000">
            <a:off x="3200644" y="6950862"/>
            <a:ext cx="6760806" cy="71630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Fotos, Videos und Audio-aufnahmen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von anderen mache ich nur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mit Erlaubnis.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10693007" y="11964951"/>
            <a:ext cx="1168031" cy="1168031"/>
          </a:xfrm>
          <a:custGeom>
            <a:avLst/>
            <a:gdLst/>
            <a:ahLst/>
            <a:cxnLst/>
            <a:rect l="l" t="t" r="r" b="b"/>
            <a:pathLst>
              <a:path w="1168031" h="1168031">
                <a:moveTo>
                  <a:pt x="0" y="0"/>
                </a:moveTo>
                <a:lnTo>
                  <a:pt x="1168031" y="0"/>
                </a:lnTo>
                <a:lnTo>
                  <a:pt x="1168031" y="1168031"/>
                </a:lnTo>
                <a:lnTo>
                  <a:pt x="0" y="11680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Freeform 17"/>
          <p:cNvSpPr/>
          <p:nvPr/>
        </p:nvSpPr>
        <p:spPr>
          <a:xfrm rot="-5400000">
            <a:off x="10601850" y="8251018"/>
            <a:ext cx="1166435" cy="1166435"/>
          </a:xfrm>
          <a:custGeom>
            <a:avLst/>
            <a:gdLst/>
            <a:ahLst/>
            <a:cxnLst/>
            <a:rect l="l" t="t" r="r" b="b"/>
            <a:pathLst>
              <a:path w="1166435" h="1166435">
                <a:moveTo>
                  <a:pt x="0" y="0"/>
                </a:moveTo>
                <a:lnTo>
                  <a:pt x="1166435" y="0"/>
                </a:lnTo>
                <a:lnTo>
                  <a:pt x="1166435" y="1166435"/>
                </a:lnTo>
                <a:lnTo>
                  <a:pt x="0" y="11664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8" name="Freeform 18"/>
          <p:cNvSpPr/>
          <p:nvPr/>
        </p:nvSpPr>
        <p:spPr>
          <a:xfrm rot="-5400000">
            <a:off x="10424600" y="10018743"/>
            <a:ext cx="1520935" cy="1351942"/>
          </a:xfrm>
          <a:custGeom>
            <a:avLst/>
            <a:gdLst/>
            <a:ahLst/>
            <a:cxnLst/>
            <a:rect l="l" t="t" r="r" b="b"/>
            <a:pathLst>
              <a:path w="1520935" h="1351942">
                <a:moveTo>
                  <a:pt x="0" y="0"/>
                </a:moveTo>
                <a:lnTo>
                  <a:pt x="1520935" y="0"/>
                </a:lnTo>
                <a:lnTo>
                  <a:pt x="1520935" y="1351942"/>
                </a:lnTo>
                <a:lnTo>
                  <a:pt x="0" y="13519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3429510" y="4763657"/>
            <a:ext cx="8540351" cy="11537467"/>
            <a:chOff x="0" y="0"/>
            <a:chExt cx="11387135" cy="15383289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1387135" cy="15383289"/>
              <a:chOff x="0" y="0"/>
              <a:chExt cx="1752805" cy="23679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752805" cy="2367927"/>
              </a:xfrm>
              <a:custGeom>
                <a:avLst/>
                <a:gdLst/>
                <a:ahLst/>
                <a:cxnLst/>
                <a:rect l="l" t="t" r="r" b="b"/>
                <a:pathLst>
                  <a:path w="1752805" h="2367927">
                    <a:moveTo>
                      <a:pt x="53904" y="0"/>
                    </a:moveTo>
                    <a:lnTo>
                      <a:pt x="1698900" y="0"/>
                    </a:lnTo>
                    <a:cubicBezTo>
                      <a:pt x="1713197" y="0"/>
                      <a:pt x="1726908" y="5679"/>
                      <a:pt x="1737017" y="15788"/>
                    </a:cubicBezTo>
                    <a:cubicBezTo>
                      <a:pt x="1747126" y="25897"/>
                      <a:pt x="1752805" y="39608"/>
                      <a:pt x="1752805" y="53904"/>
                    </a:cubicBezTo>
                    <a:lnTo>
                      <a:pt x="1752805" y="2314022"/>
                    </a:lnTo>
                    <a:cubicBezTo>
                      <a:pt x="1752805" y="2343793"/>
                      <a:pt x="1728671" y="2367927"/>
                      <a:pt x="1698900" y="2367927"/>
                    </a:cubicBezTo>
                    <a:lnTo>
                      <a:pt x="53904" y="2367927"/>
                    </a:lnTo>
                    <a:cubicBezTo>
                      <a:pt x="39608" y="2367927"/>
                      <a:pt x="25897" y="2362248"/>
                      <a:pt x="15788" y="2352139"/>
                    </a:cubicBezTo>
                    <a:cubicBezTo>
                      <a:pt x="5679" y="2342030"/>
                      <a:pt x="0" y="2328319"/>
                      <a:pt x="0" y="2314022"/>
                    </a:cubicBezTo>
                    <a:lnTo>
                      <a:pt x="0" y="53904"/>
                    </a:lnTo>
                    <a:cubicBezTo>
                      <a:pt x="0" y="39608"/>
                      <a:pt x="5679" y="25897"/>
                      <a:pt x="15788" y="15788"/>
                    </a:cubicBezTo>
                    <a:cubicBezTo>
                      <a:pt x="25897" y="5679"/>
                      <a:pt x="39608" y="0"/>
                      <a:pt x="53904" y="0"/>
                    </a:cubicBezTo>
                    <a:close/>
                  </a:path>
                </a:pathLst>
              </a:custGeom>
              <a:solidFill>
                <a:srgbClr val="535353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57150"/>
                <a:ext cx="1752805" cy="24250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30852" y="676626"/>
              <a:ext cx="10125430" cy="13470277"/>
              <a:chOff x="0" y="0"/>
              <a:chExt cx="822845" cy="109461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22845" cy="1094619"/>
              </a:xfrm>
              <a:custGeom>
                <a:avLst/>
                <a:gdLst/>
                <a:ahLst/>
                <a:cxnLst/>
                <a:rect l="l" t="t" r="r" b="b"/>
                <a:pathLst>
                  <a:path w="822845" h="1094619">
                    <a:moveTo>
                      <a:pt x="822845" y="101036"/>
                    </a:moveTo>
                    <a:lnTo>
                      <a:pt x="822845" y="993584"/>
                    </a:lnTo>
                    <a:cubicBezTo>
                      <a:pt x="822845" y="1020380"/>
                      <a:pt x="812200" y="1046079"/>
                      <a:pt x="793252" y="1065027"/>
                    </a:cubicBezTo>
                    <a:cubicBezTo>
                      <a:pt x="774304" y="1083975"/>
                      <a:pt x="748605" y="1094619"/>
                      <a:pt x="721809" y="1094619"/>
                    </a:cubicBezTo>
                    <a:lnTo>
                      <a:pt x="101036" y="1094619"/>
                    </a:lnTo>
                    <a:cubicBezTo>
                      <a:pt x="74239" y="1094619"/>
                      <a:pt x="48540" y="1083975"/>
                      <a:pt x="29593" y="1065027"/>
                    </a:cubicBezTo>
                    <a:cubicBezTo>
                      <a:pt x="10645" y="1046079"/>
                      <a:pt x="0" y="1020380"/>
                      <a:pt x="0" y="993584"/>
                    </a:cubicBezTo>
                    <a:lnTo>
                      <a:pt x="0" y="101036"/>
                    </a:lnTo>
                    <a:cubicBezTo>
                      <a:pt x="0" y="74239"/>
                      <a:pt x="10645" y="48540"/>
                      <a:pt x="29593" y="29593"/>
                    </a:cubicBezTo>
                    <a:cubicBezTo>
                      <a:pt x="48540" y="10645"/>
                      <a:pt x="74239" y="0"/>
                      <a:pt x="101036" y="0"/>
                    </a:cubicBezTo>
                    <a:lnTo>
                      <a:pt x="721809" y="0"/>
                    </a:lnTo>
                    <a:cubicBezTo>
                      <a:pt x="777610" y="0"/>
                      <a:pt x="822845" y="45235"/>
                      <a:pt x="822845" y="10103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DFFD8">
                      <a:alpha val="100000"/>
                    </a:srgbClr>
                  </a:gs>
                  <a:gs pos="100000">
                    <a:srgbClr val="94B9FF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57150"/>
                <a:ext cx="822845" cy="11517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0852" y="676626"/>
              <a:ext cx="10161813" cy="13509022"/>
              <a:chOff x="0" y="0"/>
              <a:chExt cx="1057666" cy="140605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057666" cy="1406052"/>
              </a:xfrm>
              <a:custGeom>
                <a:avLst/>
                <a:gdLst/>
                <a:ahLst/>
                <a:cxnLst/>
                <a:rect l="l" t="t" r="r" b="b"/>
                <a:pathLst>
                  <a:path w="1057666" h="1406052">
                    <a:moveTo>
                      <a:pt x="100674" y="0"/>
                    </a:moveTo>
                    <a:lnTo>
                      <a:pt x="956992" y="0"/>
                    </a:lnTo>
                    <a:cubicBezTo>
                      <a:pt x="983693" y="0"/>
                      <a:pt x="1009299" y="10607"/>
                      <a:pt x="1028179" y="29487"/>
                    </a:cubicBezTo>
                    <a:cubicBezTo>
                      <a:pt x="1047059" y="48367"/>
                      <a:pt x="1057666" y="73973"/>
                      <a:pt x="1057666" y="100674"/>
                    </a:cubicBezTo>
                    <a:lnTo>
                      <a:pt x="1057666" y="1305378"/>
                    </a:lnTo>
                    <a:cubicBezTo>
                      <a:pt x="1057666" y="1360979"/>
                      <a:pt x="1012593" y="1406052"/>
                      <a:pt x="956992" y="1406052"/>
                    </a:cubicBezTo>
                    <a:lnTo>
                      <a:pt x="100674" y="1406052"/>
                    </a:lnTo>
                    <a:cubicBezTo>
                      <a:pt x="45073" y="1406052"/>
                      <a:pt x="0" y="1360979"/>
                      <a:pt x="0" y="1305378"/>
                    </a:cubicBezTo>
                    <a:lnTo>
                      <a:pt x="0" y="100674"/>
                    </a:lnTo>
                    <a:cubicBezTo>
                      <a:pt x="0" y="45073"/>
                      <a:pt x="45073" y="0"/>
                      <a:pt x="1006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703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104775"/>
                <a:ext cx="1057666" cy="1510827"/>
              </a:xfrm>
              <a:prstGeom prst="rect">
                <a:avLst/>
              </a:prstGeom>
            </p:spPr>
            <p:txBody>
              <a:bodyPr lIns="37564" tIns="37564" rIns="37564" bIns="37564" rtlCol="0" anchor="ctr"/>
              <a:lstStyle/>
              <a:p>
                <a:pPr algn="ctr">
                  <a:lnSpc>
                    <a:spcPts val="4767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301078" y="14351182"/>
              <a:ext cx="784980" cy="650789"/>
              <a:chOff x="0" y="0"/>
              <a:chExt cx="120831" cy="10017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20831" cy="100175"/>
              </a:xfrm>
              <a:custGeom>
                <a:avLst/>
                <a:gdLst/>
                <a:ahLst/>
                <a:cxnLst/>
                <a:rect l="l" t="t" r="r" b="b"/>
                <a:pathLst>
                  <a:path w="120831" h="100175">
                    <a:moveTo>
                      <a:pt x="50087" y="0"/>
                    </a:moveTo>
                    <a:lnTo>
                      <a:pt x="70743" y="0"/>
                    </a:lnTo>
                    <a:cubicBezTo>
                      <a:pt x="84027" y="0"/>
                      <a:pt x="96767" y="5277"/>
                      <a:pt x="106160" y="14670"/>
                    </a:cubicBezTo>
                    <a:cubicBezTo>
                      <a:pt x="115554" y="24064"/>
                      <a:pt x="120831" y="36803"/>
                      <a:pt x="120831" y="50087"/>
                    </a:cubicBezTo>
                    <a:lnTo>
                      <a:pt x="120831" y="50087"/>
                    </a:lnTo>
                    <a:cubicBezTo>
                      <a:pt x="120831" y="77750"/>
                      <a:pt x="98406" y="100175"/>
                      <a:pt x="70743" y="100175"/>
                    </a:cubicBezTo>
                    <a:lnTo>
                      <a:pt x="50087" y="100175"/>
                    </a:lnTo>
                    <a:cubicBezTo>
                      <a:pt x="36803" y="100175"/>
                      <a:pt x="24064" y="94898"/>
                      <a:pt x="14670" y="85505"/>
                    </a:cubicBezTo>
                    <a:cubicBezTo>
                      <a:pt x="5277" y="76111"/>
                      <a:pt x="0" y="63371"/>
                      <a:pt x="0" y="50087"/>
                    </a:cubicBezTo>
                    <a:lnTo>
                      <a:pt x="0" y="50087"/>
                    </a:lnTo>
                    <a:cubicBezTo>
                      <a:pt x="0" y="36803"/>
                      <a:pt x="5277" y="24064"/>
                      <a:pt x="14670" y="14670"/>
                    </a:cubicBezTo>
                    <a:cubicBezTo>
                      <a:pt x="24064" y="5277"/>
                      <a:pt x="36803" y="0"/>
                      <a:pt x="50087" y="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7030" cap="sq">
                <a:solidFill>
                  <a:srgbClr val="B4B4B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57150"/>
                <a:ext cx="120831" cy="1573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67"/>
                  </a:lnSpc>
                </a:pPr>
                <a:endParaRPr/>
              </a:p>
            </p:txBody>
          </p:sp>
        </p:grpSp>
      </p:grpSp>
      <p:sp>
        <p:nvSpPr>
          <p:cNvPr id="15" name="Freeform 15"/>
          <p:cNvSpPr/>
          <p:nvPr/>
        </p:nvSpPr>
        <p:spPr>
          <a:xfrm rot="-5400000">
            <a:off x="9713665" y="9714444"/>
            <a:ext cx="1635892" cy="1635892"/>
          </a:xfrm>
          <a:custGeom>
            <a:avLst/>
            <a:gdLst/>
            <a:ahLst/>
            <a:cxnLst/>
            <a:rect l="l" t="t" r="r" b="b"/>
            <a:pathLst>
              <a:path w="1635892" h="1635892">
                <a:moveTo>
                  <a:pt x="0" y="0"/>
                </a:moveTo>
                <a:lnTo>
                  <a:pt x="1635892" y="0"/>
                </a:lnTo>
                <a:lnTo>
                  <a:pt x="1635892" y="1635893"/>
                </a:lnTo>
                <a:lnTo>
                  <a:pt x="0" y="16358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 rot="-5400000">
            <a:off x="3109078" y="7545531"/>
            <a:ext cx="5796576" cy="5973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Wenn ich </a:t>
            </a:r>
          </a:p>
          <a:p>
            <a:pPr algn="ctr">
              <a:lnSpc>
                <a:spcPts val="9535"/>
              </a:lnSpc>
            </a:pPr>
            <a:r>
              <a:rPr lang="en-US" sz="681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etwas anhöre, benutze ich Kopfhörer.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Macintosh PowerPoint</Application>
  <PresentationFormat>Benutzerdefiniert</PresentationFormat>
  <Paragraphs>29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Calibri</vt:lpstr>
      <vt:lpstr>Arial</vt:lpstr>
      <vt:lpstr>Poppins Bold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Unsere Tabletregeln</dc:title>
  <cp:lastModifiedBy>Marion Weigelt</cp:lastModifiedBy>
  <cp:revision>1</cp:revision>
  <dcterms:created xsi:type="dcterms:W3CDTF">2006-08-16T00:00:00Z</dcterms:created>
  <dcterms:modified xsi:type="dcterms:W3CDTF">2025-09-11T14:47:48Z</dcterms:modified>
  <dc:identifier>DAGtIspKbjM</dc:identifier>
</cp:coreProperties>
</file>