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Lexend Deca" pitchFamily="2" charset="77"/>
      <p:regular r:id="rId4"/>
      <p:bold r:id="rId5"/>
    </p:embeddedFont>
    <p:embeddedFont>
      <p:font typeface="Poppins" pitchFamily="2" charset="77"/>
      <p:regular r:id="rId6"/>
      <p:bold r:id="rId7"/>
      <p:italic r:id="rId8"/>
      <p:boldItalic r:id="rId9"/>
    </p:embeddedFont>
    <p:embeddedFont>
      <p:font typeface="Poppins 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416" y="5415794"/>
            <a:ext cx="6856656" cy="4883754"/>
            <a:chOff x="0" y="0"/>
            <a:chExt cx="9142208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27177" cy="6511672"/>
              <a:chOff x="0" y="0"/>
              <a:chExt cx="2426352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52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26352" h="1750227">
                    <a:moveTo>
                      <a:pt x="22870" y="0"/>
                    </a:moveTo>
                    <a:lnTo>
                      <a:pt x="2403483" y="0"/>
                    </a:lnTo>
                    <a:cubicBezTo>
                      <a:pt x="2409548" y="0"/>
                      <a:pt x="2415365" y="2410"/>
                      <a:pt x="2419654" y="6698"/>
                    </a:cubicBezTo>
                    <a:cubicBezTo>
                      <a:pt x="2423943" y="10987"/>
                      <a:pt x="2426352" y="16804"/>
                      <a:pt x="2426352" y="22870"/>
                    </a:cubicBezTo>
                    <a:lnTo>
                      <a:pt x="2426352" y="1727357"/>
                    </a:lnTo>
                    <a:cubicBezTo>
                      <a:pt x="2426352" y="1733423"/>
                      <a:pt x="2423943" y="1739240"/>
                      <a:pt x="2419654" y="1743529"/>
                    </a:cubicBezTo>
                    <a:cubicBezTo>
                      <a:pt x="2415365" y="1747818"/>
                      <a:pt x="2409548" y="1750227"/>
                      <a:pt x="2403483" y="1750227"/>
                    </a:cubicBezTo>
                    <a:lnTo>
                      <a:pt x="22870" y="1750227"/>
                    </a:lnTo>
                    <a:cubicBezTo>
                      <a:pt x="16804" y="1750227"/>
                      <a:pt x="10987" y="1747818"/>
                      <a:pt x="6698" y="1743529"/>
                    </a:cubicBezTo>
                    <a:cubicBezTo>
                      <a:pt x="2410" y="1739240"/>
                      <a:pt x="0" y="1733423"/>
                      <a:pt x="0" y="1727357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26352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5299" y="0"/>
              <a:ext cx="8977071" cy="1884603"/>
              <a:chOff x="0" y="0"/>
              <a:chExt cx="2421668" cy="50839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21668" cy="508393"/>
              </a:xfrm>
              <a:custGeom>
                <a:avLst/>
                <a:gdLst/>
                <a:ahLst/>
                <a:cxnLst/>
                <a:rect l="l" t="t" r="r" b="b"/>
                <a:pathLst>
                  <a:path w="2421668" h="508393">
                    <a:moveTo>
                      <a:pt x="22998" y="0"/>
                    </a:moveTo>
                    <a:lnTo>
                      <a:pt x="2398670" y="0"/>
                    </a:lnTo>
                    <a:cubicBezTo>
                      <a:pt x="2404770" y="0"/>
                      <a:pt x="2410619" y="2423"/>
                      <a:pt x="2414932" y="6736"/>
                    </a:cubicBezTo>
                    <a:cubicBezTo>
                      <a:pt x="2419245" y="11049"/>
                      <a:pt x="2421668" y="16898"/>
                      <a:pt x="2421668" y="22998"/>
                    </a:cubicBezTo>
                    <a:lnTo>
                      <a:pt x="2421668" y="485396"/>
                    </a:lnTo>
                    <a:cubicBezTo>
                      <a:pt x="2421668" y="498097"/>
                      <a:pt x="2411371" y="508393"/>
                      <a:pt x="2398670" y="508393"/>
                    </a:cubicBezTo>
                    <a:lnTo>
                      <a:pt x="22998" y="508393"/>
                    </a:lnTo>
                    <a:cubicBezTo>
                      <a:pt x="16898" y="508393"/>
                      <a:pt x="11049" y="505970"/>
                      <a:pt x="6736" y="501658"/>
                    </a:cubicBezTo>
                    <a:cubicBezTo>
                      <a:pt x="2423" y="497345"/>
                      <a:pt x="0" y="491495"/>
                      <a:pt x="0" y="485396"/>
                    </a:cubicBezTo>
                    <a:lnTo>
                      <a:pt x="0" y="22998"/>
                    </a:lnTo>
                    <a:cubicBezTo>
                      <a:pt x="0" y="16898"/>
                      <a:pt x="2423" y="11049"/>
                      <a:pt x="6736" y="6736"/>
                    </a:cubicBezTo>
                    <a:cubicBezTo>
                      <a:pt x="11049" y="2423"/>
                      <a:pt x="16898" y="0"/>
                      <a:pt x="2299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21668" cy="53696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4779" y="1431844"/>
              <a:ext cx="8977592" cy="761007"/>
              <a:chOff x="0" y="0"/>
              <a:chExt cx="2421808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1808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21808" h="205290">
                    <a:moveTo>
                      <a:pt x="0" y="0"/>
                    </a:moveTo>
                    <a:lnTo>
                      <a:pt x="2421808" y="0"/>
                    </a:lnTo>
                    <a:lnTo>
                      <a:pt x="2421808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1808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04439" y="158858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983828" y="4155842"/>
              <a:ext cx="2130019" cy="1962286"/>
            </a:xfrm>
            <a:custGeom>
              <a:avLst/>
              <a:gdLst/>
              <a:ahLst/>
              <a:cxnLst/>
              <a:rect l="l" t="t" r="r" b="b"/>
              <a:pathLst>
                <a:path w="2130019" h="1962286">
                  <a:moveTo>
                    <a:pt x="0" y="0"/>
                  </a:moveTo>
                  <a:lnTo>
                    <a:pt x="2130019" y="0"/>
                  </a:lnTo>
                  <a:lnTo>
                    <a:pt x="2130019" y="1962286"/>
                  </a:lnTo>
                  <a:lnTo>
                    <a:pt x="0" y="1962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623831" y="2192851"/>
              <a:ext cx="2518378" cy="2536819"/>
            </a:xfrm>
            <a:custGeom>
              <a:avLst/>
              <a:gdLst/>
              <a:ahLst/>
              <a:cxnLst/>
              <a:rect l="l" t="t" r="r" b="b"/>
              <a:pathLst>
                <a:path w="2518378" h="2536819">
                  <a:moveTo>
                    <a:pt x="0" y="0"/>
                  </a:moveTo>
                  <a:lnTo>
                    <a:pt x="2518377" y="0"/>
                  </a:lnTo>
                  <a:lnTo>
                    <a:pt x="2518377" y="2536820"/>
                  </a:lnTo>
                  <a:lnTo>
                    <a:pt x="0" y="2536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73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703282" y="2238925"/>
              <a:ext cx="2128530" cy="2128530"/>
            </a:xfrm>
            <a:custGeom>
              <a:avLst/>
              <a:gdLst/>
              <a:ahLst/>
              <a:cxnLst/>
              <a:rect l="l" t="t" r="r" b="b"/>
              <a:pathLst>
                <a:path w="2128530" h="2128530">
                  <a:moveTo>
                    <a:pt x="0" y="0"/>
                  </a:moveTo>
                  <a:lnTo>
                    <a:pt x="2128530" y="0"/>
                  </a:lnTo>
                  <a:lnTo>
                    <a:pt x="2128530" y="2128530"/>
                  </a:lnTo>
                  <a:lnTo>
                    <a:pt x="0" y="212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03564" y="4107479"/>
              <a:ext cx="2380264" cy="2380264"/>
            </a:xfrm>
            <a:custGeom>
              <a:avLst/>
              <a:gdLst/>
              <a:ahLst/>
              <a:cxnLst/>
              <a:rect l="l" t="t" r="r" b="b"/>
              <a:pathLst>
                <a:path w="2380264" h="2380264">
                  <a:moveTo>
                    <a:pt x="0" y="0"/>
                  </a:moveTo>
                  <a:lnTo>
                    <a:pt x="2380264" y="0"/>
                  </a:lnTo>
                  <a:lnTo>
                    <a:pt x="2380264" y="2380264"/>
                  </a:lnTo>
                  <a:lnTo>
                    <a:pt x="0" y="238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23026" y="2228442"/>
              <a:ext cx="1927400" cy="1927400"/>
            </a:xfrm>
            <a:custGeom>
              <a:avLst/>
              <a:gdLst/>
              <a:ahLst/>
              <a:cxnLst/>
              <a:rect l="l" t="t" r="r" b="b"/>
              <a:pathLst>
                <a:path w="1927400" h="1927400">
                  <a:moveTo>
                    <a:pt x="0" y="0"/>
                  </a:moveTo>
                  <a:lnTo>
                    <a:pt x="1927400" y="0"/>
                  </a:lnTo>
                  <a:lnTo>
                    <a:pt x="1927400" y="1927400"/>
                  </a:lnTo>
                  <a:lnTo>
                    <a:pt x="0" y="192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14869" y="1960803"/>
              <a:ext cx="2019532" cy="2480768"/>
            </a:xfrm>
            <a:custGeom>
              <a:avLst/>
              <a:gdLst/>
              <a:ahLst/>
              <a:cxnLst/>
              <a:rect l="l" t="t" r="r" b="b"/>
              <a:pathLst>
                <a:path w="2019532" h="2480768">
                  <a:moveTo>
                    <a:pt x="0" y="0"/>
                  </a:moveTo>
                  <a:lnTo>
                    <a:pt x="2019532" y="0"/>
                  </a:lnTo>
                  <a:lnTo>
                    <a:pt x="2019532" y="2480769"/>
                  </a:lnTo>
                  <a:lnTo>
                    <a:pt x="0" y="2480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497901" y="4392855"/>
              <a:ext cx="1936757" cy="1936757"/>
            </a:xfrm>
            <a:custGeom>
              <a:avLst/>
              <a:gdLst/>
              <a:ahLst/>
              <a:cxnLst/>
              <a:rect l="l" t="t" r="r" b="b"/>
              <a:pathLst>
                <a:path w="1936757" h="1936757">
                  <a:moveTo>
                    <a:pt x="0" y="0"/>
                  </a:moveTo>
                  <a:lnTo>
                    <a:pt x="1936757" y="0"/>
                  </a:lnTo>
                  <a:lnTo>
                    <a:pt x="1936757" y="1936757"/>
                  </a:lnTo>
                  <a:lnTo>
                    <a:pt x="0" y="193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70084" y="1637748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Erkläre.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40342" y="35638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6623831" y="1580564"/>
              <a:ext cx="778958" cy="463568"/>
            </a:xfrm>
            <a:custGeom>
              <a:avLst/>
              <a:gdLst/>
              <a:ahLst/>
              <a:cxnLst/>
              <a:rect l="l" t="t" r="r" b="b"/>
              <a:pathLst>
                <a:path w="778958" h="463568">
                  <a:moveTo>
                    <a:pt x="778957" y="0"/>
                  </a:moveTo>
                  <a:lnTo>
                    <a:pt x="0" y="0"/>
                  </a:lnTo>
                  <a:lnTo>
                    <a:pt x="0" y="463568"/>
                  </a:lnTo>
                  <a:lnTo>
                    <a:pt x="778957" y="463568"/>
                  </a:lnTo>
                  <a:lnTo>
                    <a:pt x="778957" y="0"/>
                  </a:lnTo>
                  <a:close/>
                </a:path>
              </a:pathLst>
            </a:custGeom>
            <a:blipFill>
              <a:blip r:embed="rId11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2416" y="256536"/>
            <a:ext cx="6856656" cy="4883754"/>
            <a:chOff x="0" y="0"/>
            <a:chExt cx="9142208" cy="651167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027177" cy="6511672"/>
              <a:chOff x="0" y="0"/>
              <a:chExt cx="2426352" cy="175022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26352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26352" h="1750227">
                    <a:moveTo>
                      <a:pt x="22870" y="0"/>
                    </a:moveTo>
                    <a:lnTo>
                      <a:pt x="2403483" y="0"/>
                    </a:lnTo>
                    <a:cubicBezTo>
                      <a:pt x="2409548" y="0"/>
                      <a:pt x="2415365" y="2410"/>
                      <a:pt x="2419654" y="6698"/>
                    </a:cubicBezTo>
                    <a:cubicBezTo>
                      <a:pt x="2423943" y="10987"/>
                      <a:pt x="2426352" y="16804"/>
                      <a:pt x="2426352" y="22870"/>
                    </a:cubicBezTo>
                    <a:lnTo>
                      <a:pt x="2426352" y="1727357"/>
                    </a:lnTo>
                    <a:cubicBezTo>
                      <a:pt x="2426352" y="1733423"/>
                      <a:pt x="2423943" y="1739240"/>
                      <a:pt x="2419654" y="1743529"/>
                    </a:cubicBezTo>
                    <a:cubicBezTo>
                      <a:pt x="2415365" y="1747818"/>
                      <a:pt x="2409548" y="1750227"/>
                      <a:pt x="2403483" y="1750227"/>
                    </a:cubicBezTo>
                    <a:lnTo>
                      <a:pt x="22870" y="1750227"/>
                    </a:lnTo>
                    <a:cubicBezTo>
                      <a:pt x="16804" y="1750227"/>
                      <a:pt x="10987" y="1747818"/>
                      <a:pt x="6698" y="1743529"/>
                    </a:cubicBezTo>
                    <a:cubicBezTo>
                      <a:pt x="2410" y="1739240"/>
                      <a:pt x="0" y="1733423"/>
                      <a:pt x="0" y="1727357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26352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5299" y="0"/>
              <a:ext cx="8977071" cy="1884603"/>
              <a:chOff x="0" y="0"/>
              <a:chExt cx="2421668" cy="50839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21668" cy="508393"/>
              </a:xfrm>
              <a:custGeom>
                <a:avLst/>
                <a:gdLst/>
                <a:ahLst/>
                <a:cxnLst/>
                <a:rect l="l" t="t" r="r" b="b"/>
                <a:pathLst>
                  <a:path w="2421668" h="508393">
                    <a:moveTo>
                      <a:pt x="22998" y="0"/>
                    </a:moveTo>
                    <a:lnTo>
                      <a:pt x="2398670" y="0"/>
                    </a:lnTo>
                    <a:cubicBezTo>
                      <a:pt x="2404770" y="0"/>
                      <a:pt x="2410619" y="2423"/>
                      <a:pt x="2414932" y="6736"/>
                    </a:cubicBezTo>
                    <a:cubicBezTo>
                      <a:pt x="2419245" y="11049"/>
                      <a:pt x="2421668" y="16898"/>
                      <a:pt x="2421668" y="22998"/>
                    </a:cubicBezTo>
                    <a:lnTo>
                      <a:pt x="2421668" y="485396"/>
                    </a:lnTo>
                    <a:cubicBezTo>
                      <a:pt x="2421668" y="498097"/>
                      <a:pt x="2411371" y="508393"/>
                      <a:pt x="2398670" y="508393"/>
                    </a:cubicBezTo>
                    <a:lnTo>
                      <a:pt x="22998" y="508393"/>
                    </a:lnTo>
                    <a:cubicBezTo>
                      <a:pt x="16898" y="508393"/>
                      <a:pt x="11049" y="505970"/>
                      <a:pt x="6736" y="501658"/>
                    </a:cubicBezTo>
                    <a:cubicBezTo>
                      <a:pt x="2423" y="497345"/>
                      <a:pt x="0" y="491495"/>
                      <a:pt x="0" y="485396"/>
                    </a:cubicBezTo>
                    <a:lnTo>
                      <a:pt x="0" y="22998"/>
                    </a:lnTo>
                    <a:cubicBezTo>
                      <a:pt x="0" y="16898"/>
                      <a:pt x="2423" y="11049"/>
                      <a:pt x="6736" y="6736"/>
                    </a:cubicBezTo>
                    <a:cubicBezTo>
                      <a:pt x="11049" y="2423"/>
                      <a:pt x="16898" y="0"/>
                      <a:pt x="2299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21668" cy="53696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4779" y="1431844"/>
              <a:ext cx="8977592" cy="761007"/>
              <a:chOff x="0" y="0"/>
              <a:chExt cx="2421808" cy="20529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21808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21808" h="205290">
                    <a:moveTo>
                      <a:pt x="0" y="0"/>
                    </a:moveTo>
                    <a:lnTo>
                      <a:pt x="2421808" y="0"/>
                    </a:lnTo>
                    <a:lnTo>
                      <a:pt x="2421808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2421808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304439" y="158858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2983828" y="4155842"/>
              <a:ext cx="2130019" cy="1962286"/>
            </a:xfrm>
            <a:custGeom>
              <a:avLst/>
              <a:gdLst/>
              <a:ahLst/>
              <a:cxnLst/>
              <a:rect l="l" t="t" r="r" b="b"/>
              <a:pathLst>
                <a:path w="2130019" h="1962286">
                  <a:moveTo>
                    <a:pt x="0" y="0"/>
                  </a:moveTo>
                  <a:lnTo>
                    <a:pt x="2130019" y="0"/>
                  </a:lnTo>
                  <a:lnTo>
                    <a:pt x="2130019" y="1962286"/>
                  </a:lnTo>
                  <a:lnTo>
                    <a:pt x="0" y="1962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623831" y="2192851"/>
              <a:ext cx="2518378" cy="2536819"/>
            </a:xfrm>
            <a:custGeom>
              <a:avLst/>
              <a:gdLst/>
              <a:ahLst/>
              <a:cxnLst/>
              <a:rect l="l" t="t" r="r" b="b"/>
              <a:pathLst>
                <a:path w="2518378" h="2536819">
                  <a:moveTo>
                    <a:pt x="0" y="0"/>
                  </a:moveTo>
                  <a:lnTo>
                    <a:pt x="2518377" y="0"/>
                  </a:lnTo>
                  <a:lnTo>
                    <a:pt x="2518377" y="2536820"/>
                  </a:lnTo>
                  <a:lnTo>
                    <a:pt x="0" y="2536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73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4703282" y="2238925"/>
              <a:ext cx="2128530" cy="2128530"/>
            </a:xfrm>
            <a:custGeom>
              <a:avLst/>
              <a:gdLst/>
              <a:ahLst/>
              <a:cxnLst/>
              <a:rect l="l" t="t" r="r" b="b"/>
              <a:pathLst>
                <a:path w="2128530" h="2128530">
                  <a:moveTo>
                    <a:pt x="0" y="0"/>
                  </a:moveTo>
                  <a:lnTo>
                    <a:pt x="2128530" y="0"/>
                  </a:lnTo>
                  <a:lnTo>
                    <a:pt x="2128530" y="2128530"/>
                  </a:lnTo>
                  <a:lnTo>
                    <a:pt x="0" y="212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603564" y="4107479"/>
              <a:ext cx="2380264" cy="2380264"/>
            </a:xfrm>
            <a:custGeom>
              <a:avLst/>
              <a:gdLst/>
              <a:ahLst/>
              <a:cxnLst/>
              <a:rect l="l" t="t" r="r" b="b"/>
              <a:pathLst>
                <a:path w="2380264" h="2380264">
                  <a:moveTo>
                    <a:pt x="0" y="0"/>
                  </a:moveTo>
                  <a:lnTo>
                    <a:pt x="2380264" y="0"/>
                  </a:lnTo>
                  <a:lnTo>
                    <a:pt x="2380264" y="2380264"/>
                  </a:lnTo>
                  <a:lnTo>
                    <a:pt x="0" y="238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423026" y="2228442"/>
              <a:ext cx="1927400" cy="1927400"/>
            </a:xfrm>
            <a:custGeom>
              <a:avLst/>
              <a:gdLst/>
              <a:ahLst/>
              <a:cxnLst/>
              <a:rect l="l" t="t" r="r" b="b"/>
              <a:pathLst>
                <a:path w="1927400" h="1927400">
                  <a:moveTo>
                    <a:pt x="0" y="0"/>
                  </a:moveTo>
                  <a:lnTo>
                    <a:pt x="1927400" y="0"/>
                  </a:lnTo>
                  <a:lnTo>
                    <a:pt x="1927400" y="1927400"/>
                  </a:lnTo>
                  <a:lnTo>
                    <a:pt x="0" y="192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2514869" y="1960803"/>
              <a:ext cx="2019532" cy="2480768"/>
            </a:xfrm>
            <a:custGeom>
              <a:avLst/>
              <a:gdLst/>
              <a:ahLst/>
              <a:cxnLst/>
              <a:rect l="l" t="t" r="r" b="b"/>
              <a:pathLst>
                <a:path w="2019532" h="2480768">
                  <a:moveTo>
                    <a:pt x="0" y="0"/>
                  </a:moveTo>
                  <a:lnTo>
                    <a:pt x="2019532" y="0"/>
                  </a:lnTo>
                  <a:lnTo>
                    <a:pt x="2019532" y="2480769"/>
                  </a:lnTo>
                  <a:lnTo>
                    <a:pt x="0" y="2480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497901" y="4392855"/>
              <a:ext cx="1936757" cy="1936757"/>
            </a:xfrm>
            <a:custGeom>
              <a:avLst/>
              <a:gdLst/>
              <a:ahLst/>
              <a:cxnLst/>
              <a:rect l="l" t="t" r="r" b="b"/>
              <a:pathLst>
                <a:path w="1936757" h="1936757">
                  <a:moveTo>
                    <a:pt x="0" y="0"/>
                  </a:moveTo>
                  <a:lnTo>
                    <a:pt x="1936757" y="0"/>
                  </a:lnTo>
                  <a:lnTo>
                    <a:pt x="1936757" y="1936757"/>
                  </a:lnTo>
                  <a:lnTo>
                    <a:pt x="0" y="193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70084" y="1637748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Erkläre.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40342" y="35638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6623831" y="1580564"/>
              <a:ext cx="778958" cy="463568"/>
            </a:xfrm>
            <a:custGeom>
              <a:avLst/>
              <a:gdLst/>
              <a:ahLst/>
              <a:cxnLst/>
              <a:rect l="l" t="t" r="r" b="b"/>
              <a:pathLst>
                <a:path w="778958" h="463568">
                  <a:moveTo>
                    <a:pt x="778957" y="0"/>
                  </a:moveTo>
                  <a:lnTo>
                    <a:pt x="0" y="0"/>
                  </a:lnTo>
                  <a:lnTo>
                    <a:pt x="0" y="463568"/>
                  </a:lnTo>
                  <a:lnTo>
                    <a:pt x="778957" y="463568"/>
                  </a:lnTo>
                  <a:lnTo>
                    <a:pt x="778957" y="0"/>
                  </a:lnTo>
                  <a:close/>
                </a:path>
              </a:pathLst>
            </a:custGeom>
            <a:blipFill>
              <a:blip r:embed="rId11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063" y="266541"/>
            <a:ext cx="6812592" cy="4928235"/>
            <a:chOff x="0" y="0"/>
            <a:chExt cx="9083456" cy="6570981"/>
          </a:xfrm>
        </p:grpSpPr>
        <p:sp>
          <p:nvSpPr>
            <p:cNvPr id="3" name="Freeform 3"/>
            <p:cNvSpPr/>
            <p:nvPr/>
          </p:nvSpPr>
          <p:spPr>
            <a:xfrm>
              <a:off x="1290862" y="3246951"/>
              <a:ext cx="1974757" cy="1974757"/>
            </a:xfrm>
            <a:custGeom>
              <a:avLst/>
              <a:gdLst/>
              <a:ahLst/>
              <a:cxnLst/>
              <a:rect l="l" t="t" r="r" b="b"/>
              <a:pathLst>
                <a:path w="1974757" h="1974757">
                  <a:moveTo>
                    <a:pt x="0" y="0"/>
                  </a:moveTo>
                  <a:lnTo>
                    <a:pt x="1974757" y="0"/>
                  </a:lnTo>
                  <a:lnTo>
                    <a:pt x="1974757" y="1974757"/>
                  </a:lnTo>
                  <a:lnTo>
                    <a:pt x="0" y="197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23797" y="1398877"/>
              <a:ext cx="9034852" cy="761007"/>
              <a:chOff x="0" y="0"/>
              <a:chExt cx="2437255" cy="2052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064530" y="976718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3595819" y="4890547"/>
              <a:ext cx="1702270" cy="1568221"/>
            </a:xfrm>
            <a:custGeom>
              <a:avLst/>
              <a:gdLst/>
              <a:ahLst/>
              <a:cxnLst/>
              <a:rect l="l" t="t" r="r" b="b"/>
              <a:pathLst>
                <a:path w="1702270" h="1568221">
                  <a:moveTo>
                    <a:pt x="0" y="0"/>
                  </a:moveTo>
                  <a:lnTo>
                    <a:pt x="1702271" y="0"/>
                  </a:lnTo>
                  <a:lnTo>
                    <a:pt x="1702271" y="1568222"/>
                  </a:lnTo>
                  <a:lnTo>
                    <a:pt x="0" y="156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96274" y="157593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7482" y="1635560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Verbinde.</a:t>
              </a:r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384336" y="5092278"/>
              <a:ext cx="1178923" cy="1499425"/>
            </a:xfrm>
            <a:custGeom>
              <a:avLst/>
              <a:gdLst/>
              <a:ahLst/>
              <a:cxnLst/>
              <a:rect l="l" t="t" r="r" b="b"/>
              <a:pathLst>
                <a:path w="1178923" h="1499425">
                  <a:moveTo>
                    <a:pt x="0" y="0"/>
                  </a:moveTo>
                  <a:lnTo>
                    <a:pt x="1178922" y="0"/>
                  </a:lnTo>
                  <a:lnTo>
                    <a:pt x="1178922" y="1499425"/>
                  </a:lnTo>
                  <a:lnTo>
                    <a:pt x="0" y="149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4179033" y="364673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070085" y="3871377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beiden Händen tragen</a:t>
              </a:r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5674733" y="3802433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523521" y="412190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 benutzen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2169137" y="5081645"/>
              <a:ext cx="1141785" cy="1452191"/>
            </a:xfrm>
            <a:custGeom>
              <a:avLst/>
              <a:gdLst/>
              <a:ahLst/>
              <a:cxnLst/>
              <a:rect l="l" t="t" r="r" b="b"/>
              <a:pathLst>
                <a:path w="1141785" h="1452191">
                  <a:moveTo>
                    <a:pt x="0" y="0"/>
                  </a:moveTo>
                  <a:lnTo>
                    <a:pt x="1141785" y="0"/>
                  </a:lnTo>
                  <a:lnTo>
                    <a:pt x="1141785" y="1452190"/>
                  </a:lnTo>
                  <a:lnTo>
                    <a:pt x="0" y="1452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85739" y="3611303"/>
              <a:ext cx="1641226" cy="1641226"/>
            </a:xfrm>
            <a:custGeom>
              <a:avLst/>
              <a:gdLst/>
              <a:ahLst/>
              <a:cxnLst/>
              <a:rect l="l" t="t" r="r" b="b"/>
              <a:pathLst>
                <a:path w="1641226" h="1641226">
                  <a:moveTo>
                    <a:pt x="0" y="0"/>
                  </a:moveTo>
                  <a:lnTo>
                    <a:pt x="1641227" y="0"/>
                  </a:lnTo>
                  <a:lnTo>
                    <a:pt x="1641227" y="1641226"/>
                  </a:lnTo>
                  <a:lnTo>
                    <a:pt x="0" y="164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7884378" y="360921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6"/>
                  </a:lnTo>
                  <a:lnTo>
                    <a:pt x="0" y="125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750759" y="3792982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nicht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essen und trinken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6331385" y="2159884"/>
              <a:ext cx="1938332" cy="1938332"/>
            </a:xfrm>
            <a:custGeom>
              <a:avLst/>
              <a:gdLst/>
              <a:ahLst/>
              <a:cxnLst/>
              <a:rect l="l" t="t" r="r" b="b"/>
              <a:pathLst>
                <a:path w="1938332" h="1938332">
                  <a:moveTo>
                    <a:pt x="0" y="0"/>
                  </a:moveTo>
                  <a:lnTo>
                    <a:pt x="1938332" y="0"/>
                  </a:lnTo>
                  <a:lnTo>
                    <a:pt x="1938332" y="1938332"/>
                  </a:lnTo>
                  <a:lnTo>
                    <a:pt x="0" y="193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2889002" y="2010911"/>
              <a:ext cx="1095952" cy="1393897"/>
            </a:xfrm>
            <a:custGeom>
              <a:avLst/>
              <a:gdLst/>
              <a:ahLst/>
              <a:cxnLst/>
              <a:rect l="l" t="t" r="r" b="b"/>
              <a:pathLst>
                <a:path w="1095952" h="1393897">
                  <a:moveTo>
                    <a:pt x="0" y="0"/>
                  </a:moveTo>
                  <a:lnTo>
                    <a:pt x="1095952" y="0"/>
                  </a:lnTo>
                  <a:lnTo>
                    <a:pt x="1095952" y="1393898"/>
                  </a:lnTo>
                  <a:lnTo>
                    <a:pt x="0" y="13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795178" y="245228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aufräumen und laden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-5400000">
              <a:off x="5798547" y="4974290"/>
              <a:ext cx="1065676" cy="1355391"/>
            </a:xfrm>
            <a:custGeom>
              <a:avLst/>
              <a:gdLst/>
              <a:ahLst/>
              <a:cxnLst/>
              <a:rect l="l" t="t" r="r" b="b"/>
              <a:pathLst>
                <a:path w="1065676" h="1355391">
                  <a:moveTo>
                    <a:pt x="0" y="0"/>
                  </a:moveTo>
                  <a:lnTo>
                    <a:pt x="1065676" y="0"/>
                  </a:lnTo>
                  <a:lnTo>
                    <a:pt x="1065676" y="1355391"/>
                  </a:lnTo>
                  <a:lnTo>
                    <a:pt x="0" y="13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706267" y="5192172"/>
              <a:ext cx="1250236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Erlaubnis machen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75909" y="3320682"/>
              <a:ext cx="1969947" cy="1969947"/>
            </a:xfrm>
            <a:custGeom>
              <a:avLst/>
              <a:gdLst/>
              <a:ahLst/>
              <a:cxnLst/>
              <a:rect l="l" t="t" r="r" b="b"/>
              <a:pathLst>
                <a:path w="1969947" h="1969947">
                  <a:moveTo>
                    <a:pt x="0" y="0"/>
                  </a:moveTo>
                  <a:lnTo>
                    <a:pt x="1969947" y="0"/>
                  </a:lnTo>
                  <a:lnTo>
                    <a:pt x="1969947" y="1969947"/>
                  </a:lnTo>
                  <a:lnTo>
                    <a:pt x="0" y="1969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50824" y="2030612"/>
              <a:ext cx="1580691" cy="1580691"/>
            </a:xfrm>
            <a:custGeom>
              <a:avLst/>
              <a:gdLst/>
              <a:ahLst/>
              <a:cxnLst/>
              <a:rect l="l" t="t" r="r" b="b"/>
              <a:pathLst>
                <a:path w="1580691" h="1580691">
                  <a:moveTo>
                    <a:pt x="0" y="0"/>
                  </a:moveTo>
                  <a:lnTo>
                    <a:pt x="1580691" y="0"/>
                  </a:lnTo>
                  <a:lnTo>
                    <a:pt x="1580691" y="1580691"/>
                  </a:lnTo>
                  <a:lnTo>
                    <a:pt x="0" y="15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4492776" y="1779380"/>
              <a:ext cx="1784487" cy="2192041"/>
            </a:xfrm>
            <a:custGeom>
              <a:avLst/>
              <a:gdLst/>
              <a:ahLst/>
              <a:cxnLst/>
              <a:rect l="l" t="t" r="r" b="b"/>
              <a:pathLst>
                <a:path w="1784487" h="2192041">
                  <a:moveTo>
                    <a:pt x="0" y="0"/>
                  </a:moveTo>
                  <a:lnTo>
                    <a:pt x="1784487" y="0"/>
                  </a:lnTo>
                  <a:lnTo>
                    <a:pt x="1784487" y="2192042"/>
                  </a:lnTo>
                  <a:lnTo>
                    <a:pt x="0" y="2192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076322" y="5348732"/>
              <a:ext cx="1327415" cy="92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keine </a:t>
              </a:r>
            </a:p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persönlichen Daten </a:t>
              </a:r>
            </a:p>
            <a:p>
              <a:pPr algn="ctr">
                <a:lnSpc>
                  <a:spcPts val="1412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48520" y="5314470"/>
              <a:ext cx="1250554" cy="101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</a:t>
              </a:r>
            </a:p>
            <a:p>
              <a:pPr algn="ctr">
                <a:lnSpc>
                  <a:spcPts val="1536"/>
                </a:lnSpc>
                <a:spcBef>
                  <a:spcPct val="0"/>
                </a:spcBef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 benutzen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53698" y="419572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40" name="Freeform 40"/>
            <p:cNvSpPr/>
            <p:nvPr/>
          </p:nvSpPr>
          <p:spPr>
            <a:xfrm>
              <a:off x="7212281" y="4840129"/>
              <a:ext cx="1730852" cy="1730852"/>
            </a:xfrm>
            <a:custGeom>
              <a:avLst/>
              <a:gdLst/>
              <a:ahLst/>
              <a:cxnLst/>
              <a:rect l="l" t="t" r="r" b="b"/>
              <a:pathLst>
                <a:path w="1730852" h="1730852">
                  <a:moveTo>
                    <a:pt x="0" y="0"/>
                  </a:moveTo>
                  <a:lnTo>
                    <a:pt x="1730851" y="0"/>
                  </a:lnTo>
                  <a:lnTo>
                    <a:pt x="1730851" y="1730852"/>
                  </a:lnTo>
                  <a:lnTo>
                    <a:pt x="0" y="173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AutoShape 41"/>
            <p:cNvSpPr/>
            <p:nvPr/>
          </p:nvSpPr>
          <p:spPr>
            <a:xfrm flipV="1">
              <a:off x="6860179" y="1913379"/>
              <a:ext cx="308855" cy="18996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-3110021">
              <a:off x="6980195" y="1569567"/>
              <a:ext cx="281174" cy="335491"/>
            </a:xfrm>
            <a:custGeom>
              <a:avLst/>
              <a:gdLst/>
              <a:ahLst/>
              <a:cxnLst/>
              <a:rect l="l" t="t" r="r" b="b"/>
              <a:pathLst>
                <a:path w="281174" h="335491">
                  <a:moveTo>
                    <a:pt x="0" y="0"/>
                  </a:moveTo>
                  <a:lnTo>
                    <a:pt x="281174" y="0"/>
                  </a:lnTo>
                  <a:lnTo>
                    <a:pt x="281174" y="335490"/>
                  </a:lnTo>
                  <a:lnTo>
                    <a:pt x="0" y="33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658" r="-96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78063" y="5436380"/>
            <a:ext cx="6812592" cy="4928235"/>
            <a:chOff x="0" y="0"/>
            <a:chExt cx="9083456" cy="6570981"/>
          </a:xfrm>
        </p:grpSpPr>
        <p:sp>
          <p:nvSpPr>
            <p:cNvPr id="47" name="Freeform 47"/>
            <p:cNvSpPr/>
            <p:nvPr/>
          </p:nvSpPr>
          <p:spPr>
            <a:xfrm>
              <a:off x="1290862" y="3246951"/>
              <a:ext cx="1974757" cy="1974757"/>
            </a:xfrm>
            <a:custGeom>
              <a:avLst/>
              <a:gdLst/>
              <a:ahLst/>
              <a:cxnLst/>
              <a:rect l="l" t="t" r="r" b="b"/>
              <a:pathLst>
                <a:path w="1974757" h="1974757">
                  <a:moveTo>
                    <a:pt x="0" y="0"/>
                  </a:moveTo>
                  <a:lnTo>
                    <a:pt x="1974757" y="0"/>
                  </a:lnTo>
                  <a:lnTo>
                    <a:pt x="1974757" y="1974757"/>
                  </a:lnTo>
                  <a:lnTo>
                    <a:pt x="0" y="197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23797" y="1398877"/>
              <a:ext cx="9034852" cy="761007"/>
              <a:chOff x="0" y="0"/>
              <a:chExt cx="2437255" cy="20529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1064530" y="976718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3595819" y="4890547"/>
              <a:ext cx="1702270" cy="1568221"/>
            </a:xfrm>
            <a:custGeom>
              <a:avLst/>
              <a:gdLst/>
              <a:ahLst/>
              <a:cxnLst/>
              <a:rect l="l" t="t" r="r" b="b"/>
              <a:pathLst>
                <a:path w="1702270" h="1568221">
                  <a:moveTo>
                    <a:pt x="0" y="0"/>
                  </a:moveTo>
                  <a:lnTo>
                    <a:pt x="1702271" y="0"/>
                  </a:lnTo>
                  <a:lnTo>
                    <a:pt x="1702271" y="1568222"/>
                  </a:lnTo>
                  <a:lnTo>
                    <a:pt x="0" y="156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96274" y="157593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57482" y="1635560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Verbinde.</a:t>
              </a:r>
            </a:p>
          </p:txBody>
        </p:sp>
        <p:sp>
          <p:nvSpPr>
            <p:cNvPr id="64" name="Freeform 64"/>
            <p:cNvSpPr/>
            <p:nvPr/>
          </p:nvSpPr>
          <p:spPr>
            <a:xfrm rot="-5400000">
              <a:off x="384336" y="5092278"/>
              <a:ext cx="1178923" cy="1499425"/>
            </a:xfrm>
            <a:custGeom>
              <a:avLst/>
              <a:gdLst/>
              <a:ahLst/>
              <a:cxnLst/>
              <a:rect l="l" t="t" r="r" b="b"/>
              <a:pathLst>
                <a:path w="1178923" h="1499425">
                  <a:moveTo>
                    <a:pt x="0" y="0"/>
                  </a:moveTo>
                  <a:lnTo>
                    <a:pt x="1178922" y="0"/>
                  </a:lnTo>
                  <a:lnTo>
                    <a:pt x="1178922" y="1499425"/>
                  </a:lnTo>
                  <a:lnTo>
                    <a:pt x="0" y="149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5400000">
              <a:off x="4179033" y="364673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4070085" y="3871377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beiden Händen tragen</a:t>
              </a:r>
            </a:p>
          </p:txBody>
        </p:sp>
        <p:sp>
          <p:nvSpPr>
            <p:cNvPr id="67" name="Freeform 67"/>
            <p:cNvSpPr/>
            <p:nvPr/>
          </p:nvSpPr>
          <p:spPr>
            <a:xfrm rot="-5400000">
              <a:off x="5674733" y="3802433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5523521" y="412190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 benutzen</a:t>
              </a:r>
            </a:p>
          </p:txBody>
        </p:sp>
        <p:sp>
          <p:nvSpPr>
            <p:cNvPr id="69" name="Freeform 69"/>
            <p:cNvSpPr/>
            <p:nvPr/>
          </p:nvSpPr>
          <p:spPr>
            <a:xfrm rot="-5400000">
              <a:off x="2169137" y="5081645"/>
              <a:ext cx="1141785" cy="1452191"/>
            </a:xfrm>
            <a:custGeom>
              <a:avLst/>
              <a:gdLst/>
              <a:ahLst/>
              <a:cxnLst/>
              <a:rect l="l" t="t" r="r" b="b"/>
              <a:pathLst>
                <a:path w="1141785" h="1452191">
                  <a:moveTo>
                    <a:pt x="0" y="0"/>
                  </a:moveTo>
                  <a:lnTo>
                    <a:pt x="1141785" y="0"/>
                  </a:lnTo>
                  <a:lnTo>
                    <a:pt x="1141785" y="1452190"/>
                  </a:lnTo>
                  <a:lnTo>
                    <a:pt x="0" y="1452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185739" y="3611303"/>
              <a:ext cx="1641226" cy="1641226"/>
            </a:xfrm>
            <a:custGeom>
              <a:avLst/>
              <a:gdLst/>
              <a:ahLst/>
              <a:cxnLst/>
              <a:rect l="l" t="t" r="r" b="b"/>
              <a:pathLst>
                <a:path w="1641226" h="1641226">
                  <a:moveTo>
                    <a:pt x="0" y="0"/>
                  </a:moveTo>
                  <a:lnTo>
                    <a:pt x="1641227" y="0"/>
                  </a:lnTo>
                  <a:lnTo>
                    <a:pt x="1641227" y="1641226"/>
                  </a:lnTo>
                  <a:lnTo>
                    <a:pt x="0" y="164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 rot="-5400000">
              <a:off x="7884378" y="360921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6"/>
                  </a:lnTo>
                  <a:lnTo>
                    <a:pt x="0" y="125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750759" y="3792982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nicht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essen und trinken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6331385" y="2159884"/>
              <a:ext cx="1938332" cy="1938332"/>
            </a:xfrm>
            <a:custGeom>
              <a:avLst/>
              <a:gdLst/>
              <a:ahLst/>
              <a:cxnLst/>
              <a:rect l="l" t="t" r="r" b="b"/>
              <a:pathLst>
                <a:path w="1938332" h="1938332">
                  <a:moveTo>
                    <a:pt x="0" y="0"/>
                  </a:moveTo>
                  <a:lnTo>
                    <a:pt x="1938332" y="0"/>
                  </a:lnTo>
                  <a:lnTo>
                    <a:pt x="1938332" y="1938332"/>
                  </a:lnTo>
                  <a:lnTo>
                    <a:pt x="0" y="193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 rot="-5400000">
              <a:off x="2889002" y="2010911"/>
              <a:ext cx="1095952" cy="1393897"/>
            </a:xfrm>
            <a:custGeom>
              <a:avLst/>
              <a:gdLst/>
              <a:ahLst/>
              <a:cxnLst/>
              <a:rect l="l" t="t" r="r" b="b"/>
              <a:pathLst>
                <a:path w="1095952" h="1393897">
                  <a:moveTo>
                    <a:pt x="0" y="0"/>
                  </a:moveTo>
                  <a:lnTo>
                    <a:pt x="1095952" y="0"/>
                  </a:lnTo>
                  <a:lnTo>
                    <a:pt x="1095952" y="1393898"/>
                  </a:lnTo>
                  <a:lnTo>
                    <a:pt x="0" y="13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2795178" y="245228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aufräumen und laden</a:t>
              </a:r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5798547" y="4974290"/>
              <a:ext cx="1065676" cy="1355391"/>
            </a:xfrm>
            <a:custGeom>
              <a:avLst/>
              <a:gdLst/>
              <a:ahLst/>
              <a:cxnLst/>
              <a:rect l="l" t="t" r="r" b="b"/>
              <a:pathLst>
                <a:path w="1065676" h="1355391">
                  <a:moveTo>
                    <a:pt x="0" y="0"/>
                  </a:moveTo>
                  <a:lnTo>
                    <a:pt x="1065676" y="0"/>
                  </a:lnTo>
                  <a:lnTo>
                    <a:pt x="1065676" y="1355391"/>
                  </a:lnTo>
                  <a:lnTo>
                    <a:pt x="0" y="13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5706267" y="5192172"/>
              <a:ext cx="1250236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Erlaubnis machen</a:t>
              </a:r>
            </a:p>
          </p:txBody>
        </p:sp>
        <p:sp>
          <p:nvSpPr>
            <p:cNvPr id="78" name="Freeform 78"/>
            <p:cNvSpPr/>
            <p:nvPr/>
          </p:nvSpPr>
          <p:spPr>
            <a:xfrm>
              <a:off x="1875909" y="3320682"/>
              <a:ext cx="1969947" cy="1969947"/>
            </a:xfrm>
            <a:custGeom>
              <a:avLst/>
              <a:gdLst/>
              <a:ahLst/>
              <a:cxnLst/>
              <a:rect l="l" t="t" r="r" b="b"/>
              <a:pathLst>
                <a:path w="1969947" h="1969947">
                  <a:moveTo>
                    <a:pt x="0" y="0"/>
                  </a:moveTo>
                  <a:lnTo>
                    <a:pt x="1969947" y="0"/>
                  </a:lnTo>
                  <a:lnTo>
                    <a:pt x="1969947" y="1969947"/>
                  </a:lnTo>
                  <a:lnTo>
                    <a:pt x="0" y="1969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550824" y="2030612"/>
              <a:ext cx="1580691" cy="1580691"/>
            </a:xfrm>
            <a:custGeom>
              <a:avLst/>
              <a:gdLst/>
              <a:ahLst/>
              <a:cxnLst/>
              <a:rect l="l" t="t" r="r" b="b"/>
              <a:pathLst>
                <a:path w="1580691" h="1580691">
                  <a:moveTo>
                    <a:pt x="0" y="0"/>
                  </a:moveTo>
                  <a:lnTo>
                    <a:pt x="1580691" y="0"/>
                  </a:lnTo>
                  <a:lnTo>
                    <a:pt x="1580691" y="1580691"/>
                  </a:lnTo>
                  <a:lnTo>
                    <a:pt x="0" y="15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4492776" y="1779380"/>
              <a:ext cx="1784487" cy="2192041"/>
            </a:xfrm>
            <a:custGeom>
              <a:avLst/>
              <a:gdLst/>
              <a:ahLst/>
              <a:cxnLst/>
              <a:rect l="l" t="t" r="r" b="b"/>
              <a:pathLst>
                <a:path w="1784487" h="2192041">
                  <a:moveTo>
                    <a:pt x="0" y="0"/>
                  </a:moveTo>
                  <a:lnTo>
                    <a:pt x="1784487" y="0"/>
                  </a:lnTo>
                  <a:lnTo>
                    <a:pt x="1784487" y="2192042"/>
                  </a:lnTo>
                  <a:lnTo>
                    <a:pt x="0" y="2192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2076322" y="5348732"/>
              <a:ext cx="1327415" cy="92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keine </a:t>
              </a:r>
            </a:p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persönlichen Daten </a:t>
              </a:r>
            </a:p>
            <a:p>
              <a:pPr algn="ctr">
                <a:lnSpc>
                  <a:spcPts val="1412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verraten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348520" y="5314470"/>
              <a:ext cx="1250554" cy="101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</a:t>
              </a:r>
            </a:p>
            <a:p>
              <a:pPr algn="ctr">
                <a:lnSpc>
                  <a:spcPts val="1536"/>
                </a:lnSpc>
                <a:spcBef>
                  <a:spcPct val="0"/>
                </a:spcBef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 benutzen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453698" y="419572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84" name="Freeform 84"/>
            <p:cNvSpPr/>
            <p:nvPr/>
          </p:nvSpPr>
          <p:spPr>
            <a:xfrm>
              <a:off x="7212281" y="4840129"/>
              <a:ext cx="1730852" cy="1730852"/>
            </a:xfrm>
            <a:custGeom>
              <a:avLst/>
              <a:gdLst/>
              <a:ahLst/>
              <a:cxnLst/>
              <a:rect l="l" t="t" r="r" b="b"/>
              <a:pathLst>
                <a:path w="1730852" h="1730852">
                  <a:moveTo>
                    <a:pt x="0" y="0"/>
                  </a:moveTo>
                  <a:lnTo>
                    <a:pt x="1730851" y="0"/>
                  </a:lnTo>
                  <a:lnTo>
                    <a:pt x="1730851" y="1730852"/>
                  </a:lnTo>
                  <a:lnTo>
                    <a:pt x="0" y="173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AutoShape 85"/>
            <p:cNvSpPr/>
            <p:nvPr/>
          </p:nvSpPr>
          <p:spPr>
            <a:xfrm flipV="1">
              <a:off x="6860179" y="1913379"/>
              <a:ext cx="308855" cy="18996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 rot="-3110021">
              <a:off x="6980195" y="1569567"/>
              <a:ext cx="281174" cy="335491"/>
            </a:xfrm>
            <a:custGeom>
              <a:avLst/>
              <a:gdLst/>
              <a:ahLst/>
              <a:cxnLst/>
              <a:rect l="l" t="t" r="r" b="b"/>
              <a:pathLst>
                <a:path w="281174" h="335491">
                  <a:moveTo>
                    <a:pt x="0" y="0"/>
                  </a:moveTo>
                  <a:lnTo>
                    <a:pt x="281174" y="0"/>
                  </a:lnTo>
                  <a:lnTo>
                    <a:pt x="281174" y="335490"/>
                  </a:lnTo>
                  <a:lnTo>
                    <a:pt x="0" y="33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658" r="-96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Macintosh PowerPoint</Application>
  <PresentationFormat>Benutzerdefiniert</PresentationFormat>
  <Paragraphs>54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Lexend Deca</vt:lpstr>
      <vt:lpstr>Poppins</vt:lpstr>
      <vt:lpstr>Poppins Bold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- schriftreduziert</dc:title>
  <cp:lastModifiedBy>Marion Weigelt</cp:lastModifiedBy>
  <cp:revision>1</cp:revision>
  <dcterms:created xsi:type="dcterms:W3CDTF">2006-08-16T00:00:00Z</dcterms:created>
  <dcterms:modified xsi:type="dcterms:W3CDTF">2026-03-06T09:05:19Z</dcterms:modified>
  <dc:identifier>DAHAK6gs920</dc:identifier>
</cp:coreProperties>
</file>