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B3D0A-3DB0-C545-4409-4DA9883A5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7B6281-CC3E-9C6A-369E-3EDD731C3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A04988-0FC5-A9D6-B410-43997578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39358E-7A81-A3D0-C12D-9321E04C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DA1AB4-5101-E000-7718-9EE574A2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81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C59D9-E6EE-2470-D15B-8730497B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01685C-4355-7EF4-9265-D020718CD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B7DC5-3AA5-6913-88A4-CEB8CAF5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F561EA-0365-7DA3-DD8D-523F18B3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10095-E985-8F9C-1986-470AFA14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48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FE48DF-C12E-C8EF-484B-E27F7140A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26C929-8D8A-547B-6E8C-387303B85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1EA40-A770-B54D-EE23-18AF94D7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3D7BB6-AF18-A3B2-64BC-61E222F7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CB0FA-68B0-7751-4A50-604FA9BE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19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C7732-1B1C-83C2-0EE2-1DF888B7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3FFF3-3B2C-F599-7D0A-5A4270BE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E5251-118D-5248-ED55-66F5C61F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438C86-C0D6-6CD7-0C61-1F86321A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5D8487-5D84-FD94-090F-0AD023C7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53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8850A-18A3-162C-CD76-68E4A136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518F3B-1616-CE2A-79CF-5FAA0E89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A749AB-7525-4E12-61D1-BA4F5B0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FCE4A-D8A4-BFCF-791C-A0C3DB4D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BDF701-384D-9235-6B6B-0870FE3B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4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3F8A4-21E7-E357-DF8A-DF39A1DD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8222D3-DEDF-3160-26DB-35A57B8DA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3B440-D718-CA14-9418-808C09AD3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C622AE-0EB2-1F8C-EE08-C20B8D8F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66A910-EDAC-3787-212A-7A64592C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BF5B02-C7EF-9C6C-7C38-EE10A855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21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879C-1638-23B6-6CA2-4D6D9409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E09DDA-EBBF-7466-1F24-190CC960B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60E428-5859-500D-AA60-7EF0C954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DF0AF1-9750-0045-B941-217402118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FA8EC8-58D7-C136-94A9-19CC59454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86E6F6-D9E3-E989-1B4E-E47757EF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81A777-401A-2D23-4EEC-3397126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88BD8F-0A67-CBC6-9EB0-A61AE0D7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4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8A59F-B5F0-6062-168A-ED2CACCE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886D89-AF62-183C-5892-EC3D8742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52C815-B2F9-4ED1-6A67-D329D312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B173B2-A270-292E-47C1-CAE01179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D0EE24-B533-07A0-423A-CE015FB4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9147FB-15F9-5298-CD1C-AF3A5602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3F19D8-74DA-DA68-F3A9-60C3E682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6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782C6-7F2F-6FED-27BE-F8969DB2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6C2622-F40D-FB42-8E7A-6A22A588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1A0BA8-2335-C583-6914-7CC6F3268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D4DE50-AA0C-7CAB-D103-A8BB3C34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F4CAE6-CC15-47FD-B3D1-C721B178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E9446F-288A-56EF-FDD7-152BF21B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03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D8C4D-045A-F125-6AEA-9562B629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EFC1CB-5C4C-3994-4BAB-44CE09A72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0FB671-A707-C3C1-2C58-0C98C4B1B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5B8F6A-AD72-80E7-732A-EEC0E422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AB1ECF-F188-1298-B5AE-F938BB9D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56BB53-FAE0-D0EB-A6E5-251D5A6C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9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F44C24-C8DF-786D-F101-E386B849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98A51A-81B2-3DEA-0FA9-E7B28FC5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54FE1-9FE9-62FF-1C85-13C1911E4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FD19C-3BB5-6148-A671-876357E8C28E}" type="datetimeFigureOut">
              <a:rPr lang="de-DE" smtClean="0"/>
              <a:t>15.05.26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9586C-B6CF-E9C9-6DD5-7898B2F9E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70FB95-2A3F-6594-9442-F09B91A1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39A91-156B-E84B-806E-CBF989F1AE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43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74E1F6-ED8F-5E0E-4A96-E3848E700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6550"/>
            <a:ext cx="74676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0B31A47-D0CA-59EE-113F-87277B28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03200"/>
            <a:ext cx="55245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2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E34CF6-CE85-BDB6-DD49-64F86DB3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91" y="0"/>
            <a:ext cx="5956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75BD672-1203-15CA-4771-F59AF78ED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444500"/>
            <a:ext cx="61722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 Weigelt</dc:creator>
  <cp:lastModifiedBy>Marion Weigelt</cp:lastModifiedBy>
  <cp:revision>1</cp:revision>
  <dcterms:created xsi:type="dcterms:W3CDTF">2026-05-15T21:00:18Z</dcterms:created>
  <dcterms:modified xsi:type="dcterms:W3CDTF">2026-05-15T21:02:15Z</dcterms:modified>
</cp:coreProperties>
</file>