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Lst>
  <p:sldSz cx="7556500" cy="10693400"/>
  <p:notesSz cx="6858000" cy="9144000"/>
  <p:embeddedFontLst>
    <p:embeddedFont>
      <p:font typeface="Lexend Deca" pitchFamily="2" charset="77"/>
      <p:regular r:id="rId4"/>
      <p:bold r:id="rId5"/>
    </p:embeddedFont>
    <p:embeddedFont>
      <p:font typeface="Poppins" pitchFamily="2" charset="77"/>
      <p:regular r:id="rId6"/>
      <p:bold r:id="rId7"/>
      <p:italic r:id="rId8"/>
      <p:boldItalic r:id="rId9"/>
    </p:embeddedFont>
    <p:embeddedFont>
      <p:font typeface="Poppins Bold" pitchFamily="2" charset="77"/>
      <p:regular r:id="rId10"/>
      <p:bold r:id="rId1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4589" autoAdjust="0"/>
  </p:normalViewPr>
  <p:slideViewPr>
    <p:cSldViewPr>
      <p:cViewPr varScale="1">
        <p:scale>
          <a:sx n="77" d="100"/>
          <a:sy n="77" d="100"/>
        </p:scale>
        <p:origin x="3568"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4.fntdata"/><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5" Type="http://schemas.openxmlformats.org/officeDocument/2006/relationships/font" Target="fonts/font2.fntdata"/><Relationship Id="rId15" Type="http://schemas.openxmlformats.org/officeDocument/2006/relationships/tableStyles" Target="tableStyles.xml"/><Relationship Id="rId10" Type="http://schemas.openxmlformats.org/officeDocument/2006/relationships/font" Target="fonts/font7.fntdata"/><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3/6/26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3/6/26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3/6/26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3/6/26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3.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421234" y="5324447"/>
            <a:ext cx="6812592" cy="4883754"/>
            <a:chOff x="0" y="0"/>
            <a:chExt cx="2441479" cy="1750227"/>
          </a:xfrm>
        </p:grpSpPr>
        <p:sp>
          <p:nvSpPr>
            <p:cNvPr id="3" name="Freeform 3"/>
            <p:cNvSpPr/>
            <p:nvPr/>
          </p:nvSpPr>
          <p:spPr>
            <a:xfrm>
              <a:off x="0" y="0"/>
              <a:ext cx="2441479" cy="1750227"/>
            </a:xfrm>
            <a:custGeom>
              <a:avLst/>
              <a:gdLst/>
              <a:ahLst/>
              <a:cxnLst/>
              <a:rect l="l" t="t" r="r" b="b"/>
              <a:pathLst>
                <a:path w="2441479" h="1750227">
                  <a:moveTo>
                    <a:pt x="22728" y="0"/>
                  </a:moveTo>
                  <a:lnTo>
                    <a:pt x="2418751" y="0"/>
                  </a:lnTo>
                  <a:cubicBezTo>
                    <a:pt x="2431304" y="0"/>
                    <a:pt x="2441479" y="10176"/>
                    <a:pt x="2441479" y="22728"/>
                  </a:cubicBezTo>
                  <a:lnTo>
                    <a:pt x="2441479" y="1727499"/>
                  </a:lnTo>
                  <a:cubicBezTo>
                    <a:pt x="2441479" y="1740051"/>
                    <a:pt x="2431304" y="1750227"/>
                    <a:pt x="2418751" y="1750227"/>
                  </a:cubicBezTo>
                  <a:lnTo>
                    <a:pt x="22728" y="1750227"/>
                  </a:lnTo>
                  <a:cubicBezTo>
                    <a:pt x="10176" y="1750227"/>
                    <a:pt x="0" y="1740051"/>
                    <a:pt x="0" y="1727499"/>
                  </a:cubicBezTo>
                  <a:lnTo>
                    <a:pt x="0" y="22728"/>
                  </a:lnTo>
                  <a:cubicBezTo>
                    <a:pt x="0" y="10176"/>
                    <a:pt x="10176" y="0"/>
                    <a:pt x="22728" y="0"/>
                  </a:cubicBezTo>
                  <a:close/>
                </a:path>
              </a:pathLst>
            </a:custGeom>
            <a:solidFill>
              <a:srgbClr val="FFFFFF"/>
            </a:solidFill>
            <a:ln w="9525" cap="sq">
              <a:solidFill>
                <a:srgbClr val="000000"/>
              </a:solidFill>
              <a:prstDash val="solid"/>
              <a:miter/>
            </a:ln>
          </p:spPr>
          <p:txBody>
            <a:bodyPr/>
            <a:lstStyle/>
            <a:p>
              <a:endParaRPr lang="de-DE"/>
            </a:p>
          </p:txBody>
        </p:sp>
        <p:sp>
          <p:nvSpPr>
            <p:cNvPr id="4" name="TextBox 4"/>
            <p:cNvSpPr txBox="1"/>
            <p:nvPr/>
          </p:nvSpPr>
          <p:spPr>
            <a:xfrm>
              <a:off x="0" y="-28575"/>
              <a:ext cx="2441479" cy="1778802"/>
            </a:xfrm>
            <a:prstGeom prst="rect">
              <a:avLst/>
            </a:prstGeom>
          </p:spPr>
          <p:txBody>
            <a:bodyPr lIns="50800" tIns="50800" rIns="50800" bIns="50800" rtlCol="0" anchor="ctr"/>
            <a:lstStyle/>
            <a:p>
              <a:pPr algn="ctr">
                <a:lnSpc>
                  <a:spcPts val="1679"/>
                </a:lnSpc>
              </a:pPr>
              <a:endParaRPr/>
            </a:p>
            <a:p>
              <a:pPr algn="ctr">
                <a:lnSpc>
                  <a:spcPts val="1679"/>
                </a:lnSpc>
              </a:pPr>
              <a:endParaRPr/>
            </a:p>
            <a:p>
              <a:pPr algn="ctr">
                <a:lnSpc>
                  <a:spcPts val="1679"/>
                </a:lnSpc>
              </a:pPr>
              <a:endParaRPr/>
            </a:p>
            <a:p>
              <a:pPr algn="ctr">
                <a:lnSpc>
                  <a:spcPts val="1679"/>
                </a:lnSpc>
              </a:pPr>
              <a:endParaRPr/>
            </a:p>
            <a:p>
              <a:pPr algn="ctr">
                <a:lnSpc>
                  <a:spcPts val="1679"/>
                </a:lnSpc>
              </a:pPr>
              <a:endParaRPr/>
            </a:p>
          </p:txBody>
        </p:sp>
      </p:grpSp>
      <p:grpSp>
        <p:nvGrpSpPr>
          <p:cNvPr id="5" name="Group 5"/>
          <p:cNvGrpSpPr/>
          <p:nvPr/>
        </p:nvGrpSpPr>
        <p:grpSpPr>
          <a:xfrm>
            <a:off x="439128" y="5337865"/>
            <a:ext cx="6778132" cy="1227081"/>
            <a:chOff x="0" y="0"/>
            <a:chExt cx="2437972" cy="441359"/>
          </a:xfrm>
        </p:grpSpPr>
        <p:sp>
          <p:nvSpPr>
            <p:cNvPr id="6" name="Freeform 6"/>
            <p:cNvSpPr/>
            <p:nvPr/>
          </p:nvSpPr>
          <p:spPr>
            <a:xfrm>
              <a:off x="0" y="0"/>
              <a:ext cx="2437972" cy="441359"/>
            </a:xfrm>
            <a:custGeom>
              <a:avLst/>
              <a:gdLst/>
              <a:ahLst/>
              <a:cxnLst/>
              <a:rect l="l" t="t" r="r" b="b"/>
              <a:pathLst>
                <a:path w="2437972" h="441359">
                  <a:moveTo>
                    <a:pt x="22844" y="0"/>
                  </a:moveTo>
                  <a:lnTo>
                    <a:pt x="2415128" y="0"/>
                  </a:lnTo>
                  <a:cubicBezTo>
                    <a:pt x="2421186" y="0"/>
                    <a:pt x="2426997" y="2407"/>
                    <a:pt x="2431281" y="6691"/>
                  </a:cubicBezTo>
                  <a:cubicBezTo>
                    <a:pt x="2435565" y="10975"/>
                    <a:pt x="2437972" y="16785"/>
                    <a:pt x="2437972" y="22844"/>
                  </a:cubicBezTo>
                  <a:lnTo>
                    <a:pt x="2437972" y="418515"/>
                  </a:lnTo>
                  <a:cubicBezTo>
                    <a:pt x="2437972" y="424574"/>
                    <a:pt x="2435565" y="430384"/>
                    <a:pt x="2431281" y="434668"/>
                  </a:cubicBezTo>
                  <a:cubicBezTo>
                    <a:pt x="2426997" y="438952"/>
                    <a:pt x="2421186" y="441359"/>
                    <a:pt x="2415128" y="441359"/>
                  </a:cubicBezTo>
                  <a:lnTo>
                    <a:pt x="22844" y="441359"/>
                  </a:lnTo>
                  <a:cubicBezTo>
                    <a:pt x="16785" y="441359"/>
                    <a:pt x="10975" y="438952"/>
                    <a:pt x="6691" y="434668"/>
                  </a:cubicBezTo>
                  <a:cubicBezTo>
                    <a:pt x="2407" y="430384"/>
                    <a:pt x="0" y="424574"/>
                    <a:pt x="0" y="418515"/>
                  </a:cubicBezTo>
                  <a:lnTo>
                    <a:pt x="0" y="22844"/>
                  </a:lnTo>
                  <a:cubicBezTo>
                    <a:pt x="0" y="16785"/>
                    <a:pt x="2407" y="10975"/>
                    <a:pt x="6691" y="6691"/>
                  </a:cubicBezTo>
                  <a:cubicBezTo>
                    <a:pt x="10975" y="2407"/>
                    <a:pt x="16785" y="0"/>
                    <a:pt x="22844" y="0"/>
                  </a:cubicBezTo>
                  <a:close/>
                </a:path>
              </a:pathLst>
            </a:custGeom>
            <a:gradFill rotWithShape="1">
              <a:gsLst>
                <a:gs pos="0">
                  <a:srgbClr val="008204">
                    <a:alpha val="100000"/>
                  </a:srgbClr>
                </a:gs>
                <a:gs pos="100000">
                  <a:srgbClr val="83B11B">
                    <a:alpha val="100000"/>
                  </a:srgbClr>
                </a:gs>
              </a:gsLst>
              <a:lin ang="0"/>
            </a:gradFill>
          </p:spPr>
          <p:txBody>
            <a:bodyPr/>
            <a:lstStyle/>
            <a:p>
              <a:endParaRPr lang="de-DE"/>
            </a:p>
          </p:txBody>
        </p:sp>
        <p:sp>
          <p:nvSpPr>
            <p:cNvPr id="7" name="TextBox 7"/>
            <p:cNvSpPr txBox="1"/>
            <p:nvPr/>
          </p:nvSpPr>
          <p:spPr>
            <a:xfrm>
              <a:off x="0" y="-28575"/>
              <a:ext cx="2437972" cy="469934"/>
            </a:xfrm>
            <a:prstGeom prst="rect">
              <a:avLst/>
            </a:prstGeom>
          </p:spPr>
          <p:txBody>
            <a:bodyPr lIns="50616" tIns="50616" rIns="50616" bIns="50616" rtlCol="0" anchor="ctr"/>
            <a:lstStyle/>
            <a:p>
              <a:pPr algn="ctr">
                <a:lnSpc>
                  <a:spcPts val="1680"/>
                </a:lnSpc>
              </a:pPr>
              <a:endParaRPr/>
            </a:p>
            <a:p>
              <a:pPr algn="ctr">
                <a:lnSpc>
                  <a:spcPts val="1680"/>
                </a:lnSpc>
              </a:pPr>
              <a:endParaRPr/>
            </a:p>
            <a:p>
              <a:pPr algn="ctr">
                <a:lnSpc>
                  <a:spcPts val="1680"/>
                </a:lnSpc>
              </a:pPr>
              <a:endParaRPr/>
            </a:p>
          </p:txBody>
        </p:sp>
      </p:grpSp>
      <p:grpSp>
        <p:nvGrpSpPr>
          <p:cNvPr id="8" name="Group 8"/>
          <p:cNvGrpSpPr/>
          <p:nvPr/>
        </p:nvGrpSpPr>
        <p:grpSpPr>
          <a:xfrm>
            <a:off x="441121" y="6411748"/>
            <a:ext cx="6776139" cy="570756"/>
            <a:chOff x="0" y="0"/>
            <a:chExt cx="2437255" cy="205290"/>
          </a:xfrm>
        </p:grpSpPr>
        <p:sp>
          <p:nvSpPr>
            <p:cNvPr id="9" name="Freeform 9"/>
            <p:cNvSpPr/>
            <p:nvPr/>
          </p:nvSpPr>
          <p:spPr>
            <a:xfrm>
              <a:off x="0" y="0"/>
              <a:ext cx="2437255" cy="205290"/>
            </a:xfrm>
            <a:custGeom>
              <a:avLst/>
              <a:gdLst/>
              <a:ahLst/>
              <a:cxnLst/>
              <a:rect l="l" t="t" r="r" b="b"/>
              <a:pathLst>
                <a:path w="2437255" h="205290">
                  <a:moveTo>
                    <a:pt x="0" y="0"/>
                  </a:moveTo>
                  <a:lnTo>
                    <a:pt x="2437255" y="0"/>
                  </a:lnTo>
                  <a:lnTo>
                    <a:pt x="2437255" y="205290"/>
                  </a:lnTo>
                  <a:lnTo>
                    <a:pt x="0" y="205290"/>
                  </a:lnTo>
                  <a:close/>
                </a:path>
              </a:pathLst>
            </a:custGeom>
            <a:solidFill>
              <a:srgbClr val="FFFFFF"/>
            </a:solidFill>
          </p:spPr>
          <p:txBody>
            <a:bodyPr/>
            <a:lstStyle/>
            <a:p>
              <a:endParaRPr lang="de-DE"/>
            </a:p>
          </p:txBody>
        </p:sp>
        <p:sp>
          <p:nvSpPr>
            <p:cNvPr id="10" name="TextBox 10"/>
            <p:cNvSpPr txBox="1"/>
            <p:nvPr/>
          </p:nvSpPr>
          <p:spPr>
            <a:xfrm>
              <a:off x="0" y="-28575"/>
              <a:ext cx="2437255" cy="233865"/>
            </a:xfrm>
            <a:prstGeom prst="rect">
              <a:avLst/>
            </a:prstGeom>
          </p:spPr>
          <p:txBody>
            <a:bodyPr lIns="50616" tIns="50616" rIns="50616" bIns="50616" rtlCol="0" anchor="ctr"/>
            <a:lstStyle/>
            <a:p>
              <a:pPr algn="ctr">
                <a:lnSpc>
                  <a:spcPts val="1680"/>
                </a:lnSpc>
              </a:pPr>
              <a:endParaRPr/>
            </a:p>
          </p:txBody>
        </p:sp>
      </p:grpSp>
      <p:grpSp>
        <p:nvGrpSpPr>
          <p:cNvPr id="11" name="Group 11"/>
          <p:cNvGrpSpPr/>
          <p:nvPr/>
        </p:nvGrpSpPr>
        <p:grpSpPr>
          <a:xfrm>
            <a:off x="425414" y="447773"/>
            <a:ext cx="6791846" cy="4562349"/>
            <a:chOff x="0" y="0"/>
            <a:chExt cx="2434044" cy="1635043"/>
          </a:xfrm>
        </p:grpSpPr>
        <p:sp>
          <p:nvSpPr>
            <p:cNvPr id="12" name="Freeform 12"/>
            <p:cNvSpPr/>
            <p:nvPr/>
          </p:nvSpPr>
          <p:spPr>
            <a:xfrm>
              <a:off x="0" y="0"/>
              <a:ext cx="2434044" cy="1635043"/>
            </a:xfrm>
            <a:custGeom>
              <a:avLst/>
              <a:gdLst/>
              <a:ahLst/>
              <a:cxnLst/>
              <a:rect l="l" t="t" r="r" b="b"/>
              <a:pathLst>
                <a:path w="2434044" h="1635043">
                  <a:moveTo>
                    <a:pt x="22798" y="0"/>
                  </a:moveTo>
                  <a:lnTo>
                    <a:pt x="2411247" y="0"/>
                  </a:lnTo>
                  <a:cubicBezTo>
                    <a:pt x="2417293" y="0"/>
                    <a:pt x="2423092" y="2402"/>
                    <a:pt x="2427367" y="6677"/>
                  </a:cubicBezTo>
                  <a:cubicBezTo>
                    <a:pt x="2431642" y="10953"/>
                    <a:pt x="2434044" y="16751"/>
                    <a:pt x="2434044" y="22798"/>
                  </a:cubicBezTo>
                  <a:lnTo>
                    <a:pt x="2434044" y="1612245"/>
                  </a:lnTo>
                  <a:cubicBezTo>
                    <a:pt x="2434044" y="1618292"/>
                    <a:pt x="2431642" y="1624090"/>
                    <a:pt x="2427367" y="1628366"/>
                  </a:cubicBezTo>
                  <a:cubicBezTo>
                    <a:pt x="2423092" y="1632641"/>
                    <a:pt x="2417293" y="1635043"/>
                    <a:pt x="2411247" y="1635043"/>
                  </a:cubicBezTo>
                  <a:lnTo>
                    <a:pt x="22798" y="1635043"/>
                  </a:lnTo>
                  <a:cubicBezTo>
                    <a:pt x="16751" y="1635043"/>
                    <a:pt x="10953" y="1632641"/>
                    <a:pt x="6677" y="1628366"/>
                  </a:cubicBezTo>
                  <a:cubicBezTo>
                    <a:pt x="2402" y="1624090"/>
                    <a:pt x="0" y="1618292"/>
                    <a:pt x="0" y="1612245"/>
                  </a:cubicBezTo>
                  <a:lnTo>
                    <a:pt x="0" y="22798"/>
                  </a:lnTo>
                  <a:cubicBezTo>
                    <a:pt x="0" y="16751"/>
                    <a:pt x="2402" y="10953"/>
                    <a:pt x="6677" y="6677"/>
                  </a:cubicBezTo>
                  <a:cubicBezTo>
                    <a:pt x="10953" y="2402"/>
                    <a:pt x="16751" y="0"/>
                    <a:pt x="22798" y="0"/>
                  </a:cubicBezTo>
                  <a:close/>
                </a:path>
              </a:pathLst>
            </a:custGeom>
            <a:solidFill>
              <a:srgbClr val="FFFFFF"/>
            </a:solidFill>
            <a:ln w="9525" cap="sq">
              <a:solidFill>
                <a:srgbClr val="000000"/>
              </a:solidFill>
              <a:prstDash val="solid"/>
              <a:miter/>
            </a:ln>
          </p:spPr>
          <p:txBody>
            <a:bodyPr/>
            <a:lstStyle/>
            <a:p>
              <a:endParaRPr lang="de-DE"/>
            </a:p>
          </p:txBody>
        </p:sp>
        <p:sp>
          <p:nvSpPr>
            <p:cNvPr id="13" name="TextBox 13"/>
            <p:cNvSpPr txBox="1"/>
            <p:nvPr/>
          </p:nvSpPr>
          <p:spPr>
            <a:xfrm>
              <a:off x="0" y="-19050"/>
              <a:ext cx="2434044" cy="1654093"/>
            </a:xfrm>
            <a:prstGeom prst="rect">
              <a:avLst/>
            </a:prstGeom>
          </p:spPr>
          <p:txBody>
            <a:bodyPr lIns="50800" tIns="50800" rIns="50800" bIns="50800" rtlCol="0" anchor="ctr"/>
            <a:lstStyle/>
            <a:p>
              <a:pPr marL="0" lvl="0" indent="0" algn="l">
                <a:lnSpc>
                  <a:spcPts val="3403"/>
                </a:lnSpc>
                <a:spcBef>
                  <a:spcPct val="0"/>
                </a:spcBef>
              </a:pPr>
              <a:endParaRPr/>
            </a:p>
            <a:p>
              <a:pPr marL="0" lvl="0" indent="0" algn="l">
                <a:lnSpc>
                  <a:spcPts val="3403"/>
                </a:lnSpc>
                <a:spcBef>
                  <a:spcPct val="0"/>
                </a:spcBef>
              </a:pPr>
              <a:endParaRPr/>
            </a:p>
            <a:p>
              <a:pPr marL="0" lvl="0" indent="0" algn="l">
                <a:lnSpc>
                  <a:spcPts val="3403"/>
                </a:lnSpc>
                <a:spcBef>
                  <a:spcPct val="0"/>
                </a:spcBef>
              </a:pPr>
              <a:endParaRPr/>
            </a:p>
            <a:p>
              <a:pPr marL="0" lvl="0" indent="0" algn="l">
                <a:lnSpc>
                  <a:spcPts val="3403"/>
                </a:lnSpc>
                <a:spcBef>
                  <a:spcPct val="0"/>
                </a:spcBef>
              </a:pPr>
              <a:endParaRPr/>
            </a:p>
            <a:p>
              <a:pPr marL="0" lvl="0" indent="0" algn="l">
                <a:lnSpc>
                  <a:spcPts val="3403"/>
                </a:lnSpc>
                <a:spcBef>
                  <a:spcPct val="0"/>
                </a:spcBef>
              </a:pPr>
              <a:endParaRPr/>
            </a:p>
          </p:txBody>
        </p:sp>
      </p:grpSp>
      <p:grpSp>
        <p:nvGrpSpPr>
          <p:cNvPr id="14" name="Group 14"/>
          <p:cNvGrpSpPr/>
          <p:nvPr/>
        </p:nvGrpSpPr>
        <p:grpSpPr>
          <a:xfrm>
            <a:off x="441121" y="447773"/>
            <a:ext cx="6759573" cy="1706567"/>
            <a:chOff x="0" y="0"/>
            <a:chExt cx="2431297" cy="613821"/>
          </a:xfrm>
        </p:grpSpPr>
        <p:sp>
          <p:nvSpPr>
            <p:cNvPr id="15" name="Freeform 15"/>
            <p:cNvSpPr/>
            <p:nvPr/>
          </p:nvSpPr>
          <p:spPr>
            <a:xfrm>
              <a:off x="0" y="0"/>
              <a:ext cx="2431297" cy="613821"/>
            </a:xfrm>
            <a:custGeom>
              <a:avLst/>
              <a:gdLst/>
              <a:ahLst/>
              <a:cxnLst/>
              <a:rect l="l" t="t" r="r" b="b"/>
              <a:pathLst>
                <a:path w="2431297" h="613821">
                  <a:moveTo>
                    <a:pt x="22907" y="0"/>
                  </a:moveTo>
                  <a:lnTo>
                    <a:pt x="2408390" y="0"/>
                  </a:lnTo>
                  <a:cubicBezTo>
                    <a:pt x="2421041" y="0"/>
                    <a:pt x="2431297" y="10256"/>
                    <a:pt x="2431297" y="22907"/>
                  </a:cubicBezTo>
                  <a:lnTo>
                    <a:pt x="2431297" y="590915"/>
                  </a:lnTo>
                  <a:cubicBezTo>
                    <a:pt x="2431297" y="603566"/>
                    <a:pt x="2421041" y="613821"/>
                    <a:pt x="2408390" y="613821"/>
                  </a:cubicBezTo>
                  <a:lnTo>
                    <a:pt x="22907" y="613821"/>
                  </a:lnTo>
                  <a:cubicBezTo>
                    <a:pt x="10256" y="613821"/>
                    <a:pt x="0" y="603566"/>
                    <a:pt x="0" y="590915"/>
                  </a:cubicBezTo>
                  <a:lnTo>
                    <a:pt x="0" y="22907"/>
                  </a:lnTo>
                  <a:cubicBezTo>
                    <a:pt x="0" y="10256"/>
                    <a:pt x="10256" y="0"/>
                    <a:pt x="22907" y="0"/>
                  </a:cubicBezTo>
                  <a:close/>
                </a:path>
              </a:pathLst>
            </a:custGeom>
            <a:gradFill rotWithShape="1">
              <a:gsLst>
                <a:gs pos="0">
                  <a:srgbClr val="008204">
                    <a:alpha val="100000"/>
                  </a:srgbClr>
                </a:gs>
                <a:gs pos="100000">
                  <a:srgbClr val="83B11B">
                    <a:alpha val="100000"/>
                  </a:srgbClr>
                </a:gs>
              </a:gsLst>
              <a:lin ang="0"/>
            </a:gradFill>
          </p:spPr>
          <p:txBody>
            <a:bodyPr/>
            <a:lstStyle/>
            <a:p>
              <a:endParaRPr lang="de-DE"/>
            </a:p>
          </p:txBody>
        </p:sp>
        <p:sp>
          <p:nvSpPr>
            <p:cNvPr id="16" name="TextBox 16"/>
            <p:cNvSpPr txBox="1"/>
            <p:nvPr/>
          </p:nvSpPr>
          <p:spPr>
            <a:xfrm>
              <a:off x="0" y="-28575"/>
              <a:ext cx="2431297" cy="642396"/>
            </a:xfrm>
            <a:prstGeom prst="rect">
              <a:avLst/>
            </a:prstGeom>
          </p:spPr>
          <p:txBody>
            <a:bodyPr lIns="50616" tIns="50616" rIns="50616" bIns="50616" rtlCol="0" anchor="ctr"/>
            <a:lstStyle/>
            <a:p>
              <a:pPr algn="ctr">
                <a:lnSpc>
                  <a:spcPts val="1680"/>
                </a:lnSpc>
              </a:pPr>
              <a:endParaRPr/>
            </a:p>
            <a:p>
              <a:pPr algn="ctr">
                <a:lnSpc>
                  <a:spcPts val="1680"/>
                </a:lnSpc>
              </a:pPr>
              <a:endParaRPr/>
            </a:p>
            <a:p>
              <a:pPr algn="ctr">
                <a:lnSpc>
                  <a:spcPts val="1680"/>
                </a:lnSpc>
              </a:pPr>
              <a:endParaRPr/>
            </a:p>
          </p:txBody>
        </p:sp>
      </p:grpSp>
      <p:grpSp>
        <p:nvGrpSpPr>
          <p:cNvPr id="17" name="Group 17"/>
          <p:cNvGrpSpPr/>
          <p:nvPr/>
        </p:nvGrpSpPr>
        <p:grpSpPr>
          <a:xfrm>
            <a:off x="441121" y="1570188"/>
            <a:ext cx="6759573" cy="735500"/>
            <a:chOff x="0" y="0"/>
            <a:chExt cx="2431297" cy="264546"/>
          </a:xfrm>
        </p:grpSpPr>
        <p:sp>
          <p:nvSpPr>
            <p:cNvPr id="18" name="Freeform 18"/>
            <p:cNvSpPr/>
            <p:nvPr/>
          </p:nvSpPr>
          <p:spPr>
            <a:xfrm>
              <a:off x="0" y="0"/>
              <a:ext cx="2431297" cy="264546"/>
            </a:xfrm>
            <a:custGeom>
              <a:avLst/>
              <a:gdLst/>
              <a:ahLst/>
              <a:cxnLst/>
              <a:rect l="l" t="t" r="r" b="b"/>
              <a:pathLst>
                <a:path w="2431297" h="264546">
                  <a:moveTo>
                    <a:pt x="0" y="0"/>
                  </a:moveTo>
                  <a:lnTo>
                    <a:pt x="2431297" y="0"/>
                  </a:lnTo>
                  <a:lnTo>
                    <a:pt x="2431297" y="264546"/>
                  </a:lnTo>
                  <a:lnTo>
                    <a:pt x="0" y="264546"/>
                  </a:lnTo>
                  <a:close/>
                </a:path>
              </a:pathLst>
            </a:custGeom>
            <a:solidFill>
              <a:srgbClr val="FFFFFF"/>
            </a:solidFill>
          </p:spPr>
          <p:txBody>
            <a:bodyPr/>
            <a:lstStyle/>
            <a:p>
              <a:endParaRPr lang="de-DE"/>
            </a:p>
          </p:txBody>
        </p:sp>
        <p:sp>
          <p:nvSpPr>
            <p:cNvPr id="19" name="TextBox 19"/>
            <p:cNvSpPr txBox="1"/>
            <p:nvPr/>
          </p:nvSpPr>
          <p:spPr>
            <a:xfrm>
              <a:off x="0" y="-28575"/>
              <a:ext cx="2431297" cy="293121"/>
            </a:xfrm>
            <a:prstGeom prst="rect">
              <a:avLst/>
            </a:prstGeom>
          </p:spPr>
          <p:txBody>
            <a:bodyPr lIns="50616" tIns="50616" rIns="50616" bIns="50616" rtlCol="0" anchor="ctr"/>
            <a:lstStyle/>
            <a:p>
              <a:pPr algn="ctr">
                <a:lnSpc>
                  <a:spcPts val="1680"/>
                </a:lnSpc>
              </a:pPr>
              <a:endParaRPr/>
            </a:p>
          </p:txBody>
        </p:sp>
      </p:grpSp>
      <p:sp>
        <p:nvSpPr>
          <p:cNvPr id="20" name="TextBox 20"/>
          <p:cNvSpPr txBox="1"/>
          <p:nvPr/>
        </p:nvSpPr>
        <p:spPr>
          <a:xfrm>
            <a:off x="571388" y="1708599"/>
            <a:ext cx="6308638" cy="1045762"/>
          </a:xfrm>
          <a:prstGeom prst="rect">
            <a:avLst/>
          </a:prstGeom>
        </p:spPr>
        <p:txBody>
          <a:bodyPr lIns="0" tIns="0" rIns="0" bIns="0" rtlCol="0" anchor="t">
            <a:spAutoFit/>
          </a:bodyPr>
          <a:lstStyle/>
          <a:p>
            <a:pPr algn="l">
              <a:lnSpc>
                <a:spcPts val="1684"/>
              </a:lnSpc>
            </a:pPr>
            <a:r>
              <a:rPr lang="en-US" sz="1203">
                <a:solidFill>
                  <a:srgbClr val="000000"/>
                </a:solidFill>
                <a:latin typeface="Poppins"/>
                <a:ea typeface="Poppins"/>
                <a:cs typeface="Poppins"/>
                <a:sym typeface="Poppins"/>
              </a:rPr>
              <a:t>        Oh nein – was ist denn hier los? Eine Tablet-Regel wurde nicht beachtet! Denke dir eine kleine Geschichte aus, was passiert sein könnte und schreibe auf, worüber Tarek und Ida so erschrocken sind. </a:t>
            </a:r>
          </a:p>
          <a:p>
            <a:pPr algn="l">
              <a:lnSpc>
                <a:spcPts val="1684"/>
              </a:lnSpc>
            </a:pPr>
            <a:r>
              <a:rPr lang="en-US" sz="1203">
                <a:solidFill>
                  <a:srgbClr val="000000"/>
                </a:solidFill>
                <a:latin typeface="Poppins"/>
                <a:ea typeface="Poppins"/>
                <a:cs typeface="Poppins"/>
                <a:sym typeface="Poppins"/>
              </a:rPr>
              <a:t>Eine Tablet-Regel  soll vorkommen.</a:t>
            </a:r>
          </a:p>
          <a:p>
            <a:pPr algn="l">
              <a:lnSpc>
                <a:spcPts val="1684"/>
              </a:lnSpc>
              <a:spcBef>
                <a:spcPct val="0"/>
              </a:spcBef>
            </a:pPr>
            <a:endParaRPr lang="en-US" sz="1203">
              <a:solidFill>
                <a:srgbClr val="000000"/>
              </a:solidFill>
              <a:latin typeface="Poppins"/>
              <a:ea typeface="Poppins"/>
              <a:cs typeface="Poppins"/>
              <a:sym typeface="Poppins"/>
            </a:endParaRPr>
          </a:p>
        </p:txBody>
      </p:sp>
      <p:sp>
        <p:nvSpPr>
          <p:cNvPr id="21" name="Freeform 21"/>
          <p:cNvSpPr/>
          <p:nvPr/>
        </p:nvSpPr>
        <p:spPr>
          <a:xfrm>
            <a:off x="502714" y="1618788"/>
            <a:ext cx="334819" cy="334819"/>
          </a:xfrm>
          <a:custGeom>
            <a:avLst/>
            <a:gdLst/>
            <a:ahLst/>
            <a:cxnLst/>
            <a:rect l="l" t="t" r="r" b="b"/>
            <a:pathLst>
              <a:path w="334819" h="334819">
                <a:moveTo>
                  <a:pt x="0" y="0"/>
                </a:moveTo>
                <a:lnTo>
                  <a:pt x="334819" y="0"/>
                </a:lnTo>
                <a:lnTo>
                  <a:pt x="334819" y="334818"/>
                </a:lnTo>
                <a:lnTo>
                  <a:pt x="0" y="3348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de-DE"/>
          </a:p>
        </p:txBody>
      </p:sp>
      <p:sp>
        <p:nvSpPr>
          <p:cNvPr id="22" name="Freeform 22"/>
          <p:cNvSpPr/>
          <p:nvPr/>
        </p:nvSpPr>
        <p:spPr>
          <a:xfrm flipH="1">
            <a:off x="4894480" y="2154340"/>
            <a:ext cx="2268061" cy="1967543"/>
          </a:xfrm>
          <a:custGeom>
            <a:avLst/>
            <a:gdLst/>
            <a:ahLst/>
            <a:cxnLst/>
            <a:rect l="l" t="t" r="r" b="b"/>
            <a:pathLst>
              <a:path w="2268061" h="1967543">
                <a:moveTo>
                  <a:pt x="2268061" y="0"/>
                </a:moveTo>
                <a:lnTo>
                  <a:pt x="0" y="0"/>
                </a:lnTo>
                <a:lnTo>
                  <a:pt x="0" y="1967543"/>
                </a:lnTo>
                <a:lnTo>
                  <a:pt x="2268061" y="1967543"/>
                </a:lnTo>
                <a:lnTo>
                  <a:pt x="2268061" y="0"/>
                </a:lnTo>
                <a:close/>
              </a:path>
            </a:pathLst>
          </a:custGeom>
          <a:blipFill>
            <a:blip r:embed="rId4"/>
            <a:stretch>
              <a:fillRect/>
            </a:stretch>
          </a:blipFill>
        </p:spPr>
        <p:txBody>
          <a:bodyPr/>
          <a:lstStyle/>
          <a:p>
            <a:endParaRPr lang="de-DE"/>
          </a:p>
        </p:txBody>
      </p:sp>
      <p:sp>
        <p:nvSpPr>
          <p:cNvPr id="23" name="Freeform 23"/>
          <p:cNvSpPr/>
          <p:nvPr/>
        </p:nvSpPr>
        <p:spPr>
          <a:xfrm flipH="1">
            <a:off x="5026748" y="8416423"/>
            <a:ext cx="1853279" cy="1607720"/>
          </a:xfrm>
          <a:custGeom>
            <a:avLst/>
            <a:gdLst/>
            <a:ahLst/>
            <a:cxnLst/>
            <a:rect l="l" t="t" r="r" b="b"/>
            <a:pathLst>
              <a:path w="1853279" h="1607720">
                <a:moveTo>
                  <a:pt x="1853279" y="0"/>
                </a:moveTo>
                <a:lnTo>
                  <a:pt x="0" y="0"/>
                </a:lnTo>
                <a:lnTo>
                  <a:pt x="0" y="1607720"/>
                </a:lnTo>
                <a:lnTo>
                  <a:pt x="1853279" y="1607720"/>
                </a:lnTo>
                <a:lnTo>
                  <a:pt x="1853279" y="0"/>
                </a:lnTo>
                <a:close/>
              </a:path>
            </a:pathLst>
          </a:custGeom>
          <a:blipFill>
            <a:blip r:embed="rId4"/>
            <a:stretch>
              <a:fillRect/>
            </a:stretch>
          </a:blipFill>
        </p:spPr>
        <p:txBody>
          <a:bodyPr/>
          <a:lstStyle/>
          <a:p>
            <a:endParaRPr lang="de-DE"/>
          </a:p>
        </p:txBody>
      </p:sp>
      <p:sp>
        <p:nvSpPr>
          <p:cNvPr id="24" name="Freeform 24"/>
          <p:cNvSpPr/>
          <p:nvPr/>
        </p:nvSpPr>
        <p:spPr>
          <a:xfrm flipH="1">
            <a:off x="2888075" y="8495102"/>
            <a:ext cx="1853279" cy="1607720"/>
          </a:xfrm>
          <a:custGeom>
            <a:avLst/>
            <a:gdLst/>
            <a:ahLst/>
            <a:cxnLst/>
            <a:rect l="l" t="t" r="r" b="b"/>
            <a:pathLst>
              <a:path w="1853279" h="1607720">
                <a:moveTo>
                  <a:pt x="1853279" y="0"/>
                </a:moveTo>
                <a:lnTo>
                  <a:pt x="0" y="0"/>
                </a:lnTo>
                <a:lnTo>
                  <a:pt x="0" y="1607720"/>
                </a:lnTo>
                <a:lnTo>
                  <a:pt x="1853279" y="1607720"/>
                </a:lnTo>
                <a:lnTo>
                  <a:pt x="1853279" y="0"/>
                </a:lnTo>
                <a:close/>
              </a:path>
            </a:pathLst>
          </a:custGeom>
          <a:blipFill>
            <a:blip r:embed="rId4"/>
            <a:stretch>
              <a:fillRect/>
            </a:stretch>
          </a:blipFill>
        </p:spPr>
        <p:txBody>
          <a:bodyPr/>
          <a:lstStyle/>
          <a:p>
            <a:endParaRPr lang="de-DE"/>
          </a:p>
        </p:txBody>
      </p:sp>
      <p:sp>
        <p:nvSpPr>
          <p:cNvPr id="25" name="Freeform 25"/>
          <p:cNvSpPr/>
          <p:nvPr/>
        </p:nvSpPr>
        <p:spPr>
          <a:xfrm>
            <a:off x="541547" y="8472398"/>
            <a:ext cx="1853279" cy="1607720"/>
          </a:xfrm>
          <a:custGeom>
            <a:avLst/>
            <a:gdLst/>
            <a:ahLst/>
            <a:cxnLst/>
            <a:rect l="l" t="t" r="r" b="b"/>
            <a:pathLst>
              <a:path w="1853279" h="1607720">
                <a:moveTo>
                  <a:pt x="0" y="0"/>
                </a:moveTo>
                <a:lnTo>
                  <a:pt x="1853279" y="0"/>
                </a:lnTo>
                <a:lnTo>
                  <a:pt x="1853279" y="1607719"/>
                </a:lnTo>
                <a:lnTo>
                  <a:pt x="0" y="1607719"/>
                </a:lnTo>
                <a:lnTo>
                  <a:pt x="0" y="0"/>
                </a:lnTo>
                <a:close/>
              </a:path>
            </a:pathLst>
          </a:custGeom>
          <a:blipFill>
            <a:blip r:embed="rId4"/>
            <a:stretch>
              <a:fillRect/>
            </a:stretch>
          </a:blipFill>
        </p:spPr>
        <p:txBody>
          <a:bodyPr/>
          <a:lstStyle/>
          <a:p>
            <a:endParaRPr lang="de-DE"/>
          </a:p>
        </p:txBody>
      </p:sp>
      <p:sp>
        <p:nvSpPr>
          <p:cNvPr id="26" name="Freeform 26"/>
          <p:cNvSpPr/>
          <p:nvPr/>
        </p:nvSpPr>
        <p:spPr>
          <a:xfrm>
            <a:off x="756000" y="9505187"/>
            <a:ext cx="539030" cy="245259"/>
          </a:xfrm>
          <a:custGeom>
            <a:avLst/>
            <a:gdLst/>
            <a:ahLst/>
            <a:cxnLst/>
            <a:rect l="l" t="t" r="r" b="b"/>
            <a:pathLst>
              <a:path w="539030" h="245259">
                <a:moveTo>
                  <a:pt x="0" y="0"/>
                </a:moveTo>
                <a:lnTo>
                  <a:pt x="539030" y="0"/>
                </a:lnTo>
                <a:lnTo>
                  <a:pt x="539030" y="245259"/>
                </a:lnTo>
                <a:lnTo>
                  <a:pt x="0" y="245259"/>
                </a:lnTo>
                <a:lnTo>
                  <a:pt x="0" y="0"/>
                </a:lnTo>
                <a:close/>
              </a:path>
            </a:pathLst>
          </a:custGeom>
          <a:blipFill>
            <a:blip r:embed="rId5"/>
            <a:stretch>
              <a:fillRect/>
            </a:stretch>
          </a:blipFill>
        </p:spPr>
        <p:txBody>
          <a:bodyPr/>
          <a:lstStyle/>
          <a:p>
            <a:endParaRPr lang="de-DE"/>
          </a:p>
        </p:txBody>
      </p:sp>
      <p:sp>
        <p:nvSpPr>
          <p:cNvPr id="27" name="TextBox 27"/>
          <p:cNvSpPr txBox="1"/>
          <p:nvPr/>
        </p:nvSpPr>
        <p:spPr>
          <a:xfrm>
            <a:off x="651008" y="5933380"/>
            <a:ext cx="6524915" cy="290449"/>
          </a:xfrm>
          <a:prstGeom prst="rect">
            <a:avLst/>
          </a:prstGeom>
        </p:spPr>
        <p:txBody>
          <a:bodyPr lIns="0" tIns="0" rIns="0" bIns="0" rtlCol="0" anchor="t">
            <a:spAutoFit/>
          </a:bodyPr>
          <a:lstStyle/>
          <a:p>
            <a:pPr algn="l">
              <a:lnSpc>
                <a:spcPts val="2317"/>
              </a:lnSpc>
            </a:pPr>
            <a:r>
              <a:rPr lang="en-US" sz="1899">
                <a:solidFill>
                  <a:srgbClr val="FFFFFF"/>
                </a:solidFill>
                <a:latin typeface="Lexend Deca Medium"/>
                <a:ea typeface="Lexend Deca Medium"/>
                <a:cs typeface="Lexend Deca Medium"/>
                <a:sym typeface="Lexend Deca"/>
              </a:rPr>
              <a:t>Profiauftrag zu Tablet-Regeln 2</a:t>
            </a:r>
          </a:p>
        </p:txBody>
      </p:sp>
      <p:sp>
        <p:nvSpPr>
          <p:cNvPr id="28" name="TextBox 28"/>
          <p:cNvSpPr txBox="1"/>
          <p:nvPr/>
        </p:nvSpPr>
        <p:spPr>
          <a:xfrm>
            <a:off x="736206" y="1079714"/>
            <a:ext cx="6327754" cy="290449"/>
          </a:xfrm>
          <a:prstGeom prst="rect">
            <a:avLst/>
          </a:prstGeom>
        </p:spPr>
        <p:txBody>
          <a:bodyPr lIns="0" tIns="0" rIns="0" bIns="0" rtlCol="0" anchor="t">
            <a:spAutoFit/>
          </a:bodyPr>
          <a:lstStyle/>
          <a:p>
            <a:pPr algn="l">
              <a:lnSpc>
                <a:spcPts val="2317"/>
              </a:lnSpc>
            </a:pPr>
            <a:r>
              <a:rPr lang="en-US" sz="1899">
                <a:solidFill>
                  <a:srgbClr val="FFFFFF"/>
                </a:solidFill>
                <a:latin typeface="Lexend Deca Medium"/>
                <a:ea typeface="Lexend Deca Medium"/>
                <a:cs typeface="Lexend Deca Medium"/>
                <a:sym typeface="Lexend Deca"/>
              </a:rPr>
              <a:t>Profiauftrag zu Tablet-Regeln 1</a:t>
            </a:r>
          </a:p>
        </p:txBody>
      </p:sp>
      <p:grpSp>
        <p:nvGrpSpPr>
          <p:cNvPr id="29" name="Group 29"/>
          <p:cNvGrpSpPr/>
          <p:nvPr/>
        </p:nvGrpSpPr>
        <p:grpSpPr>
          <a:xfrm>
            <a:off x="4048493" y="7036439"/>
            <a:ext cx="1804456" cy="1391549"/>
            <a:chOff x="0" y="0"/>
            <a:chExt cx="2405941" cy="1855399"/>
          </a:xfrm>
        </p:grpSpPr>
        <p:sp>
          <p:nvSpPr>
            <p:cNvPr id="30" name="Freeform 30"/>
            <p:cNvSpPr/>
            <p:nvPr/>
          </p:nvSpPr>
          <p:spPr>
            <a:xfrm flipH="1">
              <a:off x="267153" y="0"/>
              <a:ext cx="2138788" cy="1855399"/>
            </a:xfrm>
            <a:custGeom>
              <a:avLst/>
              <a:gdLst/>
              <a:ahLst/>
              <a:cxnLst/>
              <a:rect l="l" t="t" r="r" b="b"/>
              <a:pathLst>
                <a:path w="2138788" h="1855399">
                  <a:moveTo>
                    <a:pt x="2138788" y="0"/>
                  </a:moveTo>
                  <a:lnTo>
                    <a:pt x="0" y="0"/>
                  </a:lnTo>
                  <a:lnTo>
                    <a:pt x="0" y="1855399"/>
                  </a:lnTo>
                  <a:lnTo>
                    <a:pt x="2138788" y="1855399"/>
                  </a:lnTo>
                  <a:lnTo>
                    <a:pt x="2138788" y="0"/>
                  </a:lnTo>
                  <a:close/>
                </a:path>
              </a:pathLst>
            </a:custGeom>
            <a:blipFill>
              <a:blip r:embed="rId4"/>
              <a:stretch>
                <a:fillRect/>
              </a:stretch>
            </a:blipFill>
          </p:spPr>
          <p:txBody>
            <a:bodyPr/>
            <a:lstStyle/>
            <a:p>
              <a:endParaRPr lang="de-DE"/>
            </a:p>
          </p:txBody>
        </p:sp>
        <p:sp>
          <p:nvSpPr>
            <p:cNvPr id="31" name="Freeform 31"/>
            <p:cNvSpPr/>
            <p:nvPr/>
          </p:nvSpPr>
          <p:spPr>
            <a:xfrm>
              <a:off x="0" y="598977"/>
              <a:ext cx="534307" cy="535673"/>
            </a:xfrm>
            <a:custGeom>
              <a:avLst/>
              <a:gdLst/>
              <a:ahLst/>
              <a:cxnLst/>
              <a:rect l="l" t="t" r="r" b="b"/>
              <a:pathLst>
                <a:path w="534307" h="535673">
                  <a:moveTo>
                    <a:pt x="0" y="0"/>
                  </a:moveTo>
                  <a:lnTo>
                    <a:pt x="534307" y="0"/>
                  </a:lnTo>
                  <a:lnTo>
                    <a:pt x="534307" y="535674"/>
                  </a:lnTo>
                  <a:lnTo>
                    <a:pt x="0" y="535674"/>
                  </a:lnTo>
                  <a:lnTo>
                    <a:pt x="0" y="0"/>
                  </a:lnTo>
                  <a:close/>
                </a:path>
              </a:pathLst>
            </a:custGeom>
            <a:blipFill>
              <a:blip r:embed="rId6"/>
              <a:stretch>
                <a:fillRect/>
              </a:stretch>
            </a:blipFill>
          </p:spPr>
          <p:txBody>
            <a:bodyPr/>
            <a:lstStyle/>
            <a:p>
              <a:endParaRPr lang="de-DE"/>
            </a:p>
          </p:txBody>
        </p:sp>
        <p:sp>
          <p:nvSpPr>
            <p:cNvPr id="32" name="TextBox 32"/>
            <p:cNvSpPr txBox="1"/>
            <p:nvPr/>
          </p:nvSpPr>
          <p:spPr>
            <a:xfrm>
              <a:off x="482500" y="241721"/>
              <a:ext cx="1874278" cy="1212086"/>
            </a:xfrm>
            <a:prstGeom prst="rect">
              <a:avLst/>
            </a:prstGeom>
          </p:spPr>
          <p:txBody>
            <a:bodyPr lIns="0" tIns="0" rIns="0" bIns="0" rtlCol="0" anchor="t">
              <a:spAutoFit/>
            </a:bodyPr>
            <a:lstStyle/>
            <a:p>
              <a:pPr algn="ctr">
                <a:lnSpc>
                  <a:spcPts val="1454"/>
                </a:lnSpc>
              </a:pPr>
              <a:r>
                <a:rPr lang="en-US" sz="1038">
                  <a:solidFill>
                    <a:srgbClr val="000000"/>
                  </a:solidFill>
                  <a:latin typeface="Poppins"/>
                  <a:ea typeface="Poppins"/>
                  <a:cs typeface="Poppins"/>
                  <a:sym typeface="Poppins"/>
                </a:rPr>
                <a:t>Ich bin der </a:t>
              </a:r>
              <a:r>
                <a:rPr lang="en-US" sz="1038" b="1">
                  <a:solidFill>
                    <a:srgbClr val="000000"/>
                  </a:solidFill>
                  <a:latin typeface="Poppins Bold"/>
                  <a:ea typeface="Poppins Bold"/>
                  <a:cs typeface="Poppins Bold"/>
                  <a:sym typeface="Poppins Bold"/>
                </a:rPr>
                <a:t>Passwort-Paul.</a:t>
              </a:r>
              <a:r>
                <a:rPr lang="en-US" sz="1038">
                  <a:solidFill>
                    <a:srgbClr val="000000"/>
                  </a:solidFill>
                  <a:latin typeface="Poppins"/>
                  <a:ea typeface="Poppins"/>
                  <a:cs typeface="Poppins"/>
                  <a:sym typeface="Poppins"/>
                </a:rPr>
                <a:t> </a:t>
              </a:r>
            </a:p>
            <a:p>
              <a:pPr algn="ctr">
                <a:lnSpc>
                  <a:spcPts val="1454"/>
                </a:lnSpc>
              </a:pPr>
              <a:r>
                <a:rPr lang="en-US" sz="1038">
                  <a:solidFill>
                    <a:srgbClr val="000000"/>
                  </a:solidFill>
                  <a:latin typeface="Poppins"/>
                  <a:ea typeface="Poppins"/>
                  <a:cs typeface="Poppins"/>
                  <a:sym typeface="Poppins"/>
                </a:rPr>
                <a:t>Ich passe auf Passwörter auf. </a:t>
              </a:r>
            </a:p>
            <a:p>
              <a:pPr algn="ctr">
                <a:lnSpc>
                  <a:spcPts val="1454"/>
                </a:lnSpc>
              </a:pPr>
              <a:r>
                <a:rPr lang="en-US" sz="1038">
                  <a:solidFill>
                    <a:srgbClr val="000000"/>
                  </a:solidFill>
                  <a:latin typeface="Poppins"/>
                  <a:ea typeface="Poppins"/>
                  <a:cs typeface="Poppins"/>
                  <a:sym typeface="Poppins"/>
                </a:rPr>
                <a:t>Wer bist du?</a:t>
              </a:r>
            </a:p>
          </p:txBody>
        </p:sp>
      </p:grpSp>
      <p:sp>
        <p:nvSpPr>
          <p:cNvPr id="33" name="Freeform 33"/>
          <p:cNvSpPr/>
          <p:nvPr/>
        </p:nvSpPr>
        <p:spPr>
          <a:xfrm>
            <a:off x="1585822" y="6964996"/>
            <a:ext cx="1769796" cy="1535298"/>
          </a:xfrm>
          <a:custGeom>
            <a:avLst/>
            <a:gdLst/>
            <a:ahLst/>
            <a:cxnLst/>
            <a:rect l="l" t="t" r="r" b="b"/>
            <a:pathLst>
              <a:path w="1769796" h="1535298">
                <a:moveTo>
                  <a:pt x="0" y="0"/>
                </a:moveTo>
                <a:lnTo>
                  <a:pt x="1769796" y="0"/>
                </a:lnTo>
                <a:lnTo>
                  <a:pt x="1769796" y="1535299"/>
                </a:lnTo>
                <a:lnTo>
                  <a:pt x="0" y="1535299"/>
                </a:lnTo>
                <a:lnTo>
                  <a:pt x="0" y="0"/>
                </a:lnTo>
                <a:close/>
              </a:path>
            </a:pathLst>
          </a:custGeom>
          <a:blipFill>
            <a:blip r:embed="rId4"/>
            <a:stretch>
              <a:fillRect/>
            </a:stretch>
          </a:blipFill>
        </p:spPr>
        <p:txBody>
          <a:bodyPr/>
          <a:lstStyle/>
          <a:p>
            <a:endParaRPr lang="de-DE"/>
          </a:p>
        </p:txBody>
      </p:sp>
      <p:sp>
        <p:nvSpPr>
          <p:cNvPr id="34" name="Freeform 34"/>
          <p:cNvSpPr/>
          <p:nvPr/>
        </p:nvSpPr>
        <p:spPr>
          <a:xfrm>
            <a:off x="562368" y="6523288"/>
            <a:ext cx="347676" cy="347676"/>
          </a:xfrm>
          <a:custGeom>
            <a:avLst/>
            <a:gdLst/>
            <a:ahLst/>
            <a:cxnLst/>
            <a:rect l="l" t="t" r="r" b="b"/>
            <a:pathLst>
              <a:path w="347676" h="347676">
                <a:moveTo>
                  <a:pt x="0" y="0"/>
                </a:moveTo>
                <a:lnTo>
                  <a:pt x="347677" y="0"/>
                </a:lnTo>
                <a:lnTo>
                  <a:pt x="347677" y="347676"/>
                </a:lnTo>
                <a:lnTo>
                  <a:pt x="0" y="34767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de-DE"/>
          </a:p>
        </p:txBody>
      </p:sp>
      <p:grpSp>
        <p:nvGrpSpPr>
          <p:cNvPr id="35" name="Group 35"/>
          <p:cNvGrpSpPr/>
          <p:nvPr/>
        </p:nvGrpSpPr>
        <p:grpSpPr>
          <a:xfrm>
            <a:off x="1779490" y="7918095"/>
            <a:ext cx="1465942" cy="333375"/>
            <a:chOff x="0" y="0"/>
            <a:chExt cx="1954590" cy="444500"/>
          </a:xfrm>
        </p:grpSpPr>
        <p:sp>
          <p:nvSpPr>
            <p:cNvPr id="36" name="AutoShape 36"/>
            <p:cNvSpPr/>
            <p:nvPr/>
          </p:nvSpPr>
          <p:spPr>
            <a:xfrm>
              <a:off x="0" y="6350"/>
              <a:ext cx="1954590" cy="0"/>
            </a:xfrm>
            <a:prstGeom prst="line">
              <a:avLst/>
            </a:prstGeom>
            <a:ln w="12700" cap="flat">
              <a:solidFill>
                <a:srgbClr val="000000"/>
              </a:solidFill>
              <a:prstDash val="solid"/>
              <a:headEnd type="none" w="sm" len="sm"/>
              <a:tailEnd type="none" w="sm" len="sm"/>
            </a:ln>
          </p:spPr>
          <p:txBody>
            <a:bodyPr/>
            <a:lstStyle/>
            <a:p>
              <a:endParaRPr lang="de-DE"/>
            </a:p>
          </p:txBody>
        </p:sp>
        <p:sp>
          <p:nvSpPr>
            <p:cNvPr id="37" name="AutoShape 37"/>
            <p:cNvSpPr/>
            <p:nvPr/>
          </p:nvSpPr>
          <p:spPr>
            <a:xfrm flipV="1">
              <a:off x="118477" y="438150"/>
              <a:ext cx="1606325" cy="0"/>
            </a:xfrm>
            <a:prstGeom prst="line">
              <a:avLst/>
            </a:prstGeom>
            <a:ln w="12700" cap="flat">
              <a:solidFill>
                <a:srgbClr val="000000"/>
              </a:solidFill>
              <a:prstDash val="solid"/>
              <a:headEnd type="none" w="sm" len="sm"/>
              <a:tailEnd type="none" w="sm" len="sm"/>
            </a:ln>
          </p:spPr>
          <p:txBody>
            <a:bodyPr/>
            <a:lstStyle/>
            <a:p>
              <a:endParaRPr lang="de-DE"/>
            </a:p>
          </p:txBody>
        </p:sp>
      </p:grpSp>
      <p:grpSp>
        <p:nvGrpSpPr>
          <p:cNvPr id="38" name="Group 38"/>
          <p:cNvGrpSpPr/>
          <p:nvPr/>
        </p:nvGrpSpPr>
        <p:grpSpPr>
          <a:xfrm>
            <a:off x="3057560" y="8872231"/>
            <a:ext cx="1528712" cy="969111"/>
            <a:chOff x="0" y="0"/>
            <a:chExt cx="2038283" cy="1292148"/>
          </a:xfrm>
        </p:grpSpPr>
        <p:sp>
          <p:nvSpPr>
            <p:cNvPr id="39" name="AutoShape 39"/>
            <p:cNvSpPr/>
            <p:nvPr/>
          </p:nvSpPr>
          <p:spPr>
            <a:xfrm>
              <a:off x="3087" y="855624"/>
              <a:ext cx="1954590" cy="0"/>
            </a:xfrm>
            <a:prstGeom prst="line">
              <a:avLst/>
            </a:prstGeom>
            <a:ln w="12700" cap="flat">
              <a:solidFill>
                <a:srgbClr val="000000"/>
              </a:solidFill>
              <a:prstDash val="solid"/>
              <a:headEnd type="none" w="sm" len="sm"/>
              <a:tailEnd type="none" w="sm" len="sm"/>
            </a:ln>
          </p:spPr>
          <p:txBody>
            <a:bodyPr/>
            <a:lstStyle/>
            <a:p>
              <a:endParaRPr lang="de-DE"/>
            </a:p>
          </p:txBody>
        </p:sp>
        <p:sp>
          <p:nvSpPr>
            <p:cNvPr id="40" name="AutoShape 40"/>
            <p:cNvSpPr/>
            <p:nvPr/>
          </p:nvSpPr>
          <p:spPr>
            <a:xfrm>
              <a:off x="217968" y="1285798"/>
              <a:ext cx="1650621" cy="0"/>
            </a:xfrm>
            <a:prstGeom prst="line">
              <a:avLst/>
            </a:prstGeom>
            <a:ln w="12700" cap="flat">
              <a:solidFill>
                <a:srgbClr val="000000"/>
              </a:solidFill>
              <a:prstDash val="solid"/>
              <a:headEnd type="none" w="sm" len="sm"/>
              <a:tailEnd type="none" w="sm" len="sm"/>
            </a:ln>
          </p:spPr>
          <p:txBody>
            <a:bodyPr/>
            <a:lstStyle/>
            <a:p>
              <a:endParaRPr lang="de-DE"/>
            </a:p>
          </p:txBody>
        </p:sp>
        <p:sp>
          <p:nvSpPr>
            <p:cNvPr id="41" name="AutoShape 41"/>
            <p:cNvSpPr/>
            <p:nvPr/>
          </p:nvSpPr>
          <p:spPr>
            <a:xfrm>
              <a:off x="221054" y="6350"/>
              <a:ext cx="1703224" cy="0"/>
            </a:xfrm>
            <a:prstGeom prst="line">
              <a:avLst/>
            </a:prstGeom>
            <a:ln w="12700" cap="flat">
              <a:solidFill>
                <a:srgbClr val="000000"/>
              </a:solidFill>
              <a:prstDash val="solid"/>
              <a:headEnd type="none" w="sm" len="sm"/>
              <a:tailEnd type="none" w="sm" len="sm"/>
            </a:ln>
          </p:spPr>
          <p:txBody>
            <a:bodyPr/>
            <a:lstStyle/>
            <a:p>
              <a:endParaRPr lang="de-DE"/>
            </a:p>
          </p:txBody>
        </p:sp>
        <p:sp>
          <p:nvSpPr>
            <p:cNvPr id="42" name="AutoShape 42"/>
            <p:cNvSpPr/>
            <p:nvPr/>
          </p:nvSpPr>
          <p:spPr>
            <a:xfrm>
              <a:off x="35" y="425450"/>
              <a:ext cx="2038214" cy="11074"/>
            </a:xfrm>
            <a:prstGeom prst="line">
              <a:avLst/>
            </a:prstGeom>
            <a:ln w="12700" cap="flat">
              <a:solidFill>
                <a:srgbClr val="000000"/>
              </a:solidFill>
              <a:prstDash val="solid"/>
              <a:headEnd type="none" w="sm" len="sm"/>
              <a:tailEnd type="none" w="sm" len="sm"/>
            </a:ln>
          </p:spPr>
          <p:txBody>
            <a:bodyPr/>
            <a:lstStyle/>
            <a:p>
              <a:endParaRPr lang="de-DE"/>
            </a:p>
          </p:txBody>
        </p:sp>
      </p:grpSp>
      <p:grpSp>
        <p:nvGrpSpPr>
          <p:cNvPr id="43" name="Group 43"/>
          <p:cNvGrpSpPr/>
          <p:nvPr/>
        </p:nvGrpSpPr>
        <p:grpSpPr>
          <a:xfrm>
            <a:off x="5189031" y="8814407"/>
            <a:ext cx="1528712" cy="969111"/>
            <a:chOff x="0" y="0"/>
            <a:chExt cx="2038283" cy="1292148"/>
          </a:xfrm>
        </p:grpSpPr>
        <p:sp>
          <p:nvSpPr>
            <p:cNvPr id="44" name="AutoShape 44"/>
            <p:cNvSpPr/>
            <p:nvPr/>
          </p:nvSpPr>
          <p:spPr>
            <a:xfrm>
              <a:off x="3087" y="855624"/>
              <a:ext cx="1954590" cy="0"/>
            </a:xfrm>
            <a:prstGeom prst="line">
              <a:avLst/>
            </a:prstGeom>
            <a:ln w="12700" cap="flat">
              <a:solidFill>
                <a:srgbClr val="000000"/>
              </a:solidFill>
              <a:prstDash val="solid"/>
              <a:headEnd type="none" w="sm" len="sm"/>
              <a:tailEnd type="none" w="sm" len="sm"/>
            </a:ln>
          </p:spPr>
          <p:txBody>
            <a:bodyPr/>
            <a:lstStyle/>
            <a:p>
              <a:endParaRPr lang="de-DE"/>
            </a:p>
          </p:txBody>
        </p:sp>
        <p:sp>
          <p:nvSpPr>
            <p:cNvPr id="45" name="AutoShape 45"/>
            <p:cNvSpPr/>
            <p:nvPr/>
          </p:nvSpPr>
          <p:spPr>
            <a:xfrm>
              <a:off x="217968" y="1285798"/>
              <a:ext cx="1650621" cy="0"/>
            </a:xfrm>
            <a:prstGeom prst="line">
              <a:avLst/>
            </a:prstGeom>
            <a:ln w="12700" cap="flat">
              <a:solidFill>
                <a:srgbClr val="000000"/>
              </a:solidFill>
              <a:prstDash val="solid"/>
              <a:headEnd type="none" w="sm" len="sm"/>
              <a:tailEnd type="none" w="sm" len="sm"/>
            </a:ln>
          </p:spPr>
          <p:txBody>
            <a:bodyPr/>
            <a:lstStyle/>
            <a:p>
              <a:endParaRPr lang="de-DE"/>
            </a:p>
          </p:txBody>
        </p:sp>
        <p:sp>
          <p:nvSpPr>
            <p:cNvPr id="46" name="AutoShape 46"/>
            <p:cNvSpPr/>
            <p:nvPr/>
          </p:nvSpPr>
          <p:spPr>
            <a:xfrm>
              <a:off x="221054" y="6350"/>
              <a:ext cx="1703224" cy="0"/>
            </a:xfrm>
            <a:prstGeom prst="line">
              <a:avLst/>
            </a:prstGeom>
            <a:ln w="12700" cap="flat">
              <a:solidFill>
                <a:srgbClr val="000000"/>
              </a:solidFill>
              <a:prstDash val="solid"/>
              <a:headEnd type="none" w="sm" len="sm"/>
              <a:tailEnd type="none" w="sm" len="sm"/>
            </a:ln>
          </p:spPr>
          <p:txBody>
            <a:bodyPr/>
            <a:lstStyle/>
            <a:p>
              <a:endParaRPr lang="de-DE"/>
            </a:p>
          </p:txBody>
        </p:sp>
        <p:sp>
          <p:nvSpPr>
            <p:cNvPr id="47" name="AutoShape 47"/>
            <p:cNvSpPr/>
            <p:nvPr/>
          </p:nvSpPr>
          <p:spPr>
            <a:xfrm>
              <a:off x="35" y="425450"/>
              <a:ext cx="2038214" cy="11074"/>
            </a:xfrm>
            <a:prstGeom prst="line">
              <a:avLst/>
            </a:prstGeom>
            <a:ln w="12700" cap="flat">
              <a:solidFill>
                <a:srgbClr val="000000"/>
              </a:solidFill>
              <a:prstDash val="solid"/>
              <a:headEnd type="none" w="sm" len="sm"/>
              <a:tailEnd type="none" w="sm" len="sm"/>
            </a:ln>
          </p:spPr>
          <p:txBody>
            <a:bodyPr/>
            <a:lstStyle/>
            <a:p>
              <a:endParaRPr lang="de-DE"/>
            </a:p>
          </p:txBody>
        </p:sp>
      </p:grpSp>
      <p:grpSp>
        <p:nvGrpSpPr>
          <p:cNvPr id="48" name="Group 48"/>
          <p:cNvGrpSpPr/>
          <p:nvPr/>
        </p:nvGrpSpPr>
        <p:grpSpPr>
          <a:xfrm>
            <a:off x="651008" y="8814407"/>
            <a:ext cx="1528712" cy="969111"/>
            <a:chOff x="0" y="0"/>
            <a:chExt cx="2038283" cy="1292148"/>
          </a:xfrm>
        </p:grpSpPr>
        <p:sp>
          <p:nvSpPr>
            <p:cNvPr id="49" name="AutoShape 49"/>
            <p:cNvSpPr/>
            <p:nvPr/>
          </p:nvSpPr>
          <p:spPr>
            <a:xfrm>
              <a:off x="3087" y="855624"/>
              <a:ext cx="1954590" cy="0"/>
            </a:xfrm>
            <a:prstGeom prst="line">
              <a:avLst/>
            </a:prstGeom>
            <a:ln w="12700" cap="flat">
              <a:solidFill>
                <a:srgbClr val="000000"/>
              </a:solidFill>
              <a:prstDash val="solid"/>
              <a:headEnd type="none" w="sm" len="sm"/>
              <a:tailEnd type="none" w="sm" len="sm"/>
            </a:ln>
          </p:spPr>
          <p:txBody>
            <a:bodyPr/>
            <a:lstStyle/>
            <a:p>
              <a:endParaRPr lang="de-DE"/>
            </a:p>
          </p:txBody>
        </p:sp>
        <p:sp>
          <p:nvSpPr>
            <p:cNvPr id="50" name="AutoShape 50"/>
            <p:cNvSpPr/>
            <p:nvPr/>
          </p:nvSpPr>
          <p:spPr>
            <a:xfrm>
              <a:off x="217968" y="1285798"/>
              <a:ext cx="1650621" cy="0"/>
            </a:xfrm>
            <a:prstGeom prst="line">
              <a:avLst/>
            </a:prstGeom>
            <a:ln w="12700" cap="flat">
              <a:solidFill>
                <a:srgbClr val="000000"/>
              </a:solidFill>
              <a:prstDash val="solid"/>
              <a:headEnd type="none" w="sm" len="sm"/>
              <a:tailEnd type="none" w="sm" len="sm"/>
            </a:ln>
          </p:spPr>
          <p:txBody>
            <a:bodyPr/>
            <a:lstStyle/>
            <a:p>
              <a:endParaRPr lang="de-DE"/>
            </a:p>
          </p:txBody>
        </p:sp>
        <p:sp>
          <p:nvSpPr>
            <p:cNvPr id="51" name="AutoShape 51"/>
            <p:cNvSpPr/>
            <p:nvPr/>
          </p:nvSpPr>
          <p:spPr>
            <a:xfrm>
              <a:off x="221054" y="6350"/>
              <a:ext cx="1703224" cy="0"/>
            </a:xfrm>
            <a:prstGeom prst="line">
              <a:avLst/>
            </a:prstGeom>
            <a:ln w="12700" cap="flat">
              <a:solidFill>
                <a:srgbClr val="000000"/>
              </a:solidFill>
              <a:prstDash val="solid"/>
              <a:headEnd type="none" w="sm" len="sm"/>
              <a:tailEnd type="none" w="sm" len="sm"/>
            </a:ln>
          </p:spPr>
          <p:txBody>
            <a:bodyPr/>
            <a:lstStyle/>
            <a:p>
              <a:endParaRPr lang="de-DE"/>
            </a:p>
          </p:txBody>
        </p:sp>
        <p:sp>
          <p:nvSpPr>
            <p:cNvPr id="52" name="AutoShape 52"/>
            <p:cNvSpPr/>
            <p:nvPr/>
          </p:nvSpPr>
          <p:spPr>
            <a:xfrm>
              <a:off x="35" y="425450"/>
              <a:ext cx="2038214" cy="11074"/>
            </a:xfrm>
            <a:prstGeom prst="line">
              <a:avLst/>
            </a:prstGeom>
            <a:ln w="12700" cap="flat">
              <a:solidFill>
                <a:srgbClr val="000000"/>
              </a:solidFill>
              <a:prstDash val="solid"/>
              <a:headEnd type="none" w="sm" len="sm"/>
              <a:tailEnd type="none" w="sm" len="sm"/>
            </a:ln>
          </p:spPr>
          <p:txBody>
            <a:bodyPr/>
            <a:lstStyle/>
            <a:p>
              <a:endParaRPr lang="de-DE"/>
            </a:p>
          </p:txBody>
        </p:sp>
      </p:grpSp>
      <p:grpSp>
        <p:nvGrpSpPr>
          <p:cNvPr id="53" name="Group 53"/>
          <p:cNvGrpSpPr/>
          <p:nvPr/>
        </p:nvGrpSpPr>
        <p:grpSpPr>
          <a:xfrm>
            <a:off x="5026748" y="2515238"/>
            <a:ext cx="1824461" cy="1156598"/>
            <a:chOff x="0" y="0"/>
            <a:chExt cx="2432615" cy="1542131"/>
          </a:xfrm>
        </p:grpSpPr>
        <p:sp>
          <p:nvSpPr>
            <p:cNvPr id="54" name="AutoShape 54"/>
            <p:cNvSpPr/>
            <p:nvPr/>
          </p:nvSpPr>
          <p:spPr>
            <a:xfrm>
              <a:off x="3684" y="1021155"/>
              <a:ext cx="2332731" cy="0"/>
            </a:xfrm>
            <a:prstGeom prst="line">
              <a:avLst/>
            </a:prstGeom>
            <a:ln w="15157" cap="flat">
              <a:solidFill>
                <a:srgbClr val="000000"/>
              </a:solidFill>
              <a:prstDash val="solid"/>
              <a:headEnd type="none" w="sm" len="sm"/>
              <a:tailEnd type="none" w="sm" len="sm"/>
            </a:ln>
          </p:spPr>
          <p:txBody>
            <a:bodyPr/>
            <a:lstStyle/>
            <a:p>
              <a:endParaRPr lang="de-DE"/>
            </a:p>
          </p:txBody>
        </p:sp>
        <p:sp>
          <p:nvSpPr>
            <p:cNvPr id="55" name="AutoShape 55"/>
            <p:cNvSpPr/>
            <p:nvPr/>
          </p:nvSpPr>
          <p:spPr>
            <a:xfrm>
              <a:off x="260137" y="1534552"/>
              <a:ext cx="1969955" cy="0"/>
            </a:xfrm>
            <a:prstGeom prst="line">
              <a:avLst/>
            </a:prstGeom>
            <a:ln w="15157" cap="flat">
              <a:solidFill>
                <a:srgbClr val="000000"/>
              </a:solidFill>
              <a:prstDash val="solid"/>
              <a:headEnd type="none" w="sm" len="sm"/>
              <a:tailEnd type="none" w="sm" len="sm"/>
            </a:ln>
          </p:spPr>
          <p:txBody>
            <a:bodyPr/>
            <a:lstStyle/>
            <a:p>
              <a:endParaRPr lang="de-DE"/>
            </a:p>
          </p:txBody>
        </p:sp>
        <p:sp>
          <p:nvSpPr>
            <p:cNvPr id="56" name="AutoShape 56"/>
            <p:cNvSpPr/>
            <p:nvPr/>
          </p:nvSpPr>
          <p:spPr>
            <a:xfrm>
              <a:off x="263820" y="7578"/>
              <a:ext cx="2032735" cy="0"/>
            </a:xfrm>
            <a:prstGeom prst="line">
              <a:avLst/>
            </a:prstGeom>
            <a:ln w="15157" cap="flat">
              <a:solidFill>
                <a:srgbClr val="000000"/>
              </a:solidFill>
              <a:prstDash val="solid"/>
              <a:headEnd type="none" w="sm" len="sm"/>
              <a:tailEnd type="none" w="sm" len="sm"/>
            </a:ln>
          </p:spPr>
          <p:txBody>
            <a:bodyPr/>
            <a:lstStyle/>
            <a:p>
              <a:endParaRPr lang="de-DE"/>
            </a:p>
          </p:txBody>
        </p:sp>
        <p:sp>
          <p:nvSpPr>
            <p:cNvPr id="57" name="AutoShape 57"/>
            <p:cNvSpPr/>
            <p:nvPr/>
          </p:nvSpPr>
          <p:spPr>
            <a:xfrm>
              <a:off x="41" y="507759"/>
              <a:ext cx="2432533" cy="13216"/>
            </a:xfrm>
            <a:prstGeom prst="line">
              <a:avLst/>
            </a:prstGeom>
            <a:ln w="15157" cap="flat">
              <a:solidFill>
                <a:srgbClr val="000000"/>
              </a:solidFill>
              <a:prstDash val="solid"/>
              <a:headEnd type="none" w="sm" len="sm"/>
              <a:tailEnd type="none" w="sm" len="sm"/>
            </a:ln>
          </p:spPr>
          <p:txBody>
            <a:bodyPr/>
            <a:lstStyle/>
            <a:p>
              <a:endParaRPr lang="de-DE"/>
            </a:p>
          </p:txBody>
        </p:sp>
      </p:grpSp>
      <p:grpSp>
        <p:nvGrpSpPr>
          <p:cNvPr id="58" name="Group 58"/>
          <p:cNvGrpSpPr/>
          <p:nvPr/>
        </p:nvGrpSpPr>
        <p:grpSpPr>
          <a:xfrm>
            <a:off x="504928" y="4164375"/>
            <a:ext cx="6524915" cy="769547"/>
            <a:chOff x="0" y="0"/>
            <a:chExt cx="2338382" cy="275788"/>
          </a:xfrm>
        </p:grpSpPr>
        <p:sp>
          <p:nvSpPr>
            <p:cNvPr id="59" name="Freeform 59"/>
            <p:cNvSpPr/>
            <p:nvPr/>
          </p:nvSpPr>
          <p:spPr>
            <a:xfrm>
              <a:off x="0" y="0"/>
              <a:ext cx="2338382" cy="275788"/>
            </a:xfrm>
            <a:custGeom>
              <a:avLst/>
              <a:gdLst/>
              <a:ahLst/>
              <a:cxnLst/>
              <a:rect l="l" t="t" r="r" b="b"/>
              <a:pathLst>
                <a:path w="2338382" h="275788">
                  <a:moveTo>
                    <a:pt x="18984" y="0"/>
                  </a:moveTo>
                  <a:lnTo>
                    <a:pt x="2319398" y="0"/>
                  </a:lnTo>
                  <a:cubicBezTo>
                    <a:pt x="2329883" y="0"/>
                    <a:pt x="2338382" y="8500"/>
                    <a:pt x="2338382" y="18984"/>
                  </a:cubicBezTo>
                  <a:lnTo>
                    <a:pt x="2338382" y="256804"/>
                  </a:lnTo>
                  <a:cubicBezTo>
                    <a:pt x="2338382" y="261839"/>
                    <a:pt x="2336382" y="266668"/>
                    <a:pt x="2332822" y="270228"/>
                  </a:cubicBezTo>
                  <a:cubicBezTo>
                    <a:pt x="2329262" y="273788"/>
                    <a:pt x="2324433" y="275788"/>
                    <a:pt x="2319398" y="275788"/>
                  </a:cubicBezTo>
                  <a:lnTo>
                    <a:pt x="18984" y="275788"/>
                  </a:lnTo>
                  <a:cubicBezTo>
                    <a:pt x="8500" y="275788"/>
                    <a:pt x="0" y="267289"/>
                    <a:pt x="0" y="256804"/>
                  </a:cubicBezTo>
                  <a:lnTo>
                    <a:pt x="0" y="18984"/>
                  </a:lnTo>
                  <a:cubicBezTo>
                    <a:pt x="0" y="13949"/>
                    <a:pt x="2000" y="9121"/>
                    <a:pt x="5560" y="5560"/>
                  </a:cubicBezTo>
                  <a:cubicBezTo>
                    <a:pt x="9121" y="2000"/>
                    <a:pt x="13949" y="0"/>
                    <a:pt x="18984" y="0"/>
                  </a:cubicBezTo>
                  <a:close/>
                </a:path>
              </a:pathLst>
            </a:custGeom>
            <a:solidFill>
              <a:srgbClr val="FFFFFF"/>
            </a:solidFill>
          </p:spPr>
          <p:txBody>
            <a:bodyPr/>
            <a:lstStyle/>
            <a:p>
              <a:endParaRPr lang="de-DE"/>
            </a:p>
          </p:txBody>
        </p:sp>
        <p:sp>
          <p:nvSpPr>
            <p:cNvPr id="60" name="TextBox 60"/>
            <p:cNvSpPr txBox="1"/>
            <p:nvPr/>
          </p:nvSpPr>
          <p:spPr>
            <a:xfrm>
              <a:off x="0" y="-28575"/>
              <a:ext cx="2338382" cy="304363"/>
            </a:xfrm>
            <a:prstGeom prst="rect">
              <a:avLst/>
            </a:prstGeom>
          </p:spPr>
          <p:txBody>
            <a:bodyPr lIns="50800" tIns="50800" rIns="50800" bIns="50800" rtlCol="0" anchor="ctr"/>
            <a:lstStyle/>
            <a:p>
              <a:pPr algn="ctr">
                <a:lnSpc>
                  <a:spcPts val="1680"/>
                </a:lnSpc>
              </a:pPr>
              <a:endParaRPr/>
            </a:p>
          </p:txBody>
        </p:sp>
      </p:grpSp>
      <p:sp>
        <p:nvSpPr>
          <p:cNvPr id="61" name="AutoShape 61"/>
          <p:cNvSpPr/>
          <p:nvPr/>
        </p:nvSpPr>
        <p:spPr>
          <a:xfrm>
            <a:off x="553476" y="4636641"/>
            <a:ext cx="6476367" cy="0"/>
          </a:xfrm>
          <a:prstGeom prst="line">
            <a:avLst/>
          </a:prstGeom>
          <a:ln w="9525" cap="flat">
            <a:solidFill>
              <a:srgbClr val="000000"/>
            </a:solidFill>
            <a:prstDash val="solid"/>
            <a:headEnd type="none" w="sm" len="sm"/>
            <a:tailEnd type="none" w="sm" len="sm"/>
          </a:ln>
        </p:spPr>
        <p:txBody>
          <a:bodyPr/>
          <a:lstStyle/>
          <a:p>
            <a:endParaRPr lang="de-DE"/>
          </a:p>
        </p:txBody>
      </p:sp>
      <p:sp>
        <p:nvSpPr>
          <p:cNvPr id="62" name="Freeform 62"/>
          <p:cNvSpPr/>
          <p:nvPr/>
        </p:nvSpPr>
        <p:spPr>
          <a:xfrm>
            <a:off x="553468" y="2830560"/>
            <a:ext cx="2422032" cy="1582243"/>
          </a:xfrm>
          <a:custGeom>
            <a:avLst/>
            <a:gdLst/>
            <a:ahLst/>
            <a:cxnLst/>
            <a:rect l="l" t="t" r="r" b="b"/>
            <a:pathLst>
              <a:path w="2422032" h="1582243">
                <a:moveTo>
                  <a:pt x="0" y="0"/>
                </a:moveTo>
                <a:lnTo>
                  <a:pt x="2422032" y="0"/>
                </a:lnTo>
                <a:lnTo>
                  <a:pt x="2422032" y="1582243"/>
                </a:lnTo>
                <a:lnTo>
                  <a:pt x="0" y="1582243"/>
                </a:lnTo>
                <a:lnTo>
                  <a:pt x="0" y="0"/>
                </a:lnTo>
                <a:close/>
              </a:path>
            </a:pathLst>
          </a:custGeom>
          <a:blipFill>
            <a:blip r:embed="rId7"/>
            <a:stretch>
              <a:fillRect t="-7447" r="-41268" b="-84473"/>
            </a:stretch>
          </a:blipFill>
        </p:spPr>
        <p:txBody>
          <a:bodyPr/>
          <a:lstStyle/>
          <a:p>
            <a:endParaRPr lang="de-DE"/>
          </a:p>
        </p:txBody>
      </p:sp>
      <p:sp>
        <p:nvSpPr>
          <p:cNvPr id="63" name="Freeform 63"/>
          <p:cNvSpPr/>
          <p:nvPr/>
        </p:nvSpPr>
        <p:spPr>
          <a:xfrm>
            <a:off x="5852949" y="6892690"/>
            <a:ext cx="1442073" cy="1442073"/>
          </a:xfrm>
          <a:custGeom>
            <a:avLst/>
            <a:gdLst/>
            <a:ahLst/>
            <a:cxnLst/>
            <a:rect l="l" t="t" r="r" b="b"/>
            <a:pathLst>
              <a:path w="1442073" h="1442073">
                <a:moveTo>
                  <a:pt x="0" y="0"/>
                </a:moveTo>
                <a:lnTo>
                  <a:pt x="1442073" y="0"/>
                </a:lnTo>
                <a:lnTo>
                  <a:pt x="1442073" y="1442073"/>
                </a:lnTo>
                <a:lnTo>
                  <a:pt x="0" y="1442073"/>
                </a:lnTo>
                <a:lnTo>
                  <a:pt x="0" y="0"/>
                </a:lnTo>
                <a:close/>
              </a:path>
            </a:pathLst>
          </a:custGeom>
          <a:blipFill>
            <a:blip r:embed="rId8"/>
            <a:stretch>
              <a:fillRect/>
            </a:stretch>
          </a:blipFill>
        </p:spPr>
        <p:txBody>
          <a:bodyPr/>
          <a:lstStyle/>
          <a:p>
            <a:endParaRPr lang="de-DE"/>
          </a:p>
        </p:txBody>
      </p:sp>
      <p:sp>
        <p:nvSpPr>
          <p:cNvPr id="64" name="TextBox 64"/>
          <p:cNvSpPr txBox="1"/>
          <p:nvPr/>
        </p:nvSpPr>
        <p:spPr>
          <a:xfrm>
            <a:off x="670124" y="572730"/>
            <a:ext cx="6327754" cy="440309"/>
          </a:xfrm>
          <a:prstGeom prst="rect">
            <a:avLst/>
          </a:prstGeom>
        </p:spPr>
        <p:txBody>
          <a:bodyPr lIns="0" tIns="0" rIns="0" bIns="0" rtlCol="0" anchor="t">
            <a:spAutoFit/>
          </a:bodyPr>
          <a:lstStyle/>
          <a:p>
            <a:pPr algn="l">
              <a:lnSpc>
                <a:spcPts val="3538"/>
              </a:lnSpc>
            </a:pPr>
            <a:r>
              <a:rPr lang="en-US" sz="2900">
                <a:solidFill>
                  <a:srgbClr val="FFFFFF"/>
                </a:solidFill>
                <a:latin typeface="Lexend Deca Medium"/>
                <a:ea typeface="Lexend Deca Medium"/>
                <a:cs typeface="Lexend Deca Medium"/>
                <a:sym typeface="Lexend Deca"/>
              </a:rPr>
              <a:t>“Hier stimmt was nicht!”</a:t>
            </a:r>
          </a:p>
        </p:txBody>
      </p:sp>
      <p:sp>
        <p:nvSpPr>
          <p:cNvPr id="65" name="TextBox 65"/>
          <p:cNvSpPr txBox="1"/>
          <p:nvPr/>
        </p:nvSpPr>
        <p:spPr>
          <a:xfrm>
            <a:off x="616123" y="5490781"/>
            <a:ext cx="6327754" cy="440309"/>
          </a:xfrm>
          <a:prstGeom prst="rect">
            <a:avLst/>
          </a:prstGeom>
        </p:spPr>
        <p:txBody>
          <a:bodyPr lIns="0" tIns="0" rIns="0" bIns="0" rtlCol="0" anchor="t">
            <a:spAutoFit/>
          </a:bodyPr>
          <a:lstStyle/>
          <a:p>
            <a:pPr algn="l">
              <a:lnSpc>
                <a:spcPts val="3538"/>
              </a:lnSpc>
            </a:pPr>
            <a:r>
              <a:rPr lang="en-US" sz="2900">
                <a:solidFill>
                  <a:srgbClr val="FFFFFF"/>
                </a:solidFill>
                <a:latin typeface="Lexend Deca Medium"/>
                <a:ea typeface="Lexend Deca Medium"/>
                <a:cs typeface="Lexend Deca Medium"/>
                <a:sym typeface="Lexend Deca"/>
              </a:rPr>
              <a:t>“Mein Name verrät mich!”</a:t>
            </a:r>
          </a:p>
        </p:txBody>
      </p:sp>
      <p:sp>
        <p:nvSpPr>
          <p:cNvPr id="66" name="Freeform 66"/>
          <p:cNvSpPr/>
          <p:nvPr/>
        </p:nvSpPr>
        <p:spPr>
          <a:xfrm>
            <a:off x="4392797" y="5901553"/>
            <a:ext cx="532995" cy="453046"/>
          </a:xfrm>
          <a:custGeom>
            <a:avLst/>
            <a:gdLst/>
            <a:ahLst/>
            <a:cxnLst/>
            <a:rect l="l" t="t" r="r" b="b"/>
            <a:pathLst>
              <a:path w="532995" h="453046">
                <a:moveTo>
                  <a:pt x="0" y="0"/>
                </a:moveTo>
                <a:lnTo>
                  <a:pt x="532995" y="0"/>
                </a:lnTo>
                <a:lnTo>
                  <a:pt x="532995" y="453045"/>
                </a:lnTo>
                <a:lnTo>
                  <a:pt x="0" y="453045"/>
                </a:lnTo>
                <a:lnTo>
                  <a:pt x="0" y="0"/>
                </a:lnTo>
                <a:close/>
              </a:path>
            </a:pathLst>
          </a:custGeom>
          <a:blipFill>
            <a:blip r:embed="rId9"/>
            <a:stretch>
              <a:fillRect/>
            </a:stretch>
          </a:blipFill>
        </p:spPr>
        <p:txBody>
          <a:bodyPr/>
          <a:lstStyle/>
          <a:p>
            <a:endParaRPr lang="de-DE"/>
          </a:p>
        </p:txBody>
      </p:sp>
      <p:sp>
        <p:nvSpPr>
          <p:cNvPr id="67" name="Freeform 67"/>
          <p:cNvSpPr/>
          <p:nvPr/>
        </p:nvSpPr>
        <p:spPr>
          <a:xfrm>
            <a:off x="4417726" y="1003178"/>
            <a:ext cx="532995" cy="453046"/>
          </a:xfrm>
          <a:custGeom>
            <a:avLst/>
            <a:gdLst/>
            <a:ahLst/>
            <a:cxnLst/>
            <a:rect l="l" t="t" r="r" b="b"/>
            <a:pathLst>
              <a:path w="532995" h="453046">
                <a:moveTo>
                  <a:pt x="0" y="0"/>
                </a:moveTo>
                <a:lnTo>
                  <a:pt x="532995" y="0"/>
                </a:lnTo>
                <a:lnTo>
                  <a:pt x="532995" y="453046"/>
                </a:lnTo>
                <a:lnTo>
                  <a:pt x="0" y="453046"/>
                </a:lnTo>
                <a:lnTo>
                  <a:pt x="0" y="0"/>
                </a:lnTo>
                <a:close/>
              </a:path>
            </a:pathLst>
          </a:custGeom>
          <a:blipFill>
            <a:blip r:embed="rId9"/>
            <a:stretch>
              <a:fillRect/>
            </a:stretch>
          </a:blipFill>
        </p:spPr>
        <p:txBody>
          <a:bodyPr/>
          <a:lstStyle/>
          <a:p>
            <a:endParaRPr lang="de-DE"/>
          </a:p>
        </p:txBody>
      </p:sp>
      <p:sp>
        <p:nvSpPr>
          <p:cNvPr id="68" name="Freeform 68"/>
          <p:cNvSpPr/>
          <p:nvPr/>
        </p:nvSpPr>
        <p:spPr>
          <a:xfrm>
            <a:off x="5485418" y="-20759"/>
            <a:ext cx="1748407" cy="1748407"/>
          </a:xfrm>
          <a:custGeom>
            <a:avLst/>
            <a:gdLst/>
            <a:ahLst/>
            <a:cxnLst/>
            <a:rect l="l" t="t" r="r" b="b"/>
            <a:pathLst>
              <a:path w="1748407" h="1748407">
                <a:moveTo>
                  <a:pt x="0" y="0"/>
                </a:moveTo>
                <a:lnTo>
                  <a:pt x="1748408" y="0"/>
                </a:lnTo>
                <a:lnTo>
                  <a:pt x="1748408" y="1748408"/>
                </a:lnTo>
                <a:lnTo>
                  <a:pt x="0" y="1748408"/>
                </a:lnTo>
                <a:lnTo>
                  <a:pt x="0" y="0"/>
                </a:lnTo>
                <a:close/>
              </a:path>
            </a:pathLst>
          </a:custGeom>
          <a:blipFill>
            <a:blip r:embed="rId10"/>
            <a:stretch>
              <a:fillRect/>
            </a:stretch>
          </a:blipFill>
        </p:spPr>
        <p:txBody>
          <a:bodyPr/>
          <a:lstStyle/>
          <a:p>
            <a:endParaRPr lang="de-DE"/>
          </a:p>
        </p:txBody>
      </p:sp>
      <p:sp>
        <p:nvSpPr>
          <p:cNvPr id="69" name="Freeform 69"/>
          <p:cNvSpPr/>
          <p:nvPr/>
        </p:nvSpPr>
        <p:spPr>
          <a:xfrm>
            <a:off x="2888075" y="2011465"/>
            <a:ext cx="2018155" cy="3027232"/>
          </a:xfrm>
          <a:custGeom>
            <a:avLst/>
            <a:gdLst/>
            <a:ahLst/>
            <a:cxnLst/>
            <a:rect l="l" t="t" r="r" b="b"/>
            <a:pathLst>
              <a:path w="2018155" h="3027232">
                <a:moveTo>
                  <a:pt x="0" y="0"/>
                </a:moveTo>
                <a:lnTo>
                  <a:pt x="2018155" y="0"/>
                </a:lnTo>
                <a:lnTo>
                  <a:pt x="2018155" y="3027232"/>
                </a:lnTo>
                <a:lnTo>
                  <a:pt x="0" y="3027232"/>
                </a:lnTo>
                <a:lnTo>
                  <a:pt x="0" y="0"/>
                </a:lnTo>
                <a:close/>
              </a:path>
            </a:pathLst>
          </a:custGeom>
          <a:blipFill>
            <a:blip r:embed="rId11"/>
            <a:stretch>
              <a:fillRect/>
            </a:stretch>
          </a:blipFill>
        </p:spPr>
        <p:txBody>
          <a:bodyPr/>
          <a:lstStyle/>
          <a:p>
            <a:endParaRPr lang="de-DE"/>
          </a:p>
        </p:txBody>
      </p:sp>
      <p:sp>
        <p:nvSpPr>
          <p:cNvPr id="70" name="TextBox 70"/>
          <p:cNvSpPr txBox="1"/>
          <p:nvPr/>
        </p:nvSpPr>
        <p:spPr>
          <a:xfrm>
            <a:off x="1779490" y="7045672"/>
            <a:ext cx="1395754" cy="552175"/>
          </a:xfrm>
          <a:prstGeom prst="rect">
            <a:avLst/>
          </a:prstGeom>
        </p:spPr>
        <p:txBody>
          <a:bodyPr lIns="0" tIns="0" rIns="0" bIns="0" rtlCol="0" anchor="t">
            <a:spAutoFit/>
          </a:bodyPr>
          <a:lstStyle/>
          <a:p>
            <a:pPr algn="ctr">
              <a:lnSpc>
                <a:spcPts val="1443"/>
              </a:lnSpc>
            </a:pPr>
            <a:r>
              <a:rPr lang="en-US" sz="1031">
                <a:solidFill>
                  <a:srgbClr val="000000"/>
                </a:solidFill>
                <a:latin typeface="Poppins"/>
                <a:ea typeface="Poppins"/>
                <a:cs typeface="Poppins"/>
                <a:sym typeface="Poppins"/>
              </a:rPr>
              <a:t>Ich bin die </a:t>
            </a:r>
          </a:p>
          <a:p>
            <a:pPr algn="ctr">
              <a:lnSpc>
                <a:spcPts val="1443"/>
              </a:lnSpc>
            </a:pPr>
            <a:r>
              <a:rPr lang="en-US" sz="1031" b="1">
                <a:solidFill>
                  <a:srgbClr val="000000"/>
                </a:solidFill>
                <a:latin typeface="Poppins Bold"/>
                <a:ea typeface="Poppins Bold"/>
                <a:cs typeface="Poppins Bold"/>
                <a:sym typeface="Poppins Bold"/>
              </a:rPr>
              <a:t>Schließe-Susi</a:t>
            </a:r>
            <a:r>
              <a:rPr lang="en-US" sz="1031">
                <a:solidFill>
                  <a:srgbClr val="000000"/>
                </a:solidFill>
                <a:latin typeface="Poppins"/>
                <a:ea typeface="Poppins"/>
                <a:cs typeface="Poppins"/>
                <a:sym typeface="Poppins"/>
              </a:rPr>
              <a:t>. </a:t>
            </a:r>
          </a:p>
          <a:p>
            <a:pPr algn="ctr">
              <a:lnSpc>
                <a:spcPts val="1443"/>
              </a:lnSpc>
            </a:pPr>
            <a:r>
              <a:rPr lang="en-US" sz="1031">
                <a:solidFill>
                  <a:srgbClr val="000000"/>
                </a:solidFill>
                <a:latin typeface="Poppins"/>
                <a:ea typeface="Poppins"/>
                <a:cs typeface="Poppins"/>
                <a:sym typeface="Poppins"/>
              </a:rPr>
              <a:t>Ich … </a:t>
            </a:r>
          </a:p>
        </p:txBody>
      </p:sp>
      <p:sp>
        <p:nvSpPr>
          <p:cNvPr id="71" name="TextBox 71"/>
          <p:cNvSpPr txBox="1"/>
          <p:nvPr/>
        </p:nvSpPr>
        <p:spPr>
          <a:xfrm>
            <a:off x="5161001" y="8606762"/>
            <a:ext cx="1624079" cy="207645"/>
          </a:xfrm>
          <a:prstGeom prst="rect">
            <a:avLst/>
          </a:prstGeom>
        </p:spPr>
        <p:txBody>
          <a:bodyPr lIns="0" tIns="0" rIns="0" bIns="0" rtlCol="0" anchor="t">
            <a:spAutoFit/>
          </a:bodyPr>
          <a:lstStyle/>
          <a:p>
            <a:pPr algn="ctr">
              <a:lnSpc>
                <a:spcPts val="1680"/>
              </a:lnSpc>
            </a:pPr>
            <a:r>
              <a:rPr lang="en-US" sz="1200">
                <a:solidFill>
                  <a:srgbClr val="000000"/>
                </a:solidFill>
                <a:latin typeface="Poppins"/>
                <a:ea typeface="Poppins"/>
                <a:cs typeface="Poppins"/>
                <a:sym typeface="Poppins"/>
              </a:rPr>
              <a:t>Ich bin …</a:t>
            </a:r>
          </a:p>
        </p:txBody>
      </p:sp>
      <p:sp>
        <p:nvSpPr>
          <p:cNvPr id="72" name="TextBox 72"/>
          <p:cNvSpPr txBox="1"/>
          <p:nvPr/>
        </p:nvSpPr>
        <p:spPr>
          <a:xfrm>
            <a:off x="965198" y="6478423"/>
            <a:ext cx="6197343" cy="626745"/>
          </a:xfrm>
          <a:prstGeom prst="rect">
            <a:avLst/>
          </a:prstGeom>
        </p:spPr>
        <p:txBody>
          <a:bodyPr lIns="0" tIns="0" rIns="0" bIns="0" rtlCol="0" anchor="t">
            <a:spAutoFit/>
          </a:bodyPr>
          <a:lstStyle/>
          <a:p>
            <a:pPr algn="l">
              <a:lnSpc>
                <a:spcPts val="1680"/>
              </a:lnSpc>
            </a:pPr>
            <a:r>
              <a:rPr lang="en-US" sz="1200">
                <a:solidFill>
                  <a:srgbClr val="000000"/>
                </a:solidFill>
                <a:latin typeface="Poppins"/>
                <a:ea typeface="Poppins"/>
                <a:cs typeface="Poppins"/>
                <a:sym typeface="Poppins"/>
              </a:rPr>
              <a:t>Hier kannst du dir zu den Tablet-Regeln jeweils einen Spitznamen ausdenken.</a:t>
            </a:r>
          </a:p>
          <a:p>
            <a:pPr algn="l">
              <a:lnSpc>
                <a:spcPts val="1680"/>
              </a:lnSpc>
            </a:pPr>
            <a:r>
              <a:rPr lang="en-US" sz="1200">
                <a:solidFill>
                  <a:srgbClr val="000000"/>
                </a:solidFill>
                <a:latin typeface="Poppins"/>
                <a:ea typeface="Poppins"/>
                <a:cs typeface="Poppins"/>
                <a:sym typeface="Poppins"/>
              </a:rPr>
              <a:t>Welche Namen fallen dir noch ein? Schreibe deine Namen und die Aufgabe zur Regel auf.</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343438" y="353357"/>
            <a:ext cx="6812592" cy="4883754"/>
            <a:chOff x="0" y="0"/>
            <a:chExt cx="2441479" cy="1750227"/>
          </a:xfrm>
        </p:grpSpPr>
        <p:sp>
          <p:nvSpPr>
            <p:cNvPr id="3" name="Freeform 3"/>
            <p:cNvSpPr/>
            <p:nvPr/>
          </p:nvSpPr>
          <p:spPr>
            <a:xfrm>
              <a:off x="0" y="0"/>
              <a:ext cx="2441479" cy="1750227"/>
            </a:xfrm>
            <a:custGeom>
              <a:avLst/>
              <a:gdLst/>
              <a:ahLst/>
              <a:cxnLst/>
              <a:rect l="l" t="t" r="r" b="b"/>
              <a:pathLst>
                <a:path w="2441479" h="1750227">
                  <a:moveTo>
                    <a:pt x="22728" y="0"/>
                  </a:moveTo>
                  <a:lnTo>
                    <a:pt x="2418751" y="0"/>
                  </a:lnTo>
                  <a:cubicBezTo>
                    <a:pt x="2431304" y="0"/>
                    <a:pt x="2441479" y="10176"/>
                    <a:pt x="2441479" y="22728"/>
                  </a:cubicBezTo>
                  <a:lnTo>
                    <a:pt x="2441479" y="1727499"/>
                  </a:lnTo>
                  <a:cubicBezTo>
                    <a:pt x="2441479" y="1740051"/>
                    <a:pt x="2431304" y="1750227"/>
                    <a:pt x="2418751" y="1750227"/>
                  </a:cubicBezTo>
                  <a:lnTo>
                    <a:pt x="22728" y="1750227"/>
                  </a:lnTo>
                  <a:cubicBezTo>
                    <a:pt x="10176" y="1750227"/>
                    <a:pt x="0" y="1740051"/>
                    <a:pt x="0" y="1727499"/>
                  </a:cubicBezTo>
                  <a:lnTo>
                    <a:pt x="0" y="22728"/>
                  </a:lnTo>
                  <a:cubicBezTo>
                    <a:pt x="0" y="10176"/>
                    <a:pt x="10176" y="0"/>
                    <a:pt x="22728" y="0"/>
                  </a:cubicBezTo>
                  <a:close/>
                </a:path>
              </a:pathLst>
            </a:custGeom>
            <a:solidFill>
              <a:srgbClr val="FFFFFF"/>
            </a:solidFill>
            <a:ln w="9525" cap="sq">
              <a:solidFill>
                <a:srgbClr val="000000"/>
              </a:solidFill>
              <a:prstDash val="solid"/>
              <a:miter/>
            </a:ln>
          </p:spPr>
          <p:txBody>
            <a:bodyPr/>
            <a:lstStyle/>
            <a:p>
              <a:endParaRPr lang="de-DE"/>
            </a:p>
          </p:txBody>
        </p:sp>
        <p:sp>
          <p:nvSpPr>
            <p:cNvPr id="4" name="TextBox 4"/>
            <p:cNvSpPr txBox="1"/>
            <p:nvPr/>
          </p:nvSpPr>
          <p:spPr>
            <a:xfrm>
              <a:off x="0" y="-28575"/>
              <a:ext cx="2441479" cy="1778802"/>
            </a:xfrm>
            <a:prstGeom prst="rect">
              <a:avLst/>
            </a:prstGeom>
          </p:spPr>
          <p:txBody>
            <a:bodyPr lIns="50800" tIns="50800" rIns="50800" bIns="50800" rtlCol="0" anchor="ctr"/>
            <a:lstStyle/>
            <a:p>
              <a:pPr algn="ctr">
                <a:lnSpc>
                  <a:spcPts val="1679"/>
                </a:lnSpc>
              </a:pPr>
              <a:endParaRPr/>
            </a:p>
            <a:p>
              <a:pPr algn="ctr">
                <a:lnSpc>
                  <a:spcPts val="1679"/>
                </a:lnSpc>
              </a:pPr>
              <a:endParaRPr/>
            </a:p>
            <a:p>
              <a:pPr algn="ctr">
                <a:lnSpc>
                  <a:spcPts val="1679"/>
                </a:lnSpc>
              </a:pPr>
              <a:endParaRPr/>
            </a:p>
            <a:p>
              <a:pPr algn="ctr">
                <a:lnSpc>
                  <a:spcPts val="1679"/>
                </a:lnSpc>
              </a:pPr>
              <a:endParaRPr/>
            </a:p>
            <a:p>
              <a:pPr algn="ctr">
                <a:lnSpc>
                  <a:spcPts val="1679"/>
                </a:lnSpc>
              </a:pPr>
              <a:endParaRPr/>
            </a:p>
          </p:txBody>
        </p:sp>
      </p:grpSp>
      <p:grpSp>
        <p:nvGrpSpPr>
          <p:cNvPr id="5" name="Group 5"/>
          <p:cNvGrpSpPr/>
          <p:nvPr/>
        </p:nvGrpSpPr>
        <p:grpSpPr>
          <a:xfrm>
            <a:off x="360668" y="353357"/>
            <a:ext cx="6778132" cy="1227081"/>
            <a:chOff x="0" y="0"/>
            <a:chExt cx="2437972" cy="441359"/>
          </a:xfrm>
        </p:grpSpPr>
        <p:sp>
          <p:nvSpPr>
            <p:cNvPr id="6" name="Freeform 6"/>
            <p:cNvSpPr/>
            <p:nvPr/>
          </p:nvSpPr>
          <p:spPr>
            <a:xfrm>
              <a:off x="0" y="0"/>
              <a:ext cx="2437972" cy="441359"/>
            </a:xfrm>
            <a:custGeom>
              <a:avLst/>
              <a:gdLst/>
              <a:ahLst/>
              <a:cxnLst/>
              <a:rect l="l" t="t" r="r" b="b"/>
              <a:pathLst>
                <a:path w="2437972" h="441359">
                  <a:moveTo>
                    <a:pt x="22844" y="0"/>
                  </a:moveTo>
                  <a:lnTo>
                    <a:pt x="2415128" y="0"/>
                  </a:lnTo>
                  <a:cubicBezTo>
                    <a:pt x="2421186" y="0"/>
                    <a:pt x="2426997" y="2407"/>
                    <a:pt x="2431281" y="6691"/>
                  </a:cubicBezTo>
                  <a:cubicBezTo>
                    <a:pt x="2435565" y="10975"/>
                    <a:pt x="2437972" y="16785"/>
                    <a:pt x="2437972" y="22844"/>
                  </a:cubicBezTo>
                  <a:lnTo>
                    <a:pt x="2437972" y="418515"/>
                  </a:lnTo>
                  <a:cubicBezTo>
                    <a:pt x="2437972" y="424574"/>
                    <a:pt x="2435565" y="430384"/>
                    <a:pt x="2431281" y="434668"/>
                  </a:cubicBezTo>
                  <a:cubicBezTo>
                    <a:pt x="2426997" y="438952"/>
                    <a:pt x="2421186" y="441359"/>
                    <a:pt x="2415128" y="441359"/>
                  </a:cubicBezTo>
                  <a:lnTo>
                    <a:pt x="22844" y="441359"/>
                  </a:lnTo>
                  <a:cubicBezTo>
                    <a:pt x="16785" y="441359"/>
                    <a:pt x="10975" y="438952"/>
                    <a:pt x="6691" y="434668"/>
                  </a:cubicBezTo>
                  <a:cubicBezTo>
                    <a:pt x="2407" y="430384"/>
                    <a:pt x="0" y="424574"/>
                    <a:pt x="0" y="418515"/>
                  </a:cubicBezTo>
                  <a:lnTo>
                    <a:pt x="0" y="22844"/>
                  </a:lnTo>
                  <a:cubicBezTo>
                    <a:pt x="0" y="16785"/>
                    <a:pt x="2407" y="10975"/>
                    <a:pt x="6691" y="6691"/>
                  </a:cubicBezTo>
                  <a:cubicBezTo>
                    <a:pt x="10975" y="2407"/>
                    <a:pt x="16785" y="0"/>
                    <a:pt x="22844" y="0"/>
                  </a:cubicBezTo>
                  <a:close/>
                </a:path>
              </a:pathLst>
            </a:custGeom>
            <a:gradFill rotWithShape="1">
              <a:gsLst>
                <a:gs pos="0">
                  <a:srgbClr val="008204">
                    <a:alpha val="100000"/>
                  </a:srgbClr>
                </a:gs>
                <a:gs pos="100000">
                  <a:srgbClr val="83B11B">
                    <a:alpha val="100000"/>
                  </a:srgbClr>
                </a:gs>
              </a:gsLst>
              <a:lin ang="0"/>
            </a:gradFill>
          </p:spPr>
          <p:txBody>
            <a:bodyPr/>
            <a:lstStyle/>
            <a:p>
              <a:endParaRPr lang="de-DE"/>
            </a:p>
          </p:txBody>
        </p:sp>
        <p:sp>
          <p:nvSpPr>
            <p:cNvPr id="7" name="TextBox 7"/>
            <p:cNvSpPr txBox="1"/>
            <p:nvPr/>
          </p:nvSpPr>
          <p:spPr>
            <a:xfrm>
              <a:off x="0" y="-28575"/>
              <a:ext cx="2437972" cy="469934"/>
            </a:xfrm>
            <a:prstGeom prst="rect">
              <a:avLst/>
            </a:prstGeom>
          </p:spPr>
          <p:txBody>
            <a:bodyPr lIns="50616" tIns="50616" rIns="50616" bIns="50616" rtlCol="0" anchor="ctr"/>
            <a:lstStyle/>
            <a:p>
              <a:pPr algn="ctr">
                <a:lnSpc>
                  <a:spcPts val="1680"/>
                </a:lnSpc>
              </a:pPr>
              <a:endParaRPr/>
            </a:p>
            <a:p>
              <a:pPr algn="ctr">
                <a:lnSpc>
                  <a:spcPts val="1680"/>
                </a:lnSpc>
              </a:pPr>
              <a:endParaRPr/>
            </a:p>
            <a:p>
              <a:pPr algn="ctr">
                <a:lnSpc>
                  <a:spcPts val="1680"/>
                </a:lnSpc>
              </a:pPr>
              <a:endParaRPr/>
            </a:p>
          </p:txBody>
        </p:sp>
      </p:grpSp>
      <p:grpSp>
        <p:nvGrpSpPr>
          <p:cNvPr id="8" name="Group 8"/>
          <p:cNvGrpSpPr/>
          <p:nvPr/>
        </p:nvGrpSpPr>
        <p:grpSpPr>
          <a:xfrm>
            <a:off x="362661" y="1427240"/>
            <a:ext cx="6776139" cy="570756"/>
            <a:chOff x="0" y="0"/>
            <a:chExt cx="2437255" cy="205290"/>
          </a:xfrm>
        </p:grpSpPr>
        <p:sp>
          <p:nvSpPr>
            <p:cNvPr id="9" name="Freeform 9"/>
            <p:cNvSpPr/>
            <p:nvPr/>
          </p:nvSpPr>
          <p:spPr>
            <a:xfrm>
              <a:off x="0" y="0"/>
              <a:ext cx="2437255" cy="205290"/>
            </a:xfrm>
            <a:custGeom>
              <a:avLst/>
              <a:gdLst/>
              <a:ahLst/>
              <a:cxnLst/>
              <a:rect l="l" t="t" r="r" b="b"/>
              <a:pathLst>
                <a:path w="2437255" h="205290">
                  <a:moveTo>
                    <a:pt x="0" y="0"/>
                  </a:moveTo>
                  <a:lnTo>
                    <a:pt x="2437255" y="0"/>
                  </a:lnTo>
                  <a:lnTo>
                    <a:pt x="2437255" y="205290"/>
                  </a:lnTo>
                  <a:lnTo>
                    <a:pt x="0" y="205290"/>
                  </a:lnTo>
                  <a:close/>
                </a:path>
              </a:pathLst>
            </a:custGeom>
            <a:solidFill>
              <a:srgbClr val="FFFFFF"/>
            </a:solidFill>
          </p:spPr>
          <p:txBody>
            <a:bodyPr/>
            <a:lstStyle/>
            <a:p>
              <a:endParaRPr lang="de-DE"/>
            </a:p>
          </p:txBody>
        </p:sp>
        <p:sp>
          <p:nvSpPr>
            <p:cNvPr id="10" name="TextBox 10"/>
            <p:cNvSpPr txBox="1"/>
            <p:nvPr/>
          </p:nvSpPr>
          <p:spPr>
            <a:xfrm>
              <a:off x="0" y="-28575"/>
              <a:ext cx="2437255" cy="233865"/>
            </a:xfrm>
            <a:prstGeom prst="rect">
              <a:avLst/>
            </a:prstGeom>
          </p:spPr>
          <p:txBody>
            <a:bodyPr lIns="50616" tIns="50616" rIns="50616" bIns="50616" rtlCol="0" anchor="ctr"/>
            <a:lstStyle/>
            <a:p>
              <a:pPr algn="ctr">
                <a:lnSpc>
                  <a:spcPts val="1680"/>
                </a:lnSpc>
              </a:pPr>
              <a:endParaRPr/>
            </a:p>
          </p:txBody>
        </p:sp>
      </p:grpSp>
      <p:sp>
        <p:nvSpPr>
          <p:cNvPr id="11" name="TextBox 11"/>
          <p:cNvSpPr txBox="1"/>
          <p:nvPr/>
        </p:nvSpPr>
        <p:spPr>
          <a:xfrm>
            <a:off x="572548" y="948871"/>
            <a:ext cx="6524915" cy="290449"/>
          </a:xfrm>
          <a:prstGeom prst="rect">
            <a:avLst/>
          </a:prstGeom>
        </p:spPr>
        <p:txBody>
          <a:bodyPr lIns="0" tIns="0" rIns="0" bIns="0" rtlCol="0" anchor="t">
            <a:spAutoFit/>
          </a:bodyPr>
          <a:lstStyle/>
          <a:p>
            <a:pPr algn="l">
              <a:lnSpc>
                <a:spcPts val="2317"/>
              </a:lnSpc>
            </a:pPr>
            <a:r>
              <a:rPr lang="en-US" sz="1899">
                <a:solidFill>
                  <a:srgbClr val="FFFFFF"/>
                </a:solidFill>
                <a:latin typeface="Lexend Deca Medium"/>
                <a:ea typeface="Lexend Deca Medium"/>
                <a:cs typeface="Lexend Deca Medium"/>
                <a:sym typeface="Lexend Deca"/>
              </a:rPr>
              <a:t>Profiauftrag zu Tablet-Regeln 3</a:t>
            </a:r>
          </a:p>
        </p:txBody>
      </p:sp>
      <p:sp>
        <p:nvSpPr>
          <p:cNvPr id="12" name="Freeform 12"/>
          <p:cNvSpPr/>
          <p:nvPr/>
        </p:nvSpPr>
        <p:spPr>
          <a:xfrm>
            <a:off x="483908" y="1538779"/>
            <a:ext cx="347676" cy="347676"/>
          </a:xfrm>
          <a:custGeom>
            <a:avLst/>
            <a:gdLst/>
            <a:ahLst/>
            <a:cxnLst/>
            <a:rect l="l" t="t" r="r" b="b"/>
            <a:pathLst>
              <a:path w="347676" h="347676">
                <a:moveTo>
                  <a:pt x="0" y="0"/>
                </a:moveTo>
                <a:lnTo>
                  <a:pt x="347676" y="0"/>
                </a:lnTo>
                <a:lnTo>
                  <a:pt x="347676" y="347676"/>
                </a:lnTo>
                <a:lnTo>
                  <a:pt x="0" y="34767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de-DE"/>
          </a:p>
        </p:txBody>
      </p:sp>
      <p:sp>
        <p:nvSpPr>
          <p:cNvPr id="13" name="TextBox 13"/>
          <p:cNvSpPr txBox="1"/>
          <p:nvPr/>
        </p:nvSpPr>
        <p:spPr>
          <a:xfrm>
            <a:off x="537663" y="506272"/>
            <a:ext cx="6327754" cy="440309"/>
          </a:xfrm>
          <a:prstGeom prst="rect">
            <a:avLst/>
          </a:prstGeom>
        </p:spPr>
        <p:txBody>
          <a:bodyPr lIns="0" tIns="0" rIns="0" bIns="0" rtlCol="0" anchor="t">
            <a:spAutoFit/>
          </a:bodyPr>
          <a:lstStyle/>
          <a:p>
            <a:pPr algn="l">
              <a:lnSpc>
                <a:spcPts val="3538"/>
              </a:lnSpc>
            </a:pPr>
            <a:r>
              <a:rPr lang="en-US" sz="2900">
                <a:solidFill>
                  <a:srgbClr val="FFFFFF"/>
                </a:solidFill>
                <a:latin typeface="Lexend Deca Medium"/>
                <a:ea typeface="Lexend Deca Medium"/>
                <a:cs typeface="Lexend Deca Medium"/>
                <a:sym typeface="Lexend Deca"/>
              </a:rPr>
              <a:t>“Bei mir daheim...”</a:t>
            </a:r>
          </a:p>
        </p:txBody>
      </p:sp>
      <p:sp>
        <p:nvSpPr>
          <p:cNvPr id="14" name="Freeform 14"/>
          <p:cNvSpPr/>
          <p:nvPr/>
        </p:nvSpPr>
        <p:spPr>
          <a:xfrm>
            <a:off x="4314336" y="917044"/>
            <a:ext cx="532995" cy="453046"/>
          </a:xfrm>
          <a:custGeom>
            <a:avLst/>
            <a:gdLst/>
            <a:ahLst/>
            <a:cxnLst/>
            <a:rect l="l" t="t" r="r" b="b"/>
            <a:pathLst>
              <a:path w="532995" h="453046">
                <a:moveTo>
                  <a:pt x="0" y="0"/>
                </a:moveTo>
                <a:lnTo>
                  <a:pt x="532995" y="0"/>
                </a:lnTo>
                <a:lnTo>
                  <a:pt x="532995" y="453046"/>
                </a:lnTo>
                <a:lnTo>
                  <a:pt x="0" y="453046"/>
                </a:lnTo>
                <a:lnTo>
                  <a:pt x="0" y="0"/>
                </a:lnTo>
                <a:close/>
              </a:path>
            </a:pathLst>
          </a:custGeom>
          <a:blipFill>
            <a:blip r:embed="rId4"/>
            <a:stretch>
              <a:fillRect/>
            </a:stretch>
          </a:blipFill>
        </p:spPr>
        <p:txBody>
          <a:bodyPr/>
          <a:lstStyle/>
          <a:p>
            <a:endParaRPr lang="de-DE"/>
          </a:p>
        </p:txBody>
      </p:sp>
      <p:grpSp>
        <p:nvGrpSpPr>
          <p:cNvPr id="15" name="Group 15"/>
          <p:cNvGrpSpPr/>
          <p:nvPr/>
        </p:nvGrpSpPr>
        <p:grpSpPr>
          <a:xfrm>
            <a:off x="655500" y="3412960"/>
            <a:ext cx="1785791" cy="1549174"/>
            <a:chOff x="0" y="0"/>
            <a:chExt cx="2381055" cy="2065565"/>
          </a:xfrm>
        </p:grpSpPr>
        <p:sp>
          <p:nvSpPr>
            <p:cNvPr id="16" name="Freeform 16"/>
            <p:cNvSpPr/>
            <p:nvPr/>
          </p:nvSpPr>
          <p:spPr>
            <a:xfrm>
              <a:off x="0" y="0"/>
              <a:ext cx="2381055" cy="2065565"/>
            </a:xfrm>
            <a:custGeom>
              <a:avLst/>
              <a:gdLst/>
              <a:ahLst/>
              <a:cxnLst/>
              <a:rect l="l" t="t" r="r" b="b"/>
              <a:pathLst>
                <a:path w="2381055" h="2065565">
                  <a:moveTo>
                    <a:pt x="0" y="0"/>
                  </a:moveTo>
                  <a:lnTo>
                    <a:pt x="2381055" y="0"/>
                  </a:lnTo>
                  <a:lnTo>
                    <a:pt x="2381055" y="2065565"/>
                  </a:lnTo>
                  <a:lnTo>
                    <a:pt x="0" y="2065565"/>
                  </a:lnTo>
                  <a:lnTo>
                    <a:pt x="0" y="0"/>
                  </a:lnTo>
                  <a:close/>
                </a:path>
              </a:pathLst>
            </a:custGeom>
            <a:blipFill>
              <a:blip r:embed="rId5"/>
              <a:stretch>
                <a:fillRect/>
              </a:stretch>
            </a:blipFill>
          </p:spPr>
          <p:txBody>
            <a:bodyPr/>
            <a:lstStyle/>
            <a:p>
              <a:endParaRPr lang="de-DE"/>
            </a:p>
          </p:txBody>
        </p:sp>
        <p:sp>
          <p:nvSpPr>
            <p:cNvPr id="17" name="AutoShape 17"/>
            <p:cNvSpPr/>
            <p:nvPr/>
          </p:nvSpPr>
          <p:spPr>
            <a:xfrm>
              <a:off x="338915" y="1653772"/>
              <a:ext cx="1703224" cy="0"/>
            </a:xfrm>
            <a:prstGeom prst="line">
              <a:avLst/>
            </a:prstGeom>
            <a:ln w="12700" cap="flat">
              <a:solidFill>
                <a:srgbClr val="000000"/>
              </a:solidFill>
              <a:prstDash val="solid"/>
              <a:headEnd type="none" w="sm" len="sm"/>
              <a:tailEnd type="none" w="sm" len="sm"/>
            </a:ln>
          </p:spPr>
          <p:txBody>
            <a:bodyPr/>
            <a:lstStyle/>
            <a:p>
              <a:endParaRPr lang="de-DE"/>
            </a:p>
          </p:txBody>
        </p:sp>
        <p:sp>
          <p:nvSpPr>
            <p:cNvPr id="18" name="AutoShape 18"/>
            <p:cNvSpPr/>
            <p:nvPr/>
          </p:nvSpPr>
          <p:spPr>
            <a:xfrm>
              <a:off x="338915" y="575898"/>
              <a:ext cx="1703224" cy="0"/>
            </a:xfrm>
            <a:prstGeom prst="line">
              <a:avLst/>
            </a:prstGeom>
            <a:ln w="12700" cap="flat">
              <a:solidFill>
                <a:srgbClr val="000000"/>
              </a:solidFill>
              <a:prstDash val="solid"/>
              <a:headEnd type="none" w="sm" len="sm"/>
              <a:tailEnd type="none" w="sm" len="sm"/>
            </a:ln>
          </p:spPr>
          <p:txBody>
            <a:bodyPr/>
            <a:lstStyle/>
            <a:p>
              <a:endParaRPr lang="de-DE"/>
            </a:p>
          </p:txBody>
        </p:sp>
        <p:sp>
          <p:nvSpPr>
            <p:cNvPr id="19" name="AutoShape 19"/>
            <p:cNvSpPr/>
            <p:nvPr/>
          </p:nvSpPr>
          <p:spPr>
            <a:xfrm>
              <a:off x="171420" y="1109298"/>
              <a:ext cx="2030065" cy="5537"/>
            </a:xfrm>
            <a:prstGeom prst="line">
              <a:avLst/>
            </a:prstGeom>
            <a:ln w="12700" cap="flat">
              <a:solidFill>
                <a:srgbClr val="000000"/>
              </a:solidFill>
              <a:prstDash val="solid"/>
              <a:headEnd type="none" w="sm" len="sm"/>
              <a:tailEnd type="none" w="sm" len="sm"/>
            </a:ln>
          </p:spPr>
          <p:txBody>
            <a:bodyPr/>
            <a:lstStyle/>
            <a:p>
              <a:endParaRPr lang="de-DE"/>
            </a:p>
          </p:txBody>
        </p:sp>
      </p:grpSp>
      <p:grpSp>
        <p:nvGrpSpPr>
          <p:cNvPr id="20" name="Group 20"/>
          <p:cNvGrpSpPr/>
          <p:nvPr/>
        </p:nvGrpSpPr>
        <p:grpSpPr>
          <a:xfrm>
            <a:off x="5058177" y="3474500"/>
            <a:ext cx="1785791" cy="1549174"/>
            <a:chOff x="0" y="0"/>
            <a:chExt cx="2381055" cy="2065565"/>
          </a:xfrm>
        </p:grpSpPr>
        <p:sp>
          <p:nvSpPr>
            <p:cNvPr id="21" name="Freeform 21"/>
            <p:cNvSpPr/>
            <p:nvPr/>
          </p:nvSpPr>
          <p:spPr>
            <a:xfrm flipH="1">
              <a:off x="0" y="0"/>
              <a:ext cx="2381055" cy="2065565"/>
            </a:xfrm>
            <a:custGeom>
              <a:avLst/>
              <a:gdLst/>
              <a:ahLst/>
              <a:cxnLst/>
              <a:rect l="l" t="t" r="r" b="b"/>
              <a:pathLst>
                <a:path w="2381055" h="2065565">
                  <a:moveTo>
                    <a:pt x="2381055" y="0"/>
                  </a:moveTo>
                  <a:lnTo>
                    <a:pt x="0" y="0"/>
                  </a:lnTo>
                  <a:lnTo>
                    <a:pt x="0" y="2065565"/>
                  </a:lnTo>
                  <a:lnTo>
                    <a:pt x="2381055" y="2065565"/>
                  </a:lnTo>
                  <a:lnTo>
                    <a:pt x="2381055" y="0"/>
                  </a:lnTo>
                  <a:close/>
                </a:path>
              </a:pathLst>
            </a:custGeom>
            <a:blipFill>
              <a:blip r:embed="rId5"/>
              <a:stretch>
                <a:fillRect/>
              </a:stretch>
            </a:blipFill>
          </p:spPr>
          <p:txBody>
            <a:bodyPr/>
            <a:lstStyle/>
            <a:p>
              <a:endParaRPr lang="de-DE"/>
            </a:p>
          </p:txBody>
        </p:sp>
        <p:sp>
          <p:nvSpPr>
            <p:cNvPr id="22" name="AutoShape 22"/>
            <p:cNvSpPr/>
            <p:nvPr/>
          </p:nvSpPr>
          <p:spPr>
            <a:xfrm>
              <a:off x="338915" y="1653772"/>
              <a:ext cx="1703224" cy="0"/>
            </a:xfrm>
            <a:prstGeom prst="line">
              <a:avLst/>
            </a:prstGeom>
            <a:ln w="12700" cap="flat">
              <a:solidFill>
                <a:srgbClr val="000000"/>
              </a:solidFill>
              <a:prstDash val="solid"/>
              <a:headEnd type="none" w="sm" len="sm"/>
              <a:tailEnd type="none" w="sm" len="sm"/>
            </a:ln>
          </p:spPr>
          <p:txBody>
            <a:bodyPr/>
            <a:lstStyle/>
            <a:p>
              <a:endParaRPr lang="de-DE"/>
            </a:p>
          </p:txBody>
        </p:sp>
        <p:sp>
          <p:nvSpPr>
            <p:cNvPr id="23" name="AutoShape 23"/>
            <p:cNvSpPr/>
            <p:nvPr/>
          </p:nvSpPr>
          <p:spPr>
            <a:xfrm>
              <a:off x="338915" y="575898"/>
              <a:ext cx="1703224" cy="0"/>
            </a:xfrm>
            <a:prstGeom prst="line">
              <a:avLst/>
            </a:prstGeom>
            <a:ln w="12700" cap="flat">
              <a:solidFill>
                <a:srgbClr val="000000"/>
              </a:solidFill>
              <a:prstDash val="solid"/>
              <a:headEnd type="none" w="sm" len="sm"/>
              <a:tailEnd type="none" w="sm" len="sm"/>
            </a:ln>
          </p:spPr>
          <p:txBody>
            <a:bodyPr/>
            <a:lstStyle/>
            <a:p>
              <a:endParaRPr lang="de-DE"/>
            </a:p>
          </p:txBody>
        </p:sp>
        <p:sp>
          <p:nvSpPr>
            <p:cNvPr id="24" name="AutoShape 24"/>
            <p:cNvSpPr/>
            <p:nvPr/>
          </p:nvSpPr>
          <p:spPr>
            <a:xfrm>
              <a:off x="171420" y="1109298"/>
              <a:ext cx="2030065" cy="5537"/>
            </a:xfrm>
            <a:prstGeom prst="line">
              <a:avLst/>
            </a:prstGeom>
            <a:ln w="12700" cap="flat">
              <a:solidFill>
                <a:srgbClr val="000000"/>
              </a:solidFill>
              <a:prstDash val="solid"/>
              <a:headEnd type="none" w="sm" len="sm"/>
              <a:tailEnd type="none" w="sm" len="sm"/>
            </a:ln>
          </p:spPr>
          <p:txBody>
            <a:bodyPr/>
            <a:lstStyle/>
            <a:p>
              <a:endParaRPr lang="de-DE"/>
            </a:p>
          </p:txBody>
        </p:sp>
      </p:grpSp>
      <p:grpSp>
        <p:nvGrpSpPr>
          <p:cNvPr id="25" name="Group 25"/>
          <p:cNvGrpSpPr/>
          <p:nvPr/>
        </p:nvGrpSpPr>
        <p:grpSpPr>
          <a:xfrm>
            <a:off x="2148687" y="2327449"/>
            <a:ext cx="1601047" cy="1388908"/>
            <a:chOff x="0" y="0"/>
            <a:chExt cx="2134729" cy="1851877"/>
          </a:xfrm>
        </p:grpSpPr>
        <p:sp>
          <p:nvSpPr>
            <p:cNvPr id="26" name="Freeform 26"/>
            <p:cNvSpPr/>
            <p:nvPr/>
          </p:nvSpPr>
          <p:spPr>
            <a:xfrm>
              <a:off x="0" y="0"/>
              <a:ext cx="2134729" cy="1851877"/>
            </a:xfrm>
            <a:custGeom>
              <a:avLst/>
              <a:gdLst/>
              <a:ahLst/>
              <a:cxnLst/>
              <a:rect l="l" t="t" r="r" b="b"/>
              <a:pathLst>
                <a:path w="2134729" h="1851877">
                  <a:moveTo>
                    <a:pt x="0" y="0"/>
                  </a:moveTo>
                  <a:lnTo>
                    <a:pt x="2134729" y="0"/>
                  </a:lnTo>
                  <a:lnTo>
                    <a:pt x="2134729" y="1851877"/>
                  </a:lnTo>
                  <a:lnTo>
                    <a:pt x="0" y="1851877"/>
                  </a:lnTo>
                  <a:lnTo>
                    <a:pt x="0" y="0"/>
                  </a:lnTo>
                  <a:close/>
                </a:path>
              </a:pathLst>
            </a:custGeom>
            <a:blipFill>
              <a:blip r:embed="rId5"/>
              <a:stretch>
                <a:fillRect/>
              </a:stretch>
            </a:blipFill>
          </p:spPr>
          <p:txBody>
            <a:bodyPr/>
            <a:lstStyle/>
            <a:p>
              <a:endParaRPr lang="de-DE"/>
            </a:p>
          </p:txBody>
        </p:sp>
        <p:sp>
          <p:nvSpPr>
            <p:cNvPr id="27" name="AutoShape 27"/>
            <p:cNvSpPr/>
            <p:nvPr/>
          </p:nvSpPr>
          <p:spPr>
            <a:xfrm flipV="1">
              <a:off x="346185" y="1558278"/>
              <a:ext cx="1302346" cy="0"/>
            </a:xfrm>
            <a:prstGeom prst="line">
              <a:avLst/>
            </a:prstGeom>
            <a:ln w="12700" cap="flat">
              <a:solidFill>
                <a:srgbClr val="000000"/>
              </a:solidFill>
              <a:prstDash val="solid"/>
              <a:headEnd type="none" w="sm" len="sm"/>
              <a:tailEnd type="none" w="sm" len="sm"/>
            </a:ln>
          </p:spPr>
          <p:txBody>
            <a:bodyPr/>
            <a:lstStyle/>
            <a:p>
              <a:endParaRPr lang="de-DE"/>
            </a:p>
          </p:txBody>
        </p:sp>
        <p:sp>
          <p:nvSpPr>
            <p:cNvPr id="28" name="AutoShape 28"/>
            <p:cNvSpPr/>
            <p:nvPr/>
          </p:nvSpPr>
          <p:spPr>
            <a:xfrm>
              <a:off x="276917" y="537717"/>
              <a:ext cx="1520356" cy="0"/>
            </a:xfrm>
            <a:prstGeom prst="line">
              <a:avLst/>
            </a:prstGeom>
            <a:ln w="12700" cap="flat">
              <a:solidFill>
                <a:srgbClr val="000000"/>
              </a:solidFill>
              <a:prstDash val="solid"/>
              <a:headEnd type="none" w="sm" len="sm"/>
              <a:tailEnd type="none" w="sm" len="sm"/>
            </a:ln>
          </p:spPr>
          <p:txBody>
            <a:bodyPr/>
            <a:lstStyle/>
            <a:p>
              <a:endParaRPr lang="de-DE"/>
            </a:p>
          </p:txBody>
        </p:sp>
        <p:sp>
          <p:nvSpPr>
            <p:cNvPr id="29" name="AutoShape 29"/>
            <p:cNvSpPr/>
            <p:nvPr/>
          </p:nvSpPr>
          <p:spPr>
            <a:xfrm>
              <a:off x="127406" y="1071117"/>
              <a:ext cx="1812106" cy="5537"/>
            </a:xfrm>
            <a:prstGeom prst="line">
              <a:avLst/>
            </a:prstGeom>
            <a:ln w="12700" cap="flat">
              <a:solidFill>
                <a:srgbClr val="000000"/>
              </a:solidFill>
              <a:prstDash val="solid"/>
              <a:headEnd type="none" w="sm" len="sm"/>
              <a:tailEnd type="none" w="sm" len="sm"/>
            </a:ln>
          </p:spPr>
          <p:txBody>
            <a:bodyPr/>
            <a:lstStyle/>
            <a:p>
              <a:endParaRPr lang="de-DE"/>
            </a:p>
          </p:txBody>
        </p:sp>
      </p:grpSp>
      <p:grpSp>
        <p:nvGrpSpPr>
          <p:cNvPr id="30" name="Group 30"/>
          <p:cNvGrpSpPr/>
          <p:nvPr/>
        </p:nvGrpSpPr>
        <p:grpSpPr>
          <a:xfrm>
            <a:off x="3900810" y="2276216"/>
            <a:ext cx="1601047" cy="1388908"/>
            <a:chOff x="0" y="0"/>
            <a:chExt cx="2134729" cy="1851877"/>
          </a:xfrm>
        </p:grpSpPr>
        <p:sp>
          <p:nvSpPr>
            <p:cNvPr id="31" name="Freeform 31"/>
            <p:cNvSpPr/>
            <p:nvPr/>
          </p:nvSpPr>
          <p:spPr>
            <a:xfrm flipH="1">
              <a:off x="0" y="0"/>
              <a:ext cx="2134729" cy="1851877"/>
            </a:xfrm>
            <a:custGeom>
              <a:avLst/>
              <a:gdLst/>
              <a:ahLst/>
              <a:cxnLst/>
              <a:rect l="l" t="t" r="r" b="b"/>
              <a:pathLst>
                <a:path w="2134729" h="1851877">
                  <a:moveTo>
                    <a:pt x="2134729" y="0"/>
                  </a:moveTo>
                  <a:lnTo>
                    <a:pt x="0" y="0"/>
                  </a:lnTo>
                  <a:lnTo>
                    <a:pt x="0" y="1851877"/>
                  </a:lnTo>
                  <a:lnTo>
                    <a:pt x="2134729" y="1851877"/>
                  </a:lnTo>
                  <a:lnTo>
                    <a:pt x="2134729" y="0"/>
                  </a:lnTo>
                  <a:close/>
                </a:path>
              </a:pathLst>
            </a:custGeom>
            <a:blipFill>
              <a:blip r:embed="rId5"/>
              <a:stretch>
                <a:fillRect/>
              </a:stretch>
            </a:blipFill>
          </p:spPr>
          <p:txBody>
            <a:bodyPr/>
            <a:lstStyle/>
            <a:p>
              <a:endParaRPr lang="de-DE"/>
            </a:p>
          </p:txBody>
        </p:sp>
        <p:sp>
          <p:nvSpPr>
            <p:cNvPr id="32" name="AutoShape 32"/>
            <p:cNvSpPr/>
            <p:nvPr/>
          </p:nvSpPr>
          <p:spPr>
            <a:xfrm flipV="1">
              <a:off x="452885" y="1558278"/>
              <a:ext cx="1302346" cy="0"/>
            </a:xfrm>
            <a:prstGeom prst="line">
              <a:avLst/>
            </a:prstGeom>
            <a:ln w="12700" cap="flat">
              <a:solidFill>
                <a:srgbClr val="000000"/>
              </a:solidFill>
              <a:prstDash val="solid"/>
              <a:headEnd type="none" w="sm" len="sm"/>
              <a:tailEnd type="none" w="sm" len="sm"/>
            </a:ln>
          </p:spPr>
          <p:txBody>
            <a:bodyPr/>
            <a:lstStyle/>
            <a:p>
              <a:endParaRPr lang="de-DE"/>
            </a:p>
          </p:txBody>
        </p:sp>
        <p:sp>
          <p:nvSpPr>
            <p:cNvPr id="33" name="AutoShape 33"/>
            <p:cNvSpPr/>
            <p:nvPr/>
          </p:nvSpPr>
          <p:spPr>
            <a:xfrm>
              <a:off x="383617" y="537717"/>
              <a:ext cx="1520356" cy="0"/>
            </a:xfrm>
            <a:prstGeom prst="line">
              <a:avLst/>
            </a:prstGeom>
            <a:ln w="12700" cap="flat">
              <a:solidFill>
                <a:srgbClr val="000000"/>
              </a:solidFill>
              <a:prstDash val="solid"/>
              <a:headEnd type="none" w="sm" len="sm"/>
              <a:tailEnd type="none" w="sm" len="sm"/>
            </a:ln>
          </p:spPr>
          <p:txBody>
            <a:bodyPr/>
            <a:lstStyle/>
            <a:p>
              <a:endParaRPr lang="de-DE"/>
            </a:p>
          </p:txBody>
        </p:sp>
        <p:sp>
          <p:nvSpPr>
            <p:cNvPr id="34" name="AutoShape 34"/>
            <p:cNvSpPr/>
            <p:nvPr/>
          </p:nvSpPr>
          <p:spPr>
            <a:xfrm>
              <a:off x="234106" y="1071117"/>
              <a:ext cx="1812106" cy="5537"/>
            </a:xfrm>
            <a:prstGeom prst="line">
              <a:avLst/>
            </a:prstGeom>
            <a:ln w="12700" cap="flat">
              <a:solidFill>
                <a:srgbClr val="000000"/>
              </a:solidFill>
              <a:prstDash val="solid"/>
              <a:headEnd type="none" w="sm" len="sm"/>
              <a:tailEnd type="none" w="sm" len="sm"/>
            </a:ln>
          </p:spPr>
          <p:txBody>
            <a:bodyPr/>
            <a:lstStyle/>
            <a:p>
              <a:endParaRPr lang="de-DE"/>
            </a:p>
          </p:txBody>
        </p:sp>
      </p:grpSp>
      <p:sp>
        <p:nvSpPr>
          <p:cNvPr id="35" name="Freeform 35"/>
          <p:cNvSpPr/>
          <p:nvPr/>
        </p:nvSpPr>
        <p:spPr>
          <a:xfrm>
            <a:off x="2489077" y="3665124"/>
            <a:ext cx="2521314" cy="1680876"/>
          </a:xfrm>
          <a:custGeom>
            <a:avLst/>
            <a:gdLst/>
            <a:ahLst/>
            <a:cxnLst/>
            <a:rect l="l" t="t" r="r" b="b"/>
            <a:pathLst>
              <a:path w="2521314" h="1680876">
                <a:moveTo>
                  <a:pt x="0" y="0"/>
                </a:moveTo>
                <a:lnTo>
                  <a:pt x="2521314" y="0"/>
                </a:lnTo>
                <a:lnTo>
                  <a:pt x="2521314" y="1680876"/>
                </a:lnTo>
                <a:lnTo>
                  <a:pt x="0" y="1680876"/>
                </a:lnTo>
                <a:lnTo>
                  <a:pt x="0" y="0"/>
                </a:lnTo>
                <a:close/>
              </a:path>
            </a:pathLst>
          </a:custGeom>
          <a:blipFill>
            <a:blip r:embed="rId6"/>
            <a:stretch>
              <a:fillRect/>
            </a:stretch>
          </a:blipFill>
        </p:spPr>
        <p:txBody>
          <a:bodyPr/>
          <a:lstStyle/>
          <a:p>
            <a:endParaRPr lang="de-DE"/>
          </a:p>
        </p:txBody>
      </p:sp>
      <p:sp>
        <p:nvSpPr>
          <p:cNvPr id="36" name="TextBox 36"/>
          <p:cNvSpPr txBox="1"/>
          <p:nvPr/>
        </p:nvSpPr>
        <p:spPr>
          <a:xfrm>
            <a:off x="900120" y="1510204"/>
            <a:ext cx="6197343" cy="626745"/>
          </a:xfrm>
          <a:prstGeom prst="rect">
            <a:avLst/>
          </a:prstGeom>
        </p:spPr>
        <p:txBody>
          <a:bodyPr lIns="0" tIns="0" rIns="0" bIns="0" rtlCol="0" anchor="t">
            <a:spAutoFit/>
          </a:bodyPr>
          <a:lstStyle/>
          <a:p>
            <a:pPr algn="l">
              <a:lnSpc>
                <a:spcPts val="1680"/>
              </a:lnSpc>
            </a:pPr>
            <a:r>
              <a:rPr lang="en-US" sz="1200">
                <a:solidFill>
                  <a:srgbClr val="000000"/>
                </a:solidFill>
                <a:latin typeface="Poppins"/>
                <a:ea typeface="Poppins"/>
                <a:cs typeface="Poppins"/>
                <a:sym typeface="Poppins"/>
              </a:rPr>
              <a:t>Bei dir Zuhause benutzt du sicherlich auch ein Tablet oder ein Smartphone. Vielleicht darfst du auch auf einem Computer spielen. Welche Regeln haben deine Eltern hier für dich festgelegt? Schreibe auf, was sie zu dir sagen.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168</Words>
  <Application>Microsoft Macintosh PowerPoint</Application>
  <PresentationFormat>Benutzerdefiniert</PresentationFormat>
  <Paragraphs>30</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Poppins</vt:lpstr>
      <vt:lpstr>Lexend Deca</vt:lpstr>
      <vt:lpstr>Poppins Bold</vt:lpstr>
      <vt:lpstr>Calibri</vt:lpstr>
      <vt:lpstr>Office Theme</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Profiaufträge Modul 1</dc:title>
  <cp:lastModifiedBy>Marion Weigelt</cp:lastModifiedBy>
  <cp:revision>1</cp:revision>
  <dcterms:created xsi:type="dcterms:W3CDTF">2006-08-16T00:00:00Z</dcterms:created>
  <dcterms:modified xsi:type="dcterms:W3CDTF">2026-03-06T11:14:28Z</dcterms:modified>
  <dc:identifier>DAGo2vRUL20</dc:identifier>
</cp:coreProperties>
</file>