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Lexend Deca Medium" pitchFamily="2" charset="77"/>
      <p:regular r:id="rId5"/>
    </p:embeddedFont>
    <p:embeddedFont>
      <p:font typeface="Poppins" pitchFamily="2" charset="77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704" y="263665"/>
            <a:ext cx="6731847" cy="9957872"/>
            <a:chOff x="0" y="0"/>
            <a:chExt cx="8975795" cy="1327716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8975795" cy="13277162"/>
              <a:chOff x="0" y="0"/>
              <a:chExt cx="2412542" cy="35686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12542" cy="3568676"/>
              </a:xfrm>
              <a:custGeom>
                <a:avLst/>
                <a:gdLst/>
                <a:ahLst/>
                <a:cxnLst/>
                <a:rect l="l" t="t" r="r" b="b"/>
                <a:pathLst>
                  <a:path w="2412542" h="3568676">
                    <a:moveTo>
                      <a:pt x="23001" y="0"/>
                    </a:moveTo>
                    <a:lnTo>
                      <a:pt x="2389541" y="0"/>
                    </a:lnTo>
                    <a:cubicBezTo>
                      <a:pt x="2395641" y="0"/>
                      <a:pt x="2401492" y="2423"/>
                      <a:pt x="2405805" y="6737"/>
                    </a:cubicBezTo>
                    <a:cubicBezTo>
                      <a:pt x="2410119" y="11050"/>
                      <a:pt x="2412542" y="16901"/>
                      <a:pt x="2412542" y="23001"/>
                    </a:cubicBezTo>
                    <a:lnTo>
                      <a:pt x="2412542" y="3545675"/>
                    </a:lnTo>
                    <a:cubicBezTo>
                      <a:pt x="2412542" y="3551776"/>
                      <a:pt x="2410119" y="3557626"/>
                      <a:pt x="2405805" y="3561940"/>
                    </a:cubicBezTo>
                    <a:cubicBezTo>
                      <a:pt x="2401492" y="3566253"/>
                      <a:pt x="2395641" y="3568676"/>
                      <a:pt x="2389541" y="3568676"/>
                    </a:cubicBezTo>
                    <a:lnTo>
                      <a:pt x="23001" y="3568676"/>
                    </a:lnTo>
                    <a:cubicBezTo>
                      <a:pt x="16901" y="3568676"/>
                      <a:pt x="11050" y="3566253"/>
                      <a:pt x="6737" y="3561940"/>
                    </a:cubicBezTo>
                    <a:cubicBezTo>
                      <a:pt x="2423" y="3557626"/>
                      <a:pt x="0" y="3551776"/>
                      <a:pt x="0" y="3545675"/>
                    </a:cubicBezTo>
                    <a:lnTo>
                      <a:pt x="0" y="23001"/>
                    </a:lnTo>
                    <a:cubicBezTo>
                      <a:pt x="0" y="16901"/>
                      <a:pt x="2423" y="11050"/>
                      <a:pt x="6737" y="6737"/>
                    </a:cubicBezTo>
                    <a:cubicBezTo>
                      <a:pt x="11050" y="2423"/>
                      <a:pt x="16901" y="0"/>
                      <a:pt x="230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12542" cy="35972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16808"/>
              <a:ext cx="8920675" cy="2039500"/>
              <a:chOff x="0" y="0"/>
              <a:chExt cx="2406454" cy="55017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06454" cy="550179"/>
              </a:xfrm>
              <a:custGeom>
                <a:avLst/>
                <a:gdLst/>
                <a:ahLst/>
                <a:cxnLst/>
                <a:rect l="l" t="t" r="r" b="b"/>
                <a:pathLst>
                  <a:path w="2406454" h="550179">
                    <a:moveTo>
                      <a:pt x="23143" y="0"/>
                    </a:moveTo>
                    <a:lnTo>
                      <a:pt x="2383312" y="0"/>
                    </a:lnTo>
                    <a:cubicBezTo>
                      <a:pt x="2389449" y="0"/>
                      <a:pt x="2395336" y="2438"/>
                      <a:pt x="2399676" y="6778"/>
                    </a:cubicBezTo>
                    <a:cubicBezTo>
                      <a:pt x="2404016" y="11119"/>
                      <a:pt x="2406454" y="17005"/>
                      <a:pt x="2406454" y="23143"/>
                    </a:cubicBezTo>
                    <a:lnTo>
                      <a:pt x="2406454" y="527036"/>
                    </a:lnTo>
                    <a:cubicBezTo>
                      <a:pt x="2406454" y="533173"/>
                      <a:pt x="2404016" y="539060"/>
                      <a:pt x="2399676" y="543400"/>
                    </a:cubicBezTo>
                    <a:cubicBezTo>
                      <a:pt x="2395336" y="547740"/>
                      <a:pt x="2389449" y="550179"/>
                      <a:pt x="2383312" y="550179"/>
                    </a:cubicBezTo>
                    <a:lnTo>
                      <a:pt x="23143" y="550179"/>
                    </a:lnTo>
                    <a:cubicBezTo>
                      <a:pt x="17005" y="550179"/>
                      <a:pt x="11119" y="547740"/>
                      <a:pt x="6778" y="543400"/>
                    </a:cubicBezTo>
                    <a:cubicBezTo>
                      <a:pt x="2438" y="539060"/>
                      <a:pt x="0" y="533173"/>
                      <a:pt x="0" y="527036"/>
                    </a:cubicBezTo>
                    <a:lnTo>
                      <a:pt x="0" y="23143"/>
                    </a:lnTo>
                    <a:cubicBezTo>
                      <a:pt x="0" y="17005"/>
                      <a:pt x="2438" y="11119"/>
                      <a:pt x="6778" y="6778"/>
                    </a:cubicBezTo>
                    <a:cubicBezTo>
                      <a:pt x="11119" y="2438"/>
                      <a:pt x="17005" y="0"/>
                      <a:pt x="23143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06454" cy="57875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8918019" cy="761007"/>
              <a:chOff x="0" y="0"/>
              <a:chExt cx="2405738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05738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05738" h="205290">
                    <a:moveTo>
                      <a:pt x="0" y="0"/>
                    </a:moveTo>
                    <a:lnTo>
                      <a:pt x="2405738" y="0"/>
                    </a:lnTo>
                    <a:lnTo>
                      <a:pt x="2405738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05738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Erkläre.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6146" y="2228442"/>
              <a:ext cx="1027394" cy="1027394"/>
            </a:xfrm>
            <a:custGeom>
              <a:avLst/>
              <a:gdLst/>
              <a:ahLst/>
              <a:cxnLst/>
              <a:rect l="l" t="t" r="r" b="b"/>
              <a:pathLst>
                <a:path w="1027394" h="1027394">
                  <a:moveTo>
                    <a:pt x="0" y="0"/>
                  </a:moveTo>
                  <a:lnTo>
                    <a:pt x="1027394" y="0"/>
                  </a:lnTo>
                  <a:lnTo>
                    <a:pt x="1027394" y="1027394"/>
                  </a:lnTo>
                  <a:lnTo>
                    <a:pt x="0" y="1027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96621" y="356388"/>
              <a:ext cx="755499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 - </a:t>
              </a:r>
              <a:r>
                <a:rPr lang="en-US" sz="2799">
                  <a:solidFill>
                    <a:srgbClr val="FF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Lösungen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218328" y="8382595"/>
              <a:ext cx="1078307" cy="993394"/>
            </a:xfrm>
            <a:custGeom>
              <a:avLst/>
              <a:gdLst/>
              <a:ahLst/>
              <a:cxnLst/>
              <a:rect l="l" t="t" r="r" b="b"/>
              <a:pathLst>
                <a:path w="1078307" h="993394">
                  <a:moveTo>
                    <a:pt x="0" y="0"/>
                  </a:moveTo>
                  <a:lnTo>
                    <a:pt x="1078308" y="0"/>
                  </a:lnTo>
                  <a:lnTo>
                    <a:pt x="1078308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8708" y="5569751"/>
              <a:ext cx="836951" cy="975673"/>
            </a:xfrm>
            <a:custGeom>
              <a:avLst/>
              <a:gdLst/>
              <a:ahLst/>
              <a:cxnLst/>
              <a:rect l="l" t="t" r="r" b="b"/>
              <a:pathLst>
                <a:path w="836951" h="975673">
                  <a:moveTo>
                    <a:pt x="0" y="0"/>
                  </a:moveTo>
                  <a:lnTo>
                    <a:pt x="836951" y="0"/>
                  </a:lnTo>
                  <a:lnTo>
                    <a:pt x="836951" y="975673"/>
                  </a:lnTo>
                  <a:lnTo>
                    <a:pt x="0" y="975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863" r="-871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20027" y="4498411"/>
              <a:ext cx="953513" cy="953513"/>
            </a:xfrm>
            <a:custGeom>
              <a:avLst/>
              <a:gdLst/>
              <a:ahLst/>
              <a:cxnLst/>
              <a:rect l="l" t="t" r="r" b="b"/>
              <a:pathLst>
                <a:path w="953513" h="953513">
                  <a:moveTo>
                    <a:pt x="0" y="0"/>
                  </a:moveTo>
                  <a:lnTo>
                    <a:pt x="953513" y="0"/>
                  </a:lnTo>
                  <a:lnTo>
                    <a:pt x="953513" y="953512"/>
                  </a:lnTo>
                  <a:lnTo>
                    <a:pt x="0" y="953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46146" y="6845218"/>
              <a:ext cx="1042077" cy="1042077"/>
            </a:xfrm>
            <a:custGeom>
              <a:avLst/>
              <a:gdLst/>
              <a:ahLst/>
              <a:cxnLst/>
              <a:rect l="l" t="t" r="r" b="b"/>
              <a:pathLst>
                <a:path w="1042077" h="1042077">
                  <a:moveTo>
                    <a:pt x="0" y="0"/>
                  </a:moveTo>
                  <a:lnTo>
                    <a:pt x="1042076" y="0"/>
                  </a:lnTo>
                  <a:lnTo>
                    <a:pt x="1042076" y="1042077"/>
                  </a:lnTo>
                  <a:lnTo>
                    <a:pt x="0" y="1042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96274" y="3293936"/>
              <a:ext cx="991948" cy="1179075"/>
            </a:xfrm>
            <a:custGeom>
              <a:avLst/>
              <a:gdLst/>
              <a:ahLst/>
              <a:cxnLst/>
              <a:rect l="l" t="t" r="r" b="b"/>
              <a:pathLst>
                <a:path w="991948" h="1179075">
                  <a:moveTo>
                    <a:pt x="0" y="0"/>
                  </a:moveTo>
                  <a:lnTo>
                    <a:pt x="991948" y="0"/>
                  </a:lnTo>
                  <a:lnTo>
                    <a:pt x="991948" y="1179075"/>
                  </a:lnTo>
                  <a:lnTo>
                    <a:pt x="0" y="1179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1049" r="-7814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55322" y="2532973"/>
              <a:ext cx="7217273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achte darauf, dass mein Tablet geladen ist.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555322" y="3603160"/>
              <a:ext cx="7217273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benutze Kopfhörer und höre leise. Dann störe ich niemanden.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555322" y="4717430"/>
              <a:ext cx="7217273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passe auf meine Daten auf. Sie gehören nur mir.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555322" y="5703469"/>
              <a:ext cx="7217273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halte das Tablet mit beiden Händen, um es zu schützen. So fällt es nicht so leicht herunter.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555322" y="7177238"/>
              <a:ext cx="7217273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nutze das Tablet nur, wenn ich die Erlaubnis dazu habe. 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555322" y="8385177"/>
              <a:ext cx="7217273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mache keine Fotos von anderen Kindern, das verletzt deren Recht am eigenen Bild. Man darf niemanden ohne Erlaubnis fotografieren.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55322" y="9984956"/>
              <a:ext cx="7217273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Ich  esse und trinke nicht, wenn ich mit dem Tablet arbeite. Es kann leicht schmutzig werden.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140221" y="9769689"/>
              <a:ext cx="1234521" cy="1234521"/>
            </a:xfrm>
            <a:custGeom>
              <a:avLst/>
              <a:gdLst/>
              <a:ahLst/>
              <a:cxnLst/>
              <a:rect l="l" t="t" r="r" b="b"/>
              <a:pathLst>
                <a:path w="1234521" h="1234521">
                  <a:moveTo>
                    <a:pt x="0" y="0"/>
                  </a:moveTo>
                  <a:lnTo>
                    <a:pt x="1234522" y="0"/>
                  </a:lnTo>
                  <a:lnTo>
                    <a:pt x="1234522" y="1234521"/>
                  </a:lnTo>
                  <a:lnTo>
                    <a:pt x="0" y="12345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0418" y="219105"/>
            <a:ext cx="6812592" cy="4883754"/>
            <a:chOff x="0" y="0"/>
            <a:chExt cx="9083456" cy="6511672"/>
          </a:xfrm>
        </p:grpSpPr>
        <p:sp>
          <p:nvSpPr>
            <p:cNvPr id="3" name="Freeform 3"/>
            <p:cNvSpPr/>
            <p:nvPr/>
          </p:nvSpPr>
          <p:spPr>
            <a:xfrm>
              <a:off x="1290862" y="3246951"/>
              <a:ext cx="1974757" cy="1974757"/>
            </a:xfrm>
            <a:custGeom>
              <a:avLst/>
              <a:gdLst/>
              <a:ahLst/>
              <a:cxnLst/>
              <a:rect l="l" t="t" r="r" b="b"/>
              <a:pathLst>
                <a:path w="1974757" h="1974757">
                  <a:moveTo>
                    <a:pt x="0" y="0"/>
                  </a:moveTo>
                  <a:lnTo>
                    <a:pt x="1974757" y="0"/>
                  </a:lnTo>
                  <a:lnTo>
                    <a:pt x="1974757" y="1974757"/>
                  </a:lnTo>
                  <a:lnTo>
                    <a:pt x="0" y="1974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3797" y="1398877"/>
              <a:ext cx="9034852" cy="761007"/>
              <a:chOff x="0" y="0"/>
              <a:chExt cx="2437255" cy="2052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64530" y="976718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3595819" y="4890547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1" y="0"/>
                  </a:lnTo>
                  <a:lnTo>
                    <a:pt x="1702271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96274" y="1575932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8"/>
                  </a:lnTo>
                  <a:lnTo>
                    <a:pt x="0" y="463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7482" y="1635560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384336" y="5092278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2" y="0"/>
                  </a:lnTo>
                  <a:lnTo>
                    <a:pt x="1178922" y="1499425"/>
                  </a:lnTo>
                  <a:lnTo>
                    <a:pt x="0" y="1499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4179033" y="3646732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070085" y="387137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5892463" y="3658914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741252" y="3978386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2169137" y="5081645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0"/>
                  </a:lnTo>
                  <a:lnTo>
                    <a:pt x="0" y="14521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85739" y="3611303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6"/>
                  </a:lnTo>
                  <a:lnTo>
                    <a:pt x="0" y="1641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7655978" y="3315299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8" y="0"/>
                  </a:lnTo>
                  <a:lnTo>
                    <a:pt x="982998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522359" y="3499069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6851593" y="1510586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 rot="-5400000">
              <a:off x="2889002" y="2010911"/>
              <a:ext cx="1095952" cy="1393897"/>
            </a:xfrm>
            <a:custGeom>
              <a:avLst/>
              <a:gdLst/>
              <a:ahLst/>
              <a:cxnLst/>
              <a:rect l="l" t="t" r="r" b="b"/>
              <a:pathLst>
                <a:path w="1095952" h="1393897">
                  <a:moveTo>
                    <a:pt x="0" y="0"/>
                  </a:moveTo>
                  <a:lnTo>
                    <a:pt x="1095952" y="0"/>
                  </a:lnTo>
                  <a:lnTo>
                    <a:pt x="1095952" y="1393898"/>
                  </a:lnTo>
                  <a:lnTo>
                    <a:pt x="0" y="13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795178" y="245228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32" name="Freeform 32"/>
            <p:cNvSpPr/>
            <p:nvPr/>
          </p:nvSpPr>
          <p:spPr>
            <a:xfrm rot="-5400000">
              <a:off x="5798547" y="4974290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1"/>
                  </a:lnTo>
                  <a:lnTo>
                    <a:pt x="0" y="1355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706267" y="5192172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75909" y="3320682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50824" y="2030612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1" y="0"/>
                  </a:lnTo>
                  <a:lnTo>
                    <a:pt x="1580691" y="1580691"/>
                  </a:lnTo>
                  <a:lnTo>
                    <a:pt x="0" y="1580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682868" y="1779380"/>
              <a:ext cx="1784487" cy="2192041"/>
            </a:xfrm>
            <a:custGeom>
              <a:avLst/>
              <a:gdLst/>
              <a:ahLst/>
              <a:cxnLst/>
              <a:rect l="l" t="t" r="r" b="b"/>
              <a:pathLst>
                <a:path w="1784487" h="2192041">
                  <a:moveTo>
                    <a:pt x="0" y="0"/>
                  </a:moveTo>
                  <a:lnTo>
                    <a:pt x="1784486" y="0"/>
                  </a:lnTo>
                  <a:lnTo>
                    <a:pt x="1784486" y="2192042"/>
                  </a:lnTo>
                  <a:lnTo>
                    <a:pt x="0" y="2192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076322" y="5348732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48520" y="5314470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53698" y="419572"/>
              <a:ext cx="6173484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Tablet-Regeln-</a:t>
              </a:r>
              <a:r>
                <a:rPr lang="en-US" sz="2799">
                  <a:solidFill>
                    <a:srgbClr val="FF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Lösungen</a:t>
              </a:r>
            </a:p>
          </p:txBody>
        </p:sp>
        <p:sp>
          <p:nvSpPr>
            <p:cNvPr id="40" name="AutoShape 40"/>
            <p:cNvSpPr/>
            <p:nvPr/>
          </p:nvSpPr>
          <p:spPr>
            <a:xfrm flipV="1">
              <a:off x="2131515" y="2320347"/>
              <a:ext cx="697275" cy="500611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AutoShape 41"/>
            <p:cNvSpPr/>
            <p:nvPr/>
          </p:nvSpPr>
          <p:spPr>
            <a:xfrm flipV="1">
              <a:off x="1509506" y="4775532"/>
              <a:ext cx="768735" cy="446177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509506" y="4775532"/>
              <a:ext cx="594012" cy="515098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AutoShape 43"/>
            <p:cNvSpPr/>
            <p:nvPr/>
          </p:nvSpPr>
          <p:spPr>
            <a:xfrm flipH="1" flipV="1">
              <a:off x="5575111" y="3537169"/>
              <a:ext cx="234795" cy="1238363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AutoShape 44"/>
            <p:cNvSpPr/>
            <p:nvPr/>
          </p:nvSpPr>
          <p:spPr>
            <a:xfrm flipH="1">
              <a:off x="5295651" y="2961131"/>
              <a:ext cx="2226708" cy="938411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AutoShape 45"/>
            <p:cNvSpPr/>
            <p:nvPr/>
          </p:nvSpPr>
          <p:spPr>
            <a:xfrm flipH="1">
              <a:off x="5298090" y="5236847"/>
              <a:ext cx="460755" cy="437811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7522359" y="4332249"/>
              <a:ext cx="1002417" cy="558299"/>
            </a:xfrm>
            <a:prstGeom prst="line">
              <a:avLst/>
            </a:prstGeom>
            <a:ln w="50800" cap="flat">
              <a:solidFill>
                <a:srgbClr val="E70C0C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7263081" y="4775532"/>
              <a:ext cx="1725598" cy="1725598"/>
            </a:xfrm>
            <a:custGeom>
              <a:avLst/>
              <a:gdLst/>
              <a:ahLst/>
              <a:cxnLst/>
              <a:rect l="l" t="t" r="r" b="b"/>
              <a:pathLst>
                <a:path w="1725598" h="1725598">
                  <a:moveTo>
                    <a:pt x="0" y="0"/>
                  </a:moveTo>
                  <a:lnTo>
                    <a:pt x="1725598" y="0"/>
                  </a:lnTo>
                  <a:lnTo>
                    <a:pt x="1725598" y="1725598"/>
                  </a:lnTo>
                  <a:lnTo>
                    <a:pt x="0" y="17255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3112" y="236762"/>
            <a:ext cx="6812592" cy="9847507"/>
            <a:chOff x="0" y="0"/>
            <a:chExt cx="9083456" cy="1313000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13130009"/>
              <a:chOff x="0" y="0"/>
              <a:chExt cx="2441479" cy="352912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3529124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3529124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3506396"/>
                    </a:lnTo>
                    <a:cubicBezTo>
                      <a:pt x="2441479" y="3518948"/>
                      <a:pt x="2431304" y="3529124"/>
                      <a:pt x="2418751" y="3529124"/>
                    </a:cubicBezTo>
                    <a:lnTo>
                      <a:pt x="22728" y="3529124"/>
                    </a:lnTo>
                    <a:cubicBezTo>
                      <a:pt x="10176" y="3529124"/>
                      <a:pt x="0" y="3518948"/>
                      <a:pt x="0" y="3506396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35576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154271" y="953177"/>
              <a:ext cx="5562651" cy="57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03"/>
                </a:lnSpc>
              </a:pPr>
              <a:r>
                <a:rPr lang="en-US" sz="278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32097" y="23254"/>
              <a:ext cx="9021460" cy="1826608"/>
              <a:chOff x="0" y="0"/>
              <a:chExt cx="2433642" cy="4927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433642" cy="492749"/>
              </a:xfrm>
              <a:custGeom>
                <a:avLst/>
                <a:gdLst/>
                <a:ahLst/>
                <a:cxnLst/>
                <a:rect l="l" t="t" r="r" b="b"/>
                <a:pathLst>
                  <a:path w="2433642" h="492749">
                    <a:moveTo>
                      <a:pt x="22884" y="0"/>
                    </a:moveTo>
                    <a:lnTo>
                      <a:pt x="2410758" y="0"/>
                    </a:lnTo>
                    <a:cubicBezTo>
                      <a:pt x="2416827" y="0"/>
                      <a:pt x="2422648" y="2411"/>
                      <a:pt x="2426940" y="6703"/>
                    </a:cubicBezTo>
                    <a:cubicBezTo>
                      <a:pt x="2431231" y="10994"/>
                      <a:pt x="2433642" y="16815"/>
                      <a:pt x="2433642" y="22884"/>
                    </a:cubicBezTo>
                    <a:lnTo>
                      <a:pt x="2433642" y="469864"/>
                    </a:lnTo>
                    <a:cubicBezTo>
                      <a:pt x="2433642" y="475933"/>
                      <a:pt x="2431231" y="481754"/>
                      <a:pt x="2426940" y="486046"/>
                    </a:cubicBezTo>
                    <a:cubicBezTo>
                      <a:pt x="2422648" y="490337"/>
                      <a:pt x="2416827" y="492749"/>
                      <a:pt x="2410758" y="492749"/>
                    </a:cubicBezTo>
                    <a:lnTo>
                      <a:pt x="22884" y="492749"/>
                    </a:lnTo>
                    <a:cubicBezTo>
                      <a:pt x="16815" y="492749"/>
                      <a:pt x="10994" y="490337"/>
                      <a:pt x="6703" y="486046"/>
                    </a:cubicBezTo>
                    <a:cubicBezTo>
                      <a:pt x="2411" y="481754"/>
                      <a:pt x="0" y="475933"/>
                      <a:pt x="0" y="469864"/>
                    </a:cubicBezTo>
                    <a:lnTo>
                      <a:pt x="0" y="22884"/>
                    </a:lnTo>
                    <a:cubicBezTo>
                      <a:pt x="0" y="16815"/>
                      <a:pt x="2411" y="10994"/>
                      <a:pt x="6703" y="6703"/>
                    </a:cubicBezTo>
                    <a:cubicBezTo>
                      <a:pt x="10994" y="2411"/>
                      <a:pt x="16815" y="0"/>
                      <a:pt x="2288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2433642" cy="52132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3295" y="1408302"/>
              <a:ext cx="9018804" cy="761007"/>
              <a:chOff x="0" y="0"/>
              <a:chExt cx="2432926" cy="2052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32926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2926" h="205290">
                    <a:moveTo>
                      <a:pt x="0" y="0"/>
                    </a:moveTo>
                    <a:lnTo>
                      <a:pt x="2432926" y="0"/>
                    </a:lnTo>
                    <a:lnTo>
                      <a:pt x="2432926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2432926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4403751" y="3660766"/>
              <a:ext cx="1702270" cy="1568221"/>
            </a:xfrm>
            <a:custGeom>
              <a:avLst/>
              <a:gdLst/>
              <a:ahLst/>
              <a:cxnLst/>
              <a:rect l="l" t="t" r="r" b="b"/>
              <a:pathLst>
                <a:path w="1702270" h="1568221">
                  <a:moveTo>
                    <a:pt x="0" y="0"/>
                  </a:moveTo>
                  <a:lnTo>
                    <a:pt x="1702270" y="0"/>
                  </a:lnTo>
                  <a:lnTo>
                    <a:pt x="1702270" y="1568222"/>
                  </a:lnTo>
                  <a:lnTo>
                    <a:pt x="0" y="1568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7448" r="-208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86014" y="1552390"/>
              <a:ext cx="463568" cy="463568"/>
            </a:xfrm>
            <a:custGeom>
              <a:avLst/>
              <a:gdLst/>
              <a:ahLst/>
              <a:cxnLst/>
              <a:rect l="l" t="t" r="r" b="b"/>
              <a:pathLst>
                <a:path w="463568" h="463568">
                  <a:moveTo>
                    <a:pt x="0" y="0"/>
                  </a:moveTo>
                  <a:lnTo>
                    <a:pt x="463569" y="0"/>
                  </a:lnTo>
                  <a:lnTo>
                    <a:pt x="463569" y="463569"/>
                  </a:lnTo>
                  <a:lnTo>
                    <a:pt x="0" y="46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47222" y="1612018"/>
              <a:ext cx="7666395" cy="311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Kennst du die wichtigsten Tablet-Regeln? Verbinde.</a:t>
              </a:r>
            </a:p>
          </p:txBody>
        </p:sp>
        <p:sp>
          <p:nvSpPr>
            <p:cNvPr id="16" name="Freeform 16"/>
            <p:cNvSpPr/>
            <p:nvPr/>
          </p:nvSpPr>
          <p:spPr>
            <a:xfrm rot="-5400000">
              <a:off x="2187544" y="5469716"/>
              <a:ext cx="1178923" cy="1499425"/>
            </a:xfrm>
            <a:custGeom>
              <a:avLst/>
              <a:gdLst/>
              <a:ahLst/>
              <a:cxnLst/>
              <a:rect l="l" t="t" r="r" b="b"/>
              <a:pathLst>
                <a:path w="1178923" h="1499425">
                  <a:moveTo>
                    <a:pt x="0" y="0"/>
                  </a:moveTo>
                  <a:lnTo>
                    <a:pt x="1178923" y="0"/>
                  </a:lnTo>
                  <a:lnTo>
                    <a:pt x="1178923" y="1499424"/>
                  </a:lnTo>
                  <a:lnTo>
                    <a:pt x="0" y="14994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-5400000">
              <a:off x="2282096" y="7318355"/>
              <a:ext cx="1050925" cy="1336630"/>
            </a:xfrm>
            <a:custGeom>
              <a:avLst/>
              <a:gdLst/>
              <a:ahLst/>
              <a:cxnLst/>
              <a:rect l="l" t="t" r="r" b="b"/>
              <a:pathLst>
                <a:path w="1050925" h="1336630">
                  <a:moveTo>
                    <a:pt x="0" y="0"/>
                  </a:moveTo>
                  <a:lnTo>
                    <a:pt x="1050926" y="0"/>
                  </a:lnTo>
                  <a:lnTo>
                    <a:pt x="1050926" y="1336630"/>
                  </a:lnTo>
                  <a:lnTo>
                    <a:pt x="0" y="13366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25638" y="7586197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beiden Händen tragen</a:t>
              </a:r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6427834" y="2061091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6"/>
                  </a:lnTo>
                  <a:lnTo>
                    <a:pt x="0" y="1250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94215" y="2358445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Kopfhörer benutzen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2258877" y="3639707"/>
              <a:ext cx="1141785" cy="1452191"/>
            </a:xfrm>
            <a:custGeom>
              <a:avLst/>
              <a:gdLst/>
              <a:ahLst/>
              <a:cxnLst/>
              <a:rect l="l" t="t" r="r" b="b"/>
              <a:pathLst>
                <a:path w="1141785" h="1452191">
                  <a:moveTo>
                    <a:pt x="0" y="0"/>
                  </a:moveTo>
                  <a:lnTo>
                    <a:pt x="1141785" y="0"/>
                  </a:lnTo>
                  <a:lnTo>
                    <a:pt x="1141785" y="1452191"/>
                  </a:lnTo>
                  <a:lnTo>
                    <a:pt x="0" y="1452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275479" y="3587761"/>
              <a:ext cx="1641226" cy="1641226"/>
            </a:xfrm>
            <a:custGeom>
              <a:avLst/>
              <a:gdLst/>
              <a:ahLst/>
              <a:cxnLst/>
              <a:rect l="l" t="t" r="r" b="b"/>
              <a:pathLst>
                <a:path w="1641226" h="1641226">
                  <a:moveTo>
                    <a:pt x="0" y="0"/>
                  </a:moveTo>
                  <a:lnTo>
                    <a:pt x="1641227" y="0"/>
                  </a:lnTo>
                  <a:lnTo>
                    <a:pt x="1641227" y="1641227"/>
                  </a:lnTo>
                  <a:lnTo>
                    <a:pt x="0" y="16412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6427834" y="5646679"/>
              <a:ext cx="982998" cy="1250236"/>
            </a:xfrm>
            <a:custGeom>
              <a:avLst/>
              <a:gdLst/>
              <a:ahLst/>
              <a:cxnLst/>
              <a:rect l="l" t="t" r="r" b="b"/>
              <a:pathLst>
                <a:path w="982998" h="1250236">
                  <a:moveTo>
                    <a:pt x="0" y="0"/>
                  </a:moveTo>
                  <a:lnTo>
                    <a:pt x="982999" y="0"/>
                  </a:lnTo>
                  <a:lnTo>
                    <a:pt x="982999" y="1250237"/>
                  </a:lnTo>
                  <a:lnTo>
                    <a:pt x="0" y="1250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294215" y="5835564"/>
              <a:ext cx="1250236" cy="762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nicht </a:t>
              </a:r>
            </a:p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essen und trinken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200912" y="7329589"/>
              <a:ext cx="1938332" cy="1938332"/>
            </a:xfrm>
            <a:custGeom>
              <a:avLst/>
              <a:gdLst/>
              <a:ahLst/>
              <a:cxnLst/>
              <a:rect l="l" t="t" r="r" b="b"/>
              <a:pathLst>
                <a:path w="1938332" h="1938332">
                  <a:moveTo>
                    <a:pt x="0" y="0"/>
                  </a:moveTo>
                  <a:lnTo>
                    <a:pt x="1938332" y="0"/>
                  </a:lnTo>
                  <a:lnTo>
                    <a:pt x="1938332" y="1938332"/>
                  </a:lnTo>
                  <a:lnTo>
                    <a:pt x="0" y="19383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2319281" y="2079608"/>
              <a:ext cx="1062950" cy="1351924"/>
            </a:xfrm>
            <a:custGeom>
              <a:avLst/>
              <a:gdLst/>
              <a:ahLst/>
              <a:cxnLst/>
              <a:rect l="l" t="t" r="r" b="b"/>
              <a:pathLst>
                <a:path w="1062950" h="1351924">
                  <a:moveTo>
                    <a:pt x="0" y="0"/>
                  </a:moveTo>
                  <a:lnTo>
                    <a:pt x="1062950" y="0"/>
                  </a:lnTo>
                  <a:lnTo>
                    <a:pt x="1062950" y="1351924"/>
                  </a:lnTo>
                  <a:lnTo>
                    <a:pt x="0" y="1351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204651" y="2422887"/>
              <a:ext cx="1250236" cy="5088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aufräumen und laden</a:t>
              </a:r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6441379" y="3706164"/>
              <a:ext cx="1065676" cy="1355391"/>
            </a:xfrm>
            <a:custGeom>
              <a:avLst/>
              <a:gdLst/>
              <a:ahLst/>
              <a:cxnLst/>
              <a:rect l="l" t="t" r="r" b="b"/>
              <a:pathLst>
                <a:path w="1065676" h="1355391">
                  <a:moveTo>
                    <a:pt x="0" y="0"/>
                  </a:moveTo>
                  <a:lnTo>
                    <a:pt x="1065676" y="0"/>
                  </a:lnTo>
                  <a:lnTo>
                    <a:pt x="1065676" y="1355392"/>
                  </a:lnTo>
                  <a:lnTo>
                    <a:pt x="0" y="1355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296521" y="3888300"/>
              <a:ext cx="1250236" cy="909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 </a:t>
              </a:r>
            </a:p>
            <a:p>
              <a:pPr algn="ctr"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Erlaubnis machen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4338768" y="5381388"/>
              <a:ext cx="1832235" cy="1832235"/>
            </a:xfrm>
            <a:custGeom>
              <a:avLst/>
              <a:gdLst/>
              <a:ahLst/>
              <a:cxnLst/>
              <a:rect l="l" t="t" r="r" b="b"/>
              <a:pathLst>
                <a:path w="1832235" h="1832235">
                  <a:moveTo>
                    <a:pt x="0" y="0"/>
                  </a:moveTo>
                  <a:lnTo>
                    <a:pt x="1832236" y="0"/>
                  </a:lnTo>
                  <a:lnTo>
                    <a:pt x="1832236" y="1832235"/>
                  </a:lnTo>
                  <a:lnTo>
                    <a:pt x="0" y="183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69297" y="5381388"/>
              <a:ext cx="1969947" cy="1969947"/>
            </a:xfrm>
            <a:custGeom>
              <a:avLst/>
              <a:gdLst/>
              <a:ahLst/>
              <a:cxnLst/>
              <a:rect l="l" t="t" r="r" b="b"/>
              <a:pathLst>
                <a:path w="1969947" h="1969947">
                  <a:moveTo>
                    <a:pt x="0" y="0"/>
                  </a:moveTo>
                  <a:lnTo>
                    <a:pt x="1969947" y="0"/>
                  </a:lnTo>
                  <a:lnTo>
                    <a:pt x="1969947" y="1969947"/>
                  </a:lnTo>
                  <a:lnTo>
                    <a:pt x="0" y="19699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3192" y="1965225"/>
              <a:ext cx="1580691" cy="1580691"/>
            </a:xfrm>
            <a:custGeom>
              <a:avLst/>
              <a:gdLst/>
              <a:ahLst/>
              <a:cxnLst/>
              <a:rect l="l" t="t" r="r" b="b"/>
              <a:pathLst>
                <a:path w="1580691" h="1580691">
                  <a:moveTo>
                    <a:pt x="0" y="0"/>
                  </a:moveTo>
                  <a:lnTo>
                    <a:pt x="1580690" y="0"/>
                  </a:lnTo>
                  <a:lnTo>
                    <a:pt x="1580690" y="1580690"/>
                  </a:lnTo>
                  <a:lnTo>
                    <a:pt x="0" y="1580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714102" y="1900662"/>
              <a:ext cx="1391919" cy="1709816"/>
            </a:xfrm>
            <a:custGeom>
              <a:avLst/>
              <a:gdLst/>
              <a:ahLst/>
              <a:cxnLst/>
              <a:rect l="l" t="t" r="r" b="b"/>
              <a:pathLst>
                <a:path w="1391919" h="1709816">
                  <a:moveTo>
                    <a:pt x="0" y="0"/>
                  </a:moveTo>
                  <a:lnTo>
                    <a:pt x="1391919" y="0"/>
                  </a:lnTo>
                  <a:lnTo>
                    <a:pt x="1391919" y="1709816"/>
                  </a:lnTo>
                  <a:lnTo>
                    <a:pt x="0" y="1709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19" r="-11419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199303" y="3901520"/>
              <a:ext cx="1327415" cy="926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keine </a:t>
              </a:r>
            </a:p>
            <a:p>
              <a:pPr algn="ctr">
                <a:lnSpc>
                  <a:spcPts val="1412"/>
                </a:lnSpc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persönlichen Daten </a:t>
              </a:r>
            </a:p>
            <a:p>
              <a:pPr algn="ctr">
                <a:lnSpc>
                  <a:spcPts val="1412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verraten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103674" y="5680296"/>
              <a:ext cx="1250554" cy="1016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Tablet </a:t>
              </a:r>
            </a:p>
            <a:p>
              <a:pPr algn="ctr">
                <a:lnSpc>
                  <a:spcPts val="1536"/>
                </a:lnSpc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nur mit </a:t>
              </a:r>
            </a:p>
            <a:p>
              <a:pPr algn="ctr">
                <a:lnSpc>
                  <a:spcPts val="1536"/>
                </a:lnSpc>
                <a:spcBef>
                  <a:spcPct val="0"/>
                </a:spcBef>
              </a:pPr>
              <a:r>
                <a:rPr lang="en-US" sz="1097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Erlaubnis benutzen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43438" y="242530"/>
              <a:ext cx="6707783" cy="888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Tablet-Regeln</a:t>
              </a:r>
            </a:p>
            <a:p>
              <a:pPr algn="l">
                <a:lnSpc>
                  <a:spcPts val="1830"/>
                </a:lnSpc>
              </a:pPr>
              <a:r>
                <a:rPr lang="en-US" sz="1500">
                  <a:solidFill>
                    <a:srgbClr val="FF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Lösungen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Benutzerdefiniert</PresentationFormat>
  <Paragraphs>54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Lexend Deca Medium</vt:lpstr>
      <vt:lpstr>Poppins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Lösungen</dc:title>
  <cp:lastModifiedBy>Marion Weigelt</cp:lastModifiedBy>
  <cp:revision>1</cp:revision>
  <dcterms:created xsi:type="dcterms:W3CDTF">2006-08-16T00:00:00Z</dcterms:created>
  <dcterms:modified xsi:type="dcterms:W3CDTF">2026-03-06T09:55:54Z</dcterms:modified>
  <dc:identifier>DAHALN1v5nI</dc:identifier>
</cp:coreProperties>
</file>