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5113000" cy="21374100"/>
  <p:notesSz cx="6858000" cy="9144000"/>
  <p:embeddedFontLst>
    <p:embeddedFont>
      <p:font typeface="Poppins Bold" pitchFamily="2" charset="77"/>
      <p:regular r:id="rId10"/>
      <p:bold r:id="rId11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 autoAdjust="0"/>
    <p:restoredTop sz="94589" autoAdjust="0"/>
  </p:normalViewPr>
  <p:slideViewPr>
    <p:cSldViewPr>
      <p:cViewPr varScale="1">
        <p:scale>
          <a:sx n="38" d="100"/>
          <a:sy n="38" d="100"/>
        </p:scale>
        <p:origin x="3600" y="24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2.fntdata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font" Target="fonts/font1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3/6/26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3/6/26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3/6/26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3/6/26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3/6/26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3/6/26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3/6/26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3/6/26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3/6/26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3/6/26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3/6/26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3/6/26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204554" y="5970997"/>
            <a:ext cx="14787742" cy="9442007"/>
            <a:chOff x="0" y="0"/>
            <a:chExt cx="19716989" cy="12589342"/>
          </a:xfrm>
        </p:grpSpPr>
        <p:grpSp>
          <p:nvGrpSpPr>
            <p:cNvPr id="3" name="Group 3"/>
            <p:cNvGrpSpPr/>
            <p:nvPr/>
          </p:nvGrpSpPr>
          <p:grpSpPr>
            <a:xfrm>
              <a:off x="0" y="0"/>
              <a:ext cx="19716989" cy="12589342"/>
              <a:chOff x="0" y="0"/>
              <a:chExt cx="2961576" cy="1890973"/>
            </a:xfrm>
          </p:grpSpPr>
          <p:sp>
            <p:nvSpPr>
              <p:cNvPr id="4" name="Freeform 4"/>
              <p:cNvSpPr/>
              <p:nvPr/>
            </p:nvSpPr>
            <p:spPr>
              <a:xfrm>
                <a:off x="0" y="0"/>
                <a:ext cx="2961576" cy="1890973"/>
              </a:xfrm>
              <a:custGeom>
                <a:avLst/>
                <a:gdLst/>
                <a:ahLst/>
                <a:cxnLst/>
                <a:rect l="l" t="t" r="r" b="b"/>
                <a:pathLst>
                  <a:path w="2961576" h="1890973">
                    <a:moveTo>
                      <a:pt x="25297" y="0"/>
                    </a:moveTo>
                    <a:lnTo>
                      <a:pt x="2936279" y="0"/>
                    </a:lnTo>
                    <a:cubicBezTo>
                      <a:pt x="2942988" y="0"/>
                      <a:pt x="2949423" y="2665"/>
                      <a:pt x="2954167" y="7409"/>
                    </a:cubicBezTo>
                    <a:cubicBezTo>
                      <a:pt x="2958911" y="12154"/>
                      <a:pt x="2961576" y="18588"/>
                      <a:pt x="2961576" y="25297"/>
                    </a:cubicBezTo>
                    <a:lnTo>
                      <a:pt x="2961576" y="1865676"/>
                    </a:lnTo>
                    <a:cubicBezTo>
                      <a:pt x="2961576" y="1879647"/>
                      <a:pt x="2950250" y="1890973"/>
                      <a:pt x="2936279" y="1890973"/>
                    </a:cubicBezTo>
                    <a:lnTo>
                      <a:pt x="25297" y="1890973"/>
                    </a:lnTo>
                    <a:cubicBezTo>
                      <a:pt x="18588" y="1890973"/>
                      <a:pt x="12154" y="1888308"/>
                      <a:pt x="7409" y="1883564"/>
                    </a:cubicBezTo>
                    <a:cubicBezTo>
                      <a:pt x="2665" y="1878820"/>
                      <a:pt x="0" y="1872385"/>
                      <a:pt x="0" y="1865676"/>
                    </a:cubicBezTo>
                    <a:lnTo>
                      <a:pt x="0" y="25297"/>
                    </a:lnTo>
                    <a:cubicBezTo>
                      <a:pt x="0" y="11326"/>
                      <a:pt x="11326" y="0"/>
                      <a:pt x="25297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CDFFD8">
                      <a:alpha val="100000"/>
                    </a:srgbClr>
                  </a:gs>
                  <a:gs pos="100000">
                    <a:srgbClr val="94B9FF">
                      <a:alpha val="100000"/>
                    </a:srgbClr>
                  </a:gs>
                </a:gsLst>
                <a:lin ang="0"/>
              </a:gradFill>
              <a:ln w="27030" cap="sq">
                <a:solidFill>
                  <a:srgbClr val="000000"/>
                </a:solidFill>
                <a:prstDash val="solid"/>
                <a:miter/>
              </a:ln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5" name="TextBox 5"/>
              <p:cNvSpPr txBox="1"/>
              <p:nvPr/>
            </p:nvSpPr>
            <p:spPr>
              <a:xfrm>
                <a:off x="0" y="-57150"/>
                <a:ext cx="2961576" cy="1948123"/>
              </a:xfrm>
              <a:prstGeom prst="rect">
                <a:avLst/>
              </a:prstGeom>
            </p:spPr>
            <p:txBody>
              <a:bodyPr lIns="55925" tIns="55925" rIns="55925" bIns="55925" rtlCol="0" anchor="ctr"/>
              <a:lstStyle/>
              <a:p>
                <a:pPr algn="ctr">
                  <a:lnSpc>
                    <a:spcPts val="2367"/>
                  </a:lnSpc>
                </a:pPr>
                <a:endParaRPr/>
              </a:p>
            </p:txBody>
          </p:sp>
        </p:grpSp>
        <p:grpSp>
          <p:nvGrpSpPr>
            <p:cNvPr id="6" name="Group 6"/>
            <p:cNvGrpSpPr/>
            <p:nvPr/>
          </p:nvGrpSpPr>
          <p:grpSpPr>
            <a:xfrm>
              <a:off x="634411" y="701671"/>
              <a:ext cx="18473783" cy="11160383"/>
              <a:chOff x="0" y="0"/>
              <a:chExt cx="2774841" cy="1676337"/>
            </a:xfrm>
          </p:grpSpPr>
          <p:sp>
            <p:nvSpPr>
              <p:cNvPr id="7" name="Freeform 7"/>
              <p:cNvSpPr/>
              <p:nvPr/>
            </p:nvSpPr>
            <p:spPr>
              <a:xfrm>
                <a:off x="0" y="0"/>
                <a:ext cx="2774841" cy="1676337"/>
              </a:xfrm>
              <a:custGeom>
                <a:avLst/>
                <a:gdLst/>
                <a:ahLst/>
                <a:cxnLst/>
                <a:rect l="l" t="t" r="r" b="b"/>
                <a:pathLst>
                  <a:path w="2774841" h="1676337">
                    <a:moveTo>
                      <a:pt x="85499" y="0"/>
                    </a:moveTo>
                    <a:lnTo>
                      <a:pt x="2689343" y="0"/>
                    </a:lnTo>
                    <a:cubicBezTo>
                      <a:pt x="2712018" y="0"/>
                      <a:pt x="2733765" y="9008"/>
                      <a:pt x="2749799" y="25042"/>
                    </a:cubicBezTo>
                    <a:cubicBezTo>
                      <a:pt x="2765834" y="41076"/>
                      <a:pt x="2774841" y="62823"/>
                      <a:pt x="2774841" y="85499"/>
                    </a:cubicBezTo>
                    <a:lnTo>
                      <a:pt x="2774841" y="1590839"/>
                    </a:lnTo>
                    <a:cubicBezTo>
                      <a:pt x="2774841" y="1638058"/>
                      <a:pt x="2736562" y="1676337"/>
                      <a:pt x="2689343" y="1676337"/>
                    </a:cubicBezTo>
                    <a:lnTo>
                      <a:pt x="85499" y="1676337"/>
                    </a:lnTo>
                    <a:cubicBezTo>
                      <a:pt x="62823" y="1676337"/>
                      <a:pt x="41076" y="1667329"/>
                      <a:pt x="25042" y="1651295"/>
                    </a:cubicBezTo>
                    <a:cubicBezTo>
                      <a:pt x="9008" y="1635261"/>
                      <a:pt x="0" y="1613514"/>
                      <a:pt x="0" y="1590839"/>
                    </a:cubicBezTo>
                    <a:lnTo>
                      <a:pt x="0" y="85499"/>
                    </a:lnTo>
                    <a:cubicBezTo>
                      <a:pt x="0" y="62823"/>
                      <a:pt x="9008" y="41076"/>
                      <a:pt x="25042" y="25042"/>
                    </a:cubicBezTo>
                    <a:cubicBezTo>
                      <a:pt x="41076" y="9008"/>
                      <a:pt x="62823" y="0"/>
                      <a:pt x="85499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CDFFD8">
                      <a:alpha val="100000"/>
                    </a:srgbClr>
                  </a:gs>
                  <a:gs pos="100000">
                    <a:srgbClr val="94B9FF">
                      <a:alpha val="100000"/>
                    </a:srgbClr>
                  </a:gs>
                </a:gsLst>
                <a:lin ang="0"/>
              </a:gradFill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8" name="TextBox 8"/>
              <p:cNvSpPr txBox="1"/>
              <p:nvPr/>
            </p:nvSpPr>
            <p:spPr>
              <a:xfrm>
                <a:off x="0" y="-57150"/>
                <a:ext cx="2774841" cy="1733487"/>
              </a:xfrm>
              <a:prstGeom prst="rect">
                <a:avLst/>
              </a:prstGeom>
            </p:spPr>
            <p:txBody>
              <a:bodyPr lIns="55925" tIns="55925" rIns="55925" bIns="55925" rtlCol="0" anchor="ctr"/>
              <a:lstStyle/>
              <a:p>
                <a:pPr algn="ctr">
                  <a:lnSpc>
                    <a:spcPts val="2367"/>
                  </a:lnSpc>
                </a:pPr>
                <a:endParaRPr/>
              </a:p>
            </p:txBody>
          </p:sp>
        </p:grpSp>
        <p:sp>
          <p:nvSpPr>
            <p:cNvPr id="9" name="TextBox 9"/>
            <p:cNvSpPr txBox="1"/>
            <p:nvPr/>
          </p:nvSpPr>
          <p:spPr>
            <a:xfrm>
              <a:off x="4048237" y="1117690"/>
              <a:ext cx="11518050" cy="3707714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11124"/>
                </a:lnSpc>
              </a:pPr>
              <a:r>
                <a:rPr lang="en-US" sz="7945" b="1">
                  <a:solidFill>
                    <a:srgbClr val="000000"/>
                  </a:solidFill>
                  <a:latin typeface="Poppins Bold"/>
                  <a:ea typeface="Poppins Bold"/>
                  <a:cs typeface="Poppins Bold"/>
                  <a:sym typeface="Poppins Bold"/>
                </a:rPr>
                <a:t>Unsere </a:t>
              </a:r>
            </a:p>
            <a:p>
              <a:pPr algn="ctr">
                <a:lnSpc>
                  <a:spcPts val="11124"/>
                </a:lnSpc>
              </a:pPr>
              <a:r>
                <a:rPr lang="en-US" sz="7945" b="1">
                  <a:solidFill>
                    <a:srgbClr val="000000"/>
                  </a:solidFill>
                  <a:latin typeface="Poppins Bold"/>
                  <a:ea typeface="Poppins Bold"/>
                  <a:cs typeface="Poppins Bold"/>
                  <a:sym typeface="Poppins Bold"/>
                </a:rPr>
                <a:t>Tablet-Regeln</a:t>
              </a:r>
            </a:p>
          </p:txBody>
        </p:sp>
      </p:grpSp>
      <p:sp>
        <p:nvSpPr>
          <p:cNvPr id="10" name="Freeform 10"/>
          <p:cNvSpPr/>
          <p:nvPr/>
        </p:nvSpPr>
        <p:spPr>
          <a:xfrm>
            <a:off x="4424779" y="9783984"/>
            <a:ext cx="6347291" cy="5198827"/>
          </a:xfrm>
          <a:custGeom>
            <a:avLst/>
            <a:gdLst/>
            <a:ahLst/>
            <a:cxnLst/>
            <a:rect l="l" t="t" r="r" b="b"/>
            <a:pathLst>
              <a:path w="6347291" h="5198827">
                <a:moveTo>
                  <a:pt x="0" y="0"/>
                </a:moveTo>
                <a:lnTo>
                  <a:pt x="6347291" y="0"/>
                </a:lnTo>
                <a:lnTo>
                  <a:pt x="6347291" y="5198827"/>
                </a:lnTo>
                <a:lnTo>
                  <a:pt x="0" y="5198827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-11468" r="-11468"/>
            </a:stretch>
          </a:blipFill>
        </p:spPr>
        <p:txBody>
          <a:bodyPr/>
          <a:lstStyle/>
          <a:p>
            <a:endParaRPr lang="de-DE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 rot="-5400000">
            <a:off x="3429510" y="4763657"/>
            <a:ext cx="8540351" cy="11537467"/>
            <a:chOff x="0" y="0"/>
            <a:chExt cx="1752805" cy="2367927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1752805" cy="2367927"/>
            </a:xfrm>
            <a:custGeom>
              <a:avLst/>
              <a:gdLst/>
              <a:ahLst/>
              <a:cxnLst/>
              <a:rect l="l" t="t" r="r" b="b"/>
              <a:pathLst>
                <a:path w="1752805" h="2367927">
                  <a:moveTo>
                    <a:pt x="15435" y="0"/>
                  </a:moveTo>
                  <a:lnTo>
                    <a:pt x="1737370" y="0"/>
                  </a:lnTo>
                  <a:cubicBezTo>
                    <a:pt x="1741463" y="0"/>
                    <a:pt x="1745389" y="1626"/>
                    <a:pt x="1748284" y="4521"/>
                  </a:cubicBezTo>
                  <a:cubicBezTo>
                    <a:pt x="1751179" y="7416"/>
                    <a:pt x="1752805" y="11342"/>
                    <a:pt x="1752805" y="15435"/>
                  </a:cubicBezTo>
                  <a:lnTo>
                    <a:pt x="1752805" y="2352492"/>
                  </a:lnTo>
                  <a:cubicBezTo>
                    <a:pt x="1752805" y="2361016"/>
                    <a:pt x="1745894" y="2367927"/>
                    <a:pt x="1737370" y="2367927"/>
                  </a:cubicBezTo>
                  <a:lnTo>
                    <a:pt x="15435" y="2367927"/>
                  </a:lnTo>
                  <a:cubicBezTo>
                    <a:pt x="11342" y="2367927"/>
                    <a:pt x="7416" y="2366301"/>
                    <a:pt x="4521" y="2363406"/>
                  </a:cubicBezTo>
                  <a:cubicBezTo>
                    <a:pt x="1626" y="2360511"/>
                    <a:pt x="0" y="2356585"/>
                    <a:pt x="0" y="2352492"/>
                  </a:cubicBezTo>
                  <a:lnTo>
                    <a:pt x="0" y="15435"/>
                  </a:lnTo>
                  <a:cubicBezTo>
                    <a:pt x="0" y="11342"/>
                    <a:pt x="1626" y="7416"/>
                    <a:pt x="4521" y="4521"/>
                  </a:cubicBezTo>
                  <a:cubicBezTo>
                    <a:pt x="7416" y="1626"/>
                    <a:pt x="11342" y="0"/>
                    <a:pt x="15435" y="0"/>
                  </a:cubicBezTo>
                  <a:close/>
                </a:path>
              </a:pathLst>
            </a:custGeom>
            <a:solidFill>
              <a:srgbClr val="535353"/>
            </a:solidFill>
          </p:spPr>
          <p:txBody>
            <a:bodyPr/>
            <a:lstStyle/>
            <a:p>
              <a:endParaRPr lang="de-DE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57150"/>
              <a:ext cx="1752805" cy="2425077"/>
            </a:xfrm>
            <a:prstGeom prst="rect">
              <a:avLst/>
            </a:prstGeom>
          </p:spPr>
          <p:txBody>
            <a:bodyPr lIns="62516" tIns="62516" rIns="62516" bIns="62516" rtlCol="0" anchor="ctr"/>
            <a:lstStyle/>
            <a:p>
              <a:pPr algn="ctr">
                <a:lnSpc>
                  <a:spcPts val="2367"/>
                </a:lnSpc>
              </a:pPr>
              <a:endParaRPr/>
            </a:p>
          </p:txBody>
        </p:sp>
      </p:grpSp>
      <p:grpSp>
        <p:nvGrpSpPr>
          <p:cNvPr id="5" name="Group 5"/>
          <p:cNvGrpSpPr/>
          <p:nvPr/>
        </p:nvGrpSpPr>
        <p:grpSpPr>
          <a:xfrm rot="-5400000">
            <a:off x="3692739" y="5481037"/>
            <a:ext cx="7594072" cy="10102707"/>
            <a:chOff x="0" y="0"/>
            <a:chExt cx="822845" cy="1094619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822845" cy="1094619"/>
            </a:xfrm>
            <a:custGeom>
              <a:avLst/>
              <a:gdLst/>
              <a:ahLst/>
              <a:cxnLst/>
              <a:rect l="l" t="t" r="r" b="b"/>
              <a:pathLst>
                <a:path w="822845" h="1094619">
                  <a:moveTo>
                    <a:pt x="822845" y="28931"/>
                  </a:moveTo>
                  <a:lnTo>
                    <a:pt x="822845" y="1065688"/>
                  </a:lnTo>
                  <a:cubicBezTo>
                    <a:pt x="822845" y="1073361"/>
                    <a:pt x="819797" y="1080720"/>
                    <a:pt x="814371" y="1086146"/>
                  </a:cubicBezTo>
                  <a:cubicBezTo>
                    <a:pt x="808945" y="1091571"/>
                    <a:pt x="801587" y="1094619"/>
                    <a:pt x="793914" y="1094619"/>
                  </a:cubicBezTo>
                  <a:lnTo>
                    <a:pt x="28931" y="1094619"/>
                  </a:lnTo>
                  <a:cubicBezTo>
                    <a:pt x="21258" y="1094619"/>
                    <a:pt x="13899" y="1091571"/>
                    <a:pt x="8474" y="1086146"/>
                  </a:cubicBezTo>
                  <a:cubicBezTo>
                    <a:pt x="3048" y="1080720"/>
                    <a:pt x="0" y="1073361"/>
                    <a:pt x="0" y="1065688"/>
                  </a:cubicBezTo>
                  <a:lnTo>
                    <a:pt x="0" y="28931"/>
                  </a:lnTo>
                  <a:cubicBezTo>
                    <a:pt x="0" y="21258"/>
                    <a:pt x="3048" y="13899"/>
                    <a:pt x="8474" y="8474"/>
                  </a:cubicBezTo>
                  <a:cubicBezTo>
                    <a:pt x="13899" y="3048"/>
                    <a:pt x="21258" y="0"/>
                    <a:pt x="28931" y="0"/>
                  </a:cubicBezTo>
                  <a:lnTo>
                    <a:pt x="793914" y="0"/>
                  </a:lnTo>
                  <a:cubicBezTo>
                    <a:pt x="801587" y="0"/>
                    <a:pt x="808945" y="3048"/>
                    <a:pt x="814371" y="8474"/>
                  </a:cubicBezTo>
                  <a:cubicBezTo>
                    <a:pt x="819797" y="13899"/>
                    <a:pt x="822845" y="21258"/>
                    <a:pt x="822845" y="28931"/>
                  </a:cubicBezTo>
                  <a:close/>
                </a:path>
              </a:pathLst>
            </a:custGeom>
            <a:gradFill rotWithShape="1">
              <a:gsLst>
                <a:gs pos="0">
                  <a:srgbClr val="CDFFD8">
                    <a:alpha val="100000"/>
                  </a:srgbClr>
                </a:gs>
                <a:gs pos="100000">
                  <a:srgbClr val="94B9FF">
                    <a:alpha val="100000"/>
                  </a:srgbClr>
                </a:gs>
              </a:gsLst>
              <a:lin ang="0"/>
            </a:gradFill>
          </p:spPr>
          <p:txBody>
            <a:bodyPr/>
            <a:lstStyle/>
            <a:p>
              <a:endParaRPr lang="de-DE"/>
            </a:p>
          </p:txBody>
        </p:sp>
        <p:sp>
          <p:nvSpPr>
            <p:cNvPr id="7" name="TextBox 7"/>
            <p:cNvSpPr txBox="1"/>
            <p:nvPr/>
          </p:nvSpPr>
          <p:spPr>
            <a:xfrm>
              <a:off x="0" y="-57150"/>
              <a:ext cx="822845" cy="1151769"/>
            </a:xfrm>
            <a:prstGeom prst="rect">
              <a:avLst/>
            </a:prstGeom>
          </p:spPr>
          <p:txBody>
            <a:bodyPr lIns="62516" tIns="62516" rIns="62516" bIns="62516" rtlCol="0" anchor="ctr"/>
            <a:lstStyle/>
            <a:p>
              <a:pPr algn="ctr">
                <a:lnSpc>
                  <a:spcPts val="2367"/>
                </a:lnSpc>
              </a:pPr>
              <a:endParaRPr/>
            </a:p>
          </p:txBody>
        </p:sp>
      </p:grpSp>
      <p:grpSp>
        <p:nvGrpSpPr>
          <p:cNvPr id="8" name="Group 8"/>
          <p:cNvGrpSpPr/>
          <p:nvPr/>
        </p:nvGrpSpPr>
        <p:grpSpPr>
          <a:xfrm rot="-5400000">
            <a:off x="3693625" y="5452864"/>
            <a:ext cx="7621359" cy="10131767"/>
            <a:chOff x="0" y="0"/>
            <a:chExt cx="1057666" cy="1406052"/>
          </a:xfrm>
        </p:grpSpPr>
        <p:sp>
          <p:nvSpPr>
            <p:cNvPr id="9" name="Freeform 9"/>
            <p:cNvSpPr/>
            <p:nvPr/>
          </p:nvSpPr>
          <p:spPr>
            <a:xfrm>
              <a:off x="0" y="0"/>
              <a:ext cx="1057666" cy="1406052"/>
            </a:xfrm>
            <a:custGeom>
              <a:avLst/>
              <a:gdLst/>
              <a:ahLst/>
              <a:cxnLst/>
              <a:rect l="l" t="t" r="r" b="b"/>
              <a:pathLst>
                <a:path w="1057666" h="1406052">
                  <a:moveTo>
                    <a:pt x="28827" y="0"/>
                  </a:moveTo>
                  <a:lnTo>
                    <a:pt x="1028839" y="0"/>
                  </a:lnTo>
                  <a:cubicBezTo>
                    <a:pt x="1036484" y="0"/>
                    <a:pt x="1043817" y="3037"/>
                    <a:pt x="1049223" y="8443"/>
                  </a:cubicBezTo>
                  <a:cubicBezTo>
                    <a:pt x="1054629" y="13849"/>
                    <a:pt x="1057666" y="21182"/>
                    <a:pt x="1057666" y="28827"/>
                  </a:cubicBezTo>
                  <a:lnTo>
                    <a:pt x="1057666" y="1377224"/>
                  </a:lnTo>
                  <a:cubicBezTo>
                    <a:pt x="1057666" y="1393145"/>
                    <a:pt x="1044760" y="1406052"/>
                    <a:pt x="1028839" y="1406052"/>
                  </a:cubicBezTo>
                  <a:lnTo>
                    <a:pt x="28827" y="1406052"/>
                  </a:lnTo>
                  <a:cubicBezTo>
                    <a:pt x="12906" y="1406052"/>
                    <a:pt x="0" y="1393145"/>
                    <a:pt x="0" y="1377224"/>
                  </a:cubicBezTo>
                  <a:lnTo>
                    <a:pt x="0" y="28827"/>
                  </a:lnTo>
                  <a:cubicBezTo>
                    <a:pt x="0" y="12906"/>
                    <a:pt x="12906" y="0"/>
                    <a:pt x="28827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CDFFD8">
                    <a:alpha val="100000"/>
                  </a:srgbClr>
                </a:gs>
                <a:gs pos="100000">
                  <a:srgbClr val="94B9FF">
                    <a:alpha val="100000"/>
                  </a:srgbClr>
                </a:gs>
              </a:gsLst>
              <a:lin ang="0"/>
            </a:gradFill>
            <a:ln w="27030" cap="rnd">
              <a:solidFill>
                <a:srgbClr val="000000"/>
              </a:solidFill>
              <a:prstDash val="solid"/>
              <a:rou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10" name="TextBox 10"/>
            <p:cNvSpPr txBox="1"/>
            <p:nvPr/>
          </p:nvSpPr>
          <p:spPr>
            <a:xfrm>
              <a:off x="0" y="-104775"/>
              <a:ext cx="1057666" cy="1510827"/>
            </a:xfrm>
            <a:prstGeom prst="rect">
              <a:avLst/>
            </a:prstGeom>
          </p:spPr>
          <p:txBody>
            <a:bodyPr lIns="46228" tIns="46228" rIns="46228" bIns="46228" rtlCol="0" anchor="ctr"/>
            <a:lstStyle/>
            <a:p>
              <a:pPr algn="ctr">
                <a:lnSpc>
                  <a:spcPts val="4767"/>
                </a:lnSpc>
              </a:pPr>
              <a:endParaRPr/>
            </a:p>
          </p:txBody>
        </p:sp>
      </p:grpSp>
      <p:grpSp>
        <p:nvGrpSpPr>
          <p:cNvPr id="11" name="Group 11"/>
          <p:cNvGrpSpPr/>
          <p:nvPr/>
        </p:nvGrpSpPr>
        <p:grpSpPr>
          <a:xfrm rot="-5400000">
            <a:off x="12644017" y="10288345"/>
            <a:ext cx="588735" cy="488092"/>
            <a:chOff x="0" y="0"/>
            <a:chExt cx="120831" cy="100175"/>
          </a:xfrm>
        </p:grpSpPr>
        <p:sp>
          <p:nvSpPr>
            <p:cNvPr id="12" name="Freeform 12"/>
            <p:cNvSpPr/>
            <p:nvPr/>
          </p:nvSpPr>
          <p:spPr>
            <a:xfrm>
              <a:off x="0" y="0"/>
              <a:ext cx="120831" cy="100175"/>
            </a:xfrm>
            <a:custGeom>
              <a:avLst/>
              <a:gdLst/>
              <a:ahLst/>
              <a:cxnLst/>
              <a:rect l="l" t="t" r="r" b="b"/>
              <a:pathLst>
                <a:path w="120831" h="100175">
                  <a:moveTo>
                    <a:pt x="50087" y="0"/>
                  </a:moveTo>
                  <a:lnTo>
                    <a:pt x="70743" y="0"/>
                  </a:lnTo>
                  <a:cubicBezTo>
                    <a:pt x="84027" y="0"/>
                    <a:pt x="96767" y="5277"/>
                    <a:pt x="106160" y="14670"/>
                  </a:cubicBezTo>
                  <a:cubicBezTo>
                    <a:pt x="115554" y="24064"/>
                    <a:pt x="120831" y="36803"/>
                    <a:pt x="120831" y="50087"/>
                  </a:cubicBezTo>
                  <a:lnTo>
                    <a:pt x="120831" y="50087"/>
                  </a:lnTo>
                  <a:cubicBezTo>
                    <a:pt x="120831" y="77750"/>
                    <a:pt x="98406" y="100175"/>
                    <a:pt x="70743" y="100175"/>
                  </a:cubicBezTo>
                  <a:lnTo>
                    <a:pt x="50087" y="100175"/>
                  </a:lnTo>
                  <a:cubicBezTo>
                    <a:pt x="36803" y="100175"/>
                    <a:pt x="24064" y="94898"/>
                    <a:pt x="14670" y="85505"/>
                  </a:cubicBezTo>
                  <a:cubicBezTo>
                    <a:pt x="5277" y="76111"/>
                    <a:pt x="0" y="63371"/>
                    <a:pt x="0" y="50087"/>
                  </a:cubicBezTo>
                  <a:lnTo>
                    <a:pt x="0" y="50087"/>
                  </a:lnTo>
                  <a:cubicBezTo>
                    <a:pt x="0" y="36803"/>
                    <a:pt x="5277" y="24064"/>
                    <a:pt x="14670" y="14670"/>
                  </a:cubicBezTo>
                  <a:cubicBezTo>
                    <a:pt x="24064" y="5277"/>
                    <a:pt x="36803" y="0"/>
                    <a:pt x="50087" y="0"/>
                  </a:cubicBezTo>
                  <a:close/>
                </a:path>
              </a:pathLst>
            </a:custGeom>
            <a:solidFill>
              <a:srgbClr val="535353"/>
            </a:solidFill>
            <a:ln w="27030" cap="sq">
              <a:solidFill>
                <a:srgbClr val="B4B4B4"/>
              </a:solidFill>
              <a:prstDash val="solid"/>
              <a:miter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13" name="TextBox 13"/>
            <p:cNvSpPr txBox="1"/>
            <p:nvPr/>
          </p:nvSpPr>
          <p:spPr>
            <a:xfrm>
              <a:off x="0" y="-57150"/>
              <a:ext cx="120831" cy="157325"/>
            </a:xfrm>
            <a:prstGeom prst="rect">
              <a:avLst/>
            </a:prstGeom>
          </p:spPr>
          <p:txBody>
            <a:bodyPr lIns="62516" tIns="62516" rIns="62516" bIns="62516" rtlCol="0" anchor="ctr"/>
            <a:lstStyle/>
            <a:p>
              <a:pPr algn="ctr">
                <a:lnSpc>
                  <a:spcPts val="2367"/>
                </a:lnSpc>
              </a:pPr>
              <a:endParaRPr/>
            </a:p>
          </p:txBody>
        </p:sp>
      </p:grpSp>
      <p:sp>
        <p:nvSpPr>
          <p:cNvPr id="14" name="TextBox 14"/>
          <p:cNvSpPr txBox="1"/>
          <p:nvPr/>
        </p:nvSpPr>
        <p:spPr>
          <a:xfrm rot="-5400000">
            <a:off x="2159964" y="8734868"/>
            <a:ext cx="5796576" cy="359504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9535"/>
              </a:lnSpc>
            </a:pPr>
            <a:r>
              <a:rPr lang="en-US" sz="6810" b="1">
                <a:solidFill>
                  <a:srgbClr val="000000"/>
                </a:solidFill>
                <a:latin typeface="Poppins Bold"/>
                <a:ea typeface="Poppins Bold"/>
                <a:cs typeface="Poppins Bold"/>
                <a:sym typeface="Poppins Bold"/>
              </a:rPr>
              <a:t>mit  beiden Händen tragen</a:t>
            </a:r>
          </a:p>
        </p:txBody>
      </p:sp>
      <p:sp>
        <p:nvSpPr>
          <p:cNvPr id="15" name="Freeform 15"/>
          <p:cNvSpPr/>
          <p:nvPr/>
        </p:nvSpPr>
        <p:spPr>
          <a:xfrm rot="-5400000">
            <a:off x="7699685" y="8560448"/>
            <a:ext cx="4263103" cy="4263103"/>
          </a:xfrm>
          <a:custGeom>
            <a:avLst/>
            <a:gdLst/>
            <a:ahLst/>
            <a:cxnLst/>
            <a:rect l="l" t="t" r="r" b="b"/>
            <a:pathLst>
              <a:path w="4263103" h="4263103">
                <a:moveTo>
                  <a:pt x="0" y="0"/>
                </a:moveTo>
                <a:lnTo>
                  <a:pt x="4263103" y="0"/>
                </a:lnTo>
                <a:lnTo>
                  <a:pt x="4263103" y="4263104"/>
                </a:lnTo>
                <a:lnTo>
                  <a:pt x="0" y="4263104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de-DE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1930952" y="6262215"/>
            <a:ext cx="11537467" cy="8540351"/>
            <a:chOff x="0" y="0"/>
            <a:chExt cx="15383289" cy="11387135"/>
          </a:xfrm>
        </p:grpSpPr>
        <p:grpSp>
          <p:nvGrpSpPr>
            <p:cNvPr id="3" name="Group 3"/>
            <p:cNvGrpSpPr/>
            <p:nvPr/>
          </p:nvGrpSpPr>
          <p:grpSpPr>
            <a:xfrm rot="-5400000">
              <a:off x="2349050" y="-1041571"/>
              <a:ext cx="10125430" cy="13470277"/>
              <a:chOff x="0" y="0"/>
              <a:chExt cx="822845" cy="1094619"/>
            </a:xfrm>
          </p:grpSpPr>
          <p:sp>
            <p:nvSpPr>
              <p:cNvPr id="4" name="Freeform 4"/>
              <p:cNvSpPr/>
              <p:nvPr/>
            </p:nvSpPr>
            <p:spPr>
              <a:xfrm>
                <a:off x="0" y="0"/>
                <a:ext cx="822845" cy="1094619"/>
              </a:xfrm>
              <a:custGeom>
                <a:avLst/>
                <a:gdLst/>
                <a:ahLst/>
                <a:cxnLst/>
                <a:rect l="l" t="t" r="r" b="b"/>
                <a:pathLst>
                  <a:path w="822845" h="1094619">
                    <a:moveTo>
                      <a:pt x="822845" y="82101"/>
                    </a:moveTo>
                    <a:lnTo>
                      <a:pt x="822845" y="1012518"/>
                    </a:lnTo>
                    <a:cubicBezTo>
                      <a:pt x="822845" y="1057861"/>
                      <a:pt x="786087" y="1094619"/>
                      <a:pt x="740744" y="1094619"/>
                    </a:cubicBezTo>
                    <a:lnTo>
                      <a:pt x="82101" y="1094619"/>
                    </a:lnTo>
                    <a:cubicBezTo>
                      <a:pt x="36758" y="1094619"/>
                      <a:pt x="0" y="1057861"/>
                      <a:pt x="0" y="1012518"/>
                    </a:cubicBezTo>
                    <a:lnTo>
                      <a:pt x="0" y="82101"/>
                    </a:lnTo>
                    <a:cubicBezTo>
                      <a:pt x="0" y="36758"/>
                      <a:pt x="36758" y="0"/>
                      <a:pt x="82101" y="0"/>
                    </a:cubicBezTo>
                    <a:lnTo>
                      <a:pt x="740744" y="0"/>
                    </a:lnTo>
                    <a:cubicBezTo>
                      <a:pt x="786087" y="0"/>
                      <a:pt x="822845" y="36758"/>
                      <a:pt x="822845" y="82101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CDFFD8">
                      <a:alpha val="100000"/>
                    </a:srgbClr>
                  </a:gs>
                  <a:gs pos="100000">
                    <a:srgbClr val="94B9FF">
                      <a:alpha val="100000"/>
                    </a:srgbClr>
                  </a:gs>
                </a:gsLst>
                <a:lin ang="0"/>
              </a:gradFill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5" name="TextBox 5"/>
              <p:cNvSpPr txBox="1"/>
              <p:nvPr/>
            </p:nvSpPr>
            <p:spPr>
              <a:xfrm>
                <a:off x="0" y="-57150"/>
                <a:ext cx="822845" cy="1151769"/>
              </a:xfrm>
              <a:prstGeom prst="rect">
                <a:avLst/>
              </a:prstGeom>
            </p:spPr>
            <p:txBody>
              <a:bodyPr lIns="62516" tIns="62516" rIns="62516" bIns="62516" rtlCol="0" anchor="ctr"/>
              <a:lstStyle/>
              <a:p>
                <a:pPr algn="ctr">
                  <a:lnSpc>
                    <a:spcPts val="2367"/>
                  </a:lnSpc>
                </a:pPr>
                <a:endParaRPr/>
              </a:p>
            </p:txBody>
          </p:sp>
        </p:grpSp>
        <p:grpSp>
          <p:nvGrpSpPr>
            <p:cNvPr id="6" name="Group 6"/>
            <p:cNvGrpSpPr/>
            <p:nvPr/>
          </p:nvGrpSpPr>
          <p:grpSpPr>
            <a:xfrm rot="-5400000">
              <a:off x="1998077" y="-1998077"/>
              <a:ext cx="11387135" cy="15383289"/>
              <a:chOff x="0" y="0"/>
              <a:chExt cx="1752805" cy="2367927"/>
            </a:xfrm>
          </p:grpSpPr>
          <p:sp>
            <p:nvSpPr>
              <p:cNvPr id="7" name="Freeform 7"/>
              <p:cNvSpPr/>
              <p:nvPr/>
            </p:nvSpPr>
            <p:spPr>
              <a:xfrm>
                <a:off x="0" y="0"/>
                <a:ext cx="1752805" cy="2367927"/>
              </a:xfrm>
              <a:custGeom>
                <a:avLst/>
                <a:gdLst/>
                <a:ahLst/>
                <a:cxnLst/>
                <a:rect l="l" t="t" r="r" b="b"/>
                <a:pathLst>
                  <a:path w="1752805" h="2367927">
                    <a:moveTo>
                      <a:pt x="43803" y="0"/>
                    </a:moveTo>
                    <a:lnTo>
                      <a:pt x="1709002" y="0"/>
                    </a:lnTo>
                    <a:cubicBezTo>
                      <a:pt x="1720619" y="0"/>
                      <a:pt x="1731761" y="4615"/>
                      <a:pt x="1739975" y="12829"/>
                    </a:cubicBezTo>
                    <a:cubicBezTo>
                      <a:pt x="1748190" y="21044"/>
                      <a:pt x="1752805" y="32185"/>
                      <a:pt x="1752805" y="43803"/>
                    </a:cubicBezTo>
                    <a:lnTo>
                      <a:pt x="1752805" y="2324124"/>
                    </a:lnTo>
                    <a:cubicBezTo>
                      <a:pt x="1752805" y="2348316"/>
                      <a:pt x="1733194" y="2367927"/>
                      <a:pt x="1709002" y="2367927"/>
                    </a:cubicBezTo>
                    <a:lnTo>
                      <a:pt x="43803" y="2367927"/>
                    </a:lnTo>
                    <a:cubicBezTo>
                      <a:pt x="32185" y="2367927"/>
                      <a:pt x="21044" y="2363312"/>
                      <a:pt x="12829" y="2355097"/>
                    </a:cubicBezTo>
                    <a:cubicBezTo>
                      <a:pt x="4615" y="2346883"/>
                      <a:pt x="0" y="2335741"/>
                      <a:pt x="0" y="2324124"/>
                    </a:cubicBezTo>
                    <a:lnTo>
                      <a:pt x="0" y="43803"/>
                    </a:lnTo>
                    <a:cubicBezTo>
                      <a:pt x="0" y="32185"/>
                      <a:pt x="4615" y="21044"/>
                      <a:pt x="12829" y="12829"/>
                    </a:cubicBezTo>
                    <a:cubicBezTo>
                      <a:pt x="21044" y="4615"/>
                      <a:pt x="32185" y="0"/>
                      <a:pt x="43803" y="0"/>
                    </a:cubicBezTo>
                    <a:close/>
                  </a:path>
                </a:pathLst>
              </a:custGeom>
              <a:solidFill>
                <a:srgbClr val="535353"/>
              </a:solidFill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8" name="TextBox 8"/>
              <p:cNvSpPr txBox="1"/>
              <p:nvPr/>
            </p:nvSpPr>
            <p:spPr>
              <a:xfrm>
                <a:off x="0" y="-57150"/>
                <a:ext cx="1752805" cy="2425077"/>
              </a:xfrm>
              <a:prstGeom prst="rect">
                <a:avLst/>
              </a:prstGeom>
            </p:spPr>
            <p:txBody>
              <a:bodyPr lIns="62516" tIns="62516" rIns="62516" bIns="62516" rtlCol="0" anchor="ctr"/>
              <a:lstStyle/>
              <a:p>
                <a:pPr algn="ctr">
                  <a:lnSpc>
                    <a:spcPts val="2367"/>
                  </a:lnSpc>
                </a:pPr>
                <a:endParaRPr/>
              </a:p>
            </p:txBody>
          </p:sp>
        </p:grpSp>
        <p:grpSp>
          <p:nvGrpSpPr>
            <p:cNvPr id="9" name="Group 9"/>
            <p:cNvGrpSpPr/>
            <p:nvPr/>
          </p:nvGrpSpPr>
          <p:grpSpPr>
            <a:xfrm rot="-5400000">
              <a:off x="2350231" y="-1079135"/>
              <a:ext cx="10161813" cy="13509022"/>
              <a:chOff x="0" y="0"/>
              <a:chExt cx="1057666" cy="1406052"/>
            </a:xfrm>
          </p:grpSpPr>
          <p:sp>
            <p:nvSpPr>
              <p:cNvPr id="10" name="Freeform 10"/>
              <p:cNvSpPr/>
              <p:nvPr/>
            </p:nvSpPr>
            <p:spPr>
              <a:xfrm>
                <a:off x="0" y="0"/>
                <a:ext cx="1057666" cy="1406052"/>
              </a:xfrm>
              <a:custGeom>
                <a:avLst/>
                <a:gdLst/>
                <a:ahLst/>
                <a:cxnLst/>
                <a:rect l="l" t="t" r="r" b="b"/>
                <a:pathLst>
                  <a:path w="1057666" h="1406052">
                    <a:moveTo>
                      <a:pt x="81807" y="0"/>
                    </a:moveTo>
                    <a:lnTo>
                      <a:pt x="975859" y="0"/>
                    </a:lnTo>
                    <a:cubicBezTo>
                      <a:pt x="997555" y="0"/>
                      <a:pt x="1018364" y="8619"/>
                      <a:pt x="1033705" y="23961"/>
                    </a:cubicBezTo>
                    <a:cubicBezTo>
                      <a:pt x="1049047" y="39303"/>
                      <a:pt x="1057666" y="60111"/>
                      <a:pt x="1057666" y="81807"/>
                    </a:cubicBezTo>
                    <a:lnTo>
                      <a:pt x="1057666" y="1324245"/>
                    </a:lnTo>
                    <a:cubicBezTo>
                      <a:pt x="1057666" y="1369425"/>
                      <a:pt x="1021040" y="1406052"/>
                      <a:pt x="975859" y="1406052"/>
                    </a:cubicBezTo>
                    <a:lnTo>
                      <a:pt x="81807" y="1406052"/>
                    </a:lnTo>
                    <a:cubicBezTo>
                      <a:pt x="36626" y="1406052"/>
                      <a:pt x="0" y="1369425"/>
                      <a:pt x="0" y="1324245"/>
                    </a:cubicBezTo>
                    <a:lnTo>
                      <a:pt x="0" y="81807"/>
                    </a:lnTo>
                    <a:cubicBezTo>
                      <a:pt x="0" y="36626"/>
                      <a:pt x="36626" y="0"/>
                      <a:pt x="81807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CDFFD8">
                      <a:alpha val="100000"/>
                    </a:srgbClr>
                  </a:gs>
                  <a:gs pos="100000">
                    <a:srgbClr val="94B9FF">
                      <a:alpha val="100000"/>
                    </a:srgbClr>
                  </a:gs>
                </a:gsLst>
                <a:lin ang="0"/>
              </a:gradFill>
              <a:ln w="27030" cap="rnd">
                <a:solidFill>
                  <a:srgbClr val="000000"/>
                </a:solidFill>
                <a:prstDash val="solid"/>
                <a:round/>
              </a:ln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11" name="TextBox 11"/>
              <p:cNvSpPr txBox="1"/>
              <p:nvPr/>
            </p:nvSpPr>
            <p:spPr>
              <a:xfrm>
                <a:off x="0" y="-104775"/>
                <a:ext cx="1057666" cy="1510827"/>
              </a:xfrm>
              <a:prstGeom prst="rect">
                <a:avLst/>
              </a:prstGeom>
            </p:spPr>
            <p:txBody>
              <a:bodyPr lIns="46228" tIns="46228" rIns="46228" bIns="46228" rtlCol="0" anchor="ctr"/>
              <a:lstStyle/>
              <a:p>
                <a:pPr algn="ctr">
                  <a:lnSpc>
                    <a:spcPts val="4767"/>
                  </a:lnSpc>
                </a:pPr>
                <a:endParaRPr/>
              </a:p>
            </p:txBody>
          </p:sp>
        </p:grpSp>
        <p:grpSp>
          <p:nvGrpSpPr>
            <p:cNvPr id="12" name="Group 12"/>
            <p:cNvGrpSpPr/>
            <p:nvPr/>
          </p:nvGrpSpPr>
          <p:grpSpPr>
            <a:xfrm rot="-5400000">
              <a:off x="14284087" y="5368173"/>
              <a:ext cx="784980" cy="650789"/>
              <a:chOff x="0" y="0"/>
              <a:chExt cx="120831" cy="100175"/>
            </a:xfrm>
          </p:grpSpPr>
          <p:sp>
            <p:nvSpPr>
              <p:cNvPr id="13" name="Freeform 13"/>
              <p:cNvSpPr/>
              <p:nvPr/>
            </p:nvSpPr>
            <p:spPr>
              <a:xfrm>
                <a:off x="0" y="0"/>
                <a:ext cx="120831" cy="100175"/>
              </a:xfrm>
              <a:custGeom>
                <a:avLst/>
                <a:gdLst/>
                <a:ahLst/>
                <a:cxnLst/>
                <a:rect l="l" t="t" r="r" b="b"/>
                <a:pathLst>
                  <a:path w="120831" h="100175">
                    <a:moveTo>
                      <a:pt x="50087" y="0"/>
                    </a:moveTo>
                    <a:lnTo>
                      <a:pt x="70743" y="0"/>
                    </a:lnTo>
                    <a:cubicBezTo>
                      <a:pt x="84027" y="0"/>
                      <a:pt x="96767" y="5277"/>
                      <a:pt x="106160" y="14670"/>
                    </a:cubicBezTo>
                    <a:cubicBezTo>
                      <a:pt x="115554" y="24064"/>
                      <a:pt x="120831" y="36803"/>
                      <a:pt x="120831" y="50087"/>
                    </a:cubicBezTo>
                    <a:lnTo>
                      <a:pt x="120831" y="50087"/>
                    </a:lnTo>
                    <a:cubicBezTo>
                      <a:pt x="120831" y="77750"/>
                      <a:pt x="98406" y="100175"/>
                      <a:pt x="70743" y="100175"/>
                    </a:cubicBezTo>
                    <a:lnTo>
                      <a:pt x="50087" y="100175"/>
                    </a:lnTo>
                    <a:cubicBezTo>
                      <a:pt x="36803" y="100175"/>
                      <a:pt x="24064" y="94898"/>
                      <a:pt x="14670" y="85505"/>
                    </a:cubicBezTo>
                    <a:cubicBezTo>
                      <a:pt x="5277" y="76111"/>
                      <a:pt x="0" y="63371"/>
                      <a:pt x="0" y="50087"/>
                    </a:cubicBezTo>
                    <a:lnTo>
                      <a:pt x="0" y="50087"/>
                    </a:lnTo>
                    <a:cubicBezTo>
                      <a:pt x="0" y="36803"/>
                      <a:pt x="5277" y="24064"/>
                      <a:pt x="14670" y="14670"/>
                    </a:cubicBezTo>
                    <a:cubicBezTo>
                      <a:pt x="24064" y="5277"/>
                      <a:pt x="36803" y="0"/>
                      <a:pt x="50087" y="0"/>
                    </a:cubicBezTo>
                    <a:close/>
                  </a:path>
                </a:pathLst>
              </a:custGeom>
              <a:solidFill>
                <a:srgbClr val="535353"/>
              </a:solidFill>
              <a:ln w="27030" cap="sq">
                <a:solidFill>
                  <a:srgbClr val="B4B4B4"/>
                </a:solidFill>
                <a:prstDash val="solid"/>
                <a:miter/>
              </a:ln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14" name="TextBox 14"/>
              <p:cNvSpPr txBox="1"/>
              <p:nvPr/>
            </p:nvSpPr>
            <p:spPr>
              <a:xfrm>
                <a:off x="0" y="-57150"/>
                <a:ext cx="120831" cy="157325"/>
              </a:xfrm>
              <a:prstGeom prst="rect">
                <a:avLst/>
              </a:prstGeom>
            </p:spPr>
            <p:txBody>
              <a:bodyPr lIns="62516" tIns="62516" rIns="62516" bIns="62516" rtlCol="0" anchor="ctr"/>
              <a:lstStyle/>
              <a:p>
                <a:pPr algn="ctr">
                  <a:lnSpc>
                    <a:spcPts val="2367"/>
                  </a:lnSpc>
                </a:pPr>
                <a:endParaRPr/>
              </a:p>
            </p:txBody>
          </p:sp>
        </p:grpSp>
        <p:sp>
          <p:nvSpPr>
            <p:cNvPr id="15" name="TextBox 15"/>
            <p:cNvSpPr txBox="1"/>
            <p:nvPr/>
          </p:nvSpPr>
          <p:spPr>
            <a:xfrm rot="-5400000">
              <a:off x="969524" y="4123100"/>
              <a:ext cx="7728768" cy="3140933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9535"/>
                </a:lnSpc>
              </a:pPr>
              <a:r>
                <a:rPr lang="en-US" sz="6810" b="1">
                  <a:solidFill>
                    <a:srgbClr val="000000"/>
                  </a:solidFill>
                  <a:latin typeface="Poppins Bold"/>
                  <a:ea typeface="Poppins Bold"/>
                  <a:cs typeface="Poppins Bold"/>
                  <a:sym typeface="Poppins Bold"/>
                </a:rPr>
                <a:t>aufräumen und laden</a:t>
              </a:r>
            </a:p>
          </p:txBody>
        </p:sp>
      </p:grpSp>
      <p:sp>
        <p:nvSpPr>
          <p:cNvPr id="16" name="Freeform 16"/>
          <p:cNvSpPr/>
          <p:nvPr/>
        </p:nvSpPr>
        <p:spPr>
          <a:xfrm rot="-5400000">
            <a:off x="7833797" y="9009846"/>
            <a:ext cx="3364308" cy="3364308"/>
          </a:xfrm>
          <a:custGeom>
            <a:avLst/>
            <a:gdLst/>
            <a:ahLst/>
            <a:cxnLst/>
            <a:rect l="l" t="t" r="r" b="b"/>
            <a:pathLst>
              <a:path w="3364308" h="3364308">
                <a:moveTo>
                  <a:pt x="0" y="0"/>
                </a:moveTo>
                <a:lnTo>
                  <a:pt x="3364308" y="0"/>
                </a:lnTo>
                <a:lnTo>
                  <a:pt x="3364308" y="3364308"/>
                </a:lnTo>
                <a:lnTo>
                  <a:pt x="0" y="3364308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de-DE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1930952" y="6262215"/>
            <a:ext cx="11537467" cy="8540351"/>
            <a:chOff x="0" y="0"/>
            <a:chExt cx="15383289" cy="11387135"/>
          </a:xfrm>
        </p:grpSpPr>
        <p:grpSp>
          <p:nvGrpSpPr>
            <p:cNvPr id="3" name="Group 3"/>
            <p:cNvGrpSpPr/>
            <p:nvPr/>
          </p:nvGrpSpPr>
          <p:grpSpPr>
            <a:xfrm rot="-5400000">
              <a:off x="2349050" y="-1041571"/>
              <a:ext cx="10125430" cy="13470277"/>
              <a:chOff x="0" y="0"/>
              <a:chExt cx="822845" cy="1094619"/>
            </a:xfrm>
          </p:grpSpPr>
          <p:sp>
            <p:nvSpPr>
              <p:cNvPr id="4" name="Freeform 4"/>
              <p:cNvSpPr/>
              <p:nvPr/>
            </p:nvSpPr>
            <p:spPr>
              <a:xfrm>
                <a:off x="0" y="0"/>
                <a:ext cx="822845" cy="1094619"/>
              </a:xfrm>
              <a:custGeom>
                <a:avLst/>
                <a:gdLst/>
                <a:ahLst/>
                <a:cxnLst/>
                <a:rect l="l" t="t" r="r" b="b"/>
                <a:pathLst>
                  <a:path w="822845" h="1094619">
                    <a:moveTo>
                      <a:pt x="822845" y="82101"/>
                    </a:moveTo>
                    <a:lnTo>
                      <a:pt x="822845" y="1012518"/>
                    </a:lnTo>
                    <a:cubicBezTo>
                      <a:pt x="822845" y="1057861"/>
                      <a:pt x="786087" y="1094619"/>
                      <a:pt x="740744" y="1094619"/>
                    </a:cubicBezTo>
                    <a:lnTo>
                      <a:pt x="82101" y="1094619"/>
                    </a:lnTo>
                    <a:cubicBezTo>
                      <a:pt x="36758" y="1094619"/>
                      <a:pt x="0" y="1057861"/>
                      <a:pt x="0" y="1012518"/>
                    </a:cubicBezTo>
                    <a:lnTo>
                      <a:pt x="0" y="82101"/>
                    </a:lnTo>
                    <a:cubicBezTo>
                      <a:pt x="0" y="36758"/>
                      <a:pt x="36758" y="0"/>
                      <a:pt x="82101" y="0"/>
                    </a:cubicBezTo>
                    <a:lnTo>
                      <a:pt x="740744" y="0"/>
                    </a:lnTo>
                    <a:cubicBezTo>
                      <a:pt x="786087" y="0"/>
                      <a:pt x="822845" y="36758"/>
                      <a:pt x="822845" y="82101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CDFFD8">
                      <a:alpha val="100000"/>
                    </a:srgbClr>
                  </a:gs>
                  <a:gs pos="100000">
                    <a:srgbClr val="94B9FF">
                      <a:alpha val="100000"/>
                    </a:srgbClr>
                  </a:gs>
                </a:gsLst>
                <a:lin ang="0"/>
              </a:gradFill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5" name="TextBox 5"/>
              <p:cNvSpPr txBox="1"/>
              <p:nvPr/>
            </p:nvSpPr>
            <p:spPr>
              <a:xfrm>
                <a:off x="0" y="-57150"/>
                <a:ext cx="822845" cy="1151769"/>
              </a:xfrm>
              <a:prstGeom prst="rect">
                <a:avLst/>
              </a:prstGeom>
            </p:spPr>
            <p:txBody>
              <a:bodyPr lIns="62516" tIns="62516" rIns="62516" bIns="62516" rtlCol="0" anchor="ctr"/>
              <a:lstStyle/>
              <a:p>
                <a:pPr algn="ctr">
                  <a:lnSpc>
                    <a:spcPts val="2367"/>
                  </a:lnSpc>
                </a:pPr>
                <a:endParaRPr/>
              </a:p>
            </p:txBody>
          </p:sp>
        </p:grpSp>
        <p:grpSp>
          <p:nvGrpSpPr>
            <p:cNvPr id="6" name="Group 6"/>
            <p:cNvGrpSpPr/>
            <p:nvPr/>
          </p:nvGrpSpPr>
          <p:grpSpPr>
            <a:xfrm rot="-5400000">
              <a:off x="1998077" y="-1998077"/>
              <a:ext cx="11387135" cy="15383289"/>
              <a:chOff x="0" y="0"/>
              <a:chExt cx="1752805" cy="2367927"/>
            </a:xfrm>
          </p:grpSpPr>
          <p:sp>
            <p:nvSpPr>
              <p:cNvPr id="7" name="Freeform 7"/>
              <p:cNvSpPr/>
              <p:nvPr/>
            </p:nvSpPr>
            <p:spPr>
              <a:xfrm>
                <a:off x="0" y="0"/>
                <a:ext cx="1752805" cy="2367927"/>
              </a:xfrm>
              <a:custGeom>
                <a:avLst/>
                <a:gdLst/>
                <a:ahLst/>
                <a:cxnLst/>
                <a:rect l="l" t="t" r="r" b="b"/>
                <a:pathLst>
                  <a:path w="1752805" h="2367927">
                    <a:moveTo>
                      <a:pt x="43803" y="0"/>
                    </a:moveTo>
                    <a:lnTo>
                      <a:pt x="1709002" y="0"/>
                    </a:lnTo>
                    <a:cubicBezTo>
                      <a:pt x="1720619" y="0"/>
                      <a:pt x="1731761" y="4615"/>
                      <a:pt x="1739975" y="12829"/>
                    </a:cubicBezTo>
                    <a:cubicBezTo>
                      <a:pt x="1748190" y="21044"/>
                      <a:pt x="1752805" y="32185"/>
                      <a:pt x="1752805" y="43803"/>
                    </a:cubicBezTo>
                    <a:lnTo>
                      <a:pt x="1752805" y="2324124"/>
                    </a:lnTo>
                    <a:cubicBezTo>
                      <a:pt x="1752805" y="2348316"/>
                      <a:pt x="1733194" y="2367927"/>
                      <a:pt x="1709002" y="2367927"/>
                    </a:cubicBezTo>
                    <a:lnTo>
                      <a:pt x="43803" y="2367927"/>
                    </a:lnTo>
                    <a:cubicBezTo>
                      <a:pt x="32185" y="2367927"/>
                      <a:pt x="21044" y="2363312"/>
                      <a:pt x="12829" y="2355097"/>
                    </a:cubicBezTo>
                    <a:cubicBezTo>
                      <a:pt x="4615" y="2346883"/>
                      <a:pt x="0" y="2335741"/>
                      <a:pt x="0" y="2324124"/>
                    </a:cubicBezTo>
                    <a:lnTo>
                      <a:pt x="0" y="43803"/>
                    </a:lnTo>
                    <a:cubicBezTo>
                      <a:pt x="0" y="32185"/>
                      <a:pt x="4615" y="21044"/>
                      <a:pt x="12829" y="12829"/>
                    </a:cubicBezTo>
                    <a:cubicBezTo>
                      <a:pt x="21044" y="4615"/>
                      <a:pt x="32185" y="0"/>
                      <a:pt x="43803" y="0"/>
                    </a:cubicBezTo>
                    <a:close/>
                  </a:path>
                </a:pathLst>
              </a:custGeom>
              <a:solidFill>
                <a:srgbClr val="535353"/>
              </a:solidFill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8" name="TextBox 8"/>
              <p:cNvSpPr txBox="1"/>
              <p:nvPr/>
            </p:nvSpPr>
            <p:spPr>
              <a:xfrm>
                <a:off x="0" y="-57150"/>
                <a:ext cx="1752805" cy="2425077"/>
              </a:xfrm>
              <a:prstGeom prst="rect">
                <a:avLst/>
              </a:prstGeom>
            </p:spPr>
            <p:txBody>
              <a:bodyPr lIns="62516" tIns="62516" rIns="62516" bIns="62516" rtlCol="0" anchor="ctr"/>
              <a:lstStyle/>
              <a:p>
                <a:pPr algn="ctr">
                  <a:lnSpc>
                    <a:spcPts val="2367"/>
                  </a:lnSpc>
                </a:pPr>
                <a:endParaRPr/>
              </a:p>
            </p:txBody>
          </p:sp>
        </p:grpSp>
        <p:grpSp>
          <p:nvGrpSpPr>
            <p:cNvPr id="9" name="Group 9"/>
            <p:cNvGrpSpPr/>
            <p:nvPr/>
          </p:nvGrpSpPr>
          <p:grpSpPr>
            <a:xfrm rot="-5400000">
              <a:off x="2350231" y="-1079135"/>
              <a:ext cx="10161813" cy="13509022"/>
              <a:chOff x="0" y="0"/>
              <a:chExt cx="1057666" cy="1406052"/>
            </a:xfrm>
          </p:grpSpPr>
          <p:sp>
            <p:nvSpPr>
              <p:cNvPr id="10" name="Freeform 10"/>
              <p:cNvSpPr/>
              <p:nvPr/>
            </p:nvSpPr>
            <p:spPr>
              <a:xfrm>
                <a:off x="0" y="0"/>
                <a:ext cx="1057666" cy="1406052"/>
              </a:xfrm>
              <a:custGeom>
                <a:avLst/>
                <a:gdLst/>
                <a:ahLst/>
                <a:cxnLst/>
                <a:rect l="l" t="t" r="r" b="b"/>
                <a:pathLst>
                  <a:path w="1057666" h="1406052">
                    <a:moveTo>
                      <a:pt x="81807" y="0"/>
                    </a:moveTo>
                    <a:lnTo>
                      <a:pt x="975859" y="0"/>
                    </a:lnTo>
                    <a:cubicBezTo>
                      <a:pt x="997555" y="0"/>
                      <a:pt x="1018364" y="8619"/>
                      <a:pt x="1033705" y="23961"/>
                    </a:cubicBezTo>
                    <a:cubicBezTo>
                      <a:pt x="1049047" y="39303"/>
                      <a:pt x="1057666" y="60111"/>
                      <a:pt x="1057666" y="81807"/>
                    </a:cubicBezTo>
                    <a:lnTo>
                      <a:pt x="1057666" y="1324245"/>
                    </a:lnTo>
                    <a:cubicBezTo>
                      <a:pt x="1057666" y="1369425"/>
                      <a:pt x="1021040" y="1406052"/>
                      <a:pt x="975859" y="1406052"/>
                    </a:cubicBezTo>
                    <a:lnTo>
                      <a:pt x="81807" y="1406052"/>
                    </a:lnTo>
                    <a:cubicBezTo>
                      <a:pt x="36626" y="1406052"/>
                      <a:pt x="0" y="1369425"/>
                      <a:pt x="0" y="1324245"/>
                    </a:cubicBezTo>
                    <a:lnTo>
                      <a:pt x="0" y="81807"/>
                    </a:lnTo>
                    <a:cubicBezTo>
                      <a:pt x="0" y="36626"/>
                      <a:pt x="36626" y="0"/>
                      <a:pt x="81807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CDFFD8">
                      <a:alpha val="100000"/>
                    </a:srgbClr>
                  </a:gs>
                  <a:gs pos="100000">
                    <a:srgbClr val="94B9FF">
                      <a:alpha val="100000"/>
                    </a:srgbClr>
                  </a:gs>
                </a:gsLst>
                <a:lin ang="0"/>
              </a:gradFill>
              <a:ln w="27030" cap="rnd">
                <a:solidFill>
                  <a:srgbClr val="000000"/>
                </a:solidFill>
                <a:prstDash val="solid"/>
                <a:round/>
              </a:ln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11" name="TextBox 11"/>
              <p:cNvSpPr txBox="1"/>
              <p:nvPr/>
            </p:nvSpPr>
            <p:spPr>
              <a:xfrm>
                <a:off x="0" y="-104775"/>
                <a:ext cx="1057666" cy="1510827"/>
              </a:xfrm>
              <a:prstGeom prst="rect">
                <a:avLst/>
              </a:prstGeom>
            </p:spPr>
            <p:txBody>
              <a:bodyPr lIns="46228" tIns="46228" rIns="46228" bIns="46228" rtlCol="0" anchor="ctr"/>
              <a:lstStyle/>
              <a:p>
                <a:pPr algn="ctr">
                  <a:lnSpc>
                    <a:spcPts val="4767"/>
                  </a:lnSpc>
                </a:pPr>
                <a:endParaRPr/>
              </a:p>
            </p:txBody>
          </p:sp>
        </p:grpSp>
        <p:grpSp>
          <p:nvGrpSpPr>
            <p:cNvPr id="12" name="Group 12"/>
            <p:cNvGrpSpPr/>
            <p:nvPr/>
          </p:nvGrpSpPr>
          <p:grpSpPr>
            <a:xfrm rot="-5400000">
              <a:off x="14284087" y="5368173"/>
              <a:ext cx="784980" cy="650789"/>
              <a:chOff x="0" y="0"/>
              <a:chExt cx="120831" cy="100175"/>
            </a:xfrm>
          </p:grpSpPr>
          <p:sp>
            <p:nvSpPr>
              <p:cNvPr id="13" name="Freeform 13"/>
              <p:cNvSpPr/>
              <p:nvPr/>
            </p:nvSpPr>
            <p:spPr>
              <a:xfrm>
                <a:off x="0" y="0"/>
                <a:ext cx="120831" cy="100175"/>
              </a:xfrm>
              <a:custGeom>
                <a:avLst/>
                <a:gdLst/>
                <a:ahLst/>
                <a:cxnLst/>
                <a:rect l="l" t="t" r="r" b="b"/>
                <a:pathLst>
                  <a:path w="120831" h="100175">
                    <a:moveTo>
                      <a:pt x="50087" y="0"/>
                    </a:moveTo>
                    <a:lnTo>
                      <a:pt x="70743" y="0"/>
                    </a:lnTo>
                    <a:cubicBezTo>
                      <a:pt x="84027" y="0"/>
                      <a:pt x="96767" y="5277"/>
                      <a:pt x="106160" y="14670"/>
                    </a:cubicBezTo>
                    <a:cubicBezTo>
                      <a:pt x="115554" y="24064"/>
                      <a:pt x="120831" y="36803"/>
                      <a:pt x="120831" y="50087"/>
                    </a:cubicBezTo>
                    <a:lnTo>
                      <a:pt x="120831" y="50087"/>
                    </a:lnTo>
                    <a:cubicBezTo>
                      <a:pt x="120831" y="77750"/>
                      <a:pt x="98406" y="100175"/>
                      <a:pt x="70743" y="100175"/>
                    </a:cubicBezTo>
                    <a:lnTo>
                      <a:pt x="50087" y="100175"/>
                    </a:lnTo>
                    <a:cubicBezTo>
                      <a:pt x="36803" y="100175"/>
                      <a:pt x="24064" y="94898"/>
                      <a:pt x="14670" y="85505"/>
                    </a:cubicBezTo>
                    <a:cubicBezTo>
                      <a:pt x="5277" y="76111"/>
                      <a:pt x="0" y="63371"/>
                      <a:pt x="0" y="50087"/>
                    </a:cubicBezTo>
                    <a:lnTo>
                      <a:pt x="0" y="50087"/>
                    </a:lnTo>
                    <a:cubicBezTo>
                      <a:pt x="0" y="36803"/>
                      <a:pt x="5277" y="24064"/>
                      <a:pt x="14670" y="14670"/>
                    </a:cubicBezTo>
                    <a:cubicBezTo>
                      <a:pt x="24064" y="5277"/>
                      <a:pt x="36803" y="0"/>
                      <a:pt x="50087" y="0"/>
                    </a:cubicBezTo>
                    <a:close/>
                  </a:path>
                </a:pathLst>
              </a:custGeom>
              <a:solidFill>
                <a:srgbClr val="535353"/>
              </a:solidFill>
              <a:ln w="27030" cap="sq">
                <a:solidFill>
                  <a:srgbClr val="B4B4B4"/>
                </a:solidFill>
                <a:prstDash val="solid"/>
                <a:miter/>
              </a:ln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14" name="TextBox 14"/>
              <p:cNvSpPr txBox="1"/>
              <p:nvPr/>
            </p:nvSpPr>
            <p:spPr>
              <a:xfrm>
                <a:off x="0" y="-57150"/>
                <a:ext cx="120831" cy="157325"/>
              </a:xfrm>
              <a:prstGeom prst="rect">
                <a:avLst/>
              </a:prstGeom>
            </p:spPr>
            <p:txBody>
              <a:bodyPr lIns="62516" tIns="62516" rIns="62516" bIns="62516" rtlCol="0" anchor="ctr"/>
              <a:lstStyle/>
              <a:p>
                <a:pPr algn="ctr">
                  <a:lnSpc>
                    <a:spcPts val="2367"/>
                  </a:lnSpc>
                </a:pPr>
                <a:endParaRPr/>
              </a:p>
            </p:txBody>
          </p:sp>
        </p:grpSp>
        <p:sp>
          <p:nvSpPr>
            <p:cNvPr id="15" name="TextBox 15"/>
            <p:cNvSpPr txBox="1"/>
            <p:nvPr/>
          </p:nvSpPr>
          <p:spPr>
            <a:xfrm rot="-5400000">
              <a:off x="732936" y="2537318"/>
              <a:ext cx="8639954" cy="6312501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9535"/>
                </a:lnSpc>
              </a:pPr>
              <a:r>
                <a:rPr lang="en-US" sz="6810" b="1">
                  <a:solidFill>
                    <a:srgbClr val="000000"/>
                  </a:solidFill>
                  <a:latin typeface="Poppins Bold"/>
                  <a:ea typeface="Poppins Bold"/>
                  <a:cs typeface="Poppins Bold"/>
                  <a:sym typeface="Poppins Bold"/>
                </a:rPr>
                <a:t>keine persönlichen Daten verraten</a:t>
              </a:r>
            </a:p>
          </p:txBody>
        </p:sp>
      </p:grpSp>
      <p:sp>
        <p:nvSpPr>
          <p:cNvPr id="16" name="Freeform 16"/>
          <p:cNvSpPr/>
          <p:nvPr/>
        </p:nvSpPr>
        <p:spPr>
          <a:xfrm rot="-5400000">
            <a:off x="8691864" y="8785815"/>
            <a:ext cx="3493151" cy="3493151"/>
          </a:xfrm>
          <a:custGeom>
            <a:avLst/>
            <a:gdLst/>
            <a:ahLst/>
            <a:cxnLst/>
            <a:rect l="l" t="t" r="r" b="b"/>
            <a:pathLst>
              <a:path w="3493151" h="3493151">
                <a:moveTo>
                  <a:pt x="0" y="0"/>
                </a:moveTo>
                <a:lnTo>
                  <a:pt x="3493151" y="0"/>
                </a:lnTo>
                <a:lnTo>
                  <a:pt x="3493151" y="3493151"/>
                </a:lnTo>
                <a:lnTo>
                  <a:pt x="0" y="3493151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de-DE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1930952" y="6262215"/>
            <a:ext cx="11537467" cy="8540351"/>
            <a:chOff x="0" y="0"/>
            <a:chExt cx="15383289" cy="11387135"/>
          </a:xfrm>
        </p:grpSpPr>
        <p:grpSp>
          <p:nvGrpSpPr>
            <p:cNvPr id="3" name="Group 3"/>
            <p:cNvGrpSpPr/>
            <p:nvPr/>
          </p:nvGrpSpPr>
          <p:grpSpPr>
            <a:xfrm rot="-5400000">
              <a:off x="2349050" y="-1041571"/>
              <a:ext cx="10125430" cy="13470277"/>
              <a:chOff x="0" y="0"/>
              <a:chExt cx="822845" cy="1094619"/>
            </a:xfrm>
          </p:grpSpPr>
          <p:sp>
            <p:nvSpPr>
              <p:cNvPr id="4" name="Freeform 4"/>
              <p:cNvSpPr/>
              <p:nvPr/>
            </p:nvSpPr>
            <p:spPr>
              <a:xfrm>
                <a:off x="0" y="0"/>
                <a:ext cx="822845" cy="1094619"/>
              </a:xfrm>
              <a:custGeom>
                <a:avLst/>
                <a:gdLst/>
                <a:ahLst/>
                <a:cxnLst/>
                <a:rect l="l" t="t" r="r" b="b"/>
                <a:pathLst>
                  <a:path w="822845" h="1094619">
                    <a:moveTo>
                      <a:pt x="822845" y="82101"/>
                    </a:moveTo>
                    <a:lnTo>
                      <a:pt x="822845" y="1012518"/>
                    </a:lnTo>
                    <a:cubicBezTo>
                      <a:pt x="822845" y="1057861"/>
                      <a:pt x="786087" y="1094619"/>
                      <a:pt x="740744" y="1094619"/>
                    </a:cubicBezTo>
                    <a:lnTo>
                      <a:pt x="82101" y="1094619"/>
                    </a:lnTo>
                    <a:cubicBezTo>
                      <a:pt x="36758" y="1094619"/>
                      <a:pt x="0" y="1057861"/>
                      <a:pt x="0" y="1012518"/>
                    </a:cubicBezTo>
                    <a:lnTo>
                      <a:pt x="0" y="82101"/>
                    </a:lnTo>
                    <a:cubicBezTo>
                      <a:pt x="0" y="36758"/>
                      <a:pt x="36758" y="0"/>
                      <a:pt x="82101" y="0"/>
                    </a:cubicBezTo>
                    <a:lnTo>
                      <a:pt x="740744" y="0"/>
                    </a:lnTo>
                    <a:cubicBezTo>
                      <a:pt x="786087" y="0"/>
                      <a:pt x="822845" y="36758"/>
                      <a:pt x="822845" y="82101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CDFFD8">
                      <a:alpha val="100000"/>
                    </a:srgbClr>
                  </a:gs>
                  <a:gs pos="100000">
                    <a:srgbClr val="94B9FF">
                      <a:alpha val="100000"/>
                    </a:srgbClr>
                  </a:gs>
                </a:gsLst>
                <a:lin ang="0"/>
              </a:gradFill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5" name="TextBox 5"/>
              <p:cNvSpPr txBox="1"/>
              <p:nvPr/>
            </p:nvSpPr>
            <p:spPr>
              <a:xfrm>
                <a:off x="0" y="-57150"/>
                <a:ext cx="822845" cy="1151769"/>
              </a:xfrm>
              <a:prstGeom prst="rect">
                <a:avLst/>
              </a:prstGeom>
            </p:spPr>
            <p:txBody>
              <a:bodyPr lIns="62516" tIns="62516" rIns="62516" bIns="62516" rtlCol="0" anchor="ctr"/>
              <a:lstStyle/>
              <a:p>
                <a:pPr algn="ctr">
                  <a:lnSpc>
                    <a:spcPts val="2367"/>
                  </a:lnSpc>
                </a:pPr>
                <a:endParaRPr/>
              </a:p>
            </p:txBody>
          </p:sp>
        </p:grpSp>
        <p:grpSp>
          <p:nvGrpSpPr>
            <p:cNvPr id="6" name="Group 6"/>
            <p:cNvGrpSpPr/>
            <p:nvPr/>
          </p:nvGrpSpPr>
          <p:grpSpPr>
            <a:xfrm rot="-5400000">
              <a:off x="1998077" y="-1998077"/>
              <a:ext cx="11387135" cy="15383289"/>
              <a:chOff x="0" y="0"/>
              <a:chExt cx="1752805" cy="2367927"/>
            </a:xfrm>
          </p:grpSpPr>
          <p:sp>
            <p:nvSpPr>
              <p:cNvPr id="7" name="Freeform 7"/>
              <p:cNvSpPr/>
              <p:nvPr/>
            </p:nvSpPr>
            <p:spPr>
              <a:xfrm>
                <a:off x="0" y="0"/>
                <a:ext cx="1752805" cy="2367927"/>
              </a:xfrm>
              <a:custGeom>
                <a:avLst/>
                <a:gdLst/>
                <a:ahLst/>
                <a:cxnLst/>
                <a:rect l="l" t="t" r="r" b="b"/>
                <a:pathLst>
                  <a:path w="1752805" h="2367927">
                    <a:moveTo>
                      <a:pt x="43803" y="0"/>
                    </a:moveTo>
                    <a:lnTo>
                      <a:pt x="1709002" y="0"/>
                    </a:lnTo>
                    <a:cubicBezTo>
                      <a:pt x="1720619" y="0"/>
                      <a:pt x="1731761" y="4615"/>
                      <a:pt x="1739975" y="12829"/>
                    </a:cubicBezTo>
                    <a:cubicBezTo>
                      <a:pt x="1748190" y="21044"/>
                      <a:pt x="1752805" y="32185"/>
                      <a:pt x="1752805" y="43803"/>
                    </a:cubicBezTo>
                    <a:lnTo>
                      <a:pt x="1752805" y="2324124"/>
                    </a:lnTo>
                    <a:cubicBezTo>
                      <a:pt x="1752805" y="2348316"/>
                      <a:pt x="1733194" y="2367927"/>
                      <a:pt x="1709002" y="2367927"/>
                    </a:cubicBezTo>
                    <a:lnTo>
                      <a:pt x="43803" y="2367927"/>
                    </a:lnTo>
                    <a:cubicBezTo>
                      <a:pt x="32185" y="2367927"/>
                      <a:pt x="21044" y="2363312"/>
                      <a:pt x="12829" y="2355097"/>
                    </a:cubicBezTo>
                    <a:cubicBezTo>
                      <a:pt x="4615" y="2346883"/>
                      <a:pt x="0" y="2335741"/>
                      <a:pt x="0" y="2324124"/>
                    </a:cubicBezTo>
                    <a:lnTo>
                      <a:pt x="0" y="43803"/>
                    </a:lnTo>
                    <a:cubicBezTo>
                      <a:pt x="0" y="32185"/>
                      <a:pt x="4615" y="21044"/>
                      <a:pt x="12829" y="12829"/>
                    </a:cubicBezTo>
                    <a:cubicBezTo>
                      <a:pt x="21044" y="4615"/>
                      <a:pt x="32185" y="0"/>
                      <a:pt x="43803" y="0"/>
                    </a:cubicBezTo>
                    <a:close/>
                  </a:path>
                </a:pathLst>
              </a:custGeom>
              <a:solidFill>
                <a:srgbClr val="535353"/>
              </a:solidFill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8" name="TextBox 8"/>
              <p:cNvSpPr txBox="1"/>
              <p:nvPr/>
            </p:nvSpPr>
            <p:spPr>
              <a:xfrm>
                <a:off x="0" y="-57150"/>
                <a:ext cx="1752805" cy="2425077"/>
              </a:xfrm>
              <a:prstGeom prst="rect">
                <a:avLst/>
              </a:prstGeom>
            </p:spPr>
            <p:txBody>
              <a:bodyPr lIns="62516" tIns="62516" rIns="62516" bIns="62516" rtlCol="0" anchor="ctr"/>
              <a:lstStyle/>
              <a:p>
                <a:pPr algn="ctr">
                  <a:lnSpc>
                    <a:spcPts val="2367"/>
                  </a:lnSpc>
                </a:pPr>
                <a:endParaRPr/>
              </a:p>
            </p:txBody>
          </p:sp>
        </p:grpSp>
        <p:grpSp>
          <p:nvGrpSpPr>
            <p:cNvPr id="9" name="Group 9"/>
            <p:cNvGrpSpPr/>
            <p:nvPr/>
          </p:nvGrpSpPr>
          <p:grpSpPr>
            <a:xfrm rot="-5400000">
              <a:off x="2350231" y="-1079135"/>
              <a:ext cx="10161813" cy="13509022"/>
              <a:chOff x="0" y="0"/>
              <a:chExt cx="1057666" cy="1406052"/>
            </a:xfrm>
          </p:grpSpPr>
          <p:sp>
            <p:nvSpPr>
              <p:cNvPr id="10" name="Freeform 10"/>
              <p:cNvSpPr/>
              <p:nvPr/>
            </p:nvSpPr>
            <p:spPr>
              <a:xfrm>
                <a:off x="0" y="0"/>
                <a:ext cx="1057666" cy="1406052"/>
              </a:xfrm>
              <a:custGeom>
                <a:avLst/>
                <a:gdLst/>
                <a:ahLst/>
                <a:cxnLst/>
                <a:rect l="l" t="t" r="r" b="b"/>
                <a:pathLst>
                  <a:path w="1057666" h="1406052">
                    <a:moveTo>
                      <a:pt x="81807" y="0"/>
                    </a:moveTo>
                    <a:lnTo>
                      <a:pt x="975859" y="0"/>
                    </a:lnTo>
                    <a:cubicBezTo>
                      <a:pt x="997555" y="0"/>
                      <a:pt x="1018364" y="8619"/>
                      <a:pt x="1033705" y="23961"/>
                    </a:cubicBezTo>
                    <a:cubicBezTo>
                      <a:pt x="1049047" y="39303"/>
                      <a:pt x="1057666" y="60111"/>
                      <a:pt x="1057666" y="81807"/>
                    </a:cubicBezTo>
                    <a:lnTo>
                      <a:pt x="1057666" y="1324245"/>
                    </a:lnTo>
                    <a:cubicBezTo>
                      <a:pt x="1057666" y="1369425"/>
                      <a:pt x="1021040" y="1406052"/>
                      <a:pt x="975859" y="1406052"/>
                    </a:cubicBezTo>
                    <a:lnTo>
                      <a:pt x="81807" y="1406052"/>
                    </a:lnTo>
                    <a:cubicBezTo>
                      <a:pt x="36626" y="1406052"/>
                      <a:pt x="0" y="1369425"/>
                      <a:pt x="0" y="1324245"/>
                    </a:cubicBezTo>
                    <a:lnTo>
                      <a:pt x="0" y="81807"/>
                    </a:lnTo>
                    <a:cubicBezTo>
                      <a:pt x="0" y="36626"/>
                      <a:pt x="36626" y="0"/>
                      <a:pt x="81807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CDFFD8">
                      <a:alpha val="100000"/>
                    </a:srgbClr>
                  </a:gs>
                  <a:gs pos="100000">
                    <a:srgbClr val="94B9FF">
                      <a:alpha val="100000"/>
                    </a:srgbClr>
                  </a:gs>
                </a:gsLst>
                <a:lin ang="0"/>
              </a:gradFill>
              <a:ln w="27030" cap="rnd">
                <a:solidFill>
                  <a:srgbClr val="000000"/>
                </a:solidFill>
                <a:prstDash val="solid"/>
                <a:round/>
              </a:ln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11" name="TextBox 11"/>
              <p:cNvSpPr txBox="1"/>
              <p:nvPr/>
            </p:nvSpPr>
            <p:spPr>
              <a:xfrm>
                <a:off x="0" y="-104775"/>
                <a:ext cx="1057666" cy="1510827"/>
              </a:xfrm>
              <a:prstGeom prst="rect">
                <a:avLst/>
              </a:prstGeom>
            </p:spPr>
            <p:txBody>
              <a:bodyPr lIns="46228" tIns="46228" rIns="46228" bIns="46228" rtlCol="0" anchor="ctr"/>
              <a:lstStyle/>
              <a:p>
                <a:pPr algn="ctr">
                  <a:lnSpc>
                    <a:spcPts val="4767"/>
                  </a:lnSpc>
                </a:pPr>
                <a:endParaRPr/>
              </a:p>
            </p:txBody>
          </p:sp>
        </p:grpSp>
        <p:grpSp>
          <p:nvGrpSpPr>
            <p:cNvPr id="12" name="Group 12"/>
            <p:cNvGrpSpPr/>
            <p:nvPr/>
          </p:nvGrpSpPr>
          <p:grpSpPr>
            <a:xfrm rot="-5400000">
              <a:off x="14284087" y="5368173"/>
              <a:ext cx="784980" cy="650789"/>
              <a:chOff x="0" y="0"/>
              <a:chExt cx="120831" cy="100175"/>
            </a:xfrm>
          </p:grpSpPr>
          <p:sp>
            <p:nvSpPr>
              <p:cNvPr id="13" name="Freeform 13"/>
              <p:cNvSpPr/>
              <p:nvPr/>
            </p:nvSpPr>
            <p:spPr>
              <a:xfrm>
                <a:off x="0" y="0"/>
                <a:ext cx="120831" cy="100175"/>
              </a:xfrm>
              <a:custGeom>
                <a:avLst/>
                <a:gdLst/>
                <a:ahLst/>
                <a:cxnLst/>
                <a:rect l="l" t="t" r="r" b="b"/>
                <a:pathLst>
                  <a:path w="120831" h="100175">
                    <a:moveTo>
                      <a:pt x="50087" y="0"/>
                    </a:moveTo>
                    <a:lnTo>
                      <a:pt x="70743" y="0"/>
                    </a:lnTo>
                    <a:cubicBezTo>
                      <a:pt x="84027" y="0"/>
                      <a:pt x="96767" y="5277"/>
                      <a:pt x="106160" y="14670"/>
                    </a:cubicBezTo>
                    <a:cubicBezTo>
                      <a:pt x="115554" y="24064"/>
                      <a:pt x="120831" y="36803"/>
                      <a:pt x="120831" y="50087"/>
                    </a:cubicBezTo>
                    <a:lnTo>
                      <a:pt x="120831" y="50087"/>
                    </a:lnTo>
                    <a:cubicBezTo>
                      <a:pt x="120831" y="77750"/>
                      <a:pt x="98406" y="100175"/>
                      <a:pt x="70743" y="100175"/>
                    </a:cubicBezTo>
                    <a:lnTo>
                      <a:pt x="50087" y="100175"/>
                    </a:lnTo>
                    <a:cubicBezTo>
                      <a:pt x="36803" y="100175"/>
                      <a:pt x="24064" y="94898"/>
                      <a:pt x="14670" y="85505"/>
                    </a:cubicBezTo>
                    <a:cubicBezTo>
                      <a:pt x="5277" y="76111"/>
                      <a:pt x="0" y="63371"/>
                      <a:pt x="0" y="50087"/>
                    </a:cubicBezTo>
                    <a:lnTo>
                      <a:pt x="0" y="50087"/>
                    </a:lnTo>
                    <a:cubicBezTo>
                      <a:pt x="0" y="36803"/>
                      <a:pt x="5277" y="24064"/>
                      <a:pt x="14670" y="14670"/>
                    </a:cubicBezTo>
                    <a:cubicBezTo>
                      <a:pt x="24064" y="5277"/>
                      <a:pt x="36803" y="0"/>
                      <a:pt x="50087" y="0"/>
                    </a:cubicBezTo>
                    <a:close/>
                  </a:path>
                </a:pathLst>
              </a:custGeom>
              <a:solidFill>
                <a:srgbClr val="535353"/>
              </a:solidFill>
              <a:ln w="27030" cap="sq">
                <a:solidFill>
                  <a:srgbClr val="B4B4B4"/>
                </a:solidFill>
                <a:prstDash val="solid"/>
                <a:miter/>
              </a:ln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14" name="TextBox 14"/>
              <p:cNvSpPr txBox="1"/>
              <p:nvPr/>
            </p:nvSpPr>
            <p:spPr>
              <a:xfrm>
                <a:off x="0" y="-57150"/>
                <a:ext cx="120831" cy="157325"/>
              </a:xfrm>
              <a:prstGeom prst="rect">
                <a:avLst/>
              </a:prstGeom>
            </p:spPr>
            <p:txBody>
              <a:bodyPr lIns="62516" tIns="62516" rIns="62516" bIns="62516" rtlCol="0" anchor="ctr"/>
              <a:lstStyle/>
              <a:p>
                <a:pPr algn="ctr">
                  <a:lnSpc>
                    <a:spcPts val="2367"/>
                  </a:lnSpc>
                </a:pPr>
                <a:endParaRPr/>
              </a:p>
            </p:txBody>
          </p:sp>
        </p:grpSp>
        <p:sp>
          <p:nvSpPr>
            <p:cNvPr id="15" name="TextBox 15"/>
            <p:cNvSpPr txBox="1"/>
            <p:nvPr/>
          </p:nvSpPr>
          <p:spPr>
            <a:xfrm rot="-5400000">
              <a:off x="371558" y="4123100"/>
              <a:ext cx="8639954" cy="3140933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9535"/>
                </a:lnSpc>
              </a:pPr>
              <a:r>
                <a:rPr lang="en-US" sz="6810" b="1">
                  <a:solidFill>
                    <a:srgbClr val="000000"/>
                  </a:solidFill>
                  <a:latin typeface="Poppins Bold"/>
                  <a:ea typeface="Poppins Bold"/>
                  <a:cs typeface="Poppins Bold"/>
                  <a:sym typeface="Poppins Bold"/>
                </a:rPr>
                <a:t>Kopfhörer benutzen</a:t>
              </a:r>
            </a:p>
          </p:txBody>
        </p:sp>
      </p:grpSp>
      <p:sp>
        <p:nvSpPr>
          <p:cNvPr id="16" name="Freeform 16"/>
          <p:cNvSpPr/>
          <p:nvPr/>
        </p:nvSpPr>
        <p:spPr>
          <a:xfrm rot="-5400000">
            <a:off x="8519458" y="8712822"/>
            <a:ext cx="2962531" cy="3639136"/>
          </a:xfrm>
          <a:custGeom>
            <a:avLst/>
            <a:gdLst/>
            <a:ahLst/>
            <a:cxnLst/>
            <a:rect l="l" t="t" r="r" b="b"/>
            <a:pathLst>
              <a:path w="2962531" h="3639136">
                <a:moveTo>
                  <a:pt x="0" y="0"/>
                </a:moveTo>
                <a:lnTo>
                  <a:pt x="2962530" y="0"/>
                </a:lnTo>
                <a:lnTo>
                  <a:pt x="2962530" y="3639137"/>
                </a:lnTo>
                <a:lnTo>
                  <a:pt x="0" y="3639137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-11419" r="-11419"/>
            </a:stretch>
          </a:blipFill>
        </p:spPr>
        <p:txBody>
          <a:bodyPr/>
          <a:lstStyle/>
          <a:p>
            <a:endParaRPr lang="de-DE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1930952" y="6262215"/>
            <a:ext cx="11537467" cy="8540351"/>
            <a:chOff x="0" y="0"/>
            <a:chExt cx="15383289" cy="11387135"/>
          </a:xfrm>
        </p:grpSpPr>
        <p:grpSp>
          <p:nvGrpSpPr>
            <p:cNvPr id="3" name="Group 3"/>
            <p:cNvGrpSpPr/>
            <p:nvPr/>
          </p:nvGrpSpPr>
          <p:grpSpPr>
            <a:xfrm rot="-5400000">
              <a:off x="2349050" y="-1041571"/>
              <a:ext cx="10125430" cy="13470277"/>
              <a:chOff x="0" y="0"/>
              <a:chExt cx="822845" cy="1094619"/>
            </a:xfrm>
          </p:grpSpPr>
          <p:sp>
            <p:nvSpPr>
              <p:cNvPr id="4" name="Freeform 4"/>
              <p:cNvSpPr/>
              <p:nvPr/>
            </p:nvSpPr>
            <p:spPr>
              <a:xfrm>
                <a:off x="0" y="0"/>
                <a:ext cx="822845" cy="1094619"/>
              </a:xfrm>
              <a:custGeom>
                <a:avLst/>
                <a:gdLst/>
                <a:ahLst/>
                <a:cxnLst/>
                <a:rect l="l" t="t" r="r" b="b"/>
                <a:pathLst>
                  <a:path w="822845" h="1094619">
                    <a:moveTo>
                      <a:pt x="822845" y="82101"/>
                    </a:moveTo>
                    <a:lnTo>
                      <a:pt x="822845" y="1012518"/>
                    </a:lnTo>
                    <a:cubicBezTo>
                      <a:pt x="822845" y="1057861"/>
                      <a:pt x="786087" y="1094619"/>
                      <a:pt x="740744" y="1094619"/>
                    </a:cubicBezTo>
                    <a:lnTo>
                      <a:pt x="82101" y="1094619"/>
                    </a:lnTo>
                    <a:cubicBezTo>
                      <a:pt x="36758" y="1094619"/>
                      <a:pt x="0" y="1057861"/>
                      <a:pt x="0" y="1012518"/>
                    </a:cubicBezTo>
                    <a:lnTo>
                      <a:pt x="0" y="82101"/>
                    </a:lnTo>
                    <a:cubicBezTo>
                      <a:pt x="0" y="36758"/>
                      <a:pt x="36758" y="0"/>
                      <a:pt x="82101" y="0"/>
                    </a:cubicBezTo>
                    <a:lnTo>
                      <a:pt x="740744" y="0"/>
                    </a:lnTo>
                    <a:cubicBezTo>
                      <a:pt x="786087" y="0"/>
                      <a:pt x="822845" y="36758"/>
                      <a:pt x="822845" y="82101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CDFFD8">
                      <a:alpha val="100000"/>
                    </a:srgbClr>
                  </a:gs>
                  <a:gs pos="100000">
                    <a:srgbClr val="94B9FF">
                      <a:alpha val="100000"/>
                    </a:srgbClr>
                  </a:gs>
                </a:gsLst>
                <a:lin ang="0"/>
              </a:gradFill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5" name="TextBox 5"/>
              <p:cNvSpPr txBox="1"/>
              <p:nvPr/>
            </p:nvSpPr>
            <p:spPr>
              <a:xfrm>
                <a:off x="0" y="-57150"/>
                <a:ext cx="822845" cy="1151769"/>
              </a:xfrm>
              <a:prstGeom prst="rect">
                <a:avLst/>
              </a:prstGeom>
            </p:spPr>
            <p:txBody>
              <a:bodyPr lIns="62516" tIns="62516" rIns="62516" bIns="62516" rtlCol="0" anchor="ctr"/>
              <a:lstStyle/>
              <a:p>
                <a:pPr algn="ctr">
                  <a:lnSpc>
                    <a:spcPts val="2367"/>
                  </a:lnSpc>
                </a:pPr>
                <a:endParaRPr/>
              </a:p>
            </p:txBody>
          </p:sp>
        </p:grpSp>
        <p:grpSp>
          <p:nvGrpSpPr>
            <p:cNvPr id="6" name="Group 6"/>
            <p:cNvGrpSpPr/>
            <p:nvPr/>
          </p:nvGrpSpPr>
          <p:grpSpPr>
            <a:xfrm rot="-5400000">
              <a:off x="1998077" y="-1998077"/>
              <a:ext cx="11387135" cy="15383289"/>
              <a:chOff x="0" y="0"/>
              <a:chExt cx="1752805" cy="2367927"/>
            </a:xfrm>
          </p:grpSpPr>
          <p:sp>
            <p:nvSpPr>
              <p:cNvPr id="7" name="Freeform 7"/>
              <p:cNvSpPr/>
              <p:nvPr/>
            </p:nvSpPr>
            <p:spPr>
              <a:xfrm>
                <a:off x="0" y="0"/>
                <a:ext cx="1752805" cy="2367927"/>
              </a:xfrm>
              <a:custGeom>
                <a:avLst/>
                <a:gdLst/>
                <a:ahLst/>
                <a:cxnLst/>
                <a:rect l="l" t="t" r="r" b="b"/>
                <a:pathLst>
                  <a:path w="1752805" h="2367927">
                    <a:moveTo>
                      <a:pt x="43803" y="0"/>
                    </a:moveTo>
                    <a:lnTo>
                      <a:pt x="1709002" y="0"/>
                    </a:lnTo>
                    <a:cubicBezTo>
                      <a:pt x="1720619" y="0"/>
                      <a:pt x="1731761" y="4615"/>
                      <a:pt x="1739975" y="12829"/>
                    </a:cubicBezTo>
                    <a:cubicBezTo>
                      <a:pt x="1748190" y="21044"/>
                      <a:pt x="1752805" y="32185"/>
                      <a:pt x="1752805" y="43803"/>
                    </a:cubicBezTo>
                    <a:lnTo>
                      <a:pt x="1752805" y="2324124"/>
                    </a:lnTo>
                    <a:cubicBezTo>
                      <a:pt x="1752805" y="2348316"/>
                      <a:pt x="1733194" y="2367927"/>
                      <a:pt x="1709002" y="2367927"/>
                    </a:cubicBezTo>
                    <a:lnTo>
                      <a:pt x="43803" y="2367927"/>
                    </a:lnTo>
                    <a:cubicBezTo>
                      <a:pt x="32185" y="2367927"/>
                      <a:pt x="21044" y="2363312"/>
                      <a:pt x="12829" y="2355097"/>
                    </a:cubicBezTo>
                    <a:cubicBezTo>
                      <a:pt x="4615" y="2346883"/>
                      <a:pt x="0" y="2335741"/>
                      <a:pt x="0" y="2324124"/>
                    </a:cubicBezTo>
                    <a:lnTo>
                      <a:pt x="0" y="43803"/>
                    </a:lnTo>
                    <a:cubicBezTo>
                      <a:pt x="0" y="32185"/>
                      <a:pt x="4615" y="21044"/>
                      <a:pt x="12829" y="12829"/>
                    </a:cubicBezTo>
                    <a:cubicBezTo>
                      <a:pt x="21044" y="4615"/>
                      <a:pt x="32185" y="0"/>
                      <a:pt x="43803" y="0"/>
                    </a:cubicBezTo>
                    <a:close/>
                  </a:path>
                </a:pathLst>
              </a:custGeom>
              <a:solidFill>
                <a:srgbClr val="535353"/>
              </a:solidFill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8" name="TextBox 8"/>
              <p:cNvSpPr txBox="1"/>
              <p:nvPr/>
            </p:nvSpPr>
            <p:spPr>
              <a:xfrm>
                <a:off x="0" y="-57150"/>
                <a:ext cx="1752805" cy="2425077"/>
              </a:xfrm>
              <a:prstGeom prst="rect">
                <a:avLst/>
              </a:prstGeom>
            </p:spPr>
            <p:txBody>
              <a:bodyPr lIns="62516" tIns="62516" rIns="62516" bIns="62516" rtlCol="0" anchor="ctr"/>
              <a:lstStyle/>
              <a:p>
                <a:pPr algn="ctr">
                  <a:lnSpc>
                    <a:spcPts val="2367"/>
                  </a:lnSpc>
                </a:pPr>
                <a:endParaRPr/>
              </a:p>
            </p:txBody>
          </p:sp>
        </p:grpSp>
        <p:grpSp>
          <p:nvGrpSpPr>
            <p:cNvPr id="9" name="Group 9"/>
            <p:cNvGrpSpPr/>
            <p:nvPr/>
          </p:nvGrpSpPr>
          <p:grpSpPr>
            <a:xfrm rot="-5400000">
              <a:off x="2350231" y="-1079135"/>
              <a:ext cx="10161813" cy="13509022"/>
              <a:chOff x="0" y="0"/>
              <a:chExt cx="1057666" cy="1406052"/>
            </a:xfrm>
          </p:grpSpPr>
          <p:sp>
            <p:nvSpPr>
              <p:cNvPr id="10" name="Freeform 10"/>
              <p:cNvSpPr/>
              <p:nvPr/>
            </p:nvSpPr>
            <p:spPr>
              <a:xfrm>
                <a:off x="0" y="0"/>
                <a:ext cx="1057666" cy="1406052"/>
              </a:xfrm>
              <a:custGeom>
                <a:avLst/>
                <a:gdLst/>
                <a:ahLst/>
                <a:cxnLst/>
                <a:rect l="l" t="t" r="r" b="b"/>
                <a:pathLst>
                  <a:path w="1057666" h="1406052">
                    <a:moveTo>
                      <a:pt x="81807" y="0"/>
                    </a:moveTo>
                    <a:lnTo>
                      <a:pt x="975859" y="0"/>
                    </a:lnTo>
                    <a:cubicBezTo>
                      <a:pt x="997555" y="0"/>
                      <a:pt x="1018364" y="8619"/>
                      <a:pt x="1033705" y="23961"/>
                    </a:cubicBezTo>
                    <a:cubicBezTo>
                      <a:pt x="1049047" y="39303"/>
                      <a:pt x="1057666" y="60111"/>
                      <a:pt x="1057666" y="81807"/>
                    </a:cubicBezTo>
                    <a:lnTo>
                      <a:pt x="1057666" y="1324245"/>
                    </a:lnTo>
                    <a:cubicBezTo>
                      <a:pt x="1057666" y="1369425"/>
                      <a:pt x="1021040" y="1406052"/>
                      <a:pt x="975859" y="1406052"/>
                    </a:cubicBezTo>
                    <a:lnTo>
                      <a:pt x="81807" y="1406052"/>
                    </a:lnTo>
                    <a:cubicBezTo>
                      <a:pt x="36626" y="1406052"/>
                      <a:pt x="0" y="1369425"/>
                      <a:pt x="0" y="1324245"/>
                    </a:cubicBezTo>
                    <a:lnTo>
                      <a:pt x="0" y="81807"/>
                    </a:lnTo>
                    <a:cubicBezTo>
                      <a:pt x="0" y="36626"/>
                      <a:pt x="36626" y="0"/>
                      <a:pt x="81807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CDFFD8">
                      <a:alpha val="100000"/>
                    </a:srgbClr>
                  </a:gs>
                  <a:gs pos="100000">
                    <a:srgbClr val="94B9FF">
                      <a:alpha val="100000"/>
                    </a:srgbClr>
                  </a:gs>
                </a:gsLst>
                <a:lin ang="0"/>
              </a:gradFill>
              <a:ln w="27030" cap="rnd">
                <a:solidFill>
                  <a:srgbClr val="000000"/>
                </a:solidFill>
                <a:prstDash val="solid"/>
                <a:round/>
              </a:ln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11" name="TextBox 11"/>
              <p:cNvSpPr txBox="1"/>
              <p:nvPr/>
            </p:nvSpPr>
            <p:spPr>
              <a:xfrm>
                <a:off x="0" y="-104775"/>
                <a:ext cx="1057666" cy="1510827"/>
              </a:xfrm>
              <a:prstGeom prst="rect">
                <a:avLst/>
              </a:prstGeom>
            </p:spPr>
            <p:txBody>
              <a:bodyPr lIns="46228" tIns="46228" rIns="46228" bIns="46228" rtlCol="0" anchor="ctr"/>
              <a:lstStyle/>
              <a:p>
                <a:pPr algn="ctr">
                  <a:lnSpc>
                    <a:spcPts val="4767"/>
                  </a:lnSpc>
                </a:pPr>
                <a:endParaRPr/>
              </a:p>
            </p:txBody>
          </p:sp>
        </p:grpSp>
        <p:grpSp>
          <p:nvGrpSpPr>
            <p:cNvPr id="12" name="Group 12"/>
            <p:cNvGrpSpPr/>
            <p:nvPr/>
          </p:nvGrpSpPr>
          <p:grpSpPr>
            <a:xfrm rot="-5400000">
              <a:off x="14284087" y="5368173"/>
              <a:ext cx="784980" cy="650789"/>
              <a:chOff x="0" y="0"/>
              <a:chExt cx="120831" cy="100175"/>
            </a:xfrm>
          </p:grpSpPr>
          <p:sp>
            <p:nvSpPr>
              <p:cNvPr id="13" name="Freeform 13"/>
              <p:cNvSpPr/>
              <p:nvPr/>
            </p:nvSpPr>
            <p:spPr>
              <a:xfrm>
                <a:off x="0" y="0"/>
                <a:ext cx="120831" cy="100175"/>
              </a:xfrm>
              <a:custGeom>
                <a:avLst/>
                <a:gdLst/>
                <a:ahLst/>
                <a:cxnLst/>
                <a:rect l="l" t="t" r="r" b="b"/>
                <a:pathLst>
                  <a:path w="120831" h="100175">
                    <a:moveTo>
                      <a:pt x="50087" y="0"/>
                    </a:moveTo>
                    <a:lnTo>
                      <a:pt x="70743" y="0"/>
                    </a:lnTo>
                    <a:cubicBezTo>
                      <a:pt x="84027" y="0"/>
                      <a:pt x="96767" y="5277"/>
                      <a:pt x="106160" y="14670"/>
                    </a:cubicBezTo>
                    <a:cubicBezTo>
                      <a:pt x="115554" y="24064"/>
                      <a:pt x="120831" y="36803"/>
                      <a:pt x="120831" y="50087"/>
                    </a:cubicBezTo>
                    <a:lnTo>
                      <a:pt x="120831" y="50087"/>
                    </a:lnTo>
                    <a:cubicBezTo>
                      <a:pt x="120831" y="77750"/>
                      <a:pt x="98406" y="100175"/>
                      <a:pt x="70743" y="100175"/>
                    </a:cubicBezTo>
                    <a:lnTo>
                      <a:pt x="50087" y="100175"/>
                    </a:lnTo>
                    <a:cubicBezTo>
                      <a:pt x="36803" y="100175"/>
                      <a:pt x="24064" y="94898"/>
                      <a:pt x="14670" y="85505"/>
                    </a:cubicBezTo>
                    <a:cubicBezTo>
                      <a:pt x="5277" y="76111"/>
                      <a:pt x="0" y="63371"/>
                      <a:pt x="0" y="50087"/>
                    </a:cubicBezTo>
                    <a:lnTo>
                      <a:pt x="0" y="50087"/>
                    </a:lnTo>
                    <a:cubicBezTo>
                      <a:pt x="0" y="36803"/>
                      <a:pt x="5277" y="24064"/>
                      <a:pt x="14670" y="14670"/>
                    </a:cubicBezTo>
                    <a:cubicBezTo>
                      <a:pt x="24064" y="5277"/>
                      <a:pt x="36803" y="0"/>
                      <a:pt x="50087" y="0"/>
                    </a:cubicBezTo>
                    <a:close/>
                  </a:path>
                </a:pathLst>
              </a:custGeom>
              <a:solidFill>
                <a:srgbClr val="535353"/>
              </a:solidFill>
              <a:ln w="27030" cap="sq">
                <a:solidFill>
                  <a:srgbClr val="B4B4B4"/>
                </a:solidFill>
                <a:prstDash val="solid"/>
                <a:miter/>
              </a:ln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14" name="TextBox 14"/>
              <p:cNvSpPr txBox="1"/>
              <p:nvPr/>
            </p:nvSpPr>
            <p:spPr>
              <a:xfrm>
                <a:off x="0" y="-57150"/>
                <a:ext cx="120831" cy="157325"/>
              </a:xfrm>
              <a:prstGeom prst="rect">
                <a:avLst/>
              </a:prstGeom>
            </p:spPr>
            <p:txBody>
              <a:bodyPr lIns="62516" tIns="62516" rIns="62516" bIns="62516" rtlCol="0" anchor="ctr"/>
              <a:lstStyle/>
              <a:p>
                <a:pPr algn="ctr">
                  <a:lnSpc>
                    <a:spcPts val="2367"/>
                  </a:lnSpc>
                </a:pPr>
                <a:endParaRPr/>
              </a:p>
            </p:txBody>
          </p:sp>
        </p:grpSp>
        <p:sp>
          <p:nvSpPr>
            <p:cNvPr id="15" name="TextBox 15"/>
            <p:cNvSpPr txBox="1"/>
            <p:nvPr/>
          </p:nvSpPr>
          <p:spPr>
            <a:xfrm rot="-5400000">
              <a:off x="747801" y="3330210"/>
              <a:ext cx="8639954" cy="4726717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9535"/>
                </a:lnSpc>
              </a:pPr>
              <a:r>
                <a:rPr lang="en-US" sz="6810" b="1">
                  <a:solidFill>
                    <a:srgbClr val="000000"/>
                  </a:solidFill>
                  <a:latin typeface="Poppins Bold"/>
                  <a:ea typeface="Poppins Bold"/>
                  <a:cs typeface="Poppins Bold"/>
                  <a:sym typeface="Poppins Bold"/>
                </a:rPr>
                <a:t>Fotos nur mit Erlaubnis machen</a:t>
              </a:r>
            </a:p>
          </p:txBody>
        </p:sp>
      </p:grpSp>
      <p:sp>
        <p:nvSpPr>
          <p:cNvPr id="16" name="Freeform 16"/>
          <p:cNvSpPr/>
          <p:nvPr/>
        </p:nvSpPr>
        <p:spPr>
          <a:xfrm rot="-5400000">
            <a:off x="8435593" y="8863506"/>
            <a:ext cx="3623076" cy="3337768"/>
          </a:xfrm>
          <a:custGeom>
            <a:avLst/>
            <a:gdLst/>
            <a:ahLst/>
            <a:cxnLst/>
            <a:rect l="l" t="t" r="r" b="b"/>
            <a:pathLst>
              <a:path w="3623076" h="3337768">
                <a:moveTo>
                  <a:pt x="0" y="0"/>
                </a:moveTo>
                <a:lnTo>
                  <a:pt x="3623076" y="0"/>
                </a:lnTo>
                <a:lnTo>
                  <a:pt x="3623076" y="3337769"/>
                </a:lnTo>
                <a:lnTo>
                  <a:pt x="0" y="3337769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-17448" r="-20826"/>
            </a:stretch>
          </a:blipFill>
        </p:spPr>
        <p:txBody>
          <a:bodyPr/>
          <a:lstStyle/>
          <a:p>
            <a:endParaRPr lang="de-DE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 rot="-5400000">
            <a:off x="3429510" y="4763657"/>
            <a:ext cx="8540351" cy="11537467"/>
            <a:chOff x="0" y="0"/>
            <a:chExt cx="11387135" cy="15383289"/>
          </a:xfrm>
        </p:grpSpPr>
        <p:grpSp>
          <p:nvGrpSpPr>
            <p:cNvPr id="3" name="Group 3"/>
            <p:cNvGrpSpPr/>
            <p:nvPr/>
          </p:nvGrpSpPr>
          <p:grpSpPr>
            <a:xfrm>
              <a:off x="0" y="0"/>
              <a:ext cx="11387135" cy="15383289"/>
              <a:chOff x="0" y="0"/>
              <a:chExt cx="1752805" cy="2367927"/>
            </a:xfrm>
          </p:grpSpPr>
          <p:sp>
            <p:nvSpPr>
              <p:cNvPr id="4" name="Freeform 4"/>
              <p:cNvSpPr/>
              <p:nvPr/>
            </p:nvSpPr>
            <p:spPr>
              <a:xfrm>
                <a:off x="0" y="0"/>
                <a:ext cx="1752805" cy="2367927"/>
              </a:xfrm>
              <a:custGeom>
                <a:avLst/>
                <a:gdLst/>
                <a:ahLst/>
                <a:cxnLst/>
                <a:rect l="l" t="t" r="r" b="b"/>
                <a:pathLst>
                  <a:path w="1752805" h="2367927">
                    <a:moveTo>
                      <a:pt x="53904" y="0"/>
                    </a:moveTo>
                    <a:lnTo>
                      <a:pt x="1698900" y="0"/>
                    </a:lnTo>
                    <a:cubicBezTo>
                      <a:pt x="1713197" y="0"/>
                      <a:pt x="1726908" y="5679"/>
                      <a:pt x="1737017" y="15788"/>
                    </a:cubicBezTo>
                    <a:cubicBezTo>
                      <a:pt x="1747126" y="25897"/>
                      <a:pt x="1752805" y="39608"/>
                      <a:pt x="1752805" y="53904"/>
                    </a:cubicBezTo>
                    <a:lnTo>
                      <a:pt x="1752805" y="2314022"/>
                    </a:lnTo>
                    <a:cubicBezTo>
                      <a:pt x="1752805" y="2343793"/>
                      <a:pt x="1728671" y="2367927"/>
                      <a:pt x="1698900" y="2367927"/>
                    </a:cubicBezTo>
                    <a:lnTo>
                      <a:pt x="53904" y="2367927"/>
                    </a:lnTo>
                    <a:cubicBezTo>
                      <a:pt x="39608" y="2367927"/>
                      <a:pt x="25897" y="2362248"/>
                      <a:pt x="15788" y="2352139"/>
                    </a:cubicBezTo>
                    <a:cubicBezTo>
                      <a:pt x="5679" y="2342030"/>
                      <a:pt x="0" y="2328319"/>
                      <a:pt x="0" y="2314022"/>
                    </a:cubicBezTo>
                    <a:lnTo>
                      <a:pt x="0" y="53904"/>
                    </a:lnTo>
                    <a:cubicBezTo>
                      <a:pt x="0" y="39608"/>
                      <a:pt x="5679" y="25897"/>
                      <a:pt x="15788" y="15788"/>
                    </a:cubicBezTo>
                    <a:cubicBezTo>
                      <a:pt x="25897" y="5679"/>
                      <a:pt x="39608" y="0"/>
                      <a:pt x="53904" y="0"/>
                    </a:cubicBezTo>
                    <a:close/>
                  </a:path>
                </a:pathLst>
              </a:custGeom>
              <a:solidFill>
                <a:srgbClr val="535353"/>
              </a:solidFill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5" name="TextBox 5"/>
              <p:cNvSpPr txBox="1"/>
              <p:nvPr/>
            </p:nvSpPr>
            <p:spPr>
              <a:xfrm>
                <a:off x="0" y="-57150"/>
                <a:ext cx="1752805" cy="2425077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2367"/>
                  </a:lnSpc>
                </a:pPr>
                <a:endParaRPr/>
              </a:p>
            </p:txBody>
          </p:sp>
        </p:grpSp>
        <p:grpSp>
          <p:nvGrpSpPr>
            <p:cNvPr id="6" name="Group 6"/>
            <p:cNvGrpSpPr/>
            <p:nvPr/>
          </p:nvGrpSpPr>
          <p:grpSpPr>
            <a:xfrm>
              <a:off x="630852" y="676626"/>
              <a:ext cx="10125430" cy="13470277"/>
              <a:chOff x="0" y="0"/>
              <a:chExt cx="822845" cy="1094619"/>
            </a:xfrm>
          </p:grpSpPr>
          <p:sp>
            <p:nvSpPr>
              <p:cNvPr id="7" name="Freeform 7"/>
              <p:cNvSpPr/>
              <p:nvPr/>
            </p:nvSpPr>
            <p:spPr>
              <a:xfrm>
                <a:off x="0" y="0"/>
                <a:ext cx="822845" cy="1094619"/>
              </a:xfrm>
              <a:custGeom>
                <a:avLst/>
                <a:gdLst/>
                <a:ahLst/>
                <a:cxnLst/>
                <a:rect l="l" t="t" r="r" b="b"/>
                <a:pathLst>
                  <a:path w="822845" h="1094619">
                    <a:moveTo>
                      <a:pt x="822845" y="101036"/>
                    </a:moveTo>
                    <a:lnTo>
                      <a:pt x="822845" y="993584"/>
                    </a:lnTo>
                    <a:cubicBezTo>
                      <a:pt x="822845" y="1020380"/>
                      <a:pt x="812200" y="1046079"/>
                      <a:pt x="793252" y="1065027"/>
                    </a:cubicBezTo>
                    <a:cubicBezTo>
                      <a:pt x="774304" y="1083975"/>
                      <a:pt x="748605" y="1094619"/>
                      <a:pt x="721809" y="1094619"/>
                    </a:cubicBezTo>
                    <a:lnTo>
                      <a:pt x="101036" y="1094619"/>
                    </a:lnTo>
                    <a:cubicBezTo>
                      <a:pt x="74239" y="1094619"/>
                      <a:pt x="48540" y="1083975"/>
                      <a:pt x="29593" y="1065027"/>
                    </a:cubicBezTo>
                    <a:cubicBezTo>
                      <a:pt x="10645" y="1046079"/>
                      <a:pt x="0" y="1020380"/>
                      <a:pt x="0" y="993584"/>
                    </a:cubicBezTo>
                    <a:lnTo>
                      <a:pt x="0" y="101036"/>
                    </a:lnTo>
                    <a:cubicBezTo>
                      <a:pt x="0" y="74239"/>
                      <a:pt x="10645" y="48540"/>
                      <a:pt x="29593" y="29593"/>
                    </a:cubicBezTo>
                    <a:cubicBezTo>
                      <a:pt x="48540" y="10645"/>
                      <a:pt x="74239" y="0"/>
                      <a:pt x="101036" y="0"/>
                    </a:cubicBezTo>
                    <a:lnTo>
                      <a:pt x="721809" y="0"/>
                    </a:lnTo>
                    <a:cubicBezTo>
                      <a:pt x="777610" y="0"/>
                      <a:pt x="822845" y="45235"/>
                      <a:pt x="822845" y="101036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CDFFD8">
                      <a:alpha val="100000"/>
                    </a:srgbClr>
                  </a:gs>
                  <a:gs pos="100000">
                    <a:srgbClr val="94B9FF">
                      <a:alpha val="100000"/>
                    </a:srgbClr>
                  </a:gs>
                </a:gsLst>
                <a:lin ang="0"/>
              </a:gradFill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8" name="TextBox 8"/>
              <p:cNvSpPr txBox="1"/>
              <p:nvPr/>
            </p:nvSpPr>
            <p:spPr>
              <a:xfrm>
                <a:off x="0" y="-57150"/>
                <a:ext cx="822845" cy="1151769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2367"/>
                  </a:lnSpc>
                </a:pPr>
                <a:endParaRPr/>
              </a:p>
            </p:txBody>
          </p:sp>
        </p:grpSp>
        <p:grpSp>
          <p:nvGrpSpPr>
            <p:cNvPr id="9" name="Group 9"/>
            <p:cNvGrpSpPr/>
            <p:nvPr/>
          </p:nvGrpSpPr>
          <p:grpSpPr>
            <a:xfrm>
              <a:off x="630852" y="676626"/>
              <a:ext cx="10161813" cy="13509022"/>
              <a:chOff x="0" y="0"/>
              <a:chExt cx="1057666" cy="1406052"/>
            </a:xfrm>
          </p:grpSpPr>
          <p:sp>
            <p:nvSpPr>
              <p:cNvPr id="10" name="Freeform 10"/>
              <p:cNvSpPr/>
              <p:nvPr/>
            </p:nvSpPr>
            <p:spPr>
              <a:xfrm>
                <a:off x="0" y="0"/>
                <a:ext cx="1057666" cy="1406052"/>
              </a:xfrm>
              <a:custGeom>
                <a:avLst/>
                <a:gdLst/>
                <a:ahLst/>
                <a:cxnLst/>
                <a:rect l="l" t="t" r="r" b="b"/>
                <a:pathLst>
                  <a:path w="1057666" h="1406052">
                    <a:moveTo>
                      <a:pt x="100674" y="0"/>
                    </a:moveTo>
                    <a:lnTo>
                      <a:pt x="956992" y="0"/>
                    </a:lnTo>
                    <a:cubicBezTo>
                      <a:pt x="983693" y="0"/>
                      <a:pt x="1009299" y="10607"/>
                      <a:pt x="1028179" y="29487"/>
                    </a:cubicBezTo>
                    <a:cubicBezTo>
                      <a:pt x="1047059" y="48367"/>
                      <a:pt x="1057666" y="73973"/>
                      <a:pt x="1057666" y="100674"/>
                    </a:cubicBezTo>
                    <a:lnTo>
                      <a:pt x="1057666" y="1305378"/>
                    </a:lnTo>
                    <a:cubicBezTo>
                      <a:pt x="1057666" y="1360979"/>
                      <a:pt x="1012593" y="1406052"/>
                      <a:pt x="956992" y="1406052"/>
                    </a:cubicBezTo>
                    <a:lnTo>
                      <a:pt x="100674" y="1406052"/>
                    </a:lnTo>
                    <a:cubicBezTo>
                      <a:pt x="45073" y="1406052"/>
                      <a:pt x="0" y="1360979"/>
                      <a:pt x="0" y="1305378"/>
                    </a:cubicBezTo>
                    <a:lnTo>
                      <a:pt x="0" y="100674"/>
                    </a:lnTo>
                    <a:cubicBezTo>
                      <a:pt x="0" y="45073"/>
                      <a:pt x="45073" y="0"/>
                      <a:pt x="100674" y="0"/>
                    </a:cubicBezTo>
                    <a:close/>
                  </a:path>
                </a:pathLst>
              </a:custGeom>
              <a:ln w="27030" cap="rnd">
                <a:solidFill>
                  <a:srgbClr val="000000"/>
                </a:solidFill>
                <a:prstDash val="solid"/>
                <a:round/>
              </a:ln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11" name="TextBox 11"/>
              <p:cNvSpPr txBox="1"/>
              <p:nvPr/>
            </p:nvSpPr>
            <p:spPr>
              <a:xfrm>
                <a:off x="0" y="-104775"/>
                <a:ext cx="1057666" cy="1510827"/>
              </a:xfrm>
              <a:prstGeom prst="rect">
                <a:avLst/>
              </a:prstGeom>
            </p:spPr>
            <p:txBody>
              <a:bodyPr lIns="37564" tIns="37564" rIns="37564" bIns="37564" rtlCol="0" anchor="ctr"/>
              <a:lstStyle/>
              <a:p>
                <a:pPr algn="ctr">
                  <a:lnSpc>
                    <a:spcPts val="4767"/>
                  </a:lnSpc>
                </a:pPr>
                <a:endParaRPr/>
              </a:p>
            </p:txBody>
          </p:sp>
        </p:grpSp>
        <p:grpSp>
          <p:nvGrpSpPr>
            <p:cNvPr id="12" name="Group 12"/>
            <p:cNvGrpSpPr/>
            <p:nvPr/>
          </p:nvGrpSpPr>
          <p:grpSpPr>
            <a:xfrm>
              <a:off x="5301078" y="14351182"/>
              <a:ext cx="784980" cy="650789"/>
              <a:chOff x="0" y="0"/>
              <a:chExt cx="120831" cy="100175"/>
            </a:xfrm>
          </p:grpSpPr>
          <p:sp>
            <p:nvSpPr>
              <p:cNvPr id="13" name="Freeform 13"/>
              <p:cNvSpPr/>
              <p:nvPr/>
            </p:nvSpPr>
            <p:spPr>
              <a:xfrm>
                <a:off x="0" y="0"/>
                <a:ext cx="120831" cy="100175"/>
              </a:xfrm>
              <a:custGeom>
                <a:avLst/>
                <a:gdLst/>
                <a:ahLst/>
                <a:cxnLst/>
                <a:rect l="l" t="t" r="r" b="b"/>
                <a:pathLst>
                  <a:path w="120831" h="100175">
                    <a:moveTo>
                      <a:pt x="50087" y="0"/>
                    </a:moveTo>
                    <a:lnTo>
                      <a:pt x="70743" y="0"/>
                    </a:lnTo>
                    <a:cubicBezTo>
                      <a:pt x="84027" y="0"/>
                      <a:pt x="96767" y="5277"/>
                      <a:pt x="106160" y="14670"/>
                    </a:cubicBezTo>
                    <a:cubicBezTo>
                      <a:pt x="115554" y="24064"/>
                      <a:pt x="120831" y="36803"/>
                      <a:pt x="120831" y="50087"/>
                    </a:cubicBezTo>
                    <a:lnTo>
                      <a:pt x="120831" y="50087"/>
                    </a:lnTo>
                    <a:cubicBezTo>
                      <a:pt x="120831" y="77750"/>
                      <a:pt x="98406" y="100175"/>
                      <a:pt x="70743" y="100175"/>
                    </a:cubicBezTo>
                    <a:lnTo>
                      <a:pt x="50087" y="100175"/>
                    </a:lnTo>
                    <a:cubicBezTo>
                      <a:pt x="36803" y="100175"/>
                      <a:pt x="24064" y="94898"/>
                      <a:pt x="14670" y="85505"/>
                    </a:cubicBezTo>
                    <a:cubicBezTo>
                      <a:pt x="5277" y="76111"/>
                      <a:pt x="0" y="63371"/>
                      <a:pt x="0" y="50087"/>
                    </a:cubicBezTo>
                    <a:lnTo>
                      <a:pt x="0" y="50087"/>
                    </a:lnTo>
                    <a:cubicBezTo>
                      <a:pt x="0" y="36803"/>
                      <a:pt x="5277" y="24064"/>
                      <a:pt x="14670" y="14670"/>
                    </a:cubicBezTo>
                    <a:cubicBezTo>
                      <a:pt x="24064" y="5277"/>
                      <a:pt x="36803" y="0"/>
                      <a:pt x="50087" y="0"/>
                    </a:cubicBezTo>
                    <a:close/>
                  </a:path>
                </a:pathLst>
              </a:custGeom>
              <a:solidFill>
                <a:srgbClr val="535353"/>
              </a:solidFill>
              <a:ln w="27030" cap="sq">
                <a:solidFill>
                  <a:srgbClr val="B4B4B4"/>
                </a:solidFill>
                <a:prstDash val="solid"/>
                <a:miter/>
              </a:ln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14" name="TextBox 14"/>
              <p:cNvSpPr txBox="1"/>
              <p:nvPr/>
            </p:nvSpPr>
            <p:spPr>
              <a:xfrm>
                <a:off x="0" y="-57150"/>
                <a:ext cx="120831" cy="157325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2367"/>
                  </a:lnSpc>
                </a:pPr>
                <a:endParaRPr/>
              </a:p>
            </p:txBody>
          </p:sp>
        </p:grpSp>
      </p:grpSp>
      <p:sp>
        <p:nvSpPr>
          <p:cNvPr id="15" name="Freeform 15"/>
          <p:cNvSpPr/>
          <p:nvPr/>
        </p:nvSpPr>
        <p:spPr>
          <a:xfrm rot="-5400000">
            <a:off x="7955956" y="8435994"/>
            <a:ext cx="4192792" cy="4192792"/>
          </a:xfrm>
          <a:custGeom>
            <a:avLst/>
            <a:gdLst/>
            <a:ahLst/>
            <a:cxnLst/>
            <a:rect l="l" t="t" r="r" b="b"/>
            <a:pathLst>
              <a:path w="4192792" h="4192792">
                <a:moveTo>
                  <a:pt x="0" y="0"/>
                </a:moveTo>
                <a:lnTo>
                  <a:pt x="4192793" y="0"/>
                </a:lnTo>
                <a:lnTo>
                  <a:pt x="4192793" y="4192793"/>
                </a:lnTo>
                <a:lnTo>
                  <a:pt x="0" y="4192793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de-DE"/>
          </a:p>
        </p:txBody>
      </p:sp>
      <p:sp>
        <p:nvSpPr>
          <p:cNvPr id="16" name="TextBox 16"/>
          <p:cNvSpPr txBox="1"/>
          <p:nvPr/>
        </p:nvSpPr>
        <p:spPr>
          <a:xfrm rot="-5400000">
            <a:off x="2466800" y="8734868"/>
            <a:ext cx="6479966" cy="359504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9535"/>
              </a:lnSpc>
            </a:pPr>
            <a:r>
              <a:rPr lang="en-US" sz="6810" b="1">
                <a:solidFill>
                  <a:srgbClr val="000000"/>
                </a:solidFill>
                <a:latin typeface="Poppins Bold"/>
                <a:ea typeface="Poppins Bold"/>
                <a:cs typeface="Poppins Bold"/>
                <a:sym typeface="Poppins Bold"/>
              </a:rPr>
              <a:t>Tablet nur mit Erlaubnis benutzen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 rot="-5400000">
            <a:off x="3429510" y="4763657"/>
            <a:ext cx="8540351" cy="11537467"/>
            <a:chOff x="0" y="0"/>
            <a:chExt cx="11387135" cy="15383289"/>
          </a:xfrm>
        </p:grpSpPr>
        <p:grpSp>
          <p:nvGrpSpPr>
            <p:cNvPr id="3" name="Group 3"/>
            <p:cNvGrpSpPr/>
            <p:nvPr/>
          </p:nvGrpSpPr>
          <p:grpSpPr>
            <a:xfrm>
              <a:off x="0" y="0"/>
              <a:ext cx="11387135" cy="15383289"/>
              <a:chOff x="0" y="0"/>
              <a:chExt cx="1752805" cy="2367927"/>
            </a:xfrm>
          </p:grpSpPr>
          <p:sp>
            <p:nvSpPr>
              <p:cNvPr id="4" name="Freeform 4"/>
              <p:cNvSpPr/>
              <p:nvPr/>
            </p:nvSpPr>
            <p:spPr>
              <a:xfrm>
                <a:off x="0" y="0"/>
                <a:ext cx="1752805" cy="2367927"/>
              </a:xfrm>
              <a:custGeom>
                <a:avLst/>
                <a:gdLst/>
                <a:ahLst/>
                <a:cxnLst/>
                <a:rect l="l" t="t" r="r" b="b"/>
                <a:pathLst>
                  <a:path w="1752805" h="2367927">
                    <a:moveTo>
                      <a:pt x="53904" y="0"/>
                    </a:moveTo>
                    <a:lnTo>
                      <a:pt x="1698900" y="0"/>
                    </a:lnTo>
                    <a:cubicBezTo>
                      <a:pt x="1713197" y="0"/>
                      <a:pt x="1726908" y="5679"/>
                      <a:pt x="1737017" y="15788"/>
                    </a:cubicBezTo>
                    <a:cubicBezTo>
                      <a:pt x="1747126" y="25897"/>
                      <a:pt x="1752805" y="39608"/>
                      <a:pt x="1752805" y="53904"/>
                    </a:cubicBezTo>
                    <a:lnTo>
                      <a:pt x="1752805" y="2314022"/>
                    </a:lnTo>
                    <a:cubicBezTo>
                      <a:pt x="1752805" y="2343793"/>
                      <a:pt x="1728671" y="2367927"/>
                      <a:pt x="1698900" y="2367927"/>
                    </a:cubicBezTo>
                    <a:lnTo>
                      <a:pt x="53904" y="2367927"/>
                    </a:lnTo>
                    <a:cubicBezTo>
                      <a:pt x="39608" y="2367927"/>
                      <a:pt x="25897" y="2362248"/>
                      <a:pt x="15788" y="2352139"/>
                    </a:cubicBezTo>
                    <a:cubicBezTo>
                      <a:pt x="5679" y="2342030"/>
                      <a:pt x="0" y="2328319"/>
                      <a:pt x="0" y="2314022"/>
                    </a:cubicBezTo>
                    <a:lnTo>
                      <a:pt x="0" y="53904"/>
                    </a:lnTo>
                    <a:cubicBezTo>
                      <a:pt x="0" y="39608"/>
                      <a:pt x="5679" y="25897"/>
                      <a:pt x="15788" y="15788"/>
                    </a:cubicBezTo>
                    <a:cubicBezTo>
                      <a:pt x="25897" y="5679"/>
                      <a:pt x="39608" y="0"/>
                      <a:pt x="53904" y="0"/>
                    </a:cubicBezTo>
                    <a:close/>
                  </a:path>
                </a:pathLst>
              </a:custGeom>
              <a:solidFill>
                <a:srgbClr val="535353"/>
              </a:solidFill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5" name="TextBox 5"/>
              <p:cNvSpPr txBox="1"/>
              <p:nvPr/>
            </p:nvSpPr>
            <p:spPr>
              <a:xfrm>
                <a:off x="0" y="-57150"/>
                <a:ext cx="1752805" cy="2425077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2367"/>
                  </a:lnSpc>
                </a:pPr>
                <a:endParaRPr/>
              </a:p>
            </p:txBody>
          </p:sp>
        </p:grpSp>
        <p:grpSp>
          <p:nvGrpSpPr>
            <p:cNvPr id="6" name="Group 6"/>
            <p:cNvGrpSpPr/>
            <p:nvPr/>
          </p:nvGrpSpPr>
          <p:grpSpPr>
            <a:xfrm>
              <a:off x="630852" y="676626"/>
              <a:ext cx="10125430" cy="13470277"/>
              <a:chOff x="0" y="0"/>
              <a:chExt cx="822845" cy="1094619"/>
            </a:xfrm>
          </p:grpSpPr>
          <p:sp>
            <p:nvSpPr>
              <p:cNvPr id="7" name="Freeform 7"/>
              <p:cNvSpPr/>
              <p:nvPr/>
            </p:nvSpPr>
            <p:spPr>
              <a:xfrm>
                <a:off x="0" y="0"/>
                <a:ext cx="822845" cy="1094619"/>
              </a:xfrm>
              <a:custGeom>
                <a:avLst/>
                <a:gdLst/>
                <a:ahLst/>
                <a:cxnLst/>
                <a:rect l="l" t="t" r="r" b="b"/>
                <a:pathLst>
                  <a:path w="822845" h="1094619">
                    <a:moveTo>
                      <a:pt x="822845" y="101036"/>
                    </a:moveTo>
                    <a:lnTo>
                      <a:pt x="822845" y="993584"/>
                    </a:lnTo>
                    <a:cubicBezTo>
                      <a:pt x="822845" y="1020380"/>
                      <a:pt x="812200" y="1046079"/>
                      <a:pt x="793252" y="1065027"/>
                    </a:cubicBezTo>
                    <a:cubicBezTo>
                      <a:pt x="774304" y="1083975"/>
                      <a:pt x="748605" y="1094619"/>
                      <a:pt x="721809" y="1094619"/>
                    </a:cubicBezTo>
                    <a:lnTo>
                      <a:pt x="101036" y="1094619"/>
                    </a:lnTo>
                    <a:cubicBezTo>
                      <a:pt x="74239" y="1094619"/>
                      <a:pt x="48540" y="1083975"/>
                      <a:pt x="29593" y="1065027"/>
                    </a:cubicBezTo>
                    <a:cubicBezTo>
                      <a:pt x="10645" y="1046079"/>
                      <a:pt x="0" y="1020380"/>
                      <a:pt x="0" y="993584"/>
                    </a:cubicBezTo>
                    <a:lnTo>
                      <a:pt x="0" y="101036"/>
                    </a:lnTo>
                    <a:cubicBezTo>
                      <a:pt x="0" y="74239"/>
                      <a:pt x="10645" y="48540"/>
                      <a:pt x="29593" y="29593"/>
                    </a:cubicBezTo>
                    <a:cubicBezTo>
                      <a:pt x="48540" y="10645"/>
                      <a:pt x="74239" y="0"/>
                      <a:pt x="101036" y="0"/>
                    </a:cubicBezTo>
                    <a:lnTo>
                      <a:pt x="721809" y="0"/>
                    </a:lnTo>
                    <a:cubicBezTo>
                      <a:pt x="777610" y="0"/>
                      <a:pt x="822845" y="45235"/>
                      <a:pt x="822845" y="101036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CDFFD8">
                      <a:alpha val="100000"/>
                    </a:srgbClr>
                  </a:gs>
                  <a:gs pos="100000">
                    <a:srgbClr val="94B9FF">
                      <a:alpha val="100000"/>
                    </a:srgbClr>
                  </a:gs>
                </a:gsLst>
                <a:lin ang="0"/>
              </a:gradFill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8" name="TextBox 8"/>
              <p:cNvSpPr txBox="1"/>
              <p:nvPr/>
            </p:nvSpPr>
            <p:spPr>
              <a:xfrm>
                <a:off x="0" y="-57150"/>
                <a:ext cx="822845" cy="1151769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2367"/>
                  </a:lnSpc>
                </a:pPr>
                <a:endParaRPr/>
              </a:p>
            </p:txBody>
          </p:sp>
        </p:grpSp>
        <p:grpSp>
          <p:nvGrpSpPr>
            <p:cNvPr id="9" name="Group 9"/>
            <p:cNvGrpSpPr/>
            <p:nvPr/>
          </p:nvGrpSpPr>
          <p:grpSpPr>
            <a:xfrm>
              <a:off x="630852" y="676626"/>
              <a:ext cx="10161813" cy="13509022"/>
              <a:chOff x="0" y="0"/>
              <a:chExt cx="1057666" cy="1406052"/>
            </a:xfrm>
          </p:grpSpPr>
          <p:sp>
            <p:nvSpPr>
              <p:cNvPr id="10" name="Freeform 10"/>
              <p:cNvSpPr/>
              <p:nvPr/>
            </p:nvSpPr>
            <p:spPr>
              <a:xfrm>
                <a:off x="0" y="0"/>
                <a:ext cx="1057666" cy="1406052"/>
              </a:xfrm>
              <a:custGeom>
                <a:avLst/>
                <a:gdLst/>
                <a:ahLst/>
                <a:cxnLst/>
                <a:rect l="l" t="t" r="r" b="b"/>
                <a:pathLst>
                  <a:path w="1057666" h="1406052">
                    <a:moveTo>
                      <a:pt x="100674" y="0"/>
                    </a:moveTo>
                    <a:lnTo>
                      <a:pt x="956992" y="0"/>
                    </a:lnTo>
                    <a:cubicBezTo>
                      <a:pt x="983693" y="0"/>
                      <a:pt x="1009299" y="10607"/>
                      <a:pt x="1028179" y="29487"/>
                    </a:cubicBezTo>
                    <a:cubicBezTo>
                      <a:pt x="1047059" y="48367"/>
                      <a:pt x="1057666" y="73973"/>
                      <a:pt x="1057666" y="100674"/>
                    </a:cubicBezTo>
                    <a:lnTo>
                      <a:pt x="1057666" y="1305378"/>
                    </a:lnTo>
                    <a:cubicBezTo>
                      <a:pt x="1057666" y="1360979"/>
                      <a:pt x="1012593" y="1406052"/>
                      <a:pt x="956992" y="1406052"/>
                    </a:cubicBezTo>
                    <a:lnTo>
                      <a:pt x="100674" y="1406052"/>
                    </a:lnTo>
                    <a:cubicBezTo>
                      <a:pt x="45073" y="1406052"/>
                      <a:pt x="0" y="1360979"/>
                      <a:pt x="0" y="1305378"/>
                    </a:cubicBezTo>
                    <a:lnTo>
                      <a:pt x="0" y="100674"/>
                    </a:lnTo>
                    <a:cubicBezTo>
                      <a:pt x="0" y="45073"/>
                      <a:pt x="45073" y="0"/>
                      <a:pt x="100674" y="0"/>
                    </a:cubicBezTo>
                    <a:close/>
                  </a:path>
                </a:pathLst>
              </a:custGeom>
              <a:ln w="27030" cap="rnd">
                <a:solidFill>
                  <a:srgbClr val="000000"/>
                </a:solidFill>
                <a:prstDash val="solid"/>
                <a:round/>
              </a:ln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11" name="TextBox 11"/>
              <p:cNvSpPr txBox="1"/>
              <p:nvPr/>
            </p:nvSpPr>
            <p:spPr>
              <a:xfrm>
                <a:off x="0" y="-104775"/>
                <a:ext cx="1057666" cy="1510827"/>
              </a:xfrm>
              <a:prstGeom prst="rect">
                <a:avLst/>
              </a:prstGeom>
            </p:spPr>
            <p:txBody>
              <a:bodyPr lIns="37564" tIns="37564" rIns="37564" bIns="37564" rtlCol="0" anchor="ctr"/>
              <a:lstStyle/>
              <a:p>
                <a:pPr algn="ctr">
                  <a:lnSpc>
                    <a:spcPts val="4767"/>
                  </a:lnSpc>
                </a:pPr>
                <a:endParaRPr/>
              </a:p>
            </p:txBody>
          </p:sp>
        </p:grpSp>
        <p:grpSp>
          <p:nvGrpSpPr>
            <p:cNvPr id="12" name="Group 12"/>
            <p:cNvGrpSpPr/>
            <p:nvPr/>
          </p:nvGrpSpPr>
          <p:grpSpPr>
            <a:xfrm>
              <a:off x="5301078" y="14351182"/>
              <a:ext cx="784980" cy="650789"/>
              <a:chOff x="0" y="0"/>
              <a:chExt cx="120831" cy="100175"/>
            </a:xfrm>
          </p:grpSpPr>
          <p:sp>
            <p:nvSpPr>
              <p:cNvPr id="13" name="Freeform 13"/>
              <p:cNvSpPr/>
              <p:nvPr/>
            </p:nvSpPr>
            <p:spPr>
              <a:xfrm>
                <a:off x="0" y="0"/>
                <a:ext cx="120831" cy="100175"/>
              </a:xfrm>
              <a:custGeom>
                <a:avLst/>
                <a:gdLst/>
                <a:ahLst/>
                <a:cxnLst/>
                <a:rect l="l" t="t" r="r" b="b"/>
                <a:pathLst>
                  <a:path w="120831" h="100175">
                    <a:moveTo>
                      <a:pt x="50087" y="0"/>
                    </a:moveTo>
                    <a:lnTo>
                      <a:pt x="70743" y="0"/>
                    </a:lnTo>
                    <a:cubicBezTo>
                      <a:pt x="84027" y="0"/>
                      <a:pt x="96767" y="5277"/>
                      <a:pt x="106160" y="14670"/>
                    </a:cubicBezTo>
                    <a:cubicBezTo>
                      <a:pt x="115554" y="24064"/>
                      <a:pt x="120831" y="36803"/>
                      <a:pt x="120831" y="50087"/>
                    </a:cubicBezTo>
                    <a:lnTo>
                      <a:pt x="120831" y="50087"/>
                    </a:lnTo>
                    <a:cubicBezTo>
                      <a:pt x="120831" y="77750"/>
                      <a:pt x="98406" y="100175"/>
                      <a:pt x="70743" y="100175"/>
                    </a:cubicBezTo>
                    <a:lnTo>
                      <a:pt x="50087" y="100175"/>
                    </a:lnTo>
                    <a:cubicBezTo>
                      <a:pt x="36803" y="100175"/>
                      <a:pt x="24064" y="94898"/>
                      <a:pt x="14670" y="85505"/>
                    </a:cubicBezTo>
                    <a:cubicBezTo>
                      <a:pt x="5277" y="76111"/>
                      <a:pt x="0" y="63371"/>
                      <a:pt x="0" y="50087"/>
                    </a:cubicBezTo>
                    <a:lnTo>
                      <a:pt x="0" y="50087"/>
                    </a:lnTo>
                    <a:cubicBezTo>
                      <a:pt x="0" y="36803"/>
                      <a:pt x="5277" y="24064"/>
                      <a:pt x="14670" y="14670"/>
                    </a:cubicBezTo>
                    <a:cubicBezTo>
                      <a:pt x="24064" y="5277"/>
                      <a:pt x="36803" y="0"/>
                      <a:pt x="50087" y="0"/>
                    </a:cubicBezTo>
                    <a:close/>
                  </a:path>
                </a:pathLst>
              </a:custGeom>
              <a:solidFill>
                <a:srgbClr val="535353"/>
              </a:solidFill>
              <a:ln w="27030" cap="sq">
                <a:solidFill>
                  <a:srgbClr val="B4B4B4"/>
                </a:solidFill>
                <a:prstDash val="solid"/>
                <a:miter/>
              </a:ln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14" name="TextBox 14"/>
              <p:cNvSpPr txBox="1"/>
              <p:nvPr/>
            </p:nvSpPr>
            <p:spPr>
              <a:xfrm>
                <a:off x="0" y="-57150"/>
                <a:ext cx="120831" cy="157325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2367"/>
                  </a:lnSpc>
                </a:pPr>
                <a:endParaRPr/>
              </a:p>
            </p:txBody>
          </p:sp>
        </p:grpSp>
      </p:grpSp>
      <p:sp>
        <p:nvSpPr>
          <p:cNvPr id="15" name="TextBox 15"/>
          <p:cNvSpPr txBox="1"/>
          <p:nvPr/>
        </p:nvSpPr>
        <p:spPr>
          <a:xfrm rot="-5400000">
            <a:off x="2427386" y="9329538"/>
            <a:ext cx="6479966" cy="240570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9535"/>
              </a:lnSpc>
            </a:pPr>
            <a:r>
              <a:rPr lang="en-US" sz="6810" b="1">
                <a:solidFill>
                  <a:srgbClr val="000000"/>
                </a:solidFill>
                <a:latin typeface="Poppins Bold"/>
                <a:ea typeface="Poppins Bold"/>
                <a:cs typeface="Poppins Bold"/>
                <a:sym typeface="Poppins Bold"/>
              </a:rPr>
              <a:t>nicht essen und trinken</a:t>
            </a:r>
          </a:p>
        </p:txBody>
      </p:sp>
      <p:sp>
        <p:nvSpPr>
          <p:cNvPr id="16" name="Freeform 16"/>
          <p:cNvSpPr/>
          <p:nvPr/>
        </p:nvSpPr>
        <p:spPr>
          <a:xfrm rot="-5400000">
            <a:off x="7858983" y="8742155"/>
            <a:ext cx="3899690" cy="3899690"/>
          </a:xfrm>
          <a:custGeom>
            <a:avLst/>
            <a:gdLst/>
            <a:ahLst/>
            <a:cxnLst/>
            <a:rect l="l" t="t" r="r" b="b"/>
            <a:pathLst>
              <a:path w="3899690" h="3899690">
                <a:moveTo>
                  <a:pt x="0" y="0"/>
                </a:moveTo>
                <a:lnTo>
                  <a:pt x="3899690" y="0"/>
                </a:lnTo>
                <a:lnTo>
                  <a:pt x="3899690" y="3899690"/>
                </a:lnTo>
                <a:lnTo>
                  <a:pt x="0" y="389969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de-DE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29</Words>
  <Application>Microsoft Macintosh PowerPoint</Application>
  <PresentationFormat>Benutzerdefiniert</PresentationFormat>
  <Paragraphs>9</Paragraphs>
  <Slides>8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8</vt:i4>
      </vt:variant>
    </vt:vector>
  </HeadingPairs>
  <TitlesOfParts>
    <vt:vector size="12" baseType="lpstr">
      <vt:lpstr>Arial</vt:lpstr>
      <vt:lpstr>Poppins Bold</vt:lpstr>
      <vt:lpstr>Calibri</vt:lpstr>
      <vt:lpstr>Office Theme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 Aushangmaterial Tablet-Regeln</dc:title>
  <cp:lastModifiedBy>Marion Weigelt</cp:lastModifiedBy>
  <cp:revision>1</cp:revision>
  <dcterms:created xsi:type="dcterms:W3CDTF">2006-08-16T00:00:00Z</dcterms:created>
  <dcterms:modified xsi:type="dcterms:W3CDTF">2026-03-06T10:14:06Z</dcterms:modified>
  <dc:identifier>DAG6j8l3iW4</dc:identifier>
</cp:coreProperties>
</file>