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xend Deca" panose="020B0604020202020204" charset="0"/>
      <p:regular r:id="rId7"/>
    </p:embeddedFont>
    <p:embeddedFont>
      <p:font typeface="Poppins" panose="020B0604020202020204" charset="0"/>
      <p:regular r:id="rId8"/>
    </p:embeddedFont>
    <p:embeddedFont>
      <p:font typeface="Poppin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9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67083" y="4468455"/>
            <a:ext cx="1569364" cy="1569364"/>
          </a:xfrm>
          <a:custGeom>
            <a:avLst/>
            <a:gdLst/>
            <a:ahLst/>
            <a:cxnLst/>
            <a:rect l="l" t="t" r="r" b="b"/>
            <a:pathLst>
              <a:path w="1569364" h="1569364">
                <a:moveTo>
                  <a:pt x="0" y="0"/>
                </a:moveTo>
                <a:lnTo>
                  <a:pt x="1569364" y="0"/>
                </a:lnTo>
                <a:lnTo>
                  <a:pt x="1569364" y="1569364"/>
                </a:lnTo>
                <a:lnTo>
                  <a:pt x="0" y="1569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348" y="501217"/>
            <a:ext cx="6791846" cy="9591363"/>
            <a:chOff x="0" y="0"/>
            <a:chExt cx="2434044" cy="3437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4044" cy="3437328"/>
            </a:xfrm>
            <a:custGeom>
              <a:avLst/>
              <a:gdLst/>
              <a:ahLst/>
              <a:cxnLst/>
              <a:rect l="l" t="t" r="r" b="b"/>
              <a:pathLst>
                <a:path w="2434044" h="3437328">
                  <a:moveTo>
                    <a:pt x="22798" y="0"/>
                  </a:moveTo>
                  <a:lnTo>
                    <a:pt x="2411247" y="0"/>
                  </a:lnTo>
                  <a:cubicBezTo>
                    <a:pt x="2417293" y="0"/>
                    <a:pt x="2423092" y="2402"/>
                    <a:pt x="2427367" y="6677"/>
                  </a:cubicBezTo>
                  <a:cubicBezTo>
                    <a:pt x="2431642" y="10953"/>
                    <a:pt x="2434044" y="16751"/>
                    <a:pt x="2434044" y="22798"/>
                  </a:cubicBezTo>
                  <a:lnTo>
                    <a:pt x="2434044" y="3414530"/>
                  </a:lnTo>
                  <a:cubicBezTo>
                    <a:pt x="2434044" y="3420577"/>
                    <a:pt x="2431642" y="3426375"/>
                    <a:pt x="2427367" y="3430651"/>
                  </a:cubicBezTo>
                  <a:cubicBezTo>
                    <a:pt x="2423092" y="3434926"/>
                    <a:pt x="2417293" y="3437328"/>
                    <a:pt x="2411247" y="3437328"/>
                  </a:cubicBezTo>
                  <a:lnTo>
                    <a:pt x="22798" y="3437328"/>
                  </a:lnTo>
                  <a:cubicBezTo>
                    <a:pt x="16751" y="3437328"/>
                    <a:pt x="10953" y="3434926"/>
                    <a:pt x="6677" y="3430651"/>
                  </a:cubicBezTo>
                  <a:cubicBezTo>
                    <a:pt x="2402" y="3426375"/>
                    <a:pt x="0" y="3420577"/>
                    <a:pt x="0" y="3414530"/>
                  </a:cubicBezTo>
                  <a:lnTo>
                    <a:pt x="0" y="22798"/>
                  </a:lnTo>
                  <a:cubicBezTo>
                    <a:pt x="0" y="16751"/>
                    <a:pt x="2402" y="10953"/>
                    <a:pt x="6677" y="6677"/>
                  </a:cubicBezTo>
                  <a:cubicBezTo>
                    <a:pt x="10953" y="2402"/>
                    <a:pt x="16751" y="0"/>
                    <a:pt x="2279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34044" cy="34659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3355" y="502875"/>
            <a:ext cx="6781089" cy="1706567"/>
            <a:chOff x="0" y="0"/>
            <a:chExt cx="2439035" cy="6138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9035" cy="613821"/>
            </a:xfrm>
            <a:custGeom>
              <a:avLst/>
              <a:gdLst/>
              <a:ahLst/>
              <a:cxnLst/>
              <a:rect l="l" t="t" r="r" b="b"/>
              <a:pathLst>
                <a:path w="2439035" h="613821">
                  <a:moveTo>
                    <a:pt x="22834" y="0"/>
                  </a:moveTo>
                  <a:lnTo>
                    <a:pt x="2416201" y="0"/>
                  </a:lnTo>
                  <a:cubicBezTo>
                    <a:pt x="2422257" y="0"/>
                    <a:pt x="2428065" y="2406"/>
                    <a:pt x="2432347" y="6688"/>
                  </a:cubicBezTo>
                  <a:cubicBezTo>
                    <a:pt x="2436630" y="10970"/>
                    <a:pt x="2439035" y="16778"/>
                    <a:pt x="2439035" y="22834"/>
                  </a:cubicBezTo>
                  <a:lnTo>
                    <a:pt x="2439035" y="590988"/>
                  </a:lnTo>
                  <a:cubicBezTo>
                    <a:pt x="2439035" y="597043"/>
                    <a:pt x="2436630" y="602851"/>
                    <a:pt x="2432347" y="607134"/>
                  </a:cubicBezTo>
                  <a:cubicBezTo>
                    <a:pt x="2428065" y="611416"/>
                    <a:pt x="2422257" y="613821"/>
                    <a:pt x="2416201" y="613821"/>
                  </a:cubicBezTo>
                  <a:lnTo>
                    <a:pt x="22834" y="613821"/>
                  </a:lnTo>
                  <a:cubicBezTo>
                    <a:pt x="16778" y="613821"/>
                    <a:pt x="10970" y="611416"/>
                    <a:pt x="6688" y="607134"/>
                  </a:cubicBezTo>
                  <a:cubicBezTo>
                    <a:pt x="2406" y="602851"/>
                    <a:pt x="0" y="597043"/>
                    <a:pt x="0" y="590988"/>
                  </a:cubicBezTo>
                  <a:lnTo>
                    <a:pt x="0" y="22834"/>
                  </a:lnTo>
                  <a:cubicBezTo>
                    <a:pt x="0" y="16778"/>
                    <a:pt x="2406" y="10970"/>
                    <a:pt x="6688" y="6688"/>
                  </a:cubicBezTo>
                  <a:cubicBezTo>
                    <a:pt x="10970" y="2406"/>
                    <a:pt x="16778" y="0"/>
                    <a:pt x="228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39035" cy="642396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9845" y="1801325"/>
            <a:ext cx="6771143" cy="773786"/>
            <a:chOff x="0" y="0"/>
            <a:chExt cx="2435458" cy="2783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5458" cy="278317"/>
            </a:xfrm>
            <a:custGeom>
              <a:avLst/>
              <a:gdLst/>
              <a:ahLst/>
              <a:cxnLst/>
              <a:rect l="l" t="t" r="r" b="b"/>
              <a:pathLst>
                <a:path w="2435458" h="278317">
                  <a:moveTo>
                    <a:pt x="0" y="0"/>
                  </a:moveTo>
                  <a:lnTo>
                    <a:pt x="2435458" y="0"/>
                  </a:lnTo>
                  <a:lnTo>
                    <a:pt x="2435458" y="278317"/>
                  </a:lnTo>
                  <a:lnTo>
                    <a:pt x="0" y="2783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35458" cy="306892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51008" y="846602"/>
            <a:ext cx="4171988" cy="43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3"/>
              </a:lnSpc>
            </a:pPr>
            <a:r>
              <a:rPr lang="en-US" sz="278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Tablet-Regeln</a:t>
            </a:r>
          </a:p>
        </p:txBody>
      </p:sp>
      <p:sp>
        <p:nvSpPr>
          <p:cNvPr id="13" name="Freeform 13"/>
          <p:cNvSpPr/>
          <p:nvPr/>
        </p:nvSpPr>
        <p:spPr>
          <a:xfrm>
            <a:off x="335972" y="10206741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13878" y="3319633"/>
            <a:ext cx="1351579" cy="1062679"/>
            <a:chOff x="0" y="0"/>
            <a:chExt cx="1802105" cy="1416905"/>
          </a:xfrm>
        </p:grpSpPr>
        <p:sp>
          <p:nvSpPr>
            <p:cNvPr id="15" name="Freeform 15"/>
            <p:cNvSpPr/>
            <p:nvPr/>
          </p:nvSpPr>
          <p:spPr>
            <a:xfrm rot="5400000">
              <a:off x="192600" y="-19260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 rot="-5400000">
              <a:off x="362347" y="-52982"/>
              <a:ext cx="1094078" cy="1541794"/>
              <a:chOff x="0" y="0"/>
              <a:chExt cx="981637" cy="138334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81637" cy="1383340"/>
              </a:xfrm>
              <a:custGeom>
                <a:avLst/>
                <a:gdLst/>
                <a:ahLst/>
                <a:cxnLst/>
                <a:rect l="l" t="t" r="r" b="b"/>
                <a:pathLst>
                  <a:path w="981637" h="1383340">
                    <a:moveTo>
                      <a:pt x="94349" y="0"/>
                    </a:moveTo>
                    <a:lnTo>
                      <a:pt x="887287" y="0"/>
                    </a:lnTo>
                    <a:cubicBezTo>
                      <a:pt x="912310" y="0"/>
                      <a:pt x="936308" y="9940"/>
                      <a:pt x="954002" y="27634"/>
                    </a:cubicBezTo>
                    <a:cubicBezTo>
                      <a:pt x="971696" y="45328"/>
                      <a:pt x="981637" y="69326"/>
                      <a:pt x="981637" y="94349"/>
                    </a:cubicBezTo>
                    <a:lnTo>
                      <a:pt x="981637" y="1288991"/>
                    </a:lnTo>
                    <a:cubicBezTo>
                      <a:pt x="981637" y="1314013"/>
                      <a:pt x="971696" y="1338012"/>
                      <a:pt x="954002" y="1355706"/>
                    </a:cubicBezTo>
                    <a:cubicBezTo>
                      <a:pt x="936308" y="1373400"/>
                      <a:pt x="912310" y="1383340"/>
                      <a:pt x="887287" y="1383340"/>
                    </a:cubicBezTo>
                    <a:lnTo>
                      <a:pt x="94349" y="1383340"/>
                    </a:lnTo>
                    <a:cubicBezTo>
                      <a:pt x="69326" y="1383340"/>
                      <a:pt x="45328" y="1373400"/>
                      <a:pt x="27634" y="1355706"/>
                    </a:cubicBezTo>
                    <a:cubicBezTo>
                      <a:pt x="9940" y="1338012"/>
                      <a:pt x="0" y="1314013"/>
                      <a:pt x="0" y="1288991"/>
                    </a:cubicBezTo>
                    <a:lnTo>
                      <a:pt x="0" y="94349"/>
                    </a:lnTo>
                    <a:cubicBezTo>
                      <a:pt x="0" y="69326"/>
                      <a:pt x="9940" y="45328"/>
                      <a:pt x="27634" y="27634"/>
                    </a:cubicBezTo>
                    <a:cubicBezTo>
                      <a:pt x="45328" y="9940"/>
                      <a:pt x="69326" y="0"/>
                      <a:pt x="94349" y="0"/>
                    </a:cubicBezTo>
                    <a:close/>
                  </a:path>
                </a:pathLst>
              </a:custGeom>
              <a:solidFill>
                <a:srgbClr val="ADE4E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981637" cy="1411915"/>
              </a:xfrm>
              <a:prstGeom prst="rect">
                <a:avLst/>
              </a:prstGeom>
            </p:spPr>
            <p:txBody>
              <a:bodyPr lIns="15218" tIns="15218" rIns="15218" bIns="1521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57645" y="307979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Passwort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 ich ...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13091" y="5562818"/>
            <a:ext cx="1351579" cy="1062679"/>
            <a:chOff x="0" y="0"/>
            <a:chExt cx="1802105" cy="1416905"/>
          </a:xfrm>
        </p:grpSpPr>
        <p:sp>
          <p:nvSpPr>
            <p:cNvPr id="21" name="Freeform 21"/>
            <p:cNvSpPr/>
            <p:nvPr/>
          </p:nvSpPr>
          <p:spPr>
            <a:xfrm rot="5400000">
              <a:off x="192600" y="-19260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22" name="Group 22"/>
            <p:cNvGrpSpPr/>
            <p:nvPr/>
          </p:nvGrpSpPr>
          <p:grpSpPr>
            <a:xfrm rot="-5400000">
              <a:off x="346422" y="-42206"/>
              <a:ext cx="1126093" cy="1524242"/>
              <a:chOff x="0" y="0"/>
              <a:chExt cx="1010362" cy="136759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010362" cy="1367592"/>
              </a:xfrm>
              <a:custGeom>
                <a:avLst/>
                <a:gdLst/>
                <a:ahLst/>
                <a:cxnLst/>
                <a:rect l="l" t="t" r="r" b="b"/>
                <a:pathLst>
                  <a:path w="1010362" h="1367592">
                    <a:moveTo>
                      <a:pt x="91667" y="0"/>
                    </a:moveTo>
                    <a:lnTo>
                      <a:pt x="918695" y="0"/>
                    </a:lnTo>
                    <a:cubicBezTo>
                      <a:pt x="943006" y="0"/>
                      <a:pt x="966322" y="9658"/>
                      <a:pt x="983513" y="26849"/>
                    </a:cubicBezTo>
                    <a:cubicBezTo>
                      <a:pt x="1000704" y="44040"/>
                      <a:pt x="1010362" y="67355"/>
                      <a:pt x="1010362" y="91667"/>
                    </a:cubicBezTo>
                    <a:lnTo>
                      <a:pt x="1010362" y="1275925"/>
                    </a:lnTo>
                    <a:cubicBezTo>
                      <a:pt x="1010362" y="1300237"/>
                      <a:pt x="1000704" y="1323552"/>
                      <a:pt x="983513" y="1340743"/>
                    </a:cubicBezTo>
                    <a:cubicBezTo>
                      <a:pt x="966322" y="1357934"/>
                      <a:pt x="943006" y="1367592"/>
                      <a:pt x="918695" y="1367592"/>
                    </a:cubicBezTo>
                    <a:lnTo>
                      <a:pt x="91667" y="1367592"/>
                    </a:lnTo>
                    <a:cubicBezTo>
                      <a:pt x="67355" y="1367592"/>
                      <a:pt x="44040" y="1357934"/>
                      <a:pt x="26849" y="1340743"/>
                    </a:cubicBezTo>
                    <a:cubicBezTo>
                      <a:pt x="9658" y="1323552"/>
                      <a:pt x="0" y="1300237"/>
                      <a:pt x="0" y="1275925"/>
                    </a:cubicBezTo>
                    <a:lnTo>
                      <a:pt x="0" y="91667"/>
                    </a:lnTo>
                    <a:cubicBezTo>
                      <a:pt x="0" y="67355"/>
                      <a:pt x="9658" y="44040"/>
                      <a:pt x="26849" y="26849"/>
                    </a:cubicBezTo>
                    <a:cubicBezTo>
                      <a:pt x="44040" y="9658"/>
                      <a:pt x="67355" y="0"/>
                      <a:pt x="91667" y="0"/>
                    </a:cubicBezTo>
                    <a:close/>
                  </a:path>
                </a:pathLst>
              </a:custGeom>
              <a:solidFill>
                <a:srgbClr val="FDF18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1010362" cy="1396167"/>
              </a:xfrm>
              <a:prstGeom prst="rect">
                <a:avLst/>
              </a:prstGeom>
            </p:spPr>
            <p:txBody>
              <a:bodyPr lIns="15218" tIns="15218" rIns="15218" bIns="1521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79766" y="415891"/>
              <a:ext cx="1503482" cy="508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darf nur die Apps öffnen, ...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0679" y="8355204"/>
            <a:ext cx="1351579" cy="1062679"/>
            <a:chOff x="0" y="0"/>
            <a:chExt cx="1802105" cy="1416905"/>
          </a:xfrm>
        </p:grpSpPr>
        <p:sp>
          <p:nvSpPr>
            <p:cNvPr id="27" name="Freeform 27"/>
            <p:cNvSpPr/>
            <p:nvPr/>
          </p:nvSpPr>
          <p:spPr>
            <a:xfrm rot="5400000">
              <a:off x="192600" y="-19260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28" name="Group 28"/>
            <p:cNvGrpSpPr/>
            <p:nvPr/>
          </p:nvGrpSpPr>
          <p:grpSpPr>
            <a:xfrm rot="-5400000">
              <a:off x="327352" y="-35354"/>
              <a:ext cx="1178816" cy="1496006"/>
              <a:chOff x="0" y="0"/>
              <a:chExt cx="1057666" cy="134225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057666" cy="1342258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342258">
                    <a:moveTo>
                      <a:pt x="87567" y="0"/>
                    </a:moveTo>
                    <a:lnTo>
                      <a:pt x="970099" y="0"/>
                    </a:lnTo>
                    <a:cubicBezTo>
                      <a:pt x="1018461" y="0"/>
                      <a:pt x="1057666" y="39205"/>
                      <a:pt x="1057666" y="87567"/>
                    </a:cubicBezTo>
                    <a:lnTo>
                      <a:pt x="1057666" y="1254690"/>
                    </a:lnTo>
                    <a:cubicBezTo>
                      <a:pt x="1057666" y="1303053"/>
                      <a:pt x="1018461" y="1342258"/>
                      <a:pt x="970099" y="1342258"/>
                    </a:cubicBezTo>
                    <a:lnTo>
                      <a:pt x="87567" y="1342258"/>
                    </a:lnTo>
                    <a:cubicBezTo>
                      <a:pt x="39205" y="1342258"/>
                      <a:pt x="0" y="1303053"/>
                      <a:pt x="0" y="1254690"/>
                    </a:cubicBezTo>
                    <a:lnTo>
                      <a:pt x="0" y="87567"/>
                    </a:lnTo>
                    <a:cubicBezTo>
                      <a:pt x="0" y="39205"/>
                      <a:pt x="39205" y="0"/>
                      <a:pt x="87567" y="0"/>
                    </a:cubicBezTo>
                    <a:close/>
                  </a:path>
                </a:pathLst>
              </a:custGeom>
              <a:solidFill>
                <a:srgbClr val="F6525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1057666" cy="1370833"/>
              </a:xfrm>
              <a:prstGeom prst="rect">
                <a:avLst/>
              </a:prstGeom>
            </p:spPr>
            <p:txBody>
              <a:bodyPr lIns="15218" tIns="15218" rIns="15218" bIns="1521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99547" y="180979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passe gut auf 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auf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 ...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02769" y="7070248"/>
            <a:ext cx="1351579" cy="1062679"/>
            <a:chOff x="0" y="0"/>
            <a:chExt cx="1802105" cy="1416905"/>
          </a:xfrm>
        </p:grpSpPr>
        <p:sp>
          <p:nvSpPr>
            <p:cNvPr id="33" name="Freeform 33"/>
            <p:cNvSpPr/>
            <p:nvPr/>
          </p:nvSpPr>
          <p:spPr>
            <a:xfrm rot="5400000">
              <a:off x="192600" y="-19260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34" name="Group 34"/>
            <p:cNvGrpSpPr/>
            <p:nvPr/>
          </p:nvGrpSpPr>
          <p:grpSpPr>
            <a:xfrm rot="-5400000">
              <a:off x="364396" y="-37886"/>
              <a:ext cx="1096246" cy="1486103"/>
              <a:chOff x="0" y="0"/>
              <a:chExt cx="983582" cy="133337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983582" cy="1333373"/>
              </a:xfrm>
              <a:custGeom>
                <a:avLst/>
                <a:gdLst/>
                <a:ahLst/>
                <a:cxnLst/>
                <a:rect l="l" t="t" r="r" b="b"/>
                <a:pathLst>
                  <a:path w="983582" h="1333373">
                    <a:moveTo>
                      <a:pt x="94163" y="0"/>
                    </a:moveTo>
                    <a:lnTo>
                      <a:pt x="889419" y="0"/>
                    </a:lnTo>
                    <a:cubicBezTo>
                      <a:pt x="914392" y="0"/>
                      <a:pt x="938343" y="9921"/>
                      <a:pt x="956002" y="27580"/>
                    </a:cubicBezTo>
                    <a:cubicBezTo>
                      <a:pt x="973661" y="45239"/>
                      <a:pt x="983582" y="69189"/>
                      <a:pt x="983582" y="94163"/>
                    </a:cubicBezTo>
                    <a:lnTo>
                      <a:pt x="983582" y="1239210"/>
                    </a:lnTo>
                    <a:cubicBezTo>
                      <a:pt x="983582" y="1264184"/>
                      <a:pt x="973661" y="1288134"/>
                      <a:pt x="956002" y="1305793"/>
                    </a:cubicBezTo>
                    <a:cubicBezTo>
                      <a:pt x="938343" y="1323452"/>
                      <a:pt x="914392" y="1333373"/>
                      <a:pt x="889419" y="1333373"/>
                    </a:cubicBezTo>
                    <a:lnTo>
                      <a:pt x="94163" y="1333373"/>
                    </a:lnTo>
                    <a:cubicBezTo>
                      <a:pt x="69189" y="1333373"/>
                      <a:pt x="45239" y="1323452"/>
                      <a:pt x="27580" y="1305793"/>
                    </a:cubicBezTo>
                    <a:cubicBezTo>
                      <a:pt x="9921" y="1288134"/>
                      <a:pt x="0" y="1264184"/>
                      <a:pt x="0" y="1239210"/>
                    </a:cubicBezTo>
                    <a:lnTo>
                      <a:pt x="0" y="94163"/>
                    </a:lnTo>
                    <a:cubicBezTo>
                      <a:pt x="0" y="69189"/>
                      <a:pt x="9921" y="45239"/>
                      <a:pt x="27580" y="27580"/>
                    </a:cubicBezTo>
                    <a:cubicBezTo>
                      <a:pt x="45239" y="9921"/>
                      <a:pt x="69189" y="0"/>
                      <a:pt x="94163" y="0"/>
                    </a:cubicBezTo>
                    <a:close/>
                  </a:path>
                </a:pathLst>
              </a:custGeom>
              <a:solidFill>
                <a:srgbClr val="FAAE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983582" cy="1361948"/>
              </a:xfrm>
              <a:prstGeom prst="rect">
                <a:avLst/>
              </a:prstGeom>
            </p:spPr>
            <p:txBody>
              <a:bodyPr lIns="15218" tIns="15218" rIns="15218" bIns="1521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38986" y="162903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Bei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Problemen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Warnungen ...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852465" y="7120468"/>
            <a:ext cx="1351579" cy="1062679"/>
            <a:chOff x="0" y="0"/>
            <a:chExt cx="1802105" cy="1416905"/>
          </a:xfrm>
        </p:grpSpPr>
        <p:sp>
          <p:nvSpPr>
            <p:cNvPr id="39" name="Freeform 39"/>
            <p:cNvSpPr/>
            <p:nvPr/>
          </p:nvSpPr>
          <p:spPr>
            <a:xfrm rot="5400000">
              <a:off x="192600" y="-19260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40" name="Group 40"/>
            <p:cNvGrpSpPr/>
            <p:nvPr/>
          </p:nvGrpSpPr>
          <p:grpSpPr>
            <a:xfrm rot="-5400000">
              <a:off x="353225" y="-64736"/>
              <a:ext cx="1136638" cy="1536223"/>
              <a:chOff x="0" y="0"/>
              <a:chExt cx="1019823" cy="1378342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19823" cy="1378342"/>
              </a:xfrm>
              <a:custGeom>
                <a:avLst/>
                <a:gdLst/>
                <a:ahLst/>
                <a:cxnLst/>
                <a:rect l="l" t="t" r="r" b="b"/>
                <a:pathLst>
                  <a:path w="1019823" h="1378342">
                    <a:moveTo>
                      <a:pt x="90817" y="0"/>
                    </a:moveTo>
                    <a:lnTo>
                      <a:pt x="929006" y="0"/>
                    </a:lnTo>
                    <a:cubicBezTo>
                      <a:pt x="979163" y="0"/>
                      <a:pt x="1019823" y="40660"/>
                      <a:pt x="1019823" y="90817"/>
                    </a:cubicBezTo>
                    <a:lnTo>
                      <a:pt x="1019823" y="1287525"/>
                    </a:lnTo>
                    <a:cubicBezTo>
                      <a:pt x="1019823" y="1311611"/>
                      <a:pt x="1010255" y="1334711"/>
                      <a:pt x="993223" y="1351742"/>
                    </a:cubicBezTo>
                    <a:cubicBezTo>
                      <a:pt x="976192" y="1368774"/>
                      <a:pt x="953092" y="1378342"/>
                      <a:pt x="929006" y="1378342"/>
                    </a:cubicBezTo>
                    <a:lnTo>
                      <a:pt x="90817" y="1378342"/>
                    </a:lnTo>
                    <a:cubicBezTo>
                      <a:pt x="66731" y="1378342"/>
                      <a:pt x="43631" y="1368774"/>
                      <a:pt x="26600" y="1351742"/>
                    </a:cubicBezTo>
                    <a:cubicBezTo>
                      <a:pt x="9568" y="1334711"/>
                      <a:pt x="0" y="1311611"/>
                      <a:pt x="0" y="1287525"/>
                    </a:cubicBezTo>
                    <a:lnTo>
                      <a:pt x="0" y="90817"/>
                    </a:lnTo>
                    <a:cubicBezTo>
                      <a:pt x="0" y="66731"/>
                      <a:pt x="9568" y="43631"/>
                      <a:pt x="26600" y="26600"/>
                    </a:cubicBezTo>
                    <a:cubicBezTo>
                      <a:pt x="43631" y="9568"/>
                      <a:pt x="66731" y="0"/>
                      <a:pt x="90817" y="0"/>
                    </a:cubicBezTo>
                    <a:close/>
                  </a:path>
                </a:pathLst>
              </a:custGeom>
              <a:solidFill>
                <a:srgbClr val="00BF6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019823" cy="1406917"/>
              </a:xfrm>
              <a:prstGeom prst="rect">
                <a:avLst/>
              </a:prstGeom>
            </p:spPr>
            <p:txBody>
              <a:bodyPr lIns="15218" tIns="15218" rIns="15218" bIns="1521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213365" y="247039"/>
              <a:ext cx="1349708" cy="900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2"/>
                </a:lnSpc>
              </a:pPr>
              <a:r>
                <a:rPr lang="en-US" sz="98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Fotos, Videos  und Audio-aufnahmen </a:t>
              </a:r>
            </a:p>
            <a:p>
              <a:pPr algn="ctr">
                <a:lnSpc>
                  <a:spcPts val="1382"/>
                </a:lnSpc>
              </a:pPr>
              <a:r>
                <a:rPr lang="en-US" sz="98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anderen ...</a:t>
              </a:r>
            </a:p>
          </p:txBody>
        </p:sp>
      </p:grpSp>
      <p:sp>
        <p:nvSpPr>
          <p:cNvPr id="44" name="Freeform 44"/>
          <p:cNvSpPr/>
          <p:nvPr/>
        </p:nvSpPr>
        <p:spPr>
          <a:xfrm>
            <a:off x="5072175" y="560804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487330" y="271109"/>
            <a:ext cx="1728870" cy="1516867"/>
            <a:chOff x="0" y="0"/>
            <a:chExt cx="2305160" cy="2022489"/>
          </a:xfrm>
        </p:grpSpPr>
        <p:sp>
          <p:nvSpPr>
            <p:cNvPr id="46" name="Freeform 46"/>
            <p:cNvSpPr/>
            <p:nvPr/>
          </p:nvSpPr>
          <p:spPr>
            <a:xfrm flipH="1">
              <a:off x="0" y="0"/>
              <a:ext cx="2305160" cy="2022489"/>
            </a:xfrm>
            <a:custGeom>
              <a:avLst/>
              <a:gdLst/>
              <a:ahLst/>
              <a:cxnLst/>
              <a:rect l="l" t="t" r="r" b="b"/>
              <a:pathLst>
                <a:path w="2305160" h="2022489">
                  <a:moveTo>
                    <a:pt x="2305160" y="0"/>
                  </a:moveTo>
                  <a:lnTo>
                    <a:pt x="0" y="0"/>
                  </a:lnTo>
                  <a:lnTo>
                    <a:pt x="0" y="2022489"/>
                  </a:lnTo>
                  <a:lnTo>
                    <a:pt x="2305160" y="2022489"/>
                  </a:lnTo>
                  <a:lnTo>
                    <a:pt x="230516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541478" y="257163"/>
              <a:ext cx="1366341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 cool! Schau mal, Tarek.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 arbeiten mit Tablets!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216200" y="3665038"/>
            <a:ext cx="1703562" cy="1679182"/>
            <a:chOff x="0" y="0"/>
            <a:chExt cx="2271416" cy="223890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271416" cy="2238909"/>
            </a:xfrm>
            <a:custGeom>
              <a:avLst/>
              <a:gdLst/>
              <a:ahLst/>
              <a:cxnLst/>
              <a:rect l="l" t="t" r="r" b="b"/>
              <a:pathLst>
                <a:path w="2271416" h="2238909">
                  <a:moveTo>
                    <a:pt x="0" y="0"/>
                  </a:moveTo>
                  <a:lnTo>
                    <a:pt x="2271416" y="0"/>
                  </a:lnTo>
                  <a:lnTo>
                    <a:pt x="2271416" y="2238909"/>
                  </a:lnTo>
                  <a:lnTo>
                    <a:pt x="0" y="2238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264531" y="446701"/>
              <a:ext cx="1658111" cy="155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Schwierige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Wörter, wie z.B. </a:t>
              </a:r>
              <a:r>
                <a:rPr lang="en-US" sz="9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Apps</a:t>
              </a: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werden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 in diesem Heft auf solchen Notizzetteln erklärt.</a:t>
              </a:r>
            </a:p>
            <a:p>
              <a:pPr algn="ctr">
                <a:lnSpc>
                  <a:spcPts val="1356"/>
                </a:lnSpc>
              </a:pPr>
              <a:endParaRPr lang="en-US" sz="9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1" name="Freeform 51"/>
          <p:cNvSpPr/>
          <p:nvPr/>
        </p:nvSpPr>
        <p:spPr>
          <a:xfrm>
            <a:off x="3034387" y="774232"/>
            <a:ext cx="905887" cy="1290540"/>
          </a:xfrm>
          <a:custGeom>
            <a:avLst/>
            <a:gdLst/>
            <a:ahLst/>
            <a:cxnLst/>
            <a:rect l="l" t="t" r="r" b="b"/>
            <a:pathLst>
              <a:path w="905887" h="1290540">
                <a:moveTo>
                  <a:pt x="0" y="0"/>
                </a:moveTo>
                <a:lnTo>
                  <a:pt x="905886" y="0"/>
                </a:lnTo>
                <a:lnTo>
                  <a:pt x="905886" y="1290540"/>
                </a:lnTo>
                <a:lnTo>
                  <a:pt x="0" y="12905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6386835" y="908024"/>
            <a:ext cx="905197" cy="1309707"/>
          </a:xfrm>
          <a:custGeom>
            <a:avLst/>
            <a:gdLst/>
            <a:ahLst/>
            <a:cxnLst/>
            <a:rect l="l" t="t" r="r" b="b"/>
            <a:pathLst>
              <a:path w="905197" h="1309707">
                <a:moveTo>
                  <a:pt x="0" y="0"/>
                </a:moveTo>
                <a:lnTo>
                  <a:pt x="905197" y="0"/>
                </a:lnTo>
                <a:lnTo>
                  <a:pt x="905197" y="1309707"/>
                </a:lnTo>
                <a:lnTo>
                  <a:pt x="0" y="13097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53" name="Group 53"/>
          <p:cNvGrpSpPr/>
          <p:nvPr/>
        </p:nvGrpSpPr>
        <p:grpSpPr>
          <a:xfrm>
            <a:off x="651008" y="2083822"/>
            <a:ext cx="6219979" cy="347676"/>
            <a:chOff x="0" y="0"/>
            <a:chExt cx="8293305" cy="463568"/>
          </a:xfrm>
        </p:grpSpPr>
        <p:sp>
          <p:nvSpPr>
            <p:cNvPr id="54" name="TextBox 54"/>
            <p:cNvSpPr txBox="1"/>
            <p:nvPr/>
          </p:nvSpPr>
          <p:spPr>
            <a:xfrm>
              <a:off x="626910" y="50810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Kennst du die wichtigsten Tablet-Regeln?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0" y="0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6" name="Freeform 56"/>
          <p:cNvSpPr/>
          <p:nvPr/>
        </p:nvSpPr>
        <p:spPr>
          <a:xfrm>
            <a:off x="663865" y="2538328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636699" y="4553762"/>
            <a:ext cx="1351579" cy="1062679"/>
            <a:chOff x="0" y="0"/>
            <a:chExt cx="1802105" cy="1416905"/>
          </a:xfrm>
        </p:grpSpPr>
        <p:sp>
          <p:nvSpPr>
            <p:cNvPr id="58" name="Freeform 58"/>
            <p:cNvSpPr/>
            <p:nvPr/>
          </p:nvSpPr>
          <p:spPr>
            <a:xfrm rot="5400000">
              <a:off x="192600" y="-19260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9" name="Group 59"/>
            <p:cNvGrpSpPr/>
            <p:nvPr/>
          </p:nvGrpSpPr>
          <p:grpSpPr>
            <a:xfrm rot="-5400000">
              <a:off x="338487" y="-65256"/>
              <a:ext cx="1125131" cy="1525264"/>
              <a:chOff x="0" y="0"/>
              <a:chExt cx="1009499" cy="136850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009499" cy="1368509"/>
              </a:xfrm>
              <a:custGeom>
                <a:avLst/>
                <a:gdLst/>
                <a:ahLst/>
                <a:cxnLst/>
                <a:rect l="l" t="t" r="r" b="b"/>
                <a:pathLst>
                  <a:path w="1009499" h="1368509">
                    <a:moveTo>
                      <a:pt x="91745" y="0"/>
                    </a:moveTo>
                    <a:lnTo>
                      <a:pt x="917753" y="0"/>
                    </a:lnTo>
                    <a:cubicBezTo>
                      <a:pt x="942086" y="0"/>
                      <a:pt x="965422" y="9666"/>
                      <a:pt x="982627" y="26872"/>
                    </a:cubicBezTo>
                    <a:cubicBezTo>
                      <a:pt x="999833" y="44077"/>
                      <a:pt x="1009499" y="67413"/>
                      <a:pt x="1009499" y="91745"/>
                    </a:cubicBezTo>
                    <a:lnTo>
                      <a:pt x="1009499" y="1276764"/>
                    </a:lnTo>
                    <a:cubicBezTo>
                      <a:pt x="1009499" y="1327433"/>
                      <a:pt x="968423" y="1368509"/>
                      <a:pt x="917753" y="1368509"/>
                    </a:cubicBezTo>
                    <a:lnTo>
                      <a:pt x="91745" y="1368509"/>
                    </a:lnTo>
                    <a:cubicBezTo>
                      <a:pt x="41076" y="1368509"/>
                      <a:pt x="0" y="1327433"/>
                      <a:pt x="0" y="1276764"/>
                    </a:cubicBezTo>
                    <a:lnTo>
                      <a:pt x="0" y="91745"/>
                    </a:lnTo>
                    <a:cubicBezTo>
                      <a:pt x="0" y="41076"/>
                      <a:pt x="41076" y="0"/>
                      <a:pt x="91745" y="0"/>
                    </a:cubicBezTo>
                    <a:close/>
                  </a:path>
                </a:pathLst>
              </a:custGeom>
              <a:solidFill>
                <a:srgbClr val="82D1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1009499" cy="1397084"/>
              </a:xfrm>
              <a:prstGeom prst="rect">
                <a:avLst/>
              </a:prstGeom>
            </p:spPr>
            <p:txBody>
              <a:bodyPr lIns="15218" tIns="15218" rIns="15218" bIns="1521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174499" y="296902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101010"/>
                  </a:solidFill>
                  <a:latin typeface="Poppins"/>
                  <a:ea typeface="Poppins"/>
                  <a:cs typeface="Poppins"/>
                  <a:sym typeface="Poppins"/>
                </a:rPr>
                <a:t>Wenn ich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101010"/>
                  </a:solidFill>
                  <a:latin typeface="Poppins"/>
                  <a:ea typeface="Poppins"/>
                  <a:cs typeface="Poppins"/>
                  <a:sym typeface="Poppins"/>
                </a:rPr>
                <a:t>etwas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101010"/>
                  </a:solidFill>
                  <a:latin typeface="Poppins"/>
                  <a:ea typeface="Poppins"/>
                  <a:cs typeface="Poppins"/>
                  <a:sym typeface="Poppins"/>
                </a:rPr>
                <a:t>anhöre ...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784868" y="8312984"/>
            <a:ext cx="1351579" cy="1062679"/>
            <a:chOff x="0" y="0"/>
            <a:chExt cx="1802105" cy="1416905"/>
          </a:xfrm>
        </p:grpSpPr>
        <p:sp>
          <p:nvSpPr>
            <p:cNvPr id="64" name="Freeform 64"/>
            <p:cNvSpPr/>
            <p:nvPr/>
          </p:nvSpPr>
          <p:spPr>
            <a:xfrm rot="5400000">
              <a:off x="192600" y="-19260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65" name="Group 65"/>
            <p:cNvGrpSpPr/>
            <p:nvPr/>
          </p:nvGrpSpPr>
          <p:grpSpPr>
            <a:xfrm rot="-5400000">
              <a:off x="338006" y="-45340"/>
              <a:ext cx="1126093" cy="1507585"/>
              <a:chOff x="0" y="0"/>
              <a:chExt cx="1010362" cy="1352647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010362" cy="1352647"/>
              </a:xfrm>
              <a:custGeom>
                <a:avLst/>
                <a:gdLst/>
                <a:ahLst/>
                <a:cxnLst/>
                <a:rect l="l" t="t" r="r" b="b"/>
                <a:pathLst>
                  <a:path w="1010362" h="1352647">
                    <a:moveTo>
                      <a:pt x="91667" y="0"/>
                    </a:moveTo>
                    <a:lnTo>
                      <a:pt x="918695" y="0"/>
                    </a:lnTo>
                    <a:cubicBezTo>
                      <a:pt x="943006" y="0"/>
                      <a:pt x="966322" y="9658"/>
                      <a:pt x="983513" y="26849"/>
                    </a:cubicBezTo>
                    <a:cubicBezTo>
                      <a:pt x="1000704" y="44040"/>
                      <a:pt x="1010362" y="67355"/>
                      <a:pt x="1010362" y="91667"/>
                    </a:cubicBezTo>
                    <a:lnTo>
                      <a:pt x="1010362" y="1260980"/>
                    </a:lnTo>
                    <a:cubicBezTo>
                      <a:pt x="1010362" y="1285292"/>
                      <a:pt x="1000704" y="1308608"/>
                      <a:pt x="983513" y="1325798"/>
                    </a:cubicBezTo>
                    <a:cubicBezTo>
                      <a:pt x="966322" y="1342989"/>
                      <a:pt x="943006" y="1352647"/>
                      <a:pt x="918695" y="1352647"/>
                    </a:cubicBezTo>
                    <a:lnTo>
                      <a:pt x="91667" y="1352647"/>
                    </a:lnTo>
                    <a:cubicBezTo>
                      <a:pt x="67355" y="1352647"/>
                      <a:pt x="44040" y="1342989"/>
                      <a:pt x="26849" y="1325798"/>
                    </a:cubicBezTo>
                    <a:cubicBezTo>
                      <a:pt x="9658" y="1308608"/>
                      <a:pt x="0" y="1285292"/>
                      <a:pt x="0" y="1260980"/>
                    </a:cubicBezTo>
                    <a:lnTo>
                      <a:pt x="0" y="91667"/>
                    </a:lnTo>
                    <a:cubicBezTo>
                      <a:pt x="0" y="67355"/>
                      <a:pt x="9658" y="44040"/>
                      <a:pt x="26849" y="26849"/>
                    </a:cubicBezTo>
                    <a:cubicBezTo>
                      <a:pt x="44040" y="9658"/>
                      <a:pt x="67355" y="0"/>
                      <a:pt x="91667" y="0"/>
                    </a:cubicBezTo>
                    <a:close/>
                  </a:path>
                </a:pathLst>
              </a:custGeom>
              <a:solidFill>
                <a:srgbClr val="C1FF7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28575"/>
                <a:ext cx="1010362" cy="1381222"/>
              </a:xfrm>
              <a:prstGeom prst="rect">
                <a:avLst/>
              </a:prstGeom>
            </p:spPr>
            <p:txBody>
              <a:bodyPr lIns="15218" tIns="15218" rIns="15218" bIns="1521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147260" y="257430"/>
              <a:ext cx="1581052" cy="78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benutze </a:t>
              </a:r>
            </a:p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Tablet nur dann ...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5242144" y="7964679"/>
            <a:ext cx="1569364" cy="1569364"/>
            <a:chOff x="0" y="0"/>
            <a:chExt cx="2092486" cy="209248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71" name="Group 71"/>
            <p:cNvGrpSpPr/>
            <p:nvPr/>
          </p:nvGrpSpPr>
          <p:grpSpPr>
            <a:xfrm>
              <a:off x="319419" y="355455"/>
              <a:ext cx="1453648" cy="1381576"/>
              <a:chOff x="0" y="0"/>
              <a:chExt cx="872036" cy="828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72036" cy="828800"/>
              </a:xfrm>
              <a:custGeom>
                <a:avLst/>
                <a:gdLst/>
                <a:ahLst/>
                <a:cxnLst/>
                <a:rect l="l" t="t" r="r" b="b"/>
                <a:pathLst>
                  <a:path w="872036" h="828800">
                    <a:moveTo>
                      <a:pt x="436018" y="0"/>
                    </a:moveTo>
                    <a:cubicBezTo>
                      <a:pt x="195212" y="0"/>
                      <a:pt x="0" y="185533"/>
                      <a:pt x="0" y="414400"/>
                    </a:cubicBezTo>
                    <a:cubicBezTo>
                      <a:pt x="0" y="643267"/>
                      <a:pt x="195212" y="828800"/>
                      <a:pt x="436018" y="828800"/>
                    </a:cubicBezTo>
                    <a:cubicBezTo>
                      <a:pt x="676824" y="828800"/>
                      <a:pt x="872036" y="643267"/>
                      <a:pt x="872036" y="414400"/>
                    </a:cubicBezTo>
                    <a:cubicBezTo>
                      <a:pt x="872036" y="185533"/>
                      <a:pt x="676824" y="0"/>
                      <a:pt x="436018" y="0"/>
                    </a:cubicBezTo>
                    <a:close/>
                  </a:path>
                </a:pathLst>
              </a:custGeom>
              <a:solidFill>
                <a:srgbClr val="C1FF72"/>
              </a:solidFill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81753" y="39600"/>
                <a:ext cx="708529" cy="71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197335" y="645770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wenn es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ist.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2154348" y="5877468"/>
            <a:ext cx="1351579" cy="1062679"/>
            <a:chOff x="0" y="0"/>
            <a:chExt cx="1802105" cy="1416905"/>
          </a:xfrm>
        </p:grpSpPr>
        <p:sp>
          <p:nvSpPr>
            <p:cNvPr id="76" name="Freeform 76"/>
            <p:cNvSpPr/>
            <p:nvPr/>
          </p:nvSpPr>
          <p:spPr>
            <a:xfrm rot="5400000">
              <a:off x="192600" y="-19260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77" name="Group 77"/>
            <p:cNvGrpSpPr/>
            <p:nvPr/>
          </p:nvGrpSpPr>
          <p:grpSpPr>
            <a:xfrm rot="-5400000">
              <a:off x="373464" y="-55797"/>
              <a:ext cx="1082357" cy="1517552"/>
              <a:chOff x="0" y="0"/>
              <a:chExt cx="971121" cy="1361589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971121" cy="1361589"/>
              </a:xfrm>
              <a:custGeom>
                <a:avLst/>
                <a:gdLst/>
                <a:ahLst/>
                <a:cxnLst/>
                <a:rect l="l" t="t" r="r" b="b"/>
                <a:pathLst>
                  <a:path w="971121" h="1361589">
                    <a:moveTo>
                      <a:pt x="95371" y="0"/>
                    </a:moveTo>
                    <a:lnTo>
                      <a:pt x="875750" y="0"/>
                    </a:lnTo>
                    <a:cubicBezTo>
                      <a:pt x="928422" y="0"/>
                      <a:pt x="971121" y="42699"/>
                      <a:pt x="971121" y="95371"/>
                    </a:cubicBezTo>
                    <a:lnTo>
                      <a:pt x="971121" y="1266218"/>
                    </a:lnTo>
                    <a:cubicBezTo>
                      <a:pt x="971121" y="1291512"/>
                      <a:pt x="961073" y="1315770"/>
                      <a:pt x="943187" y="1333656"/>
                    </a:cubicBezTo>
                    <a:cubicBezTo>
                      <a:pt x="925302" y="1351541"/>
                      <a:pt x="901044" y="1361589"/>
                      <a:pt x="875750" y="1361589"/>
                    </a:cubicBezTo>
                    <a:lnTo>
                      <a:pt x="95371" y="1361589"/>
                    </a:lnTo>
                    <a:cubicBezTo>
                      <a:pt x="42699" y="1361589"/>
                      <a:pt x="0" y="1318890"/>
                      <a:pt x="0" y="1266218"/>
                    </a:cubicBezTo>
                    <a:lnTo>
                      <a:pt x="0" y="95371"/>
                    </a:lnTo>
                    <a:cubicBezTo>
                      <a:pt x="0" y="70077"/>
                      <a:pt x="10048" y="45819"/>
                      <a:pt x="27934" y="27934"/>
                    </a:cubicBezTo>
                    <a:cubicBezTo>
                      <a:pt x="45819" y="10048"/>
                      <a:pt x="70077" y="0"/>
                      <a:pt x="95371" y="0"/>
                    </a:cubicBezTo>
                    <a:close/>
                  </a:path>
                </a:pathLst>
              </a:custGeom>
              <a:solidFill>
                <a:srgbClr val="D88B8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0" y="-28575"/>
                <a:ext cx="971121" cy="1390164"/>
              </a:xfrm>
              <a:prstGeom prst="rect">
                <a:avLst/>
              </a:prstGeom>
            </p:spPr>
            <p:txBody>
              <a:bodyPr lIns="15218" tIns="15218" rIns="15218" bIns="1521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0" name="TextBox 80"/>
            <p:cNvSpPr txBox="1"/>
            <p:nvPr/>
          </p:nvSpPr>
          <p:spPr>
            <a:xfrm>
              <a:off x="192888" y="322781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Lade-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stand habe ich immer ...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526653" y="5502063"/>
            <a:ext cx="1726028" cy="1726028"/>
            <a:chOff x="0" y="0"/>
            <a:chExt cx="2301370" cy="230137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2301370" cy="2301370"/>
            </a:xfrm>
            <a:custGeom>
              <a:avLst/>
              <a:gdLst/>
              <a:ahLst/>
              <a:cxnLst/>
              <a:rect l="l" t="t" r="r" b="b"/>
              <a:pathLst>
                <a:path w="2301370" h="2301370">
                  <a:moveTo>
                    <a:pt x="0" y="0"/>
                  </a:moveTo>
                  <a:lnTo>
                    <a:pt x="2301370" y="0"/>
                  </a:lnTo>
                  <a:lnTo>
                    <a:pt x="2301370" y="2301370"/>
                  </a:lnTo>
                  <a:lnTo>
                    <a:pt x="0" y="2301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83" name="Group 83"/>
            <p:cNvGrpSpPr/>
            <p:nvPr/>
          </p:nvGrpSpPr>
          <p:grpSpPr>
            <a:xfrm>
              <a:off x="339702" y="391425"/>
              <a:ext cx="1597736" cy="1518520"/>
              <a:chOff x="0" y="0"/>
              <a:chExt cx="872036" cy="828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72036" cy="828800"/>
              </a:xfrm>
              <a:custGeom>
                <a:avLst/>
                <a:gdLst/>
                <a:ahLst/>
                <a:cxnLst/>
                <a:rect l="l" t="t" r="r" b="b"/>
                <a:pathLst>
                  <a:path w="872036" h="828800">
                    <a:moveTo>
                      <a:pt x="436018" y="0"/>
                    </a:moveTo>
                    <a:cubicBezTo>
                      <a:pt x="195212" y="0"/>
                      <a:pt x="0" y="185533"/>
                      <a:pt x="0" y="414400"/>
                    </a:cubicBezTo>
                    <a:cubicBezTo>
                      <a:pt x="0" y="643267"/>
                      <a:pt x="195212" y="828800"/>
                      <a:pt x="436018" y="828800"/>
                    </a:cubicBezTo>
                    <a:cubicBezTo>
                      <a:pt x="676824" y="828800"/>
                      <a:pt x="872036" y="643267"/>
                      <a:pt x="872036" y="414400"/>
                    </a:cubicBezTo>
                    <a:cubicBezTo>
                      <a:pt x="872036" y="185533"/>
                      <a:pt x="676824" y="0"/>
                      <a:pt x="436018" y="0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81753" y="39600"/>
                <a:ext cx="708529" cy="71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86" name="TextBox 86"/>
            <p:cNvSpPr txBox="1"/>
            <p:nvPr/>
          </p:nvSpPr>
          <p:spPr>
            <a:xfrm>
              <a:off x="289662" y="710592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mache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nur mit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Erlaubnis.</a:t>
              </a: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973407" y="4382730"/>
            <a:ext cx="1655089" cy="1655089"/>
            <a:chOff x="0" y="0"/>
            <a:chExt cx="2206786" cy="2206786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2206786" cy="2206786"/>
            </a:xfrm>
            <a:custGeom>
              <a:avLst/>
              <a:gdLst/>
              <a:ahLst/>
              <a:cxnLst/>
              <a:rect l="l" t="t" r="r" b="b"/>
              <a:pathLst>
                <a:path w="2206786" h="2206786">
                  <a:moveTo>
                    <a:pt x="0" y="0"/>
                  </a:moveTo>
                  <a:lnTo>
                    <a:pt x="2206786" y="0"/>
                  </a:lnTo>
                  <a:lnTo>
                    <a:pt x="2206786" y="2206786"/>
                  </a:lnTo>
                  <a:lnTo>
                    <a:pt x="0" y="2206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89" name="Group 89"/>
            <p:cNvGrpSpPr/>
            <p:nvPr/>
          </p:nvGrpSpPr>
          <p:grpSpPr>
            <a:xfrm>
              <a:off x="342874" y="344191"/>
              <a:ext cx="1550698" cy="1518404"/>
              <a:chOff x="0" y="0"/>
              <a:chExt cx="872036" cy="853875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72036" cy="853875"/>
              </a:xfrm>
              <a:custGeom>
                <a:avLst/>
                <a:gdLst/>
                <a:ahLst/>
                <a:cxnLst/>
                <a:rect l="l" t="t" r="r" b="b"/>
                <a:pathLst>
                  <a:path w="872036" h="853875">
                    <a:moveTo>
                      <a:pt x="436018" y="0"/>
                    </a:moveTo>
                    <a:cubicBezTo>
                      <a:pt x="195212" y="0"/>
                      <a:pt x="0" y="191147"/>
                      <a:pt x="0" y="426938"/>
                    </a:cubicBezTo>
                    <a:cubicBezTo>
                      <a:pt x="0" y="662729"/>
                      <a:pt x="195212" y="853875"/>
                      <a:pt x="436018" y="853875"/>
                    </a:cubicBezTo>
                    <a:cubicBezTo>
                      <a:pt x="676824" y="853875"/>
                      <a:pt x="872036" y="662729"/>
                      <a:pt x="872036" y="426938"/>
                    </a:cubicBezTo>
                    <a:cubicBezTo>
                      <a:pt x="872036" y="191147"/>
                      <a:pt x="676824" y="0"/>
                      <a:pt x="436018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81753" y="41951"/>
                <a:ext cx="708529" cy="731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92" name="TextBox 92"/>
            <p:cNvSpPr txBox="1"/>
            <p:nvPr/>
          </p:nvSpPr>
          <p:spPr>
            <a:xfrm>
              <a:off x="228973" y="554417"/>
              <a:ext cx="1697816" cy="1016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schließe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alle Apps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melde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mich ab.</a:t>
              </a: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591119" y="5623670"/>
            <a:ext cx="1569364" cy="1569364"/>
            <a:chOff x="0" y="0"/>
            <a:chExt cx="2092486" cy="2092486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95" name="Group 95"/>
            <p:cNvGrpSpPr/>
            <p:nvPr/>
          </p:nvGrpSpPr>
          <p:grpSpPr>
            <a:xfrm>
              <a:off x="319419" y="355455"/>
              <a:ext cx="1453648" cy="1381576"/>
              <a:chOff x="0" y="0"/>
              <a:chExt cx="872036" cy="8288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872036" cy="828800"/>
              </a:xfrm>
              <a:custGeom>
                <a:avLst/>
                <a:gdLst/>
                <a:ahLst/>
                <a:cxnLst/>
                <a:rect l="l" t="t" r="r" b="b"/>
                <a:pathLst>
                  <a:path w="872036" h="828800">
                    <a:moveTo>
                      <a:pt x="436018" y="0"/>
                    </a:moveTo>
                    <a:cubicBezTo>
                      <a:pt x="195212" y="0"/>
                      <a:pt x="0" y="185533"/>
                      <a:pt x="0" y="414400"/>
                    </a:cubicBezTo>
                    <a:cubicBezTo>
                      <a:pt x="0" y="643267"/>
                      <a:pt x="195212" y="828800"/>
                      <a:pt x="436018" y="828800"/>
                    </a:cubicBezTo>
                    <a:cubicBezTo>
                      <a:pt x="676824" y="828800"/>
                      <a:pt x="872036" y="643267"/>
                      <a:pt x="872036" y="414400"/>
                    </a:cubicBezTo>
                    <a:cubicBezTo>
                      <a:pt x="872036" y="185533"/>
                      <a:pt x="676824" y="0"/>
                      <a:pt x="436018" y="0"/>
                    </a:cubicBezTo>
                    <a:close/>
                  </a:path>
                </a:pathLst>
              </a:custGeom>
              <a:solidFill>
                <a:srgbClr val="6CC6FA"/>
              </a:solidFill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81753" y="39600"/>
                <a:ext cx="708529" cy="71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197335" y="589216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benutze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Kopfhörer.</a:t>
              </a: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2249704" y="6785840"/>
            <a:ext cx="1569364" cy="1569364"/>
            <a:chOff x="0" y="0"/>
            <a:chExt cx="2092486" cy="2092486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01" name="Group 101"/>
            <p:cNvGrpSpPr/>
            <p:nvPr/>
          </p:nvGrpSpPr>
          <p:grpSpPr>
            <a:xfrm>
              <a:off x="323702" y="341468"/>
              <a:ext cx="1453648" cy="1381576"/>
              <a:chOff x="0" y="0"/>
              <a:chExt cx="872036" cy="82880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872036" cy="828800"/>
              </a:xfrm>
              <a:custGeom>
                <a:avLst/>
                <a:gdLst/>
                <a:ahLst/>
                <a:cxnLst/>
                <a:rect l="l" t="t" r="r" b="b"/>
                <a:pathLst>
                  <a:path w="872036" h="828800">
                    <a:moveTo>
                      <a:pt x="436018" y="0"/>
                    </a:moveTo>
                    <a:cubicBezTo>
                      <a:pt x="195212" y="0"/>
                      <a:pt x="0" y="185533"/>
                      <a:pt x="0" y="414400"/>
                    </a:cubicBezTo>
                    <a:cubicBezTo>
                      <a:pt x="0" y="643267"/>
                      <a:pt x="195212" y="828800"/>
                      <a:pt x="436018" y="828800"/>
                    </a:cubicBezTo>
                    <a:cubicBezTo>
                      <a:pt x="676824" y="828800"/>
                      <a:pt x="872036" y="643267"/>
                      <a:pt x="872036" y="414400"/>
                    </a:cubicBezTo>
                    <a:cubicBezTo>
                      <a:pt x="872036" y="185533"/>
                      <a:pt x="676824" y="0"/>
                      <a:pt x="436018" y="0"/>
                    </a:cubicBezTo>
                    <a:close/>
                  </a:path>
                </a:pathLst>
              </a:custGeom>
              <a:solidFill>
                <a:srgbClr val="F65252"/>
              </a:solidFill>
            </p:spPr>
          </p:sp>
          <p:sp>
            <p:nvSpPr>
              <p:cNvPr id="103" name="TextBox 103"/>
              <p:cNvSpPr txBox="1"/>
              <p:nvPr/>
            </p:nvSpPr>
            <p:spPr>
              <a:xfrm>
                <a:off x="81753" y="39600"/>
                <a:ext cx="708529" cy="71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04" name="TextBox 104"/>
            <p:cNvSpPr txBox="1"/>
            <p:nvPr/>
          </p:nvSpPr>
          <p:spPr>
            <a:xfrm>
              <a:off x="218292" y="575323"/>
              <a:ext cx="1664468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gehe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sorgsam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damit um.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997718" y="8059642"/>
            <a:ext cx="1569364" cy="1569364"/>
            <a:chOff x="0" y="0"/>
            <a:chExt cx="2092486" cy="2092486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07" name="Group 107"/>
            <p:cNvGrpSpPr/>
            <p:nvPr/>
          </p:nvGrpSpPr>
          <p:grpSpPr>
            <a:xfrm>
              <a:off x="319419" y="355314"/>
              <a:ext cx="1453648" cy="1381576"/>
              <a:chOff x="0" y="0"/>
              <a:chExt cx="872036" cy="82880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872036" cy="828800"/>
              </a:xfrm>
              <a:custGeom>
                <a:avLst/>
                <a:gdLst/>
                <a:ahLst/>
                <a:cxnLst/>
                <a:rect l="l" t="t" r="r" b="b"/>
                <a:pathLst>
                  <a:path w="872036" h="828800">
                    <a:moveTo>
                      <a:pt x="436018" y="0"/>
                    </a:moveTo>
                    <a:cubicBezTo>
                      <a:pt x="195212" y="0"/>
                      <a:pt x="0" y="185533"/>
                      <a:pt x="0" y="414400"/>
                    </a:cubicBezTo>
                    <a:cubicBezTo>
                      <a:pt x="0" y="643267"/>
                      <a:pt x="195212" y="828800"/>
                      <a:pt x="436018" y="828800"/>
                    </a:cubicBezTo>
                    <a:cubicBezTo>
                      <a:pt x="676824" y="828800"/>
                      <a:pt x="872036" y="643267"/>
                      <a:pt x="872036" y="414400"/>
                    </a:cubicBezTo>
                    <a:cubicBezTo>
                      <a:pt x="872036" y="185533"/>
                      <a:pt x="676824" y="0"/>
                      <a:pt x="436018" y="0"/>
                    </a:cubicBezTo>
                    <a:close/>
                  </a:path>
                </a:pathLst>
              </a:custGeom>
              <a:solidFill>
                <a:srgbClr val="ADE4E2"/>
              </a:solidFill>
            </p:spPr>
          </p:sp>
          <p:sp>
            <p:nvSpPr>
              <p:cNvPr id="109" name="TextBox 109"/>
              <p:cNvSpPr txBox="1"/>
              <p:nvPr/>
            </p:nvSpPr>
            <p:spPr>
              <a:xfrm>
                <a:off x="81753" y="39600"/>
                <a:ext cx="708529" cy="71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260985" y="609983"/>
              <a:ext cx="169781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niemandem.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2169253" y="3106015"/>
            <a:ext cx="1569364" cy="1569364"/>
            <a:chOff x="0" y="0"/>
            <a:chExt cx="2092486" cy="2092486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13" name="Group 113"/>
            <p:cNvGrpSpPr/>
            <p:nvPr/>
          </p:nvGrpSpPr>
          <p:grpSpPr>
            <a:xfrm>
              <a:off x="319419" y="355455"/>
              <a:ext cx="1453648" cy="1381576"/>
              <a:chOff x="0" y="0"/>
              <a:chExt cx="872036" cy="82880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872036" cy="828800"/>
              </a:xfrm>
              <a:custGeom>
                <a:avLst/>
                <a:gdLst/>
                <a:ahLst/>
                <a:cxnLst/>
                <a:rect l="l" t="t" r="r" b="b"/>
                <a:pathLst>
                  <a:path w="872036" h="828800">
                    <a:moveTo>
                      <a:pt x="436018" y="0"/>
                    </a:moveTo>
                    <a:cubicBezTo>
                      <a:pt x="195212" y="0"/>
                      <a:pt x="0" y="185533"/>
                      <a:pt x="0" y="414400"/>
                    </a:cubicBezTo>
                    <a:cubicBezTo>
                      <a:pt x="0" y="643267"/>
                      <a:pt x="195212" y="828800"/>
                      <a:pt x="436018" y="828800"/>
                    </a:cubicBezTo>
                    <a:cubicBezTo>
                      <a:pt x="676824" y="828800"/>
                      <a:pt x="872036" y="643267"/>
                      <a:pt x="872036" y="414400"/>
                    </a:cubicBezTo>
                    <a:cubicBezTo>
                      <a:pt x="872036" y="185533"/>
                      <a:pt x="676824" y="0"/>
                      <a:pt x="436018" y="0"/>
                    </a:cubicBezTo>
                    <a:close/>
                  </a:path>
                </a:pathLst>
              </a:custGeom>
              <a:solidFill>
                <a:srgbClr val="FAAEDD"/>
              </a:solidFill>
            </p:spPr>
          </p:sp>
          <p:sp>
            <p:nvSpPr>
              <p:cNvPr id="115" name="TextBox 115"/>
              <p:cNvSpPr txBox="1"/>
              <p:nvPr/>
            </p:nvSpPr>
            <p:spPr>
              <a:xfrm>
                <a:off x="81753" y="39600"/>
                <a:ext cx="708529" cy="71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16" name="TextBox 116"/>
            <p:cNvSpPr txBox="1"/>
            <p:nvPr/>
          </p:nvSpPr>
          <p:spPr>
            <a:xfrm>
              <a:off x="197335" y="616554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frage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Lehrkraft.</a:t>
              </a:r>
            </a:p>
          </p:txBody>
        </p:sp>
      </p:grpSp>
      <p:sp>
        <p:nvSpPr>
          <p:cNvPr id="117" name="TextBox 117"/>
          <p:cNvSpPr txBox="1"/>
          <p:nvPr/>
        </p:nvSpPr>
        <p:spPr>
          <a:xfrm>
            <a:off x="834765" y="10306663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1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309900" y="10306663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1.1 | Tablet-Regeln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5216200" y="6577988"/>
            <a:ext cx="1569364" cy="1569364"/>
            <a:chOff x="0" y="0"/>
            <a:chExt cx="2092486" cy="2092486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21" name="Group 121"/>
            <p:cNvGrpSpPr/>
            <p:nvPr/>
          </p:nvGrpSpPr>
          <p:grpSpPr>
            <a:xfrm>
              <a:off x="319419" y="341020"/>
              <a:ext cx="1453648" cy="1381576"/>
              <a:chOff x="0" y="0"/>
              <a:chExt cx="872036" cy="8288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872036" cy="828800"/>
              </a:xfrm>
              <a:custGeom>
                <a:avLst/>
                <a:gdLst/>
                <a:ahLst/>
                <a:cxnLst/>
                <a:rect l="l" t="t" r="r" b="b"/>
                <a:pathLst>
                  <a:path w="872036" h="828800">
                    <a:moveTo>
                      <a:pt x="436018" y="0"/>
                    </a:moveTo>
                    <a:cubicBezTo>
                      <a:pt x="195212" y="0"/>
                      <a:pt x="0" y="185533"/>
                      <a:pt x="0" y="414400"/>
                    </a:cubicBezTo>
                    <a:cubicBezTo>
                      <a:pt x="0" y="643267"/>
                      <a:pt x="195212" y="828800"/>
                      <a:pt x="436018" y="828800"/>
                    </a:cubicBezTo>
                    <a:cubicBezTo>
                      <a:pt x="676824" y="828800"/>
                      <a:pt x="872036" y="643267"/>
                      <a:pt x="872036" y="414400"/>
                    </a:cubicBezTo>
                    <a:cubicBezTo>
                      <a:pt x="872036" y="185533"/>
                      <a:pt x="676824" y="0"/>
                      <a:pt x="436018" y="0"/>
                    </a:cubicBezTo>
                    <a:close/>
                  </a:path>
                </a:pathLst>
              </a:custGeom>
              <a:solidFill>
                <a:srgbClr val="D88B8B"/>
              </a:solidFill>
            </p:spPr>
          </p:sp>
          <p:sp>
            <p:nvSpPr>
              <p:cNvPr id="123" name="TextBox 123"/>
              <p:cNvSpPr txBox="1"/>
              <p:nvPr/>
            </p:nvSpPr>
            <p:spPr>
              <a:xfrm>
                <a:off x="81753" y="39600"/>
                <a:ext cx="708529" cy="71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24" name="TextBox 124"/>
            <p:cNvSpPr txBox="1"/>
            <p:nvPr/>
          </p:nvSpPr>
          <p:spPr>
            <a:xfrm>
              <a:off x="129188" y="885047"/>
              <a:ext cx="1671590" cy="25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6"/>
                </a:lnSpc>
              </a:pPr>
              <a:r>
                <a:rPr lang="en-US" sz="108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im Blick.</a:t>
              </a:r>
            </a:p>
          </p:txBody>
        </p:sp>
      </p:grpSp>
      <p:sp>
        <p:nvSpPr>
          <p:cNvPr id="125" name="TextBox 125"/>
          <p:cNvSpPr txBox="1"/>
          <p:nvPr/>
        </p:nvSpPr>
        <p:spPr>
          <a:xfrm>
            <a:off x="1132387" y="2962128"/>
            <a:ext cx="615964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Male die Satzteile, die zusammengehören, in der gleichen Farbe an.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5237712" y="777636"/>
            <a:ext cx="1127611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Lass uns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gleich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loslegen, Ida!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1121191" y="2570075"/>
            <a:ext cx="151824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3842413" y="3405776"/>
            <a:ext cx="1351579" cy="1062679"/>
            <a:chOff x="0" y="0"/>
            <a:chExt cx="1802105" cy="1416905"/>
          </a:xfrm>
        </p:grpSpPr>
        <p:sp>
          <p:nvSpPr>
            <p:cNvPr id="129" name="Freeform 129"/>
            <p:cNvSpPr/>
            <p:nvPr/>
          </p:nvSpPr>
          <p:spPr>
            <a:xfrm rot="5400000">
              <a:off x="192600" y="-19260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130" name="Group 130"/>
            <p:cNvGrpSpPr/>
            <p:nvPr/>
          </p:nvGrpSpPr>
          <p:grpSpPr>
            <a:xfrm rot="-5400000">
              <a:off x="359944" y="-55773"/>
              <a:ext cx="1109022" cy="1528452"/>
              <a:chOff x="0" y="0"/>
              <a:chExt cx="995045" cy="1371369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0" y="0"/>
                <a:ext cx="995045" cy="1371369"/>
              </a:xfrm>
              <a:custGeom>
                <a:avLst/>
                <a:gdLst/>
                <a:ahLst/>
                <a:cxnLst/>
                <a:rect l="l" t="t" r="r" b="b"/>
                <a:pathLst>
                  <a:path w="995045" h="1371369">
                    <a:moveTo>
                      <a:pt x="93078" y="0"/>
                    </a:moveTo>
                    <a:lnTo>
                      <a:pt x="901967" y="0"/>
                    </a:lnTo>
                    <a:cubicBezTo>
                      <a:pt x="926653" y="0"/>
                      <a:pt x="950328" y="9806"/>
                      <a:pt x="967783" y="27262"/>
                    </a:cubicBezTo>
                    <a:cubicBezTo>
                      <a:pt x="985239" y="44717"/>
                      <a:pt x="995045" y="68392"/>
                      <a:pt x="995045" y="93078"/>
                    </a:cubicBezTo>
                    <a:lnTo>
                      <a:pt x="995045" y="1278291"/>
                    </a:lnTo>
                    <a:cubicBezTo>
                      <a:pt x="995045" y="1302977"/>
                      <a:pt x="985239" y="1326652"/>
                      <a:pt x="967783" y="1344107"/>
                    </a:cubicBezTo>
                    <a:cubicBezTo>
                      <a:pt x="950328" y="1361563"/>
                      <a:pt x="926653" y="1371369"/>
                      <a:pt x="901967" y="1371369"/>
                    </a:cubicBezTo>
                    <a:lnTo>
                      <a:pt x="93078" y="1371369"/>
                    </a:lnTo>
                    <a:cubicBezTo>
                      <a:pt x="68392" y="1371369"/>
                      <a:pt x="44717" y="1361563"/>
                      <a:pt x="27262" y="1344107"/>
                    </a:cubicBezTo>
                    <a:cubicBezTo>
                      <a:pt x="9806" y="1326652"/>
                      <a:pt x="0" y="1302977"/>
                      <a:pt x="0" y="1278291"/>
                    </a:cubicBezTo>
                    <a:lnTo>
                      <a:pt x="0" y="93078"/>
                    </a:lnTo>
                    <a:cubicBezTo>
                      <a:pt x="0" y="68392"/>
                      <a:pt x="9806" y="44717"/>
                      <a:pt x="27262" y="27262"/>
                    </a:cubicBezTo>
                    <a:cubicBezTo>
                      <a:pt x="44717" y="9806"/>
                      <a:pt x="68392" y="0"/>
                      <a:pt x="9307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32" name="TextBox 132"/>
              <p:cNvSpPr txBox="1"/>
              <p:nvPr/>
            </p:nvSpPr>
            <p:spPr>
              <a:xfrm>
                <a:off x="0" y="-28575"/>
                <a:ext cx="995045" cy="1399944"/>
              </a:xfrm>
              <a:prstGeom prst="rect">
                <a:avLst/>
              </a:prstGeom>
            </p:spPr>
            <p:txBody>
              <a:bodyPr lIns="15218" tIns="15218" rIns="15218" bIns="1521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3" name="TextBox 133"/>
            <p:cNvSpPr txBox="1"/>
            <p:nvPr/>
          </p:nvSpPr>
          <p:spPr>
            <a:xfrm>
              <a:off x="149312" y="275512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101010"/>
                  </a:solidFill>
                  <a:latin typeface="Poppins"/>
                  <a:ea typeface="Poppins"/>
                  <a:cs typeface="Poppins"/>
                  <a:sym typeface="Poppins"/>
                </a:rPr>
                <a:t>Wenn ich mit meiner Arbeit fertig bin ...</a:t>
              </a:r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3487330" y="4289054"/>
            <a:ext cx="1569364" cy="1569364"/>
            <a:chOff x="0" y="0"/>
            <a:chExt cx="2092486" cy="2092486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36" name="Group 136"/>
            <p:cNvGrpSpPr/>
            <p:nvPr/>
          </p:nvGrpSpPr>
          <p:grpSpPr>
            <a:xfrm>
              <a:off x="306578" y="349859"/>
              <a:ext cx="1453648" cy="1381576"/>
              <a:chOff x="0" y="0"/>
              <a:chExt cx="872036" cy="828800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0" y="0"/>
                <a:ext cx="872036" cy="828800"/>
              </a:xfrm>
              <a:custGeom>
                <a:avLst/>
                <a:gdLst/>
                <a:ahLst/>
                <a:cxnLst/>
                <a:rect l="l" t="t" r="r" b="b"/>
                <a:pathLst>
                  <a:path w="872036" h="828800">
                    <a:moveTo>
                      <a:pt x="436018" y="0"/>
                    </a:moveTo>
                    <a:cubicBezTo>
                      <a:pt x="195212" y="0"/>
                      <a:pt x="0" y="185533"/>
                      <a:pt x="0" y="414400"/>
                    </a:cubicBezTo>
                    <a:cubicBezTo>
                      <a:pt x="0" y="643267"/>
                      <a:pt x="195212" y="828800"/>
                      <a:pt x="436018" y="828800"/>
                    </a:cubicBezTo>
                    <a:cubicBezTo>
                      <a:pt x="676824" y="828800"/>
                      <a:pt x="872036" y="643267"/>
                      <a:pt x="872036" y="414400"/>
                    </a:cubicBezTo>
                    <a:cubicBezTo>
                      <a:pt x="872036" y="185533"/>
                      <a:pt x="676824" y="0"/>
                      <a:pt x="436018" y="0"/>
                    </a:cubicBezTo>
                    <a:close/>
                  </a:path>
                </a:pathLst>
              </a:custGeom>
              <a:solidFill>
                <a:srgbClr val="FDF18A"/>
              </a:solidFill>
            </p:spPr>
          </p:sp>
          <p:sp>
            <p:nvSpPr>
              <p:cNvPr id="138" name="TextBox 138"/>
              <p:cNvSpPr txBox="1"/>
              <p:nvPr/>
            </p:nvSpPr>
            <p:spPr>
              <a:xfrm>
                <a:off x="81753" y="39600"/>
                <a:ext cx="708529" cy="71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39" name="TextBox 139"/>
            <p:cNvSpPr txBox="1"/>
            <p:nvPr/>
          </p:nvSpPr>
          <p:spPr>
            <a:xfrm>
              <a:off x="180185" y="391770"/>
              <a:ext cx="1697816" cy="1270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meine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Aufgaben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wichtig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sind.</a:t>
              </a: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-392114" y="9492318"/>
            <a:ext cx="6247962" cy="510160"/>
            <a:chOff x="0" y="0"/>
            <a:chExt cx="8330616" cy="680213"/>
          </a:xfrm>
        </p:grpSpPr>
        <p:grpSp>
          <p:nvGrpSpPr>
            <p:cNvPr id="141" name="Group 141"/>
            <p:cNvGrpSpPr/>
            <p:nvPr/>
          </p:nvGrpSpPr>
          <p:grpSpPr>
            <a:xfrm>
              <a:off x="1530819" y="0"/>
              <a:ext cx="4655126" cy="680213"/>
              <a:chOff x="0" y="0"/>
              <a:chExt cx="1251219" cy="18283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3" name="TextBox 143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44" name="TextBox 144"/>
            <p:cNvSpPr txBox="1"/>
            <p:nvPr/>
          </p:nvSpPr>
          <p:spPr>
            <a:xfrm>
              <a:off x="0" y="186702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145" name="Freeform 145"/>
            <p:cNvSpPr/>
            <p:nvPr/>
          </p:nvSpPr>
          <p:spPr>
            <a:xfrm>
              <a:off x="1643128" y="105144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Benutzerdefiniert</PresentationFormat>
  <Paragraphs>64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Calibri</vt:lpstr>
      <vt:lpstr>Arial</vt:lpstr>
      <vt:lpstr>Poppins</vt:lpstr>
      <vt:lpstr>Lexend Deca</vt:lpstr>
      <vt:lpstr>Poppins 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Tablet-Regeln</dc:title>
  <dc:creator>Weigelt, Marion</dc:creator>
  <cp:lastModifiedBy>Weigelt, Marion</cp:lastModifiedBy>
  <cp:revision>2</cp:revision>
  <dcterms:created xsi:type="dcterms:W3CDTF">2006-08-16T00:00:00Z</dcterms:created>
  <dcterms:modified xsi:type="dcterms:W3CDTF">2025-09-08T07:59:30Z</dcterms:modified>
  <dc:identifier>DAGo2XBeYaI</dc:identifier>
</cp:coreProperties>
</file>