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6858000" cy="9144000"/>
  <p:embeddedFontLst>
    <p:embeddedFont>
      <p:font typeface="Lexend Deca" pitchFamily="2" charset="77"/>
      <p:regular r:id="rId12"/>
      <p:bold r:id="rId13"/>
    </p:embeddedFont>
    <p:embeddedFont>
      <p:font typeface="Poppins" pitchFamily="2" charset="77"/>
      <p:regular r:id="rId14"/>
      <p:bold r:id="rId15"/>
      <p:italic r:id="rId16"/>
      <p:boldItalic r:id="rId17"/>
    </p:embeddedFont>
    <p:embeddedFont>
      <p:font typeface="Poppins Bold" pitchFamily="2" charset="7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image" Target="../media/image27.png"/><Relationship Id="rId10" Type="http://schemas.openxmlformats.org/officeDocument/2006/relationships/image" Target="../media/image36.jpeg"/><Relationship Id="rId4" Type="http://schemas.openxmlformats.org/officeDocument/2006/relationships/image" Target="../media/image28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8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9196" y="462246"/>
            <a:ext cx="7435656" cy="4883754"/>
            <a:chOff x="0" y="0"/>
            <a:chExt cx="9914207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6253996" y="2116154"/>
              <a:ext cx="2409124" cy="2424398"/>
              <a:chOff x="0" y="0"/>
              <a:chExt cx="647532" cy="65163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47532" cy="651637"/>
              </a:xfrm>
              <a:custGeom>
                <a:avLst/>
                <a:gdLst/>
                <a:ahLst/>
                <a:cxnLst/>
                <a:rect l="l" t="t" r="r" b="b"/>
                <a:pathLst>
                  <a:path w="647532" h="651637">
                    <a:moveTo>
                      <a:pt x="42848" y="0"/>
                    </a:moveTo>
                    <a:lnTo>
                      <a:pt x="604684" y="0"/>
                    </a:lnTo>
                    <a:cubicBezTo>
                      <a:pt x="628348" y="0"/>
                      <a:pt x="647532" y="19184"/>
                      <a:pt x="647532" y="42848"/>
                    </a:cubicBezTo>
                    <a:lnTo>
                      <a:pt x="647532" y="608789"/>
                    </a:lnTo>
                    <a:cubicBezTo>
                      <a:pt x="647532" y="620153"/>
                      <a:pt x="643017" y="631052"/>
                      <a:pt x="634982" y="639087"/>
                    </a:cubicBezTo>
                    <a:cubicBezTo>
                      <a:pt x="626946" y="647123"/>
                      <a:pt x="616048" y="651637"/>
                      <a:pt x="604684" y="651637"/>
                    </a:cubicBezTo>
                    <a:lnTo>
                      <a:pt x="42848" y="651637"/>
                    </a:lnTo>
                    <a:cubicBezTo>
                      <a:pt x="19184" y="651637"/>
                      <a:pt x="0" y="632454"/>
                      <a:pt x="0" y="608789"/>
                    </a:cubicBezTo>
                    <a:lnTo>
                      <a:pt x="0" y="42848"/>
                    </a:lnTo>
                    <a:cubicBezTo>
                      <a:pt x="0" y="31484"/>
                      <a:pt x="4514" y="20585"/>
                      <a:pt x="12550" y="12550"/>
                    </a:cubicBezTo>
                    <a:cubicBezTo>
                      <a:pt x="20585" y="4514"/>
                      <a:pt x="31484" y="0"/>
                      <a:pt x="42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47532" cy="680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140" y="0"/>
              <a:ext cx="9037509" cy="1659626"/>
              <a:chOff x="0" y="0"/>
              <a:chExt cx="2437972" cy="44770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447703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7703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24859"/>
                    </a:lnTo>
                    <a:cubicBezTo>
                      <a:pt x="2437972" y="430918"/>
                      <a:pt x="2435565" y="436728"/>
                      <a:pt x="2431281" y="441012"/>
                    </a:cubicBezTo>
                    <a:cubicBezTo>
                      <a:pt x="2426997" y="445296"/>
                      <a:pt x="2421186" y="447703"/>
                      <a:pt x="2415128" y="447703"/>
                    </a:cubicBezTo>
                    <a:lnTo>
                      <a:pt x="22844" y="447703"/>
                    </a:lnTo>
                    <a:cubicBezTo>
                      <a:pt x="16785" y="447703"/>
                      <a:pt x="10975" y="445296"/>
                      <a:pt x="6691" y="441012"/>
                    </a:cubicBezTo>
                    <a:cubicBezTo>
                      <a:pt x="2407" y="436728"/>
                      <a:pt x="0" y="430918"/>
                      <a:pt x="0" y="424859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476278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3797" y="2055730"/>
              <a:ext cx="9034852" cy="560473"/>
              <a:chOff x="0" y="0"/>
              <a:chExt cx="2437255" cy="15119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255" cy="151194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51194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51194"/>
                    </a:lnTo>
                    <a:lnTo>
                      <a:pt x="0" y="1511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255" cy="179769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53901" y="146932"/>
              <a:ext cx="8319827" cy="110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64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Apps auf deinem Tablet</a:t>
              </a:r>
            </a:p>
            <a:p>
              <a:pPr algn="l">
                <a:lnSpc>
                  <a:spcPts val="4927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Eine App kennenlernen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6064534" y="2764569"/>
              <a:ext cx="2477103" cy="2162353"/>
              <a:chOff x="0" y="0"/>
              <a:chExt cx="665803" cy="5812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65803" cy="581204"/>
              </a:xfrm>
              <a:custGeom>
                <a:avLst/>
                <a:gdLst/>
                <a:ahLst/>
                <a:cxnLst/>
                <a:rect l="l" t="t" r="r" b="b"/>
                <a:pathLst>
                  <a:path w="665803" h="581204">
                    <a:moveTo>
                      <a:pt x="41672" y="0"/>
                    </a:moveTo>
                    <a:lnTo>
                      <a:pt x="624131" y="0"/>
                    </a:lnTo>
                    <a:cubicBezTo>
                      <a:pt x="635184" y="0"/>
                      <a:pt x="645783" y="4390"/>
                      <a:pt x="653598" y="12205"/>
                    </a:cubicBezTo>
                    <a:cubicBezTo>
                      <a:pt x="661413" y="20020"/>
                      <a:pt x="665803" y="30620"/>
                      <a:pt x="665803" y="41672"/>
                    </a:cubicBezTo>
                    <a:lnTo>
                      <a:pt x="665803" y="539532"/>
                    </a:lnTo>
                    <a:cubicBezTo>
                      <a:pt x="665803" y="562547"/>
                      <a:pt x="647146" y="581204"/>
                      <a:pt x="624131" y="581204"/>
                    </a:cubicBezTo>
                    <a:lnTo>
                      <a:pt x="41672" y="581204"/>
                    </a:lnTo>
                    <a:cubicBezTo>
                      <a:pt x="30620" y="581204"/>
                      <a:pt x="20020" y="576813"/>
                      <a:pt x="12205" y="568998"/>
                    </a:cubicBezTo>
                    <a:cubicBezTo>
                      <a:pt x="4390" y="561183"/>
                      <a:pt x="0" y="550584"/>
                      <a:pt x="0" y="539532"/>
                    </a:cubicBezTo>
                    <a:lnTo>
                      <a:pt x="0" y="41672"/>
                    </a:lnTo>
                    <a:cubicBezTo>
                      <a:pt x="0" y="18657"/>
                      <a:pt x="18657" y="0"/>
                      <a:pt x="41672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665803" cy="609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7711" y="1471797"/>
              <a:ext cx="9027335" cy="761007"/>
              <a:chOff x="0" y="0"/>
              <a:chExt cx="2435227" cy="2052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35227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5227" h="205290">
                    <a:moveTo>
                      <a:pt x="0" y="0"/>
                    </a:moveTo>
                    <a:lnTo>
                      <a:pt x="2435227" y="0"/>
                    </a:lnTo>
                    <a:lnTo>
                      <a:pt x="2435227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435227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385233" y="1929759"/>
              <a:ext cx="3776631" cy="2028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Sucht eine App auf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eurem Tablet.</a:t>
              </a:r>
            </a:p>
            <a:p>
              <a:pPr algn="l">
                <a:lnSpc>
                  <a:spcPts val="980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Probiert sie aus.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Erzähle: Was kann die App?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7409" y="1977384"/>
              <a:ext cx="552369" cy="571493"/>
            </a:xfrm>
            <a:custGeom>
              <a:avLst/>
              <a:gdLst/>
              <a:ahLst/>
              <a:cxnLst/>
              <a:rect l="l" t="t" r="r" b="b"/>
              <a:pathLst>
                <a:path w="552369" h="571493">
                  <a:moveTo>
                    <a:pt x="0" y="0"/>
                  </a:moveTo>
                  <a:lnTo>
                    <a:pt x="552369" y="0"/>
                  </a:lnTo>
                  <a:lnTo>
                    <a:pt x="552369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6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-3560995">
              <a:off x="3366935" y="2332002"/>
              <a:ext cx="420276" cy="456581"/>
            </a:xfrm>
            <a:custGeom>
              <a:avLst/>
              <a:gdLst/>
              <a:ahLst/>
              <a:cxnLst/>
              <a:rect l="l" t="t" r="r" b="b"/>
              <a:pathLst>
                <a:path w="420276" h="456581">
                  <a:moveTo>
                    <a:pt x="0" y="0"/>
                  </a:moveTo>
                  <a:lnTo>
                    <a:pt x="420277" y="0"/>
                  </a:lnTo>
                  <a:lnTo>
                    <a:pt x="420277" y="456581"/>
                  </a:lnTo>
                  <a:lnTo>
                    <a:pt x="0" y="456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88" r="-604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53901" y="3525278"/>
              <a:ext cx="1076997" cy="640935"/>
            </a:xfrm>
            <a:custGeom>
              <a:avLst/>
              <a:gdLst/>
              <a:ahLst/>
              <a:cxnLst/>
              <a:rect l="l" t="t" r="r" b="b"/>
              <a:pathLst>
                <a:path w="1076997" h="640935">
                  <a:moveTo>
                    <a:pt x="0" y="0"/>
                  </a:moveTo>
                  <a:lnTo>
                    <a:pt x="1076997" y="0"/>
                  </a:lnTo>
                  <a:lnTo>
                    <a:pt x="1076997" y="640935"/>
                  </a:lnTo>
                  <a:lnTo>
                    <a:pt x="0" y="640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064534" y="1929759"/>
              <a:ext cx="3849673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Male das Bild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App. </a:t>
              </a:r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821541" y="5539171"/>
              <a:ext cx="30224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7882250" y="2157417"/>
              <a:ext cx="502381" cy="502381"/>
            </a:xfrm>
            <a:custGeom>
              <a:avLst/>
              <a:gdLst/>
              <a:ahLst/>
              <a:cxnLst/>
              <a:rect l="l" t="t" r="r" b="b"/>
              <a:pathLst>
                <a:path w="502381" h="502381">
                  <a:moveTo>
                    <a:pt x="0" y="0"/>
                  </a:moveTo>
                  <a:lnTo>
                    <a:pt x="502381" y="0"/>
                  </a:lnTo>
                  <a:lnTo>
                    <a:pt x="502381" y="502380"/>
                  </a:lnTo>
                  <a:lnTo>
                    <a:pt x="0" y="5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10799999">
              <a:off x="1088777" y="4161848"/>
              <a:ext cx="2425207" cy="1877280"/>
            </a:xfrm>
            <a:custGeom>
              <a:avLst/>
              <a:gdLst/>
              <a:ahLst/>
              <a:cxnLst/>
              <a:rect l="l" t="t" r="r" b="b"/>
              <a:pathLst>
                <a:path w="2425207" h="1877280">
                  <a:moveTo>
                    <a:pt x="2425207" y="1877280"/>
                  </a:moveTo>
                  <a:lnTo>
                    <a:pt x="0" y="1877280"/>
                  </a:lnTo>
                  <a:lnTo>
                    <a:pt x="0" y="0"/>
                  </a:lnTo>
                  <a:lnTo>
                    <a:pt x="2425207" y="0"/>
                  </a:lnTo>
                  <a:lnTo>
                    <a:pt x="2425207" y="187728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378249" y="5834446"/>
              <a:ext cx="3849673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heißt die App?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845074" y="4569840"/>
              <a:ext cx="912614" cy="109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Meine </a:t>
              </a:r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App </a:t>
              </a:r>
            </a:p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 ...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6449091" y="223132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4" y="0"/>
                  </a:lnTo>
                  <a:lnTo>
                    <a:pt x="2018934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6888298" y="1067060"/>
              <a:ext cx="611590" cy="407472"/>
            </a:xfrm>
            <a:custGeom>
              <a:avLst/>
              <a:gdLst/>
              <a:ahLst/>
              <a:cxnLst/>
              <a:rect l="l" t="t" r="r" b="b"/>
              <a:pathLst>
                <a:path w="611590" h="407472">
                  <a:moveTo>
                    <a:pt x="0" y="0"/>
                  </a:moveTo>
                  <a:lnTo>
                    <a:pt x="611590" y="0"/>
                  </a:lnTo>
                  <a:lnTo>
                    <a:pt x="611590" y="407472"/>
                  </a:lnTo>
                  <a:lnTo>
                    <a:pt x="0" y="40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64201" y="1962127"/>
            <a:ext cx="1806843" cy="1818299"/>
            <a:chOff x="0" y="0"/>
            <a:chExt cx="647532" cy="65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532" cy="651637"/>
            </a:xfrm>
            <a:custGeom>
              <a:avLst/>
              <a:gdLst/>
              <a:ahLst/>
              <a:cxnLst/>
              <a:rect l="l" t="t" r="r" b="b"/>
              <a:pathLst>
                <a:path w="647532" h="651637">
                  <a:moveTo>
                    <a:pt x="42848" y="0"/>
                  </a:moveTo>
                  <a:lnTo>
                    <a:pt x="604684" y="0"/>
                  </a:lnTo>
                  <a:cubicBezTo>
                    <a:pt x="628348" y="0"/>
                    <a:pt x="647532" y="19184"/>
                    <a:pt x="647532" y="42848"/>
                  </a:cubicBezTo>
                  <a:lnTo>
                    <a:pt x="647532" y="608789"/>
                  </a:lnTo>
                  <a:cubicBezTo>
                    <a:pt x="647532" y="620153"/>
                    <a:pt x="643017" y="631052"/>
                    <a:pt x="634982" y="639087"/>
                  </a:cubicBezTo>
                  <a:cubicBezTo>
                    <a:pt x="626946" y="647123"/>
                    <a:pt x="616048" y="651637"/>
                    <a:pt x="604684" y="651637"/>
                  </a:cubicBezTo>
                  <a:lnTo>
                    <a:pt x="42848" y="651637"/>
                  </a:lnTo>
                  <a:cubicBezTo>
                    <a:pt x="19184" y="651637"/>
                    <a:pt x="0" y="632454"/>
                    <a:pt x="0" y="608789"/>
                  </a:cubicBezTo>
                  <a:lnTo>
                    <a:pt x="0" y="42848"/>
                  </a:lnTo>
                  <a:cubicBezTo>
                    <a:pt x="0" y="31484"/>
                    <a:pt x="4514" y="20585"/>
                    <a:pt x="12550" y="12550"/>
                  </a:cubicBezTo>
                  <a:cubicBezTo>
                    <a:pt x="20585" y="4514"/>
                    <a:pt x="31484" y="0"/>
                    <a:pt x="4284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7532" cy="680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704" y="462246"/>
            <a:ext cx="6812592" cy="4788504"/>
            <a:chOff x="0" y="0"/>
            <a:chExt cx="2441479" cy="1716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1479" cy="1716092"/>
            </a:xfrm>
            <a:custGeom>
              <a:avLst/>
              <a:gdLst/>
              <a:ahLst/>
              <a:cxnLst/>
              <a:rect l="l" t="t" r="r" b="b"/>
              <a:pathLst>
                <a:path w="2441479" h="1716092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693363"/>
                  </a:lnTo>
                  <a:cubicBezTo>
                    <a:pt x="2441479" y="1705916"/>
                    <a:pt x="2431304" y="1716092"/>
                    <a:pt x="2418751" y="1716092"/>
                  </a:cubicBezTo>
                  <a:lnTo>
                    <a:pt x="22728" y="1716092"/>
                  </a:lnTo>
                  <a:cubicBezTo>
                    <a:pt x="10176" y="1716092"/>
                    <a:pt x="0" y="1705916"/>
                    <a:pt x="0" y="1693363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1479" cy="1744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9559" y="462246"/>
            <a:ext cx="6778132" cy="1267689"/>
            <a:chOff x="0" y="0"/>
            <a:chExt cx="2437972" cy="4559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972" cy="455965"/>
            </a:xfrm>
            <a:custGeom>
              <a:avLst/>
              <a:gdLst/>
              <a:ahLst/>
              <a:cxnLst/>
              <a:rect l="l" t="t" r="r" b="b"/>
              <a:pathLst>
                <a:path w="2437972" h="455965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33121"/>
                  </a:lnTo>
                  <a:cubicBezTo>
                    <a:pt x="2437972" y="439179"/>
                    <a:pt x="2435565" y="444990"/>
                    <a:pt x="2431281" y="449274"/>
                  </a:cubicBezTo>
                  <a:cubicBezTo>
                    <a:pt x="2426997" y="453558"/>
                    <a:pt x="2421186" y="455965"/>
                    <a:pt x="2415128" y="455965"/>
                  </a:cubicBezTo>
                  <a:lnTo>
                    <a:pt x="22844" y="455965"/>
                  </a:lnTo>
                  <a:cubicBezTo>
                    <a:pt x="16785" y="455965"/>
                    <a:pt x="10975" y="453558"/>
                    <a:pt x="6691" y="449274"/>
                  </a:cubicBezTo>
                  <a:cubicBezTo>
                    <a:pt x="2407" y="444990"/>
                    <a:pt x="0" y="439179"/>
                    <a:pt x="0" y="433121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7972" cy="48454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1552" y="1977395"/>
            <a:ext cx="6776139" cy="365339"/>
            <a:chOff x="0" y="0"/>
            <a:chExt cx="2437255" cy="1314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7255" cy="131406"/>
            </a:xfrm>
            <a:custGeom>
              <a:avLst/>
              <a:gdLst/>
              <a:ahLst/>
              <a:cxnLst/>
              <a:rect l="l" t="t" r="r" b="b"/>
              <a:pathLst>
                <a:path w="2437255" h="131406">
                  <a:moveTo>
                    <a:pt x="0" y="0"/>
                  </a:moveTo>
                  <a:lnTo>
                    <a:pt x="2437255" y="0"/>
                  </a:lnTo>
                  <a:lnTo>
                    <a:pt x="2437255" y="131406"/>
                  </a:lnTo>
                  <a:lnTo>
                    <a:pt x="0" y="131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7255" cy="159981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31174" y="625766"/>
            <a:ext cx="5336449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Apps auf deinem Tablet                                       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Die Uhr-App (3)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91930" y="1589309"/>
            <a:ext cx="6776139" cy="570756"/>
            <a:chOff x="0" y="0"/>
            <a:chExt cx="2437255" cy="2052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33452" y="1690167"/>
            <a:ext cx="2815190" cy="428619"/>
            <a:chOff x="0" y="0"/>
            <a:chExt cx="3753587" cy="5714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3560995">
              <a:off x="3316176" y="68302"/>
              <a:ext cx="369109" cy="369109"/>
            </a:xfrm>
            <a:custGeom>
              <a:avLst/>
              <a:gdLst/>
              <a:ahLst/>
              <a:cxnLst/>
              <a:rect l="l" t="t" r="r" b="b"/>
              <a:pathLst>
                <a:path w="369109" h="369109">
                  <a:moveTo>
                    <a:pt x="0" y="0"/>
                  </a:moveTo>
                  <a:lnTo>
                    <a:pt x="369109" y="0"/>
                  </a:lnTo>
                  <a:lnTo>
                    <a:pt x="369109" y="369109"/>
                  </a:lnTo>
                  <a:lnTo>
                    <a:pt x="0" y="369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48668" y="1904477"/>
            <a:ext cx="1177019" cy="1149651"/>
            <a:chOff x="0" y="0"/>
            <a:chExt cx="1569359" cy="153286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9359" cy="1532869"/>
              <a:chOff x="0" y="0"/>
              <a:chExt cx="421817" cy="41200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21817" cy="412009"/>
              </a:xfrm>
              <a:custGeom>
                <a:avLst/>
                <a:gdLst/>
                <a:ahLst/>
                <a:cxnLst/>
                <a:rect l="l" t="t" r="r" b="b"/>
                <a:pathLst>
                  <a:path w="421817" h="412009">
                    <a:moveTo>
                      <a:pt x="65776" y="0"/>
                    </a:moveTo>
                    <a:lnTo>
                      <a:pt x="356041" y="0"/>
                    </a:lnTo>
                    <a:cubicBezTo>
                      <a:pt x="392368" y="0"/>
                      <a:pt x="421817" y="29449"/>
                      <a:pt x="421817" y="65776"/>
                    </a:cubicBezTo>
                    <a:lnTo>
                      <a:pt x="421817" y="346233"/>
                    </a:lnTo>
                    <a:cubicBezTo>
                      <a:pt x="421817" y="382560"/>
                      <a:pt x="392368" y="412009"/>
                      <a:pt x="356041" y="412009"/>
                    </a:cubicBezTo>
                    <a:lnTo>
                      <a:pt x="65776" y="412009"/>
                    </a:lnTo>
                    <a:cubicBezTo>
                      <a:pt x="29449" y="412009"/>
                      <a:pt x="0" y="382560"/>
                      <a:pt x="0" y="346233"/>
                    </a:cubicBezTo>
                    <a:lnTo>
                      <a:pt x="0" y="65776"/>
                    </a:lnTo>
                    <a:cubicBezTo>
                      <a:pt x="0" y="29449"/>
                      <a:pt x="29449" y="0"/>
                      <a:pt x="65776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421817" cy="4405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92632" y="93543"/>
              <a:ext cx="1376093" cy="1345783"/>
            </a:xfrm>
            <a:custGeom>
              <a:avLst/>
              <a:gdLst/>
              <a:ahLst/>
              <a:cxnLst/>
              <a:rect l="l" t="t" r="r" b="b"/>
              <a:pathLst>
                <a:path w="1376093" h="1345783">
                  <a:moveTo>
                    <a:pt x="0" y="0"/>
                  </a:moveTo>
                  <a:lnTo>
                    <a:pt x="1376093" y="0"/>
                  </a:lnTo>
                  <a:lnTo>
                    <a:pt x="1376093" y="1345783"/>
                  </a:lnTo>
                  <a:lnTo>
                    <a:pt x="0" y="1345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" name="Freeform 26"/>
          <p:cNvSpPr/>
          <p:nvPr/>
        </p:nvSpPr>
        <p:spPr>
          <a:xfrm rot="-10800000">
            <a:off x="6435471" y="4660748"/>
            <a:ext cx="632049" cy="513540"/>
          </a:xfrm>
          <a:custGeom>
            <a:avLst/>
            <a:gdLst/>
            <a:ahLst/>
            <a:cxnLst/>
            <a:rect l="l" t="t" r="r" b="b"/>
            <a:pathLst>
              <a:path w="632049" h="513540">
                <a:moveTo>
                  <a:pt x="0" y="0"/>
                </a:moveTo>
                <a:lnTo>
                  <a:pt x="632049" y="0"/>
                </a:lnTo>
                <a:lnTo>
                  <a:pt x="632049" y="513539"/>
                </a:lnTo>
                <a:lnTo>
                  <a:pt x="0" y="5135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756000" y="3732800"/>
            <a:ext cx="284083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Stellt den Timer auf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30 Sek. .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Drückt auf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Start</a:t>
            </a: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393444" y="3732800"/>
            <a:ext cx="2410556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oft hast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 es geschafft?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04878" y="4746378"/>
            <a:ext cx="1262744" cy="37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"/>
              </a:lnSpc>
              <a:spcBef>
                <a:spcPct val="0"/>
              </a:spcBef>
            </a:pPr>
            <a:r>
              <a:rPr lang="en-US" sz="21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9038" y="2441132"/>
            <a:ext cx="3531450" cy="335223"/>
            <a:chOff x="0" y="0"/>
            <a:chExt cx="4708600" cy="446964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708600" cy="446964"/>
              <a:chOff x="0" y="0"/>
              <a:chExt cx="1265592" cy="12013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265592" cy="120136"/>
              </a:xfrm>
              <a:custGeom>
                <a:avLst/>
                <a:gdLst/>
                <a:ahLst/>
                <a:cxnLst/>
                <a:rect l="l" t="t" r="r" b="b"/>
                <a:pathLst>
                  <a:path w="1265592" h="120136">
                    <a:moveTo>
                      <a:pt x="19730" y="0"/>
                    </a:moveTo>
                    <a:lnTo>
                      <a:pt x="1245862" y="0"/>
                    </a:lnTo>
                    <a:cubicBezTo>
                      <a:pt x="1256758" y="0"/>
                      <a:pt x="1265592" y="8834"/>
                      <a:pt x="1265592" y="19730"/>
                    </a:cubicBezTo>
                    <a:lnTo>
                      <a:pt x="1265592" y="100406"/>
                    </a:lnTo>
                    <a:cubicBezTo>
                      <a:pt x="1265592" y="105639"/>
                      <a:pt x="1263513" y="110657"/>
                      <a:pt x="1259813" y="114357"/>
                    </a:cubicBezTo>
                    <a:cubicBezTo>
                      <a:pt x="1256113" y="118058"/>
                      <a:pt x="1251094" y="120136"/>
                      <a:pt x="1245862" y="120136"/>
                    </a:cubicBezTo>
                    <a:lnTo>
                      <a:pt x="19730" y="120136"/>
                    </a:lnTo>
                    <a:cubicBezTo>
                      <a:pt x="14498" y="120136"/>
                      <a:pt x="9479" y="118058"/>
                      <a:pt x="5779" y="114357"/>
                    </a:cubicBezTo>
                    <a:cubicBezTo>
                      <a:pt x="2079" y="110657"/>
                      <a:pt x="0" y="105639"/>
                      <a:pt x="0" y="100406"/>
                    </a:cubicBezTo>
                    <a:lnTo>
                      <a:pt x="0" y="19730"/>
                    </a:lnTo>
                    <a:cubicBezTo>
                      <a:pt x="0" y="14498"/>
                      <a:pt x="2079" y="9479"/>
                      <a:pt x="5779" y="5779"/>
                    </a:cubicBezTo>
                    <a:cubicBezTo>
                      <a:pt x="9479" y="2079"/>
                      <a:pt x="14498" y="0"/>
                      <a:pt x="1973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265592" cy="148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3692730" y="0"/>
              <a:ext cx="926269" cy="446964"/>
              <a:chOff x="0" y="0"/>
              <a:chExt cx="380603" cy="18365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80603" cy="183657"/>
              </a:xfrm>
              <a:custGeom>
                <a:avLst/>
                <a:gdLst/>
                <a:ahLst/>
                <a:cxnLst/>
                <a:rect l="l" t="t" r="r" b="b"/>
                <a:pathLst>
                  <a:path w="380603" h="183657">
                    <a:moveTo>
                      <a:pt x="190302" y="0"/>
                    </a:moveTo>
                    <a:cubicBezTo>
                      <a:pt x="85201" y="0"/>
                      <a:pt x="0" y="41113"/>
                      <a:pt x="0" y="91829"/>
                    </a:cubicBezTo>
                    <a:cubicBezTo>
                      <a:pt x="0" y="142544"/>
                      <a:pt x="85201" y="183657"/>
                      <a:pt x="190302" y="183657"/>
                    </a:cubicBezTo>
                    <a:cubicBezTo>
                      <a:pt x="295402" y="183657"/>
                      <a:pt x="380603" y="142544"/>
                      <a:pt x="380603" y="91829"/>
                    </a:cubicBezTo>
                    <a:cubicBezTo>
                      <a:pt x="380603" y="41113"/>
                      <a:pt x="295402" y="0"/>
                      <a:pt x="190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35682" y="-11357"/>
                <a:ext cx="309240" cy="1777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86882" y="69874"/>
              <a:ext cx="4393803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Weltuhr      Wecker      Stoppuhr     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Timer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97828" y="1682310"/>
            <a:ext cx="3375594" cy="15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Sucht die App </a:t>
            </a: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Uhr.</a:t>
            </a:r>
          </a:p>
          <a:p>
            <a:pPr algn="l">
              <a:lnSpc>
                <a:spcPts val="699"/>
              </a:lnSpc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Öffnet sie. 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Tippt auf </a:t>
            </a: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Timer</a:t>
            </a: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56000" y="4554943"/>
            <a:ext cx="2259267" cy="511810"/>
            <a:chOff x="0" y="0"/>
            <a:chExt cx="809670" cy="18342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09670" cy="183421"/>
            </a:xfrm>
            <a:custGeom>
              <a:avLst/>
              <a:gdLst/>
              <a:ahLst/>
              <a:cxnLst/>
              <a:rect l="l" t="t" r="r" b="b"/>
              <a:pathLst>
                <a:path w="809670" h="183421">
                  <a:moveTo>
                    <a:pt x="34267" y="0"/>
                  </a:moveTo>
                  <a:lnTo>
                    <a:pt x="775403" y="0"/>
                  </a:lnTo>
                  <a:cubicBezTo>
                    <a:pt x="794328" y="0"/>
                    <a:pt x="809670" y="15342"/>
                    <a:pt x="809670" y="34267"/>
                  </a:cubicBezTo>
                  <a:lnTo>
                    <a:pt x="809670" y="149154"/>
                  </a:lnTo>
                  <a:cubicBezTo>
                    <a:pt x="809670" y="168079"/>
                    <a:pt x="794328" y="183421"/>
                    <a:pt x="775403" y="183421"/>
                  </a:cubicBezTo>
                  <a:lnTo>
                    <a:pt x="34267" y="183421"/>
                  </a:lnTo>
                  <a:cubicBezTo>
                    <a:pt x="15342" y="183421"/>
                    <a:pt x="0" y="168079"/>
                    <a:pt x="0" y="149154"/>
                  </a:cubicBezTo>
                  <a:lnTo>
                    <a:pt x="0" y="34267"/>
                  </a:lnTo>
                  <a:cubicBezTo>
                    <a:pt x="0" y="15342"/>
                    <a:pt x="15342" y="0"/>
                    <a:pt x="3426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09670" cy="211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940951" y="4645430"/>
            <a:ext cx="2648215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Mache Liegestütze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48668" y="4603598"/>
            <a:ext cx="1262744" cy="37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"/>
              </a:lnSpc>
              <a:spcBef>
                <a:spcPct val="0"/>
              </a:spcBef>
            </a:pPr>
            <a:r>
              <a:rPr lang="en-US" sz="21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</a:t>
            </a:r>
          </a:p>
        </p:txBody>
      </p:sp>
      <p:sp>
        <p:nvSpPr>
          <p:cNvPr id="44" name="AutoShape 44"/>
          <p:cNvSpPr/>
          <p:nvPr/>
        </p:nvSpPr>
        <p:spPr>
          <a:xfrm>
            <a:off x="5017388" y="4933403"/>
            <a:ext cx="112530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3497190" y="997084"/>
            <a:ext cx="1567011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der Turnhalle</a:t>
            </a:r>
          </a:p>
        </p:txBody>
      </p:sp>
      <p:sp>
        <p:nvSpPr>
          <p:cNvPr id="46" name="Freeform 46"/>
          <p:cNvSpPr/>
          <p:nvPr/>
        </p:nvSpPr>
        <p:spPr>
          <a:xfrm>
            <a:off x="3111906" y="4424207"/>
            <a:ext cx="1138677" cy="758644"/>
          </a:xfrm>
          <a:custGeom>
            <a:avLst/>
            <a:gdLst/>
            <a:ahLst/>
            <a:cxnLst/>
            <a:rect l="l" t="t" r="r" b="b"/>
            <a:pathLst>
              <a:path w="1138677" h="758644">
                <a:moveTo>
                  <a:pt x="0" y="0"/>
                </a:moveTo>
                <a:lnTo>
                  <a:pt x="1138677" y="0"/>
                </a:lnTo>
                <a:lnTo>
                  <a:pt x="1138677" y="758643"/>
                </a:lnTo>
                <a:lnTo>
                  <a:pt x="0" y="7586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7" name="Group 47"/>
          <p:cNvGrpSpPr/>
          <p:nvPr/>
        </p:nvGrpSpPr>
        <p:grpSpPr>
          <a:xfrm>
            <a:off x="5289800" y="681331"/>
            <a:ext cx="1514200" cy="1008836"/>
            <a:chOff x="0" y="0"/>
            <a:chExt cx="2018933" cy="134511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435317" y="802038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4"/>
                  </a:lnTo>
                  <a:lnTo>
                    <a:pt x="0" y="436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89559" y="5526975"/>
            <a:ext cx="6812592" cy="4838011"/>
            <a:chOff x="0" y="0"/>
            <a:chExt cx="9083456" cy="6450682"/>
          </a:xfrm>
        </p:grpSpPr>
        <p:grpSp>
          <p:nvGrpSpPr>
            <p:cNvPr id="51" name="Group 51"/>
            <p:cNvGrpSpPr/>
            <p:nvPr/>
          </p:nvGrpSpPr>
          <p:grpSpPr>
            <a:xfrm>
              <a:off x="6109175" y="1964251"/>
              <a:ext cx="2409124" cy="2424398"/>
              <a:chOff x="0" y="0"/>
              <a:chExt cx="647532" cy="651637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47532" cy="651637"/>
              </a:xfrm>
              <a:custGeom>
                <a:avLst/>
                <a:gdLst/>
                <a:ahLst/>
                <a:cxnLst/>
                <a:rect l="l" t="t" r="r" b="b"/>
                <a:pathLst>
                  <a:path w="647532" h="651637">
                    <a:moveTo>
                      <a:pt x="42848" y="0"/>
                    </a:moveTo>
                    <a:lnTo>
                      <a:pt x="604684" y="0"/>
                    </a:lnTo>
                    <a:cubicBezTo>
                      <a:pt x="628348" y="0"/>
                      <a:pt x="647532" y="19184"/>
                      <a:pt x="647532" y="42848"/>
                    </a:cubicBezTo>
                    <a:lnTo>
                      <a:pt x="647532" y="608789"/>
                    </a:lnTo>
                    <a:cubicBezTo>
                      <a:pt x="647532" y="620153"/>
                      <a:pt x="643017" y="631052"/>
                      <a:pt x="634982" y="639087"/>
                    </a:cubicBezTo>
                    <a:cubicBezTo>
                      <a:pt x="626946" y="647123"/>
                      <a:pt x="616048" y="651637"/>
                      <a:pt x="604684" y="651637"/>
                    </a:cubicBezTo>
                    <a:lnTo>
                      <a:pt x="42848" y="651637"/>
                    </a:lnTo>
                    <a:cubicBezTo>
                      <a:pt x="19184" y="651637"/>
                      <a:pt x="0" y="632454"/>
                      <a:pt x="0" y="608789"/>
                    </a:cubicBezTo>
                    <a:lnTo>
                      <a:pt x="0" y="42848"/>
                    </a:lnTo>
                    <a:cubicBezTo>
                      <a:pt x="0" y="31484"/>
                      <a:pt x="4514" y="20585"/>
                      <a:pt x="12550" y="12550"/>
                    </a:cubicBezTo>
                    <a:cubicBezTo>
                      <a:pt x="20585" y="4514"/>
                      <a:pt x="31484" y="0"/>
                      <a:pt x="42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647532" cy="680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0"/>
              <a:ext cx="9083456" cy="6292595"/>
              <a:chOff x="0" y="0"/>
              <a:chExt cx="2441479" cy="1691343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441479" cy="169134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691343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68615"/>
                    </a:lnTo>
                    <a:cubicBezTo>
                      <a:pt x="2441479" y="1681167"/>
                      <a:pt x="2431304" y="1691343"/>
                      <a:pt x="2418751" y="1691343"/>
                    </a:cubicBezTo>
                    <a:lnTo>
                      <a:pt x="22728" y="1691343"/>
                    </a:lnTo>
                    <a:cubicBezTo>
                      <a:pt x="10176" y="1691343"/>
                      <a:pt x="0" y="1681167"/>
                      <a:pt x="0" y="166861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2441479" cy="17199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7" name="Freeform 57"/>
            <p:cNvSpPr/>
            <p:nvPr/>
          </p:nvSpPr>
          <p:spPr>
            <a:xfrm>
              <a:off x="4089117" y="5092001"/>
              <a:ext cx="905221" cy="1358681"/>
            </a:xfrm>
            <a:custGeom>
              <a:avLst/>
              <a:gdLst/>
              <a:ahLst/>
              <a:cxnLst/>
              <a:rect l="l" t="t" r="r" b="b"/>
              <a:pathLst>
                <a:path w="905221" h="1358681">
                  <a:moveTo>
                    <a:pt x="0" y="0"/>
                  </a:moveTo>
                  <a:lnTo>
                    <a:pt x="905222" y="0"/>
                  </a:lnTo>
                  <a:lnTo>
                    <a:pt x="905222" y="1358681"/>
                  </a:lnTo>
                  <a:lnTo>
                    <a:pt x="0" y="1358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23797" y="2020198"/>
              <a:ext cx="9034852" cy="487118"/>
              <a:chOff x="0" y="0"/>
              <a:chExt cx="2437255" cy="131406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37255" cy="131406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31406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31406"/>
                    </a:lnTo>
                    <a:lnTo>
                      <a:pt x="0" y="13140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437255" cy="15998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4547824" y="1791857"/>
              <a:ext cx="922260" cy="1384256"/>
            </a:xfrm>
            <a:custGeom>
              <a:avLst/>
              <a:gdLst/>
              <a:ahLst/>
              <a:cxnLst/>
              <a:rect l="l" t="t" r="r" b="b"/>
              <a:pathLst>
                <a:path w="922260" h="1384256">
                  <a:moveTo>
                    <a:pt x="0" y="0"/>
                  </a:moveTo>
                  <a:lnTo>
                    <a:pt x="922260" y="0"/>
                  </a:lnTo>
                  <a:lnTo>
                    <a:pt x="922260" y="1384255"/>
                  </a:lnTo>
                  <a:lnTo>
                    <a:pt x="0" y="1384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1409453" y="2176470"/>
              <a:ext cx="3222537" cy="702982"/>
              <a:chOff x="0" y="0"/>
              <a:chExt cx="866163" cy="18895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66164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866164" h="188950">
                    <a:moveTo>
                      <a:pt x="32032" y="0"/>
                    </a:moveTo>
                    <a:lnTo>
                      <a:pt x="834131" y="0"/>
                    </a:lnTo>
                    <a:cubicBezTo>
                      <a:pt x="851822" y="0"/>
                      <a:pt x="866164" y="14341"/>
                      <a:pt x="866164" y="32032"/>
                    </a:cubicBezTo>
                    <a:lnTo>
                      <a:pt x="866164" y="156917"/>
                    </a:lnTo>
                    <a:cubicBezTo>
                      <a:pt x="866164" y="165413"/>
                      <a:pt x="862789" y="173560"/>
                      <a:pt x="856781" y="179568"/>
                    </a:cubicBezTo>
                    <a:cubicBezTo>
                      <a:pt x="850774" y="185575"/>
                      <a:pt x="842627" y="188950"/>
                      <a:pt x="834131" y="188950"/>
                    </a:cubicBezTo>
                    <a:lnTo>
                      <a:pt x="32032" y="188950"/>
                    </a:lnTo>
                    <a:cubicBezTo>
                      <a:pt x="23537" y="188950"/>
                      <a:pt x="15389" y="185575"/>
                      <a:pt x="9382" y="179568"/>
                    </a:cubicBezTo>
                    <a:cubicBezTo>
                      <a:pt x="3375" y="173560"/>
                      <a:pt x="0" y="165413"/>
                      <a:pt x="0" y="156917"/>
                    </a:cubicBezTo>
                    <a:lnTo>
                      <a:pt x="0" y="32032"/>
                    </a:lnTo>
                    <a:cubicBezTo>
                      <a:pt x="0" y="23537"/>
                      <a:pt x="3375" y="15389"/>
                      <a:pt x="9382" y="9382"/>
                    </a:cubicBezTo>
                    <a:cubicBezTo>
                      <a:pt x="15389" y="3375"/>
                      <a:pt x="23537" y="0"/>
                      <a:pt x="3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866163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1537906" y="2305517"/>
              <a:ext cx="347104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Springe mit dem Seil.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248041" y="5433510"/>
              <a:ext cx="3817859" cy="702982"/>
              <a:chOff x="0" y="0"/>
              <a:chExt cx="1026176" cy="18895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1026176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1026176" h="188950">
                    <a:moveTo>
                      <a:pt x="27038" y="0"/>
                    </a:moveTo>
                    <a:lnTo>
                      <a:pt x="999138" y="0"/>
                    </a:lnTo>
                    <a:cubicBezTo>
                      <a:pt x="1006309" y="0"/>
                      <a:pt x="1013186" y="2849"/>
                      <a:pt x="1018257" y="7919"/>
                    </a:cubicBezTo>
                    <a:cubicBezTo>
                      <a:pt x="1023327" y="12990"/>
                      <a:pt x="1026176" y="19867"/>
                      <a:pt x="1026176" y="27038"/>
                    </a:cubicBezTo>
                    <a:lnTo>
                      <a:pt x="1026176" y="161912"/>
                    </a:lnTo>
                    <a:cubicBezTo>
                      <a:pt x="1026176" y="169083"/>
                      <a:pt x="1023327" y="175960"/>
                      <a:pt x="1018257" y="181030"/>
                    </a:cubicBezTo>
                    <a:cubicBezTo>
                      <a:pt x="1013186" y="186101"/>
                      <a:pt x="1006309" y="188950"/>
                      <a:pt x="999138" y="188950"/>
                    </a:cubicBezTo>
                    <a:lnTo>
                      <a:pt x="27038" y="188950"/>
                    </a:lnTo>
                    <a:cubicBezTo>
                      <a:pt x="19867" y="188950"/>
                      <a:pt x="12990" y="186101"/>
                      <a:pt x="7919" y="181030"/>
                    </a:cubicBezTo>
                    <a:cubicBezTo>
                      <a:pt x="2849" y="175960"/>
                      <a:pt x="0" y="169083"/>
                      <a:pt x="0" y="161912"/>
                    </a:cubicBezTo>
                    <a:lnTo>
                      <a:pt x="0" y="27038"/>
                    </a:lnTo>
                    <a:cubicBezTo>
                      <a:pt x="0" y="19867"/>
                      <a:pt x="2849" y="12990"/>
                      <a:pt x="7919" y="7919"/>
                    </a:cubicBezTo>
                    <a:cubicBezTo>
                      <a:pt x="12990" y="2849"/>
                      <a:pt x="19867" y="0"/>
                      <a:pt x="270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1026176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379593" y="5562557"/>
              <a:ext cx="3554756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Laufe Runden in der Halle.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5925839" y="1189089"/>
              <a:ext cx="1683659" cy="476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2"/>
                </a:lnSpc>
                <a:spcBef>
                  <a:spcPct val="0"/>
                </a:spcBef>
              </a:pPr>
              <a:r>
                <a:rPr lang="en-US" sz="213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</a:p>
          </p:txBody>
        </p:sp>
        <p:sp>
          <p:nvSpPr>
            <p:cNvPr id="71" name="Freeform 71"/>
            <p:cNvSpPr/>
            <p:nvPr/>
          </p:nvSpPr>
          <p:spPr>
            <a:xfrm>
              <a:off x="5588833" y="3025295"/>
              <a:ext cx="843853" cy="1266571"/>
            </a:xfrm>
            <a:custGeom>
              <a:avLst/>
              <a:gdLst/>
              <a:ahLst/>
              <a:cxnLst/>
              <a:rect l="l" t="t" r="r" b="b"/>
              <a:pathLst>
                <a:path w="843853" h="1266571">
                  <a:moveTo>
                    <a:pt x="0" y="0"/>
                  </a:moveTo>
                  <a:lnTo>
                    <a:pt x="843852" y="0"/>
                  </a:lnTo>
                  <a:lnTo>
                    <a:pt x="843852" y="1266570"/>
                  </a:lnTo>
                  <a:lnTo>
                    <a:pt x="0" y="1266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2408992" y="3288633"/>
              <a:ext cx="3199773" cy="702982"/>
              <a:chOff x="0" y="0"/>
              <a:chExt cx="860045" cy="18895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860045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860045" h="188950">
                    <a:moveTo>
                      <a:pt x="32260" y="0"/>
                    </a:moveTo>
                    <a:lnTo>
                      <a:pt x="827785" y="0"/>
                    </a:lnTo>
                    <a:cubicBezTo>
                      <a:pt x="836341" y="0"/>
                      <a:pt x="844546" y="3399"/>
                      <a:pt x="850596" y="9449"/>
                    </a:cubicBezTo>
                    <a:cubicBezTo>
                      <a:pt x="856646" y="15499"/>
                      <a:pt x="860045" y="23704"/>
                      <a:pt x="860045" y="32260"/>
                    </a:cubicBezTo>
                    <a:lnTo>
                      <a:pt x="860045" y="156689"/>
                    </a:lnTo>
                    <a:cubicBezTo>
                      <a:pt x="860045" y="174506"/>
                      <a:pt x="845601" y="188950"/>
                      <a:pt x="827785" y="188950"/>
                    </a:cubicBezTo>
                    <a:lnTo>
                      <a:pt x="32260" y="188950"/>
                    </a:lnTo>
                    <a:cubicBezTo>
                      <a:pt x="23704" y="188950"/>
                      <a:pt x="15499" y="185551"/>
                      <a:pt x="9449" y="179501"/>
                    </a:cubicBezTo>
                    <a:cubicBezTo>
                      <a:pt x="3399" y="173451"/>
                      <a:pt x="0" y="165245"/>
                      <a:pt x="0" y="156689"/>
                    </a:cubicBezTo>
                    <a:lnTo>
                      <a:pt x="0" y="32260"/>
                    </a:lnTo>
                    <a:cubicBezTo>
                      <a:pt x="0" y="14443"/>
                      <a:pt x="14443" y="0"/>
                      <a:pt x="322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28575"/>
                <a:ext cx="860045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5" name="TextBox 75"/>
            <p:cNvSpPr txBox="1"/>
            <p:nvPr/>
          </p:nvSpPr>
          <p:spPr>
            <a:xfrm>
              <a:off x="2561176" y="3417680"/>
              <a:ext cx="4112278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Prelle einen Ball.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" name="AutoShape 76"/>
            <p:cNvSpPr/>
            <p:nvPr/>
          </p:nvSpPr>
          <p:spPr>
            <a:xfrm>
              <a:off x="7027618" y="5987847"/>
              <a:ext cx="1500406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AutoShape 77"/>
            <p:cNvSpPr/>
            <p:nvPr/>
          </p:nvSpPr>
          <p:spPr>
            <a:xfrm>
              <a:off x="7027618" y="2730808"/>
              <a:ext cx="1500406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AutoShape 78"/>
            <p:cNvSpPr/>
            <p:nvPr/>
          </p:nvSpPr>
          <p:spPr>
            <a:xfrm>
              <a:off x="7027618" y="1651442"/>
              <a:ext cx="1500406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AutoShape 79"/>
            <p:cNvSpPr/>
            <p:nvPr/>
          </p:nvSpPr>
          <p:spPr>
            <a:xfrm>
              <a:off x="7027618" y="3810173"/>
              <a:ext cx="1500406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3884188" y="963595"/>
              <a:ext cx="1585896" cy="1056603"/>
            </a:xfrm>
            <a:custGeom>
              <a:avLst/>
              <a:gdLst/>
              <a:ahLst/>
              <a:cxnLst/>
              <a:rect l="l" t="t" r="r" b="b"/>
              <a:pathLst>
                <a:path w="1585896" h="1056603">
                  <a:moveTo>
                    <a:pt x="0" y="0"/>
                  </a:moveTo>
                  <a:lnTo>
                    <a:pt x="1585896" y="0"/>
                  </a:lnTo>
                  <a:lnTo>
                    <a:pt x="1585896" y="1056603"/>
                  </a:lnTo>
                  <a:lnTo>
                    <a:pt x="0" y="1056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" name="Group 81"/>
            <p:cNvGrpSpPr/>
            <p:nvPr/>
          </p:nvGrpSpPr>
          <p:grpSpPr>
            <a:xfrm>
              <a:off x="275007" y="1088875"/>
              <a:ext cx="3696680" cy="702982"/>
              <a:chOff x="0" y="0"/>
              <a:chExt cx="993605" cy="18895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993605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993605" h="188950">
                    <a:moveTo>
                      <a:pt x="27924" y="0"/>
                    </a:moveTo>
                    <a:lnTo>
                      <a:pt x="965681" y="0"/>
                    </a:lnTo>
                    <a:cubicBezTo>
                      <a:pt x="981103" y="0"/>
                      <a:pt x="993605" y="12502"/>
                      <a:pt x="993605" y="27924"/>
                    </a:cubicBezTo>
                    <a:lnTo>
                      <a:pt x="993605" y="161026"/>
                    </a:lnTo>
                    <a:cubicBezTo>
                      <a:pt x="993605" y="176448"/>
                      <a:pt x="981103" y="188950"/>
                      <a:pt x="965681" y="188950"/>
                    </a:cubicBezTo>
                    <a:lnTo>
                      <a:pt x="27924" y="188950"/>
                    </a:lnTo>
                    <a:cubicBezTo>
                      <a:pt x="12502" y="188950"/>
                      <a:pt x="0" y="176448"/>
                      <a:pt x="0" y="161026"/>
                    </a:cubicBezTo>
                    <a:lnTo>
                      <a:pt x="0" y="27924"/>
                    </a:lnTo>
                    <a:cubicBezTo>
                      <a:pt x="0" y="12502"/>
                      <a:pt x="12502" y="0"/>
                      <a:pt x="279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28575"/>
                <a:ext cx="993605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4" name="TextBox 84"/>
            <p:cNvSpPr txBox="1"/>
            <p:nvPr/>
          </p:nvSpPr>
          <p:spPr>
            <a:xfrm>
              <a:off x="275007" y="159227"/>
              <a:ext cx="3609181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Stelle den Timer auf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 Min. 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Drücke auf Start.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6628942" y="155309"/>
              <a:ext cx="2297758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viel hast </a:t>
              </a:r>
            </a:p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geschafft?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275007" y="4434740"/>
              <a:ext cx="463331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Stelle den Timer auf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 Min 30 Sek.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Drücke auf Start.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5925839" y="4766422"/>
              <a:ext cx="1683659" cy="476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2"/>
                </a:lnSpc>
                <a:spcBef>
                  <a:spcPct val="0"/>
                </a:spcBef>
              </a:pPr>
              <a:r>
                <a:rPr lang="en-US" sz="213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6303863" y="4434740"/>
              <a:ext cx="262283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viele Runden hast du geschafft?</a:t>
              </a:r>
            </a:p>
          </p:txBody>
        </p:sp>
        <p:grpSp>
          <p:nvGrpSpPr>
            <p:cNvPr id="89" name="Group 89"/>
            <p:cNvGrpSpPr/>
            <p:nvPr/>
          </p:nvGrpSpPr>
          <p:grpSpPr>
            <a:xfrm>
              <a:off x="3599999" y="829670"/>
              <a:ext cx="1883459" cy="222404"/>
              <a:chOff x="0" y="0"/>
              <a:chExt cx="506242" cy="59778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506242" cy="59778"/>
              </a:xfrm>
              <a:custGeom>
                <a:avLst/>
                <a:gdLst/>
                <a:ahLst/>
                <a:cxnLst/>
                <a:rect l="l" t="t" r="r" b="b"/>
                <a:pathLst>
                  <a:path w="506242" h="59778">
                    <a:moveTo>
                      <a:pt x="29889" y="0"/>
                    </a:moveTo>
                    <a:lnTo>
                      <a:pt x="476353" y="0"/>
                    </a:lnTo>
                    <a:cubicBezTo>
                      <a:pt x="484280" y="0"/>
                      <a:pt x="491882" y="3149"/>
                      <a:pt x="497487" y="8754"/>
                    </a:cubicBezTo>
                    <a:cubicBezTo>
                      <a:pt x="503093" y="14360"/>
                      <a:pt x="506242" y="21962"/>
                      <a:pt x="506242" y="29889"/>
                    </a:cubicBezTo>
                    <a:lnTo>
                      <a:pt x="506242" y="29889"/>
                    </a:lnTo>
                    <a:cubicBezTo>
                      <a:pt x="506242" y="46397"/>
                      <a:pt x="492860" y="59778"/>
                      <a:pt x="476353" y="59778"/>
                    </a:cubicBezTo>
                    <a:lnTo>
                      <a:pt x="29889" y="59778"/>
                    </a:lnTo>
                    <a:cubicBezTo>
                      <a:pt x="13382" y="59778"/>
                      <a:pt x="0" y="46397"/>
                      <a:pt x="0" y="29889"/>
                    </a:cubicBezTo>
                    <a:lnTo>
                      <a:pt x="0" y="29889"/>
                    </a:lnTo>
                    <a:cubicBezTo>
                      <a:pt x="0" y="13382"/>
                      <a:pt x="13382" y="0"/>
                      <a:pt x="29889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0" y="-28575"/>
                <a:ext cx="506242" cy="883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5103627" y="2953708"/>
              <a:ext cx="1731970" cy="222404"/>
              <a:chOff x="0" y="0"/>
              <a:chExt cx="465524" cy="59778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465524" cy="59778"/>
              </a:xfrm>
              <a:custGeom>
                <a:avLst/>
                <a:gdLst/>
                <a:ahLst/>
                <a:cxnLst/>
                <a:rect l="l" t="t" r="r" b="b"/>
                <a:pathLst>
                  <a:path w="465524" h="59778">
                    <a:moveTo>
                      <a:pt x="29889" y="0"/>
                    </a:moveTo>
                    <a:lnTo>
                      <a:pt x="435635" y="0"/>
                    </a:lnTo>
                    <a:cubicBezTo>
                      <a:pt x="452142" y="0"/>
                      <a:pt x="465524" y="13382"/>
                      <a:pt x="465524" y="29889"/>
                    </a:cubicBezTo>
                    <a:lnTo>
                      <a:pt x="465524" y="29889"/>
                    </a:lnTo>
                    <a:cubicBezTo>
                      <a:pt x="465524" y="37816"/>
                      <a:pt x="462375" y="45419"/>
                      <a:pt x="456770" y="51024"/>
                    </a:cubicBezTo>
                    <a:cubicBezTo>
                      <a:pt x="451165" y="56629"/>
                      <a:pt x="443562" y="59778"/>
                      <a:pt x="435635" y="59778"/>
                    </a:cubicBezTo>
                    <a:lnTo>
                      <a:pt x="29889" y="59778"/>
                    </a:lnTo>
                    <a:cubicBezTo>
                      <a:pt x="13382" y="59778"/>
                      <a:pt x="0" y="46397"/>
                      <a:pt x="0" y="29889"/>
                    </a:cubicBezTo>
                    <a:lnTo>
                      <a:pt x="0" y="29889"/>
                    </a:lnTo>
                    <a:cubicBezTo>
                      <a:pt x="0" y="13382"/>
                      <a:pt x="13382" y="0"/>
                      <a:pt x="29889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465524" cy="883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3675238" y="4980799"/>
              <a:ext cx="1731970" cy="222404"/>
              <a:chOff x="0" y="0"/>
              <a:chExt cx="465524" cy="59778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465524" cy="59778"/>
              </a:xfrm>
              <a:custGeom>
                <a:avLst/>
                <a:gdLst/>
                <a:ahLst/>
                <a:cxnLst/>
                <a:rect l="l" t="t" r="r" b="b"/>
                <a:pathLst>
                  <a:path w="465524" h="59778">
                    <a:moveTo>
                      <a:pt x="29889" y="0"/>
                    </a:moveTo>
                    <a:lnTo>
                      <a:pt x="435635" y="0"/>
                    </a:lnTo>
                    <a:cubicBezTo>
                      <a:pt x="452142" y="0"/>
                      <a:pt x="465524" y="13382"/>
                      <a:pt x="465524" y="29889"/>
                    </a:cubicBezTo>
                    <a:lnTo>
                      <a:pt x="465524" y="29889"/>
                    </a:lnTo>
                    <a:cubicBezTo>
                      <a:pt x="465524" y="37816"/>
                      <a:pt x="462375" y="45419"/>
                      <a:pt x="456770" y="51024"/>
                    </a:cubicBezTo>
                    <a:cubicBezTo>
                      <a:pt x="451165" y="56629"/>
                      <a:pt x="443562" y="59778"/>
                      <a:pt x="435635" y="59778"/>
                    </a:cubicBezTo>
                    <a:lnTo>
                      <a:pt x="29889" y="59778"/>
                    </a:lnTo>
                    <a:cubicBezTo>
                      <a:pt x="13382" y="59778"/>
                      <a:pt x="0" y="46397"/>
                      <a:pt x="0" y="29889"/>
                    </a:cubicBezTo>
                    <a:lnTo>
                      <a:pt x="0" y="29889"/>
                    </a:lnTo>
                    <a:cubicBezTo>
                      <a:pt x="0" y="13382"/>
                      <a:pt x="13382" y="0"/>
                      <a:pt x="29889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465524" cy="883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387823" y="1051534"/>
              <a:ext cx="3471047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Springe in den Reifen und wieder heraus.</a:t>
              </a: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64201" y="1962127"/>
            <a:ext cx="1806843" cy="1818299"/>
            <a:chOff x="0" y="0"/>
            <a:chExt cx="647532" cy="65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532" cy="651637"/>
            </a:xfrm>
            <a:custGeom>
              <a:avLst/>
              <a:gdLst/>
              <a:ahLst/>
              <a:cxnLst/>
              <a:rect l="l" t="t" r="r" b="b"/>
              <a:pathLst>
                <a:path w="647532" h="651637">
                  <a:moveTo>
                    <a:pt x="42848" y="0"/>
                  </a:moveTo>
                  <a:lnTo>
                    <a:pt x="604684" y="0"/>
                  </a:lnTo>
                  <a:cubicBezTo>
                    <a:pt x="628348" y="0"/>
                    <a:pt x="647532" y="19184"/>
                    <a:pt x="647532" y="42848"/>
                  </a:cubicBezTo>
                  <a:lnTo>
                    <a:pt x="647532" y="608789"/>
                  </a:lnTo>
                  <a:cubicBezTo>
                    <a:pt x="647532" y="620153"/>
                    <a:pt x="643017" y="631052"/>
                    <a:pt x="634982" y="639087"/>
                  </a:cubicBezTo>
                  <a:cubicBezTo>
                    <a:pt x="626946" y="647123"/>
                    <a:pt x="616048" y="651637"/>
                    <a:pt x="604684" y="651637"/>
                  </a:cubicBezTo>
                  <a:lnTo>
                    <a:pt x="42848" y="651637"/>
                  </a:lnTo>
                  <a:cubicBezTo>
                    <a:pt x="19184" y="651637"/>
                    <a:pt x="0" y="632454"/>
                    <a:pt x="0" y="608789"/>
                  </a:cubicBezTo>
                  <a:lnTo>
                    <a:pt x="0" y="42848"/>
                  </a:lnTo>
                  <a:cubicBezTo>
                    <a:pt x="0" y="31484"/>
                    <a:pt x="4514" y="20585"/>
                    <a:pt x="12550" y="12550"/>
                  </a:cubicBezTo>
                  <a:cubicBezTo>
                    <a:pt x="20585" y="4514"/>
                    <a:pt x="31484" y="0"/>
                    <a:pt x="4284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7532" cy="680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704" y="375011"/>
            <a:ext cx="6812592" cy="4883754"/>
            <a:chOff x="0" y="0"/>
            <a:chExt cx="9083456" cy="65116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140" y="0"/>
              <a:ext cx="9062316" cy="1572915"/>
              <a:chOff x="0" y="0"/>
              <a:chExt cx="2444663" cy="42431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4664" cy="424312"/>
              </a:xfrm>
              <a:custGeom>
                <a:avLst/>
                <a:gdLst/>
                <a:ahLst/>
                <a:cxnLst/>
                <a:rect l="l" t="t" r="r" b="b"/>
                <a:pathLst>
                  <a:path w="2444664" h="424312">
                    <a:moveTo>
                      <a:pt x="22781" y="0"/>
                    </a:moveTo>
                    <a:lnTo>
                      <a:pt x="2421882" y="0"/>
                    </a:lnTo>
                    <a:cubicBezTo>
                      <a:pt x="2434464" y="0"/>
                      <a:pt x="2444664" y="10200"/>
                      <a:pt x="2444664" y="22781"/>
                    </a:cubicBezTo>
                    <a:lnTo>
                      <a:pt x="2444664" y="401531"/>
                    </a:lnTo>
                    <a:cubicBezTo>
                      <a:pt x="2444664" y="407573"/>
                      <a:pt x="2442263" y="413367"/>
                      <a:pt x="2437991" y="417639"/>
                    </a:cubicBezTo>
                    <a:cubicBezTo>
                      <a:pt x="2433719" y="421912"/>
                      <a:pt x="2427924" y="424312"/>
                      <a:pt x="2421882" y="424312"/>
                    </a:cubicBezTo>
                    <a:lnTo>
                      <a:pt x="22781" y="424312"/>
                    </a:lnTo>
                    <a:cubicBezTo>
                      <a:pt x="10200" y="424312"/>
                      <a:pt x="0" y="414112"/>
                      <a:pt x="0" y="401531"/>
                    </a:cubicBezTo>
                    <a:lnTo>
                      <a:pt x="0" y="22781"/>
                    </a:lnTo>
                    <a:cubicBezTo>
                      <a:pt x="0" y="10200"/>
                      <a:pt x="10200" y="0"/>
                      <a:pt x="227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4663" cy="45288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564130" y="513785"/>
            <a:ext cx="6239870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Apps auf deinem Tablet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Die Rechner-App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89228" y="1427240"/>
            <a:ext cx="6783785" cy="570756"/>
            <a:chOff x="0" y="0"/>
            <a:chExt cx="2440005" cy="2052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40005" cy="205290"/>
            </a:xfrm>
            <a:custGeom>
              <a:avLst/>
              <a:gdLst/>
              <a:ahLst/>
              <a:cxnLst/>
              <a:rect l="l" t="t" r="r" b="b"/>
              <a:pathLst>
                <a:path w="2440005" h="205290">
                  <a:moveTo>
                    <a:pt x="0" y="0"/>
                  </a:moveTo>
                  <a:lnTo>
                    <a:pt x="2440005" y="0"/>
                  </a:lnTo>
                  <a:lnTo>
                    <a:pt x="244000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4000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28547" y="1700674"/>
            <a:ext cx="3732244" cy="1476210"/>
            <a:chOff x="0" y="0"/>
            <a:chExt cx="4976326" cy="1968279"/>
          </a:xfrm>
        </p:grpSpPr>
        <p:sp>
          <p:nvSpPr>
            <p:cNvPr id="17" name="TextBox 17"/>
            <p:cNvSpPr txBox="1"/>
            <p:nvPr/>
          </p:nvSpPr>
          <p:spPr>
            <a:xfrm>
              <a:off x="475534" y="69841"/>
              <a:ext cx="4500792" cy="1898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die App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Rechner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 deinem Tablet.</a:t>
              </a:r>
            </a:p>
            <a:p>
              <a:pPr algn="l">
                <a:lnSpc>
                  <a:spcPts val="1260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sie.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Rechne damit diese Aufgaben.</a:t>
              </a:r>
            </a:p>
          </p:txBody>
        </p:sp>
        <p:sp>
          <p:nvSpPr>
            <p:cNvPr id="18" name="Freeform 18"/>
            <p:cNvSpPr/>
            <p:nvPr/>
          </p:nvSpPr>
          <p:spPr>
            <a:xfrm rot="-3560995">
              <a:off x="2563077" y="479464"/>
              <a:ext cx="369109" cy="369109"/>
            </a:xfrm>
            <a:custGeom>
              <a:avLst/>
              <a:gdLst/>
              <a:ahLst/>
              <a:cxnLst/>
              <a:rect l="l" t="t" r="r" b="b"/>
              <a:pathLst>
                <a:path w="369109" h="369109">
                  <a:moveTo>
                    <a:pt x="0" y="0"/>
                  </a:moveTo>
                  <a:lnTo>
                    <a:pt x="369109" y="0"/>
                  </a:lnTo>
                  <a:lnTo>
                    <a:pt x="369109" y="369109"/>
                  </a:lnTo>
                  <a:lnTo>
                    <a:pt x="0" y="369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23491" y="1806274"/>
            <a:ext cx="1119551" cy="1065002"/>
            <a:chOff x="0" y="0"/>
            <a:chExt cx="1492735" cy="142000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92735" cy="1420002"/>
              <a:chOff x="0" y="0"/>
              <a:chExt cx="401222" cy="38167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01222" cy="381673"/>
              </a:xfrm>
              <a:custGeom>
                <a:avLst/>
                <a:gdLst/>
                <a:ahLst/>
                <a:cxnLst/>
                <a:rect l="l" t="t" r="r" b="b"/>
                <a:pathLst>
                  <a:path w="401222" h="381673">
                    <a:moveTo>
                      <a:pt x="69152" y="0"/>
                    </a:moveTo>
                    <a:lnTo>
                      <a:pt x="332070" y="0"/>
                    </a:lnTo>
                    <a:cubicBezTo>
                      <a:pt x="370262" y="0"/>
                      <a:pt x="401222" y="30960"/>
                      <a:pt x="401222" y="69152"/>
                    </a:cubicBezTo>
                    <a:lnTo>
                      <a:pt x="401222" y="312521"/>
                    </a:lnTo>
                    <a:cubicBezTo>
                      <a:pt x="401222" y="330861"/>
                      <a:pt x="393936" y="348450"/>
                      <a:pt x="380968" y="361418"/>
                    </a:cubicBezTo>
                    <a:cubicBezTo>
                      <a:pt x="367999" y="374387"/>
                      <a:pt x="350410" y="381673"/>
                      <a:pt x="332070" y="381673"/>
                    </a:cubicBezTo>
                    <a:lnTo>
                      <a:pt x="69152" y="381673"/>
                    </a:lnTo>
                    <a:cubicBezTo>
                      <a:pt x="50812" y="381673"/>
                      <a:pt x="33223" y="374387"/>
                      <a:pt x="20254" y="361418"/>
                    </a:cubicBezTo>
                    <a:cubicBezTo>
                      <a:pt x="7286" y="348450"/>
                      <a:pt x="0" y="330861"/>
                      <a:pt x="0" y="312521"/>
                    </a:cubicBezTo>
                    <a:lnTo>
                      <a:pt x="0" y="69152"/>
                    </a:lnTo>
                    <a:cubicBezTo>
                      <a:pt x="0" y="50812"/>
                      <a:pt x="7286" y="33223"/>
                      <a:pt x="20254" y="20254"/>
                    </a:cubicBezTo>
                    <a:cubicBezTo>
                      <a:pt x="33223" y="7286"/>
                      <a:pt x="50812" y="0"/>
                      <a:pt x="69152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401222" cy="4102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303657" y="110788"/>
              <a:ext cx="912355" cy="1142228"/>
            </a:xfrm>
            <a:custGeom>
              <a:avLst/>
              <a:gdLst/>
              <a:ahLst/>
              <a:cxnLst/>
              <a:rect l="l" t="t" r="r" b="b"/>
              <a:pathLst>
                <a:path w="912355" h="1142228">
                  <a:moveTo>
                    <a:pt x="0" y="0"/>
                  </a:moveTo>
                  <a:lnTo>
                    <a:pt x="912355" y="0"/>
                  </a:lnTo>
                  <a:lnTo>
                    <a:pt x="912355" y="1142229"/>
                  </a:lnTo>
                  <a:lnTo>
                    <a:pt x="0" y="1142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72940" y="3386434"/>
            <a:ext cx="2392831" cy="393991"/>
            <a:chOff x="0" y="0"/>
            <a:chExt cx="3190441" cy="525322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190441" cy="525322"/>
              <a:chOff x="0" y="0"/>
              <a:chExt cx="857537" cy="1411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57537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857537" h="141198">
                    <a:moveTo>
                      <a:pt x="32355" y="0"/>
                    </a:moveTo>
                    <a:lnTo>
                      <a:pt x="825182" y="0"/>
                    </a:lnTo>
                    <a:cubicBezTo>
                      <a:pt x="843051" y="0"/>
                      <a:pt x="857537" y="14486"/>
                      <a:pt x="857537" y="32355"/>
                    </a:cubicBezTo>
                    <a:lnTo>
                      <a:pt x="857537" y="108843"/>
                    </a:lnTo>
                    <a:cubicBezTo>
                      <a:pt x="857537" y="126712"/>
                      <a:pt x="843051" y="141198"/>
                      <a:pt x="825182" y="141198"/>
                    </a:cubicBezTo>
                    <a:lnTo>
                      <a:pt x="32355" y="141198"/>
                    </a:lnTo>
                    <a:cubicBezTo>
                      <a:pt x="14486" y="141198"/>
                      <a:pt x="0" y="126712"/>
                      <a:pt x="0" y="108843"/>
                    </a:cubicBezTo>
                    <a:lnTo>
                      <a:pt x="0" y="32355"/>
                    </a:lnTo>
                    <a:cubicBezTo>
                      <a:pt x="0" y="14486"/>
                      <a:pt x="14486" y="0"/>
                      <a:pt x="32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857537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787364" y="57979"/>
              <a:ext cx="1485900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6 + 13 = __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102359" y="3386434"/>
            <a:ext cx="2392831" cy="393991"/>
            <a:chOff x="0" y="0"/>
            <a:chExt cx="3190441" cy="52532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190441" cy="525322"/>
              <a:chOff x="0" y="0"/>
              <a:chExt cx="857537" cy="14119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57537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857537" h="141198">
                    <a:moveTo>
                      <a:pt x="32355" y="0"/>
                    </a:moveTo>
                    <a:lnTo>
                      <a:pt x="825182" y="0"/>
                    </a:lnTo>
                    <a:cubicBezTo>
                      <a:pt x="843051" y="0"/>
                      <a:pt x="857537" y="14486"/>
                      <a:pt x="857537" y="32355"/>
                    </a:cubicBezTo>
                    <a:lnTo>
                      <a:pt x="857537" y="108843"/>
                    </a:lnTo>
                    <a:cubicBezTo>
                      <a:pt x="857537" y="126712"/>
                      <a:pt x="843051" y="141198"/>
                      <a:pt x="825182" y="141198"/>
                    </a:cubicBezTo>
                    <a:lnTo>
                      <a:pt x="32355" y="141198"/>
                    </a:lnTo>
                    <a:cubicBezTo>
                      <a:pt x="14486" y="141198"/>
                      <a:pt x="0" y="126712"/>
                      <a:pt x="0" y="108843"/>
                    </a:cubicBezTo>
                    <a:lnTo>
                      <a:pt x="0" y="32355"/>
                    </a:lnTo>
                    <a:cubicBezTo>
                      <a:pt x="0" y="14486"/>
                      <a:pt x="14486" y="0"/>
                      <a:pt x="32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857537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823883" y="57979"/>
              <a:ext cx="1238448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17 - 9 = _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72940" y="3987481"/>
            <a:ext cx="2392831" cy="393991"/>
            <a:chOff x="0" y="0"/>
            <a:chExt cx="3190441" cy="525322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190441" cy="525322"/>
              <a:chOff x="0" y="0"/>
              <a:chExt cx="857537" cy="14119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57537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857537" h="141198">
                    <a:moveTo>
                      <a:pt x="32355" y="0"/>
                    </a:moveTo>
                    <a:lnTo>
                      <a:pt x="825182" y="0"/>
                    </a:lnTo>
                    <a:cubicBezTo>
                      <a:pt x="843051" y="0"/>
                      <a:pt x="857537" y="14486"/>
                      <a:pt x="857537" y="32355"/>
                    </a:cubicBezTo>
                    <a:lnTo>
                      <a:pt x="857537" y="108843"/>
                    </a:lnTo>
                    <a:cubicBezTo>
                      <a:pt x="857537" y="126712"/>
                      <a:pt x="843051" y="141198"/>
                      <a:pt x="825182" y="141198"/>
                    </a:cubicBezTo>
                    <a:lnTo>
                      <a:pt x="32355" y="141198"/>
                    </a:lnTo>
                    <a:cubicBezTo>
                      <a:pt x="14486" y="141198"/>
                      <a:pt x="0" y="126712"/>
                      <a:pt x="0" y="108843"/>
                    </a:cubicBezTo>
                    <a:lnTo>
                      <a:pt x="0" y="32355"/>
                    </a:lnTo>
                    <a:cubicBezTo>
                      <a:pt x="0" y="14486"/>
                      <a:pt x="14486" y="0"/>
                      <a:pt x="32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857537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787364" y="57979"/>
              <a:ext cx="1409502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8 + 8 = __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102359" y="4028075"/>
            <a:ext cx="2392831" cy="393991"/>
            <a:chOff x="0" y="0"/>
            <a:chExt cx="3190441" cy="525322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3190441" cy="525322"/>
              <a:chOff x="0" y="0"/>
              <a:chExt cx="857537" cy="14119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57537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857537" h="141198">
                    <a:moveTo>
                      <a:pt x="32355" y="0"/>
                    </a:moveTo>
                    <a:lnTo>
                      <a:pt x="825182" y="0"/>
                    </a:lnTo>
                    <a:cubicBezTo>
                      <a:pt x="843051" y="0"/>
                      <a:pt x="857537" y="14486"/>
                      <a:pt x="857537" y="32355"/>
                    </a:cubicBezTo>
                    <a:lnTo>
                      <a:pt x="857537" y="108843"/>
                    </a:lnTo>
                    <a:cubicBezTo>
                      <a:pt x="857537" y="126712"/>
                      <a:pt x="843051" y="141198"/>
                      <a:pt x="825182" y="141198"/>
                    </a:cubicBezTo>
                    <a:lnTo>
                      <a:pt x="32355" y="141198"/>
                    </a:lnTo>
                    <a:cubicBezTo>
                      <a:pt x="14486" y="141198"/>
                      <a:pt x="0" y="126712"/>
                      <a:pt x="0" y="108843"/>
                    </a:cubicBezTo>
                    <a:lnTo>
                      <a:pt x="0" y="32355"/>
                    </a:lnTo>
                    <a:cubicBezTo>
                      <a:pt x="0" y="14486"/>
                      <a:pt x="14486" y="0"/>
                      <a:pt x="32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857537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823883" y="62724"/>
              <a:ext cx="1247775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12 - 6 = _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181750" y="4739052"/>
            <a:ext cx="5622250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Erfinde eigene Rechnungen und rechne sie mit der App.</a:t>
            </a:r>
          </a:p>
        </p:txBody>
      </p:sp>
      <p:sp>
        <p:nvSpPr>
          <p:cNvPr id="46" name="Freeform 46"/>
          <p:cNvSpPr/>
          <p:nvPr/>
        </p:nvSpPr>
        <p:spPr>
          <a:xfrm>
            <a:off x="661623" y="4696190"/>
            <a:ext cx="422633" cy="416560"/>
          </a:xfrm>
          <a:custGeom>
            <a:avLst/>
            <a:gdLst/>
            <a:ahLst/>
            <a:cxnLst/>
            <a:rect l="l" t="t" r="r" b="b"/>
            <a:pathLst>
              <a:path w="422633" h="416560">
                <a:moveTo>
                  <a:pt x="0" y="0"/>
                </a:moveTo>
                <a:lnTo>
                  <a:pt x="422633" y="0"/>
                </a:lnTo>
                <a:lnTo>
                  <a:pt x="422633" y="416560"/>
                </a:lnTo>
                <a:lnTo>
                  <a:pt x="0" y="41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639" t="-27565" r="-31404" b="-3582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7" name="Group 47"/>
          <p:cNvGrpSpPr/>
          <p:nvPr/>
        </p:nvGrpSpPr>
        <p:grpSpPr>
          <a:xfrm>
            <a:off x="5988726" y="376500"/>
            <a:ext cx="815274" cy="1223676"/>
            <a:chOff x="0" y="0"/>
            <a:chExt cx="1087033" cy="1631569"/>
          </a:xfrm>
        </p:grpSpPr>
        <p:sp>
          <p:nvSpPr>
            <p:cNvPr id="48" name="Freeform 48"/>
            <p:cNvSpPr/>
            <p:nvPr/>
          </p:nvSpPr>
          <p:spPr>
            <a:xfrm flipH="1">
              <a:off x="0" y="0"/>
              <a:ext cx="1087033" cy="1631569"/>
            </a:xfrm>
            <a:custGeom>
              <a:avLst/>
              <a:gdLst/>
              <a:ahLst/>
              <a:cxnLst/>
              <a:rect l="l" t="t" r="r" b="b"/>
              <a:pathLst>
                <a:path w="1087033" h="1631569">
                  <a:moveTo>
                    <a:pt x="1087033" y="0"/>
                  </a:moveTo>
                  <a:lnTo>
                    <a:pt x="0" y="0"/>
                  </a:lnTo>
                  <a:lnTo>
                    <a:pt x="0" y="1631569"/>
                  </a:lnTo>
                  <a:lnTo>
                    <a:pt x="1087033" y="1631569"/>
                  </a:lnTo>
                  <a:lnTo>
                    <a:pt x="1087033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82975" y="939634"/>
              <a:ext cx="288144" cy="432486"/>
            </a:xfrm>
            <a:custGeom>
              <a:avLst/>
              <a:gdLst/>
              <a:ahLst/>
              <a:cxnLst/>
              <a:rect l="l" t="t" r="r" b="b"/>
              <a:pathLst>
                <a:path w="288144" h="432486">
                  <a:moveTo>
                    <a:pt x="0" y="0"/>
                  </a:moveTo>
                  <a:lnTo>
                    <a:pt x="288144" y="0"/>
                  </a:lnTo>
                  <a:lnTo>
                    <a:pt x="288144" y="432487"/>
                  </a:lnTo>
                  <a:lnTo>
                    <a:pt x="0" y="432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64201" y="1962127"/>
            <a:ext cx="1806843" cy="1818299"/>
            <a:chOff x="0" y="0"/>
            <a:chExt cx="647532" cy="65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532" cy="651637"/>
            </a:xfrm>
            <a:custGeom>
              <a:avLst/>
              <a:gdLst/>
              <a:ahLst/>
              <a:cxnLst/>
              <a:rect l="l" t="t" r="r" b="b"/>
              <a:pathLst>
                <a:path w="647532" h="651637">
                  <a:moveTo>
                    <a:pt x="42848" y="0"/>
                  </a:moveTo>
                  <a:lnTo>
                    <a:pt x="604684" y="0"/>
                  </a:lnTo>
                  <a:cubicBezTo>
                    <a:pt x="628348" y="0"/>
                    <a:pt x="647532" y="19184"/>
                    <a:pt x="647532" y="42848"/>
                  </a:cubicBezTo>
                  <a:lnTo>
                    <a:pt x="647532" y="608789"/>
                  </a:lnTo>
                  <a:cubicBezTo>
                    <a:pt x="647532" y="620153"/>
                    <a:pt x="643017" y="631052"/>
                    <a:pt x="634982" y="639087"/>
                  </a:cubicBezTo>
                  <a:cubicBezTo>
                    <a:pt x="626946" y="647123"/>
                    <a:pt x="616048" y="651637"/>
                    <a:pt x="604684" y="651637"/>
                  </a:cubicBezTo>
                  <a:lnTo>
                    <a:pt x="42848" y="651637"/>
                  </a:lnTo>
                  <a:cubicBezTo>
                    <a:pt x="19184" y="651637"/>
                    <a:pt x="0" y="632454"/>
                    <a:pt x="0" y="608789"/>
                  </a:cubicBezTo>
                  <a:lnTo>
                    <a:pt x="0" y="42848"/>
                  </a:lnTo>
                  <a:cubicBezTo>
                    <a:pt x="0" y="31484"/>
                    <a:pt x="4514" y="20585"/>
                    <a:pt x="12550" y="12550"/>
                  </a:cubicBezTo>
                  <a:cubicBezTo>
                    <a:pt x="20585" y="4514"/>
                    <a:pt x="31484" y="0"/>
                    <a:pt x="4284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7532" cy="680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704" y="375011"/>
            <a:ext cx="6812592" cy="4817079"/>
            <a:chOff x="0" y="0"/>
            <a:chExt cx="2441479" cy="17263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1479" cy="1726332"/>
            </a:xfrm>
            <a:custGeom>
              <a:avLst/>
              <a:gdLst/>
              <a:ahLst/>
              <a:cxnLst/>
              <a:rect l="l" t="t" r="r" b="b"/>
              <a:pathLst>
                <a:path w="2441479" h="1726332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03604"/>
                  </a:lnTo>
                  <a:cubicBezTo>
                    <a:pt x="2441479" y="1716156"/>
                    <a:pt x="2431304" y="1726332"/>
                    <a:pt x="2418751" y="1726332"/>
                  </a:cubicBezTo>
                  <a:lnTo>
                    <a:pt x="22728" y="1726332"/>
                  </a:lnTo>
                  <a:cubicBezTo>
                    <a:pt x="10176" y="1726332"/>
                    <a:pt x="0" y="1716156"/>
                    <a:pt x="0" y="1703604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1479" cy="1754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9559" y="375011"/>
            <a:ext cx="6796737" cy="1159433"/>
            <a:chOff x="0" y="0"/>
            <a:chExt cx="2444663" cy="4170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664" cy="417027"/>
            </a:xfrm>
            <a:custGeom>
              <a:avLst/>
              <a:gdLst/>
              <a:ahLst/>
              <a:cxnLst/>
              <a:rect l="l" t="t" r="r" b="b"/>
              <a:pathLst>
                <a:path w="2444664" h="417027">
                  <a:moveTo>
                    <a:pt x="22781" y="0"/>
                  </a:moveTo>
                  <a:lnTo>
                    <a:pt x="2421882" y="0"/>
                  </a:lnTo>
                  <a:cubicBezTo>
                    <a:pt x="2434464" y="0"/>
                    <a:pt x="2444664" y="10200"/>
                    <a:pt x="2444664" y="22781"/>
                  </a:cubicBezTo>
                  <a:lnTo>
                    <a:pt x="2444664" y="394246"/>
                  </a:lnTo>
                  <a:cubicBezTo>
                    <a:pt x="2444664" y="400288"/>
                    <a:pt x="2442263" y="406082"/>
                    <a:pt x="2437991" y="410355"/>
                  </a:cubicBezTo>
                  <a:cubicBezTo>
                    <a:pt x="2433719" y="414627"/>
                    <a:pt x="2427924" y="417027"/>
                    <a:pt x="2421882" y="417027"/>
                  </a:cubicBezTo>
                  <a:lnTo>
                    <a:pt x="22781" y="417027"/>
                  </a:lnTo>
                  <a:cubicBezTo>
                    <a:pt x="10200" y="417027"/>
                    <a:pt x="0" y="406828"/>
                    <a:pt x="0" y="394246"/>
                  </a:cubicBezTo>
                  <a:lnTo>
                    <a:pt x="0" y="22781"/>
                  </a:lnTo>
                  <a:cubicBezTo>
                    <a:pt x="0" y="10200"/>
                    <a:pt x="10200" y="0"/>
                    <a:pt x="2278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663" cy="445602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4130" y="513785"/>
            <a:ext cx="6239870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Apps auf deinem Tablet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Wo ist Goldi?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89228" y="1427240"/>
            <a:ext cx="6783785" cy="570756"/>
            <a:chOff x="0" y="0"/>
            <a:chExt cx="2440005" cy="2052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40005" cy="205290"/>
            </a:xfrm>
            <a:custGeom>
              <a:avLst/>
              <a:gdLst/>
              <a:ahLst/>
              <a:cxnLst/>
              <a:rect l="l" t="t" r="r" b="b"/>
              <a:pathLst>
                <a:path w="2440005" h="205290">
                  <a:moveTo>
                    <a:pt x="0" y="0"/>
                  </a:moveTo>
                  <a:lnTo>
                    <a:pt x="2440005" y="0"/>
                  </a:lnTo>
                  <a:lnTo>
                    <a:pt x="244000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4000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896570" y="1870546"/>
            <a:ext cx="2089183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heißt die App?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Schreibe.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7821" y="1870546"/>
            <a:ext cx="3375594" cy="221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Sucht diese App auf eurem Tablet.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Probiert sie aus.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Erzählt euren Mitschülern: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kann die App?</a:t>
            </a:r>
          </a:p>
        </p:txBody>
      </p:sp>
      <p:sp>
        <p:nvSpPr>
          <p:cNvPr id="17" name="Freeform 17"/>
          <p:cNvSpPr/>
          <p:nvPr/>
        </p:nvSpPr>
        <p:spPr>
          <a:xfrm>
            <a:off x="564130" y="1893224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19" y="0"/>
                </a:lnTo>
                <a:lnTo>
                  <a:pt x="428619" y="428619"/>
                </a:lnTo>
                <a:lnTo>
                  <a:pt x="0" y="428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506321" y="3639862"/>
            <a:ext cx="499357" cy="388151"/>
          </a:xfrm>
          <a:custGeom>
            <a:avLst/>
            <a:gdLst/>
            <a:ahLst/>
            <a:cxnLst/>
            <a:rect l="l" t="t" r="r" b="b"/>
            <a:pathLst>
              <a:path w="499357" h="388151">
                <a:moveTo>
                  <a:pt x="0" y="0"/>
                </a:moveTo>
                <a:lnTo>
                  <a:pt x="499358" y="0"/>
                </a:lnTo>
                <a:lnTo>
                  <a:pt x="499358" y="388151"/>
                </a:lnTo>
                <a:lnTo>
                  <a:pt x="0" y="388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3560995">
            <a:off x="1986978" y="2208666"/>
            <a:ext cx="294836" cy="294836"/>
          </a:xfrm>
          <a:custGeom>
            <a:avLst/>
            <a:gdLst/>
            <a:ahLst/>
            <a:cxnLst/>
            <a:rect l="l" t="t" r="r" b="b"/>
            <a:pathLst>
              <a:path w="294836" h="294836">
                <a:moveTo>
                  <a:pt x="0" y="0"/>
                </a:moveTo>
                <a:lnTo>
                  <a:pt x="294836" y="0"/>
                </a:lnTo>
                <a:lnTo>
                  <a:pt x="294836" y="294836"/>
                </a:lnTo>
                <a:lnTo>
                  <a:pt x="0" y="294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4896570" y="2725795"/>
            <a:ext cx="957865" cy="957865"/>
          </a:xfrm>
          <a:custGeom>
            <a:avLst/>
            <a:gdLst/>
            <a:ahLst/>
            <a:cxnLst/>
            <a:rect l="l" t="t" r="r" b="b"/>
            <a:pathLst>
              <a:path w="957865" h="957865">
                <a:moveTo>
                  <a:pt x="0" y="0"/>
                </a:moveTo>
                <a:lnTo>
                  <a:pt x="957865" y="0"/>
                </a:lnTo>
                <a:lnTo>
                  <a:pt x="957865" y="957865"/>
                </a:lnTo>
                <a:lnTo>
                  <a:pt x="0" y="9578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5941162" y="2411063"/>
            <a:ext cx="1098925" cy="519721"/>
            <a:chOff x="0" y="0"/>
            <a:chExt cx="393830" cy="1862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93830" cy="186256"/>
            </a:xfrm>
            <a:custGeom>
              <a:avLst/>
              <a:gdLst/>
              <a:ahLst/>
              <a:cxnLst/>
              <a:rect l="l" t="t" r="r" b="b"/>
              <a:pathLst>
                <a:path w="393830" h="186256">
                  <a:moveTo>
                    <a:pt x="0" y="0"/>
                  </a:moveTo>
                  <a:lnTo>
                    <a:pt x="393830" y="0"/>
                  </a:lnTo>
                  <a:lnTo>
                    <a:pt x="393830" y="186256"/>
                  </a:lnTo>
                  <a:lnTo>
                    <a:pt x="0" y="186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393830" cy="214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6026419" y="2771190"/>
            <a:ext cx="85159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>
            <a:off x="544683" y="4592551"/>
            <a:ext cx="422633" cy="416560"/>
          </a:xfrm>
          <a:custGeom>
            <a:avLst/>
            <a:gdLst/>
            <a:ahLst/>
            <a:cxnLst/>
            <a:rect l="l" t="t" r="r" b="b"/>
            <a:pathLst>
              <a:path w="422633" h="416560">
                <a:moveTo>
                  <a:pt x="0" y="0"/>
                </a:moveTo>
                <a:lnTo>
                  <a:pt x="422634" y="0"/>
                </a:lnTo>
                <a:lnTo>
                  <a:pt x="422634" y="416560"/>
                </a:lnTo>
                <a:lnTo>
                  <a:pt x="0" y="416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9639" t="-27565" r="-31404" b="-3582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TextBox 26"/>
          <p:cNvSpPr txBox="1"/>
          <p:nvPr/>
        </p:nvSpPr>
        <p:spPr>
          <a:xfrm>
            <a:off x="892745" y="4635414"/>
            <a:ext cx="2887255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 ist Goldi? Male Goldi.</a:t>
            </a:r>
          </a:p>
        </p:txBody>
      </p:sp>
      <p:sp>
        <p:nvSpPr>
          <p:cNvPr id="27" name="AutoShape 27"/>
          <p:cNvSpPr/>
          <p:nvPr/>
        </p:nvSpPr>
        <p:spPr>
          <a:xfrm>
            <a:off x="6019454" y="3209490"/>
            <a:ext cx="85159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" name="AutoShape 28"/>
          <p:cNvSpPr/>
          <p:nvPr/>
        </p:nvSpPr>
        <p:spPr>
          <a:xfrm>
            <a:off x="6019454" y="3644624"/>
            <a:ext cx="85159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TextBox 29"/>
          <p:cNvSpPr txBox="1"/>
          <p:nvPr/>
        </p:nvSpPr>
        <p:spPr>
          <a:xfrm>
            <a:off x="6820992" y="3356652"/>
            <a:ext cx="329524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4288815" y="3875675"/>
            <a:ext cx="2434934" cy="1179743"/>
            <a:chOff x="0" y="0"/>
            <a:chExt cx="872625" cy="42279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72625" cy="422793"/>
            </a:xfrm>
            <a:custGeom>
              <a:avLst/>
              <a:gdLst/>
              <a:ahLst/>
              <a:cxnLst/>
              <a:rect l="l" t="t" r="r" b="b"/>
              <a:pathLst>
                <a:path w="872625" h="422793">
                  <a:moveTo>
                    <a:pt x="31795" y="0"/>
                  </a:moveTo>
                  <a:lnTo>
                    <a:pt x="840830" y="0"/>
                  </a:lnTo>
                  <a:cubicBezTo>
                    <a:pt x="858390" y="0"/>
                    <a:pt x="872625" y="14235"/>
                    <a:pt x="872625" y="31795"/>
                  </a:cubicBezTo>
                  <a:lnTo>
                    <a:pt x="872625" y="390998"/>
                  </a:lnTo>
                  <a:cubicBezTo>
                    <a:pt x="872625" y="408558"/>
                    <a:pt x="858390" y="422793"/>
                    <a:pt x="840830" y="422793"/>
                  </a:cubicBezTo>
                  <a:lnTo>
                    <a:pt x="31795" y="422793"/>
                  </a:lnTo>
                  <a:cubicBezTo>
                    <a:pt x="14235" y="422793"/>
                    <a:pt x="0" y="408558"/>
                    <a:pt x="0" y="390998"/>
                  </a:cubicBezTo>
                  <a:lnTo>
                    <a:pt x="0" y="31795"/>
                  </a:lnTo>
                  <a:cubicBezTo>
                    <a:pt x="0" y="14235"/>
                    <a:pt x="14235" y="0"/>
                    <a:pt x="31795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72625" cy="451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3684065" y="4541838"/>
            <a:ext cx="376785" cy="376785"/>
          </a:xfrm>
          <a:custGeom>
            <a:avLst/>
            <a:gdLst/>
            <a:ahLst/>
            <a:cxnLst/>
            <a:rect l="l" t="t" r="r" b="b"/>
            <a:pathLst>
              <a:path w="376785" h="376785">
                <a:moveTo>
                  <a:pt x="0" y="0"/>
                </a:moveTo>
                <a:lnTo>
                  <a:pt x="376785" y="0"/>
                </a:lnTo>
                <a:lnTo>
                  <a:pt x="376785" y="376786"/>
                </a:lnTo>
                <a:lnTo>
                  <a:pt x="0" y="3767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6408908" y="2041244"/>
            <a:ext cx="629680" cy="629680"/>
          </a:xfrm>
          <a:custGeom>
            <a:avLst/>
            <a:gdLst/>
            <a:ahLst/>
            <a:cxnLst/>
            <a:rect l="l" t="t" r="r" b="b"/>
            <a:pathLst>
              <a:path w="629680" h="629680">
                <a:moveTo>
                  <a:pt x="0" y="0"/>
                </a:moveTo>
                <a:lnTo>
                  <a:pt x="629681" y="0"/>
                </a:lnTo>
                <a:lnTo>
                  <a:pt x="629681" y="629680"/>
                </a:lnTo>
                <a:lnTo>
                  <a:pt x="0" y="62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 rot="-76621">
            <a:off x="6649292" y="2062210"/>
            <a:ext cx="386535" cy="386535"/>
          </a:xfrm>
          <a:custGeom>
            <a:avLst/>
            <a:gdLst/>
            <a:ahLst/>
            <a:cxnLst/>
            <a:rect l="l" t="t" r="r" b="b"/>
            <a:pathLst>
              <a:path w="386535" h="386535">
                <a:moveTo>
                  <a:pt x="0" y="0"/>
                </a:moveTo>
                <a:lnTo>
                  <a:pt x="386536" y="0"/>
                </a:lnTo>
                <a:lnTo>
                  <a:pt x="386536" y="386535"/>
                </a:lnTo>
                <a:lnTo>
                  <a:pt x="0" y="3865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6046143" y="419120"/>
            <a:ext cx="757100" cy="1136360"/>
          </a:xfrm>
          <a:custGeom>
            <a:avLst/>
            <a:gdLst/>
            <a:ahLst/>
            <a:cxnLst/>
            <a:rect l="l" t="t" r="r" b="b"/>
            <a:pathLst>
              <a:path w="757100" h="1136360">
                <a:moveTo>
                  <a:pt x="0" y="0"/>
                </a:moveTo>
                <a:lnTo>
                  <a:pt x="757101" y="0"/>
                </a:lnTo>
                <a:lnTo>
                  <a:pt x="757101" y="1136360"/>
                </a:lnTo>
                <a:lnTo>
                  <a:pt x="0" y="11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>
            <a:off x="6249172" y="1054867"/>
            <a:ext cx="227341" cy="341225"/>
          </a:xfrm>
          <a:custGeom>
            <a:avLst/>
            <a:gdLst/>
            <a:ahLst/>
            <a:cxnLst/>
            <a:rect l="l" t="t" r="r" b="b"/>
            <a:pathLst>
              <a:path w="227341" h="341225">
                <a:moveTo>
                  <a:pt x="0" y="0"/>
                </a:moveTo>
                <a:lnTo>
                  <a:pt x="227341" y="0"/>
                </a:lnTo>
                <a:lnTo>
                  <a:pt x="227341" y="341225"/>
                </a:lnTo>
                <a:lnTo>
                  <a:pt x="0" y="3412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8" name="Group 38"/>
          <p:cNvGrpSpPr/>
          <p:nvPr/>
        </p:nvGrpSpPr>
        <p:grpSpPr>
          <a:xfrm>
            <a:off x="5079725" y="6977720"/>
            <a:ext cx="1806843" cy="1818299"/>
            <a:chOff x="0" y="0"/>
            <a:chExt cx="647532" cy="65163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47532" cy="651637"/>
            </a:xfrm>
            <a:custGeom>
              <a:avLst/>
              <a:gdLst/>
              <a:ahLst/>
              <a:cxnLst/>
              <a:rect l="l" t="t" r="r" b="b"/>
              <a:pathLst>
                <a:path w="647532" h="651637">
                  <a:moveTo>
                    <a:pt x="42848" y="0"/>
                  </a:moveTo>
                  <a:lnTo>
                    <a:pt x="604684" y="0"/>
                  </a:lnTo>
                  <a:cubicBezTo>
                    <a:pt x="628348" y="0"/>
                    <a:pt x="647532" y="19184"/>
                    <a:pt x="647532" y="42848"/>
                  </a:cubicBezTo>
                  <a:lnTo>
                    <a:pt x="647532" y="608789"/>
                  </a:lnTo>
                  <a:cubicBezTo>
                    <a:pt x="647532" y="620153"/>
                    <a:pt x="643017" y="631052"/>
                    <a:pt x="634982" y="639087"/>
                  </a:cubicBezTo>
                  <a:cubicBezTo>
                    <a:pt x="626946" y="647123"/>
                    <a:pt x="616048" y="651637"/>
                    <a:pt x="604684" y="651637"/>
                  </a:cubicBezTo>
                  <a:lnTo>
                    <a:pt x="42848" y="651637"/>
                  </a:lnTo>
                  <a:cubicBezTo>
                    <a:pt x="19184" y="651637"/>
                    <a:pt x="0" y="632454"/>
                    <a:pt x="0" y="608789"/>
                  </a:cubicBezTo>
                  <a:lnTo>
                    <a:pt x="0" y="42848"/>
                  </a:lnTo>
                  <a:cubicBezTo>
                    <a:pt x="0" y="31484"/>
                    <a:pt x="4514" y="20585"/>
                    <a:pt x="12550" y="12550"/>
                  </a:cubicBezTo>
                  <a:cubicBezTo>
                    <a:pt x="20585" y="4514"/>
                    <a:pt x="31484" y="0"/>
                    <a:pt x="4284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647532" cy="680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89228" y="5477840"/>
            <a:ext cx="6812592" cy="4758531"/>
            <a:chOff x="0" y="0"/>
            <a:chExt cx="2441479" cy="170535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441479" cy="1705350"/>
            </a:xfrm>
            <a:custGeom>
              <a:avLst/>
              <a:gdLst/>
              <a:ahLst/>
              <a:cxnLst/>
              <a:rect l="l" t="t" r="r" b="b"/>
              <a:pathLst>
                <a:path w="2441479" h="1705350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682622"/>
                  </a:lnTo>
                  <a:cubicBezTo>
                    <a:pt x="2441479" y="1695174"/>
                    <a:pt x="2431304" y="1705350"/>
                    <a:pt x="2418751" y="1705350"/>
                  </a:cubicBezTo>
                  <a:lnTo>
                    <a:pt x="22728" y="1705350"/>
                  </a:lnTo>
                  <a:cubicBezTo>
                    <a:pt x="10176" y="1705350"/>
                    <a:pt x="0" y="1695174"/>
                    <a:pt x="0" y="1682622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2441479" cy="1733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5083" y="5477840"/>
            <a:ext cx="6796737" cy="1175970"/>
            <a:chOff x="0" y="0"/>
            <a:chExt cx="2444663" cy="42297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444664" cy="422975"/>
            </a:xfrm>
            <a:custGeom>
              <a:avLst/>
              <a:gdLst/>
              <a:ahLst/>
              <a:cxnLst/>
              <a:rect l="l" t="t" r="r" b="b"/>
              <a:pathLst>
                <a:path w="2444664" h="422975">
                  <a:moveTo>
                    <a:pt x="22781" y="0"/>
                  </a:moveTo>
                  <a:lnTo>
                    <a:pt x="2421882" y="0"/>
                  </a:lnTo>
                  <a:cubicBezTo>
                    <a:pt x="2434464" y="0"/>
                    <a:pt x="2444664" y="10200"/>
                    <a:pt x="2444664" y="22781"/>
                  </a:cubicBezTo>
                  <a:lnTo>
                    <a:pt x="2444664" y="400194"/>
                  </a:lnTo>
                  <a:cubicBezTo>
                    <a:pt x="2444664" y="406236"/>
                    <a:pt x="2442263" y="412030"/>
                    <a:pt x="2437991" y="416303"/>
                  </a:cubicBezTo>
                  <a:cubicBezTo>
                    <a:pt x="2433719" y="420575"/>
                    <a:pt x="2427924" y="422975"/>
                    <a:pt x="2421882" y="422975"/>
                  </a:cubicBezTo>
                  <a:lnTo>
                    <a:pt x="22781" y="422975"/>
                  </a:lnTo>
                  <a:cubicBezTo>
                    <a:pt x="10200" y="422975"/>
                    <a:pt x="0" y="412776"/>
                    <a:pt x="0" y="400194"/>
                  </a:cubicBezTo>
                  <a:lnTo>
                    <a:pt x="0" y="22781"/>
                  </a:lnTo>
                  <a:cubicBezTo>
                    <a:pt x="0" y="10200"/>
                    <a:pt x="10200" y="0"/>
                    <a:pt x="2278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2444663" cy="45155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646697" y="5641360"/>
            <a:ext cx="6239870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Apps auf deinem Tablet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Insekten Kosmos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405083" y="6531003"/>
            <a:ext cx="6783785" cy="570756"/>
            <a:chOff x="0" y="0"/>
            <a:chExt cx="2440005" cy="2052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440005" cy="205290"/>
            </a:xfrm>
            <a:custGeom>
              <a:avLst/>
              <a:gdLst/>
              <a:ahLst/>
              <a:cxnLst/>
              <a:rect l="l" t="t" r="r" b="b"/>
              <a:pathLst>
                <a:path w="2440005" h="205290">
                  <a:moveTo>
                    <a:pt x="0" y="0"/>
                  </a:moveTo>
                  <a:lnTo>
                    <a:pt x="2440005" y="0"/>
                  </a:lnTo>
                  <a:lnTo>
                    <a:pt x="244000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244000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177308" y="6920510"/>
            <a:ext cx="3375594" cy="194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Sucht diese App auf eurem Tablet.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Probiert sie aus.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Erzählt euren Mitschülern: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kann die App?</a:t>
            </a:r>
          </a:p>
        </p:txBody>
      </p:sp>
      <p:sp>
        <p:nvSpPr>
          <p:cNvPr id="52" name="Freeform 52"/>
          <p:cNvSpPr/>
          <p:nvPr/>
        </p:nvSpPr>
        <p:spPr>
          <a:xfrm>
            <a:off x="621550" y="7034238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20" y="0"/>
                </a:lnTo>
                <a:lnTo>
                  <a:pt x="428620" y="428620"/>
                </a:lnTo>
                <a:lnTo>
                  <a:pt x="0" y="428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3" name="Freeform 53"/>
          <p:cNvSpPr/>
          <p:nvPr/>
        </p:nvSpPr>
        <p:spPr>
          <a:xfrm>
            <a:off x="550812" y="8407868"/>
            <a:ext cx="499357" cy="388151"/>
          </a:xfrm>
          <a:custGeom>
            <a:avLst/>
            <a:gdLst/>
            <a:ahLst/>
            <a:cxnLst/>
            <a:rect l="l" t="t" r="r" b="b"/>
            <a:pathLst>
              <a:path w="499357" h="388151">
                <a:moveTo>
                  <a:pt x="0" y="0"/>
                </a:moveTo>
                <a:lnTo>
                  <a:pt x="499358" y="0"/>
                </a:lnTo>
                <a:lnTo>
                  <a:pt x="499358" y="388151"/>
                </a:lnTo>
                <a:lnTo>
                  <a:pt x="0" y="388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4" name="Freeform 54"/>
          <p:cNvSpPr/>
          <p:nvPr/>
        </p:nvSpPr>
        <p:spPr>
          <a:xfrm rot="-3560995">
            <a:off x="2019452" y="7324442"/>
            <a:ext cx="276832" cy="276832"/>
          </a:xfrm>
          <a:custGeom>
            <a:avLst/>
            <a:gdLst/>
            <a:ahLst/>
            <a:cxnLst/>
            <a:rect l="l" t="t" r="r" b="b"/>
            <a:pathLst>
              <a:path w="276832" h="276832">
                <a:moveTo>
                  <a:pt x="0" y="0"/>
                </a:moveTo>
                <a:lnTo>
                  <a:pt x="276831" y="0"/>
                </a:lnTo>
                <a:lnTo>
                  <a:pt x="276831" y="276832"/>
                </a:lnTo>
                <a:lnTo>
                  <a:pt x="0" y="276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5" name="Group 55"/>
          <p:cNvGrpSpPr/>
          <p:nvPr/>
        </p:nvGrpSpPr>
        <p:grpSpPr>
          <a:xfrm>
            <a:off x="4752496" y="7034238"/>
            <a:ext cx="1898179" cy="1911651"/>
            <a:chOff x="0" y="0"/>
            <a:chExt cx="680264" cy="685093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80264" cy="685093"/>
            </a:xfrm>
            <a:custGeom>
              <a:avLst/>
              <a:gdLst/>
              <a:ahLst/>
              <a:cxnLst/>
              <a:rect l="l" t="t" r="r" b="b"/>
              <a:pathLst>
                <a:path w="680264" h="685093">
                  <a:moveTo>
                    <a:pt x="40786" y="0"/>
                  </a:moveTo>
                  <a:lnTo>
                    <a:pt x="639478" y="0"/>
                  </a:lnTo>
                  <a:cubicBezTo>
                    <a:pt x="662004" y="0"/>
                    <a:pt x="680264" y="18261"/>
                    <a:pt x="680264" y="40786"/>
                  </a:cubicBezTo>
                  <a:lnTo>
                    <a:pt x="680264" y="644307"/>
                  </a:lnTo>
                  <a:cubicBezTo>
                    <a:pt x="680264" y="666832"/>
                    <a:pt x="662004" y="685093"/>
                    <a:pt x="639478" y="685093"/>
                  </a:cubicBezTo>
                  <a:lnTo>
                    <a:pt x="40786" y="685093"/>
                  </a:lnTo>
                  <a:cubicBezTo>
                    <a:pt x="18261" y="685093"/>
                    <a:pt x="0" y="666832"/>
                    <a:pt x="0" y="644307"/>
                  </a:cubicBezTo>
                  <a:lnTo>
                    <a:pt x="0" y="40786"/>
                  </a:lnTo>
                  <a:cubicBezTo>
                    <a:pt x="0" y="18261"/>
                    <a:pt x="18261" y="0"/>
                    <a:pt x="40786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28575"/>
              <a:ext cx="680264" cy="713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1099367" y="9566689"/>
            <a:ext cx="3239691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Öffne die App.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Findest du die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Wiesenhummel</a:t>
            </a: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</p:txBody>
      </p:sp>
      <p:sp>
        <p:nvSpPr>
          <p:cNvPr id="59" name="Freeform 59"/>
          <p:cNvSpPr/>
          <p:nvPr/>
        </p:nvSpPr>
        <p:spPr>
          <a:xfrm>
            <a:off x="589174" y="9614314"/>
            <a:ext cx="422633" cy="416560"/>
          </a:xfrm>
          <a:custGeom>
            <a:avLst/>
            <a:gdLst/>
            <a:ahLst/>
            <a:cxnLst/>
            <a:rect l="l" t="t" r="r" b="b"/>
            <a:pathLst>
              <a:path w="422633" h="416560">
                <a:moveTo>
                  <a:pt x="0" y="0"/>
                </a:moveTo>
                <a:lnTo>
                  <a:pt x="422634" y="0"/>
                </a:lnTo>
                <a:lnTo>
                  <a:pt x="422634" y="416561"/>
                </a:lnTo>
                <a:lnTo>
                  <a:pt x="0" y="416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9639" t="-27565" r="-31404" b="-3582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0" name="TextBox 60"/>
          <p:cNvSpPr txBox="1"/>
          <p:nvPr/>
        </p:nvSpPr>
        <p:spPr>
          <a:xfrm>
            <a:off x="4624776" y="9616738"/>
            <a:ext cx="2887255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heißt die App?</a:t>
            </a:r>
          </a:p>
        </p:txBody>
      </p:sp>
      <p:sp>
        <p:nvSpPr>
          <p:cNvPr id="61" name="Freeform 61"/>
          <p:cNvSpPr/>
          <p:nvPr/>
        </p:nvSpPr>
        <p:spPr>
          <a:xfrm>
            <a:off x="6498552" y="9405709"/>
            <a:ext cx="629680" cy="629680"/>
          </a:xfrm>
          <a:custGeom>
            <a:avLst/>
            <a:gdLst/>
            <a:ahLst/>
            <a:cxnLst/>
            <a:rect l="l" t="t" r="r" b="b"/>
            <a:pathLst>
              <a:path w="629680" h="629680">
                <a:moveTo>
                  <a:pt x="0" y="0"/>
                </a:moveTo>
                <a:lnTo>
                  <a:pt x="629681" y="0"/>
                </a:lnTo>
                <a:lnTo>
                  <a:pt x="629681" y="629680"/>
                </a:lnTo>
                <a:lnTo>
                  <a:pt x="0" y="62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62" name="Freeform 62"/>
          <p:cNvSpPr/>
          <p:nvPr/>
        </p:nvSpPr>
        <p:spPr>
          <a:xfrm>
            <a:off x="4904618" y="7193097"/>
            <a:ext cx="1593935" cy="1593935"/>
          </a:xfrm>
          <a:custGeom>
            <a:avLst/>
            <a:gdLst/>
            <a:ahLst/>
            <a:cxnLst/>
            <a:rect l="l" t="t" r="r" b="b"/>
            <a:pathLst>
              <a:path w="1593935" h="1593935">
                <a:moveTo>
                  <a:pt x="0" y="0"/>
                </a:moveTo>
                <a:lnTo>
                  <a:pt x="1593934" y="0"/>
                </a:lnTo>
                <a:lnTo>
                  <a:pt x="1593934" y="1593934"/>
                </a:lnTo>
                <a:lnTo>
                  <a:pt x="0" y="15939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3" name="Freeform 63"/>
          <p:cNvSpPr/>
          <p:nvPr/>
        </p:nvSpPr>
        <p:spPr>
          <a:xfrm flipH="1">
            <a:off x="6021081" y="5495566"/>
            <a:ext cx="798442" cy="1198412"/>
          </a:xfrm>
          <a:custGeom>
            <a:avLst/>
            <a:gdLst/>
            <a:ahLst/>
            <a:cxnLst/>
            <a:rect l="l" t="t" r="r" b="b"/>
            <a:pathLst>
              <a:path w="798442" h="1198412">
                <a:moveTo>
                  <a:pt x="798443" y="0"/>
                </a:moveTo>
                <a:lnTo>
                  <a:pt x="0" y="0"/>
                </a:lnTo>
                <a:lnTo>
                  <a:pt x="0" y="1198412"/>
                </a:lnTo>
                <a:lnTo>
                  <a:pt x="798443" y="1198412"/>
                </a:lnTo>
                <a:lnTo>
                  <a:pt x="798443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4" name="Freeform 64"/>
          <p:cNvSpPr/>
          <p:nvPr/>
        </p:nvSpPr>
        <p:spPr>
          <a:xfrm>
            <a:off x="6238705" y="6190990"/>
            <a:ext cx="206993" cy="310683"/>
          </a:xfrm>
          <a:custGeom>
            <a:avLst/>
            <a:gdLst/>
            <a:ahLst/>
            <a:cxnLst/>
            <a:rect l="l" t="t" r="r" b="b"/>
            <a:pathLst>
              <a:path w="206993" h="310683">
                <a:moveTo>
                  <a:pt x="0" y="0"/>
                </a:moveTo>
                <a:lnTo>
                  <a:pt x="206992" y="0"/>
                </a:lnTo>
                <a:lnTo>
                  <a:pt x="206992" y="310684"/>
                </a:lnTo>
                <a:lnTo>
                  <a:pt x="0" y="310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5" name="AutoShape 65"/>
          <p:cNvSpPr/>
          <p:nvPr/>
        </p:nvSpPr>
        <p:spPr>
          <a:xfrm>
            <a:off x="4624776" y="9405709"/>
            <a:ext cx="22668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66" name="Group 66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5186" y="1846067"/>
            <a:ext cx="1806843" cy="1818299"/>
            <a:chOff x="0" y="0"/>
            <a:chExt cx="647532" cy="65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532" cy="651637"/>
            </a:xfrm>
            <a:custGeom>
              <a:avLst/>
              <a:gdLst/>
              <a:ahLst/>
              <a:cxnLst/>
              <a:rect l="l" t="t" r="r" b="b"/>
              <a:pathLst>
                <a:path w="647532" h="651637">
                  <a:moveTo>
                    <a:pt x="42848" y="0"/>
                  </a:moveTo>
                  <a:lnTo>
                    <a:pt x="604684" y="0"/>
                  </a:lnTo>
                  <a:cubicBezTo>
                    <a:pt x="628348" y="0"/>
                    <a:pt x="647532" y="19184"/>
                    <a:pt x="647532" y="42848"/>
                  </a:cubicBezTo>
                  <a:lnTo>
                    <a:pt x="647532" y="608789"/>
                  </a:lnTo>
                  <a:cubicBezTo>
                    <a:pt x="647532" y="620153"/>
                    <a:pt x="643017" y="631052"/>
                    <a:pt x="634982" y="639087"/>
                  </a:cubicBezTo>
                  <a:cubicBezTo>
                    <a:pt x="626946" y="647123"/>
                    <a:pt x="616048" y="651637"/>
                    <a:pt x="604684" y="651637"/>
                  </a:cubicBezTo>
                  <a:lnTo>
                    <a:pt x="42848" y="651637"/>
                  </a:lnTo>
                  <a:cubicBezTo>
                    <a:pt x="19184" y="651637"/>
                    <a:pt x="0" y="632454"/>
                    <a:pt x="0" y="608789"/>
                  </a:cubicBezTo>
                  <a:lnTo>
                    <a:pt x="0" y="42848"/>
                  </a:lnTo>
                  <a:cubicBezTo>
                    <a:pt x="0" y="31484"/>
                    <a:pt x="4514" y="20585"/>
                    <a:pt x="12550" y="12550"/>
                  </a:cubicBezTo>
                  <a:cubicBezTo>
                    <a:pt x="20585" y="4514"/>
                    <a:pt x="31484" y="0"/>
                    <a:pt x="4284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7532" cy="680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4689" y="346186"/>
            <a:ext cx="6812592" cy="4883754"/>
            <a:chOff x="0" y="0"/>
            <a:chExt cx="2441479" cy="17502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0544" y="346186"/>
            <a:ext cx="6796737" cy="1233354"/>
            <a:chOff x="0" y="0"/>
            <a:chExt cx="2444663" cy="4436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664" cy="443615"/>
            </a:xfrm>
            <a:custGeom>
              <a:avLst/>
              <a:gdLst/>
              <a:ahLst/>
              <a:cxnLst/>
              <a:rect l="l" t="t" r="r" b="b"/>
              <a:pathLst>
                <a:path w="2444664" h="443615">
                  <a:moveTo>
                    <a:pt x="22781" y="0"/>
                  </a:moveTo>
                  <a:lnTo>
                    <a:pt x="2421882" y="0"/>
                  </a:lnTo>
                  <a:cubicBezTo>
                    <a:pt x="2434464" y="0"/>
                    <a:pt x="2444664" y="10200"/>
                    <a:pt x="2444664" y="22781"/>
                  </a:cubicBezTo>
                  <a:lnTo>
                    <a:pt x="2444664" y="420834"/>
                  </a:lnTo>
                  <a:cubicBezTo>
                    <a:pt x="2444664" y="426876"/>
                    <a:pt x="2442263" y="432670"/>
                    <a:pt x="2437991" y="436943"/>
                  </a:cubicBezTo>
                  <a:cubicBezTo>
                    <a:pt x="2433719" y="441215"/>
                    <a:pt x="2427924" y="443615"/>
                    <a:pt x="2421882" y="443615"/>
                  </a:cubicBezTo>
                  <a:lnTo>
                    <a:pt x="22781" y="443615"/>
                  </a:lnTo>
                  <a:cubicBezTo>
                    <a:pt x="10200" y="443615"/>
                    <a:pt x="0" y="433416"/>
                    <a:pt x="0" y="420834"/>
                  </a:cubicBezTo>
                  <a:lnTo>
                    <a:pt x="0" y="22781"/>
                  </a:lnTo>
                  <a:cubicBezTo>
                    <a:pt x="0" y="10200"/>
                    <a:pt x="10200" y="0"/>
                    <a:pt x="2278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663" cy="47219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02159" y="509706"/>
            <a:ext cx="6239870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Apps auf deinem Tablet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Lesenlernen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60544" y="1399349"/>
            <a:ext cx="6776139" cy="570756"/>
            <a:chOff x="0" y="0"/>
            <a:chExt cx="2437255" cy="2052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19386" y="1693840"/>
            <a:ext cx="3375594" cy="194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Sucht diese App auf eurem Tablet.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Probiert sie aus.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Erzählt euren Mitschülern: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kann die App?</a:t>
            </a:r>
          </a:p>
        </p:txBody>
      </p:sp>
      <p:sp>
        <p:nvSpPr>
          <p:cNvPr id="16" name="Freeform 16"/>
          <p:cNvSpPr/>
          <p:nvPr/>
        </p:nvSpPr>
        <p:spPr>
          <a:xfrm>
            <a:off x="563628" y="1807568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20" y="0"/>
                </a:lnTo>
                <a:lnTo>
                  <a:pt x="428620" y="428620"/>
                </a:lnTo>
                <a:lnTo>
                  <a:pt x="0" y="428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492891" y="3181198"/>
            <a:ext cx="499357" cy="388151"/>
          </a:xfrm>
          <a:custGeom>
            <a:avLst/>
            <a:gdLst/>
            <a:ahLst/>
            <a:cxnLst/>
            <a:rect l="l" t="t" r="r" b="b"/>
            <a:pathLst>
              <a:path w="499357" h="388151">
                <a:moveTo>
                  <a:pt x="0" y="0"/>
                </a:moveTo>
                <a:lnTo>
                  <a:pt x="499357" y="0"/>
                </a:lnTo>
                <a:lnTo>
                  <a:pt x="499357" y="388151"/>
                </a:lnTo>
                <a:lnTo>
                  <a:pt x="0" y="388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 rot="-3560995">
            <a:off x="1974913" y="2192788"/>
            <a:ext cx="276832" cy="276832"/>
          </a:xfrm>
          <a:custGeom>
            <a:avLst/>
            <a:gdLst/>
            <a:ahLst/>
            <a:cxnLst/>
            <a:rect l="l" t="t" r="r" b="b"/>
            <a:pathLst>
              <a:path w="276832" h="276832">
                <a:moveTo>
                  <a:pt x="0" y="0"/>
                </a:moveTo>
                <a:lnTo>
                  <a:pt x="276832" y="0"/>
                </a:lnTo>
                <a:lnTo>
                  <a:pt x="276832" y="276832"/>
                </a:lnTo>
                <a:lnTo>
                  <a:pt x="0" y="276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9" name="Group 19"/>
          <p:cNvGrpSpPr/>
          <p:nvPr/>
        </p:nvGrpSpPr>
        <p:grpSpPr>
          <a:xfrm>
            <a:off x="4707957" y="1902584"/>
            <a:ext cx="1898179" cy="1911651"/>
            <a:chOff x="0" y="0"/>
            <a:chExt cx="680264" cy="6850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0264" cy="685093"/>
            </a:xfrm>
            <a:custGeom>
              <a:avLst/>
              <a:gdLst/>
              <a:ahLst/>
              <a:cxnLst/>
              <a:rect l="l" t="t" r="r" b="b"/>
              <a:pathLst>
                <a:path w="680264" h="685093">
                  <a:moveTo>
                    <a:pt x="40786" y="0"/>
                  </a:moveTo>
                  <a:lnTo>
                    <a:pt x="639478" y="0"/>
                  </a:lnTo>
                  <a:cubicBezTo>
                    <a:pt x="662004" y="0"/>
                    <a:pt x="680264" y="18261"/>
                    <a:pt x="680264" y="40786"/>
                  </a:cubicBezTo>
                  <a:lnTo>
                    <a:pt x="680264" y="644307"/>
                  </a:lnTo>
                  <a:cubicBezTo>
                    <a:pt x="680264" y="666832"/>
                    <a:pt x="662004" y="685093"/>
                    <a:pt x="639478" y="685093"/>
                  </a:cubicBezTo>
                  <a:lnTo>
                    <a:pt x="40786" y="685093"/>
                  </a:lnTo>
                  <a:cubicBezTo>
                    <a:pt x="18261" y="685093"/>
                    <a:pt x="0" y="666832"/>
                    <a:pt x="0" y="644307"/>
                  </a:cubicBezTo>
                  <a:lnTo>
                    <a:pt x="0" y="40786"/>
                  </a:lnTo>
                  <a:cubicBezTo>
                    <a:pt x="0" y="18261"/>
                    <a:pt x="18261" y="0"/>
                    <a:pt x="40786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680264" cy="713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09890" y="3832412"/>
            <a:ext cx="238616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Öffne die App.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viele Bücher liegen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 Boden?</a:t>
            </a:r>
          </a:p>
        </p:txBody>
      </p:sp>
      <p:sp>
        <p:nvSpPr>
          <p:cNvPr id="23" name="Freeform 23"/>
          <p:cNvSpPr/>
          <p:nvPr/>
        </p:nvSpPr>
        <p:spPr>
          <a:xfrm>
            <a:off x="449465" y="3857495"/>
            <a:ext cx="422633" cy="416560"/>
          </a:xfrm>
          <a:custGeom>
            <a:avLst/>
            <a:gdLst/>
            <a:ahLst/>
            <a:cxnLst/>
            <a:rect l="l" t="t" r="r" b="b"/>
            <a:pathLst>
              <a:path w="422633" h="416560">
                <a:moveTo>
                  <a:pt x="0" y="0"/>
                </a:moveTo>
                <a:lnTo>
                  <a:pt x="422633" y="0"/>
                </a:lnTo>
                <a:lnTo>
                  <a:pt x="422633" y="416560"/>
                </a:lnTo>
                <a:lnTo>
                  <a:pt x="0" y="41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639" t="-27565" r="-31404" b="-3582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4580237" y="4485084"/>
            <a:ext cx="2887255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heißt die App?</a:t>
            </a:r>
          </a:p>
        </p:txBody>
      </p:sp>
      <p:sp>
        <p:nvSpPr>
          <p:cNvPr id="25" name="Freeform 25"/>
          <p:cNvSpPr/>
          <p:nvPr/>
        </p:nvSpPr>
        <p:spPr>
          <a:xfrm>
            <a:off x="6454014" y="4274055"/>
            <a:ext cx="629680" cy="629680"/>
          </a:xfrm>
          <a:custGeom>
            <a:avLst/>
            <a:gdLst/>
            <a:ahLst/>
            <a:cxnLst/>
            <a:rect l="l" t="t" r="r" b="b"/>
            <a:pathLst>
              <a:path w="629680" h="629680">
                <a:moveTo>
                  <a:pt x="0" y="0"/>
                </a:moveTo>
                <a:lnTo>
                  <a:pt x="629680" y="0"/>
                </a:lnTo>
                <a:lnTo>
                  <a:pt x="629680" y="629680"/>
                </a:lnTo>
                <a:lnTo>
                  <a:pt x="0" y="629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6" name="Freeform 26"/>
          <p:cNvSpPr/>
          <p:nvPr/>
        </p:nvSpPr>
        <p:spPr>
          <a:xfrm>
            <a:off x="4833704" y="2035068"/>
            <a:ext cx="1646685" cy="1646685"/>
          </a:xfrm>
          <a:custGeom>
            <a:avLst/>
            <a:gdLst/>
            <a:ahLst/>
            <a:cxnLst/>
            <a:rect l="l" t="t" r="r" b="b"/>
            <a:pathLst>
              <a:path w="1646685" h="1646685">
                <a:moveTo>
                  <a:pt x="0" y="0"/>
                </a:moveTo>
                <a:lnTo>
                  <a:pt x="1646685" y="0"/>
                </a:lnTo>
                <a:lnTo>
                  <a:pt x="1646685" y="1646684"/>
                </a:lnTo>
                <a:lnTo>
                  <a:pt x="0" y="16466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1001629" y="4720669"/>
            <a:ext cx="2984612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☐ 4 Bücher       ☐ 5 Bücher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Freeform 28"/>
          <p:cNvSpPr/>
          <p:nvPr/>
        </p:nvSpPr>
        <p:spPr>
          <a:xfrm flipH="1">
            <a:off x="5976543" y="350628"/>
            <a:ext cx="798442" cy="1198412"/>
          </a:xfrm>
          <a:custGeom>
            <a:avLst/>
            <a:gdLst/>
            <a:ahLst/>
            <a:cxnLst/>
            <a:rect l="l" t="t" r="r" b="b"/>
            <a:pathLst>
              <a:path w="798442" h="1198412">
                <a:moveTo>
                  <a:pt x="798442" y="0"/>
                </a:moveTo>
                <a:lnTo>
                  <a:pt x="0" y="0"/>
                </a:lnTo>
                <a:lnTo>
                  <a:pt x="0" y="1198413"/>
                </a:lnTo>
                <a:lnTo>
                  <a:pt x="798442" y="1198413"/>
                </a:lnTo>
                <a:lnTo>
                  <a:pt x="798442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6194166" y="1046053"/>
            <a:ext cx="206993" cy="310683"/>
          </a:xfrm>
          <a:custGeom>
            <a:avLst/>
            <a:gdLst/>
            <a:ahLst/>
            <a:cxnLst/>
            <a:rect l="l" t="t" r="r" b="b"/>
            <a:pathLst>
              <a:path w="206993" h="310683">
                <a:moveTo>
                  <a:pt x="0" y="0"/>
                </a:moveTo>
                <a:lnTo>
                  <a:pt x="206993" y="0"/>
                </a:lnTo>
                <a:lnTo>
                  <a:pt x="206993" y="310683"/>
                </a:lnTo>
                <a:lnTo>
                  <a:pt x="0" y="3106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AutoShape 30"/>
          <p:cNvSpPr/>
          <p:nvPr/>
        </p:nvSpPr>
        <p:spPr>
          <a:xfrm>
            <a:off x="4580237" y="4274055"/>
            <a:ext cx="22668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31" name="Group 31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64201" y="1962127"/>
            <a:ext cx="1806843" cy="1818299"/>
            <a:chOff x="0" y="0"/>
            <a:chExt cx="647532" cy="65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532" cy="651637"/>
            </a:xfrm>
            <a:custGeom>
              <a:avLst/>
              <a:gdLst/>
              <a:ahLst/>
              <a:cxnLst/>
              <a:rect l="l" t="t" r="r" b="b"/>
              <a:pathLst>
                <a:path w="647532" h="651637">
                  <a:moveTo>
                    <a:pt x="42848" y="0"/>
                  </a:moveTo>
                  <a:lnTo>
                    <a:pt x="604684" y="0"/>
                  </a:lnTo>
                  <a:cubicBezTo>
                    <a:pt x="628348" y="0"/>
                    <a:pt x="647532" y="19184"/>
                    <a:pt x="647532" y="42848"/>
                  </a:cubicBezTo>
                  <a:lnTo>
                    <a:pt x="647532" y="608789"/>
                  </a:lnTo>
                  <a:cubicBezTo>
                    <a:pt x="647532" y="620153"/>
                    <a:pt x="643017" y="631052"/>
                    <a:pt x="634982" y="639087"/>
                  </a:cubicBezTo>
                  <a:cubicBezTo>
                    <a:pt x="626946" y="647123"/>
                    <a:pt x="616048" y="651637"/>
                    <a:pt x="604684" y="651637"/>
                  </a:cubicBezTo>
                  <a:lnTo>
                    <a:pt x="42848" y="651637"/>
                  </a:lnTo>
                  <a:cubicBezTo>
                    <a:pt x="19184" y="651637"/>
                    <a:pt x="0" y="632454"/>
                    <a:pt x="0" y="608789"/>
                  </a:cubicBezTo>
                  <a:lnTo>
                    <a:pt x="0" y="42848"/>
                  </a:lnTo>
                  <a:cubicBezTo>
                    <a:pt x="0" y="31484"/>
                    <a:pt x="4514" y="20585"/>
                    <a:pt x="12550" y="12550"/>
                  </a:cubicBezTo>
                  <a:cubicBezTo>
                    <a:pt x="20585" y="4514"/>
                    <a:pt x="31484" y="0"/>
                    <a:pt x="4284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7532" cy="680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704" y="462246"/>
            <a:ext cx="6812592" cy="4883754"/>
            <a:chOff x="0" y="0"/>
            <a:chExt cx="9083456" cy="65116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140" y="0"/>
              <a:ext cx="9062316" cy="1587174"/>
              <a:chOff x="0" y="0"/>
              <a:chExt cx="2444663" cy="42815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4664" cy="428158"/>
              </a:xfrm>
              <a:custGeom>
                <a:avLst/>
                <a:gdLst/>
                <a:ahLst/>
                <a:cxnLst/>
                <a:rect l="l" t="t" r="r" b="b"/>
                <a:pathLst>
                  <a:path w="2444664" h="428158">
                    <a:moveTo>
                      <a:pt x="22781" y="0"/>
                    </a:moveTo>
                    <a:lnTo>
                      <a:pt x="2421882" y="0"/>
                    </a:lnTo>
                    <a:cubicBezTo>
                      <a:pt x="2434464" y="0"/>
                      <a:pt x="2444664" y="10200"/>
                      <a:pt x="2444664" y="22781"/>
                    </a:cubicBezTo>
                    <a:lnTo>
                      <a:pt x="2444664" y="405377"/>
                    </a:lnTo>
                    <a:cubicBezTo>
                      <a:pt x="2444664" y="417959"/>
                      <a:pt x="2434464" y="428158"/>
                      <a:pt x="2421882" y="428158"/>
                    </a:cubicBezTo>
                    <a:lnTo>
                      <a:pt x="22781" y="428158"/>
                    </a:lnTo>
                    <a:cubicBezTo>
                      <a:pt x="16739" y="428158"/>
                      <a:pt x="10945" y="425758"/>
                      <a:pt x="6672" y="421486"/>
                    </a:cubicBezTo>
                    <a:cubicBezTo>
                      <a:pt x="2400" y="417213"/>
                      <a:pt x="0" y="411419"/>
                      <a:pt x="0" y="405377"/>
                    </a:cubicBezTo>
                    <a:lnTo>
                      <a:pt x="0" y="22781"/>
                    </a:lnTo>
                    <a:cubicBezTo>
                      <a:pt x="0" y="10200"/>
                      <a:pt x="10200" y="0"/>
                      <a:pt x="227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4663" cy="456733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631174" y="625766"/>
            <a:ext cx="6239870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Apps auf deinem Tablet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Ronjas Roboter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96873" y="1518943"/>
            <a:ext cx="6762856" cy="570756"/>
            <a:chOff x="0" y="0"/>
            <a:chExt cx="2432477" cy="2052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2477" cy="205290"/>
            </a:xfrm>
            <a:custGeom>
              <a:avLst/>
              <a:gdLst/>
              <a:ahLst/>
              <a:cxnLst/>
              <a:rect l="l" t="t" r="r" b="b"/>
              <a:pathLst>
                <a:path w="2432477" h="205290">
                  <a:moveTo>
                    <a:pt x="0" y="0"/>
                  </a:moveTo>
                  <a:lnTo>
                    <a:pt x="2432477" y="0"/>
                  </a:lnTo>
                  <a:lnTo>
                    <a:pt x="2432477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32477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736972" y="1857352"/>
            <a:ext cx="1898179" cy="1911651"/>
            <a:chOff x="0" y="0"/>
            <a:chExt cx="680264" cy="6850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0264" cy="685093"/>
            </a:xfrm>
            <a:custGeom>
              <a:avLst/>
              <a:gdLst/>
              <a:ahLst/>
              <a:cxnLst/>
              <a:rect l="l" t="t" r="r" b="b"/>
              <a:pathLst>
                <a:path w="680264" h="685093">
                  <a:moveTo>
                    <a:pt x="40786" y="0"/>
                  </a:moveTo>
                  <a:lnTo>
                    <a:pt x="639478" y="0"/>
                  </a:lnTo>
                  <a:cubicBezTo>
                    <a:pt x="662004" y="0"/>
                    <a:pt x="680264" y="18261"/>
                    <a:pt x="680264" y="40786"/>
                  </a:cubicBezTo>
                  <a:lnTo>
                    <a:pt x="680264" y="644307"/>
                  </a:lnTo>
                  <a:cubicBezTo>
                    <a:pt x="680264" y="666832"/>
                    <a:pt x="662004" y="685093"/>
                    <a:pt x="639478" y="685093"/>
                  </a:cubicBezTo>
                  <a:lnTo>
                    <a:pt x="40786" y="685093"/>
                  </a:lnTo>
                  <a:cubicBezTo>
                    <a:pt x="18261" y="685093"/>
                    <a:pt x="0" y="666832"/>
                    <a:pt x="0" y="644307"/>
                  </a:cubicBezTo>
                  <a:lnTo>
                    <a:pt x="0" y="40786"/>
                  </a:lnTo>
                  <a:cubicBezTo>
                    <a:pt x="0" y="18261"/>
                    <a:pt x="18261" y="0"/>
                    <a:pt x="40786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680264" cy="713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23995" y="4671888"/>
            <a:ext cx="2887255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heißt die App?</a:t>
            </a:r>
          </a:p>
        </p:txBody>
      </p:sp>
      <p:sp>
        <p:nvSpPr>
          <p:cNvPr id="20" name="AutoShape 20"/>
          <p:cNvSpPr/>
          <p:nvPr/>
        </p:nvSpPr>
        <p:spPr>
          <a:xfrm>
            <a:off x="4609252" y="4390115"/>
            <a:ext cx="22668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>
            <a:off x="6320310" y="4486844"/>
            <a:ext cx="629680" cy="629680"/>
          </a:xfrm>
          <a:custGeom>
            <a:avLst/>
            <a:gdLst/>
            <a:ahLst/>
            <a:cxnLst/>
            <a:rect l="l" t="t" r="r" b="b"/>
            <a:pathLst>
              <a:path w="629680" h="629680">
                <a:moveTo>
                  <a:pt x="0" y="0"/>
                </a:moveTo>
                <a:lnTo>
                  <a:pt x="629681" y="0"/>
                </a:lnTo>
                <a:lnTo>
                  <a:pt x="629681" y="629681"/>
                </a:lnTo>
                <a:lnTo>
                  <a:pt x="0" y="629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grpSp>
        <p:nvGrpSpPr>
          <p:cNvPr id="22" name="Group 22"/>
          <p:cNvGrpSpPr/>
          <p:nvPr/>
        </p:nvGrpSpPr>
        <p:grpSpPr>
          <a:xfrm>
            <a:off x="470112" y="1853877"/>
            <a:ext cx="4002089" cy="1767033"/>
            <a:chOff x="0" y="0"/>
            <a:chExt cx="5336119" cy="2356044"/>
          </a:xfrm>
        </p:grpSpPr>
        <p:sp>
          <p:nvSpPr>
            <p:cNvPr id="23" name="TextBox 23"/>
            <p:cNvSpPr txBox="1"/>
            <p:nvPr/>
          </p:nvSpPr>
          <p:spPr>
            <a:xfrm>
              <a:off x="835327" y="-47625"/>
              <a:ext cx="4500792" cy="240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Sucht diese App auf eurem Tablet.</a:t>
              </a:r>
            </a:p>
            <a:p>
              <a:pPr algn="l">
                <a:lnSpc>
                  <a:spcPts val="980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Probiert sie aus.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Erzählt euren Mitschülern: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kann die App?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4317" y="88138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1711168"/>
              <a:ext cx="665810" cy="517535"/>
            </a:xfrm>
            <a:custGeom>
              <a:avLst/>
              <a:gdLst/>
              <a:ahLst/>
              <a:cxnLst/>
              <a:rect l="l" t="t" r="r" b="b"/>
              <a:pathLst>
                <a:path w="665810" h="517535">
                  <a:moveTo>
                    <a:pt x="0" y="0"/>
                  </a:moveTo>
                  <a:lnTo>
                    <a:pt x="665810" y="0"/>
                  </a:lnTo>
                  <a:lnTo>
                    <a:pt x="665810" y="517535"/>
                  </a:lnTo>
                  <a:lnTo>
                    <a:pt x="0" y="517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" name="Freeform 26"/>
          <p:cNvSpPr/>
          <p:nvPr/>
        </p:nvSpPr>
        <p:spPr>
          <a:xfrm rot="-3560995">
            <a:off x="1886567" y="2169500"/>
            <a:ext cx="276832" cy="276832"/>
          </a:xfrm>
          <a:custGeom>
            <a:avLst/>
            <a:gdLst/>
            <a:ahLst/>
            <a:cxnLst/>
            <a:rect l="l" t="t" r="r" b="b"/>
            <a:pathLst>
              <a:path w="276832" h="276832">
                <a:moveTo>
                  <a:pt x="0" y="0"/>
                </a:moveTo>
                <a:lnTo>
                  <a:pt x="276832" y="0"/>
                </a:lnTo>
                <a:lnTo>
                  <a:pt x="276832" y="276832"/>
                </a:lnTo>
                <a:lnTo>
                  <a:pt x="0" y="2768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Freeform 27"/>
          <p:cNvSpPr/>
          <p:nvPr/>
        </p:nvSpPr>
        <p:spPr>
          <a:xfrm>
            <a:off x="4818534" y="1945650"/>
            <a:ext cx="1735056" cy="1735056"/>
          </a:xfrm>
          <a:custGeom>
            <a:avLst/>
            <a:gdLst/>
            <a:ahLst/>
            <a:cxnLst/>
            <a:rect l="l" t="t" r="r" b="b"/>
            <a:pathLst>
              <a:path w="1735056" h="1735056">
                <a:moveTo>
                  <a:pt x="0" y="0"/>
                </a:moveTo>
                <a:lnTo>
                  <a:pt x="1735055" y="0"/>
                </a:lnTo>
                <a:lnTo>
                  <a:pt x="1735055" y="1735055"/>
                </a:lnTo>
                <a:lnTo>
                  <a:pt x="0" y="17350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8" name="Freeform 28"/>
          <p:cNvSpPr/>
          <p:nvPr/>
        </p:nvSpPr>
        <p:spPr>
          <a:xfrm>
            <a:off x="470112" y="3973555"/>
            <a:ext cx="422633" cy="416560"/>
          </a:xfrm>
          <a:custGeom>
            <a:avLst/>
            <a:gdLst/>
            <a:ahLst/>
            <a:cxnLst/>
            <a:rect l="l" t="t" r="r" b="b"/>
            <a:pathLst>
              <a:path w="422633" h="416560">
                <a:moveTo>
                  <a:pt x="0" y="0"/>
                </a:moveTo>
                <a:lnTo>
                  <a:pt x="422633" y="0"/>
                </a:lnTo>
                <a:lnTo>
                  <a:pt x="422633" y="416560"/>
                </a:lnTo>
                <a:lnTo>
                  <a:pt x="0" y="4165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9639" t="-27565" r="-31404" b="-3582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TextBox 29"/>
          <p:cNvSpPr txBox="1"/>
          <p:nvPr/>
        </p:nvSpPr>
        <p:spPr>
          <a:xfrm>
            <a:off x="470112" y="4006639"/>
            <a:ext cx="2637590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 ist Roberta?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5563210" y="619916"/>
            <a:ext cx="1514200" cy="1008836"/>
            <a:chOff x="0" y="0"/>
            <a:chExt cx="2018933" cy="134511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435317" y="802038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4"/>
                  </a:lnTo>
                  <a:lnTo>
                    <a:pt x="0" y="436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704" y="5463841"/>
            <a:ext cx="7007145" cy="4934234"/>
            <a:chOff x="0" y="0"/>
            <a:chExt cx="9342860" cy="6578979"/>
          </a:xfrm>
        </p:grpSpPr>
        <p:grpSp>
          <p:nvGrpSpPr>
            <p:cNvPr id="3" name="Group 3"/>
            <p:cNvGrpSpPr/>
            <p:nvPr/>
          </p:nvGrpSpPr>
          <p:grpSpPr>
            <a:xfrm>
              <a:off x="6109175" y="1964251"/>
              <a:ext cx="2409124" cy="2424398"/>
              <a:chOff x="0" y="0"/>
              <a:chExt cx="647532" cy="65163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47532" cy="651637"/>
              </a:xfrm>
              <a:custGeom>
                <a:avLst/>
                <a:gdLst/>
                <a:ahLst/>
                <a:cxnLst/>
                <a:rect l="l" t="t" r="r" b="b"/>
                <a:pathLst>
                  <a:path w="647532" h="651637">
                    <a:moveTo>
                      <a:pt x="42848" y="0"/>
                    </a:moveTo>
                    <a:lnTo>
                      <a:pt x="604684" y="0"/>
                    </a:lnTo>
                    <a:cubicBezTo>
                      <a:pt x="628348" y="0"/>
                      <a:pt x="647532" y="19184"/>
                      <a:pt x="647532" y="42848"/>
                    </a:cubicBezTo>
                    <a:lnTo>
                      <a:pt x="647532" y="608789"/>
                    </a:lnTo>
                    <a:cubicBezTo>
                      <a:pt x="647532" y="620153"/>
                      <a:pt x="643017" y="631052"/>
                      <a:pt x="634982" y="639087"/>
                    </a:cubicBezTo>
                    <a:cubicBezTo>
                      <a:pt x="626946" y="647123"/>
                      <a:pt x="616048" y="651637"/>
                      <a:pt x="604684" y="651637"/>
                    </a:cubicBezTo>
                    <a:lnTo>
                      <a:pt x="42848" y="651637"/>
                    </a:lnTo>
                    <a:cubicBezTo>
                      <a:pt x="19184" y="651637"/>
                      <a:pt x="0" y="632454"/>
                      <a:pt x="0" y="608789"/>
                    </a:cubicBezTo>
                    <a:lnTo>
                      <a:pt x="0" y="42848"/>
                    </a:lnTo>
                    <a:cubicBezTo>
                      <a:pt x="0" y="31484"/>
                      <a:pt x="4514" y="20585"/>
                      <a:pt x="12550" y="12550"/>
                    </a:cubicBezTo>
                    <a:cubicBezTo>
                      <a:pt x="20585" y="4514"/>
                      <a:pt x="31484" y="0"/>
                      <a:pt x="42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47532" cy="680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421768"/>
              <a:chOff x="0" y="0"/>
              <a:chExt cx="2441479" cy="172606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2606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6063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3334"/>
                    </a:lnTo>
                    <a:cubicBezTo>
                      <a:pt x="2441479" y="1715887"/>
                      <a:pt x="2431304" y="1726063"/>
                      <a:pt x="2418751" y="1726063"/>
                    </a:cubicBezTo>
                    <a:lnTo>
                      <a:pt x="22728" y="1726063"/>
                    </a:lnTo>
                    <a:cubicBezTo>
                      <a:pt x="10176" y="1726063"/>
                      <a:pt x="0" y="1715887"/>
                      <a:pt x="0" y="1703334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546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2020198"/>
              <a:ext cx="9034852" cy="487118"/>
              <a:chOff x="0" y="0"/>
              <a:chExt cx="2437255" cy="13140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131406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31406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31406"/>
                    </a:lnTo>
                    <a:lnTo>
                      <a:pt x="0" y="13140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15998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64906" y="4972849"/>
              <a:ext cx="6318789" cy="1163008"/>
              <a:chOff x="0" y="0"/>
              <a:chExt cx="1698383" cy="31259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98384" cy="312597"/>
              </a:xfrm>
              <a:custGeom>
                <a:avLst/>
                <a:gdLst/>
                <a:ahLst/>
                <a:cxnLst/>
                <a:rect l="l" t="t" r="r" b="b"/>
                <a:pathLst>
                  <a:path w="1698384" h="312597">
                    <a:moveTo>
                      <a:pt x="0" y="0"/>
                    </a:moveTo>
                    <a:lnTo>
                      <a:pt x="1698384" y="0"/>
                    </a:lnTo>
                    <a:lnTo>
                      <a:pt x="1698384" y="312597"/>
                    </a:lnTo>
                    <a:lnTo>
                      <a:pt x="0" y="31259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1698383" cy="341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64906" y="3996149"/>
              <a:ext cx="6318789" cy="508541"/>
              <a:chOff x="0" y="0"/>
              <a:chExt cx="1698383" cy="13668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98384" cy="136687"/>
              </a:xfrm>
              <a:custGeom>
                <a:avLst/>
                <a:gdLst/>
                <a:ahLst/>
                <a:cxnLst/>
                <a:rect l="l" t="t" r="r" b="b"/>
                <a:pathLst>
                  <a:path w="1698384" h="136687">
                    <a:moveTo>
                      <a:pt x="0" y="0"/>
                    </a:moveTo>
                    <a:lnTo>
                      <a:pt x="1698384" y="0"/>
                    </a:lnTo>
                    <a:lnTo>
                      <a:pt x="1698384" y="136687"/>
                    </a:lnTo>
                    <a:lnTo>
                      <a:pt x="0" y="13668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698383" cy="1652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564170" y="4037347"/>
              <a:ext cx="7331214" cy="254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13"/>
                </a:lnSpc>
              </a:pPr>
              <a:r>
                <a:rPr lang="en-US" sz="158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Findet auch </a:t>
              </a:r>
              <a:r>
                <a:rPr lang="en-US" sz="1581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Tokio</a:t>
              </a:r>
              <a:r>
                <a:rPr lang="en-US" sz="158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 Wieviel Uhr ist es dort?</a:t>
              </a:r>
            </a:p>
            <a:p>
              <a:pPr algn="l">
                <a:lnSpc>
                  <a:spcPts val="2213"/>
                </a:lnSpc>
              </a:pPr>
              <a:endParaRPr lang="en-US" sz="158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13"/>
                </a:lnSpc>
              </a:pPr>
              <a:endParaRPr lang="en-US" sz="158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13"/>
                </a:lnSpc>
              </a:pPr>
              <a:r>
                <a:rPr lang="en-US" sz="158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Vergleicht </a:t>
              </a:r>
              <a:r>
                <a:rPr lang="en-US" sz="1581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New York</a:t>
              </a:r>
              <a:r>
                <a:rPr lang="en-US" sz="158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und </a:t>
              </a:r>
              <a:r>
                <a:rPr lang="en-US" sz="1581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San Franzisko</a:t>
              </a:r>
              <a:r>
                <a:rPr lang="en-US" sz="158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                     Wie viele Stunden liegen dazwischen?</a:t>
              </a:r>
            </a:p>
            <a:p>
              <a:pPr algn="l">
                <a:lnSpc>
                  <a:spcPts val="2213"/>
                </a:lnSpc>
              </a:pPr>
              <a:endParaRPr lang="en-US" sz="158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213"/>
                </a:lnSpc>
                <a:spcBef>
                  <a:spcPct val="0"/>
                </a:spcBef>
              </a:pPr>
              <a:endParaRPr lang="en-US" sz="158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65643" y="156818"/>
              <a:ext cx="398527" cy="398527"/>
            </a:xfrm>
            <a:custGeom>
              <a:avLst/>
              <a:gdLst/>
              <a:ahLst/>
              <a:cxnLst/>
              <a:rect l="l" t="t" r="r" b="b"/>
              <a:pathLst>
                <a:path w="398527" h="398527">
                  <a:moveTo>
                    <a:pt x="0" y="0"/>
                  </a:moveTo>
                  <a:lnTo>
                    <a:pt x="398527" y="0"/>
                  </a:lnTo>
                  <a:lnTo>
                    <a:pt x="398527" y="398528"/>
                  </a:lnTo>
                  <a:lnTo>
                    <a:pt x="0" y="39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6447909" y="835910"/>
              <a:ext cx="516508" cy="525322"/>
              <a:chOff x="0" y="0"/>
              <a:chExt cx="138829" cy="14119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8829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38829" h="141198">
                    <a:moveTo>
                      <a:pt x="69414" y="0"/>
                    </a:moveTo>
                    <a:lnTo>
                      <a:pt x="69414" y="0"/>
                    </a:lnTo>
                    <a:cubicBezTo>
                      <a:pt x="107751" y="0"/>
                      <a:pt x="138829" y="31078"/>
                      <a:pt x="138829" y="69414"/>
                    </a:cubicBezTo>
                    <a:lnTo>
                      <a:pt x="138829" y="71783"/>
                    </a:lnTo>
                    <a:cubicBezTo>
                      <a:pt x="138829" y="110120"/>
                      <a:pt x="107751" y="141198"/>
                      <a:pt x="69414" y="141198"/>
                    </a:cubicBezTo>
                    <a:lnTo>
                      <a:pt x="69414" y="141198"/>
                    </a:lnTo>
                    <a:cubicBezTo>
                      <a:pt x="31078" y="141198"/>
                      <a:pt x="0" y="110120"/>
                      <a:pt x="0" y="71783"/>
                    </a:cubicBezTo>
                    <a:lnTo>
                      <a:pt x="0" y="69414"/>
                    </a:lnTo>
                    <a:cubicBezTo>
                      <a:pt x="0" y="31078"/>
                      <a:pt x="31078" y="0"/>
                      <a:pt x="69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138829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447909" y="1582892"/>
              <a:ext cx="516508" cy="525322"/>
              <a:chOff x="0" y="0"/>
              <a:chExt cx="138829" cy="14119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38829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38829" h="141198">
                    <a:moveTo>
                      <a:pt x="69414" y="0"/>
                    </a:moveTo>
                    <a:lnTo>
                      <a:pt x="69414" y="0"/>
                    </a:lnTo>
                    <a:cubicBezTo>
                      <a:pt x="107751" y="0"/>
                      <a:pt x="138829" y="31078"/>
                      <a:pt x="138829" y="69414"/>
                    </a:cubicBezTo>
                    <a:lnTo>
                      <a:pt x="138829" y="71783"/>
                    </a:lnTo>
                    <a:cubicBezTo>
                      <a:pt x="138829" y="110120"/>
                      <a:pt x="107751" y="141198"/>
                      <a:pt x="69414" y="141198"/>
                    </a:cubicBezTo>
                    <a:lnTo>
                      <a:pt x="69414" y="141198"/>
                    </a:lnTo>
                    <a:cubicBezTo>
                      <a:pt x="31078" y="141198"/>
                      <a:pt x="0" y="110120"/>
                      <a:pt x="0" y="71783"/>
                    </a:cubicBezTo>
                    <a:lnTo>
                      <a:pt x="0" y="69414"/>
                    </a:lnTo>
                    <a:cubicBezTo>
                      <a:pt x="0" y="31078"/>
                      <a:pt x="31078" y="0"/>
                      <a:pt x="69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138829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6447909" y="2324114"/>
              <a:ext cx="516508" cy="525322"/>
              <a:chOff x="0" y="0"/>
              <a:chExt cx="138829" cy="1411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38829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38829" h="141198">
                    <a:moveTo>
                      <a:pt x="69414" y="0"/>
                    </a:moveTo>
                    <a:lnTo>
                      <a:pt x="69414" y="0"/>
                    </a:lnTo>
                    <a:cubicBezTo>
                      <a:pt x="107751" y="0"/>
                      <a:pt x="138829" y="31078"/>
                      <a:pt x="138829" y="69414"/>
                    </a:cubicBezTo>
                    <a:lnTo>
                      <a:pt x="138829" y="71783"/>
                    </a:lnTo>
                    <a:cubicBezTo>
                      <a:pt x="138829" y="110120"/>
                      <a:pt x="107751" y="141198"/>
                      <a:pt x="69414" y="141198"/>
                    </a:cubicBezTo>
                    <a:lnTo>
                      <a:pt x="69414" y="141198"/>
                    </a:lnTo>
                    <a:cubicBezTo>
                      <a:pt x="31078" y="141198"/>
                      <a:pt x="0" y="110120"/>
                      <a:pt x="0" y="71783"/>
                    </a:cubicBezTo>
                    <a:lnTo>
                      <a:pt x="0" y="69414"/>
                    </a:lnTo>
                    <a:cubicBezTo>
                      <a:pt x="0" y="31078"/>
                      <a:pt x="31078" y="0"/>
                      <a:pt x="69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138829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5775195" y="99353"/>
              <a:ext cx="2378444" cy="622164"/>
              <a:chOff x="0" y="0"/>
              <a:chExt cx="639285" cy="167227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9285" cy="167227"/>
              </a:xfrm>
              <a:custGeom>
                <a:avLst/>
                <a:gdLst/>
                <a:ahLst/>
                <a:cxnLst/>
                <a:rect l="l" t="t" r="r" b="b"/>
                <a:pathLst>
                  <a:path w="639285" h="167227">
                    <a:moveTo>
                      <a:pt x="0" y="0"/>
                    </a:moveTo>
                    <a:lnTo>
                      <a:pt x="639285" y="0"/>
                    </a:lnTo>
                    <a:lnTo>
                      <a:pt x="639285" y="167227"/>
                    </a:lnTo>
                    <a:lnTo>
                      <a:pt x="0" y="167227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39285" cy="2148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r>
                  <a:rPr lang="en-US" sz="15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richtig           </a:t>
                </a:r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7129836" y="253378"/>
              <a:ext cx="367801" cy="317321"/>
            </a:xfrm>
            <a:custGeom>
              <a:avLst/>
              <a:gdLst/>
              <a:ahLst/>
              <a:cxnLst/>
              <a:rect l="l" t="t" r="r" b="b"/>
              <a:pathLst>
                <a:path w="367801" h="317321">
                  <a:moveTo>
                    <a:pt x="0" y="0"/>
                  </a:moveTo>
                  <a:lnTo>
                    <a:pt x="367801" y="0"/>
                  </a:lnTo>
                  <a:lnTo>
                    <a:pt x="367801" y="317321"/>
                  </a:lnTo>
                  <a:lnTo>
                    <a:pt x="0" y="317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69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8625045" y="238024"/>
              <a:ext cx="330915" cy="310233"/>
            </a:xfrm>
            <a:custGeom>
              <a:avLst/>
              <a:gdLst/>
              <a:ahLst/>
              <a:cxnLst/>
              <a:rect l="l" t="t" r="r" b="b"/>
              <a:pathLst>
                <a:path w="330915" h="310233">
                  <a:moveTo>
                    <a:pt x="0" y="0"/>
                  </a:moveTo>
                  <a:lnTo>
                    <a:pt x="330915" y="0"/>
                  </a:lnTo>
                  <a:lnTo>
                    <a:pt x="330915" y="310233"/>
                  </a:lnTo>
                  <a:lnTo>
                    <a:pt x="0" y="31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6903663" y="3979368"/>
              <a:ext cx="1886839" cy="525322"/>
              <a:chOff x="0" y="0"/>
              <a:chExt cx="507150" cy="14119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07150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507150" h="141198">
                    <a:moveTo>
                      <a:pt x="0" y="0"/>
                    </a:moveTo>
                    <a:lnTo>
                      <a:pt x="507150" y="0"/>
                    </a:lnTo>
                    <a:lnTo>
                      <a:pt x="507150" y="141198"/>
                    </a:lnTo>
                    <a:lnTo>
                      <a:pt x="0" y="14119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507150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6903663" y="4037347"/>
              <a:ext cx="1862876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__: __   Uhr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6903663" y="5291692"/>
              <a:ext cx="1886839" cy="525322"/>
              <a:chOff x="0" y="0"/>
              <a:chExt cx="507150" cy="14119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07150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507150" h="141198">
                    <a:moveTo>
                      <a:pt x="0" y="0"/>
                    </a:moveTo>
                    <a:lnTo>
                      <a:pt x="507150" y="0"/>
                    </a:lnTo>
                    <a:lnTo>
                      <a:pt x="507150" y="141198"/>
                    </a:lnTo>
                    <a:lnTo>
                      <a:pt x="0" y="14119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507150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6903663" y="5349671"/>
              <a:ext cx="1862876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_ Stunden</a:t>
              </a: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364906" y="851405"/>
              <a:ext cx="5498199" cy="525322"/>
              <a:chOff x="0" y="0"/>
              <a:chExt cx="1477823" cy="14119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477823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477823" h="141198">
                    <a:moveTo>
                      <a:pt x="18774" y="0"/>
                    </a:moveTo>
                    <a:lnTo>
                      <a:pt x="1459048" y="0"/>
                    </a:lnTo>
                    <a:cubicBezTo>
                      <a:pt x="1469417" y="0"/>
                      <a:pt x="1477823" y="8406"/>
                      <a:pt x="1477823" y="18774"/>
                    </a:cubicBezTo>
                    <a:lnTo>
                      <a:pt x="1477823" y="122423"/>
                    </a:lnTo>
                    <a:cubicBezTo>
                      <a:pt x="1477823" y="127402"/>
                      <a:pt x="1475845" y="132178"/>
                      <a:pt x="1472324" y="135699"/>
                    </a:cubicBezTo>
                    <a:cubicBezTo>
                      <a:pt x="1468803" y="139220"/>
                      <a:pt x="1464028" y="141198"/>
                      <a:pt x="1459048" y="141198"/>
                    </a:cubicBezTo>
                    <a:lnTo>
                      <a:pt x="18774" y="141198"/>
                    </a:lnTo>
                    <a:cubicBezTo>
                      <a:pt x="13795" y="141198"/>
                      <a:pt x="9020" y="139220"/>
                      <a:pt x="5499" y="135699"/>
                    </a:cubicBezTo>
                    <a:cubicBezTo>
                      <a:pt x="1978" y="132178"/>
                      <a:pt x="0" y="127402"/>
                      <a:pt x="0" y="122423"/>
                    </a:cubicBezTo>
                    <a:lnTo>
                      <a:pt x="0" y="18774"/>
                    </a:lnTo>
                    <a:cubicBezTo>
                      <a:pt x="0" y="13795"/>
                      <a:pt x="1978" y="9020"/>
                      <a:pt x="5499" y="5499"/>
                    </a:cubicBezTo>
                    <a:cubicBezTo>
                      <a:pt x="9020" y="1978"/>
                      <a:pt x="13795" y="0"/>
                      <a:pt x="187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1477823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64906" y="2345369"/>
              <a:ext cx="5498199" cy="525322"/>
              <a:chOff x="0" y="0"/>
              <a:chExt cx="1477823" cy="141198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477823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477823" h="141198">
                    <a:moveTo>
                      <a:pt x="18774" y="0"/>
                    </a:moveTo>
                    <a:lnTo>
                      <a:pt x="1459048" y="0"/>
                    </a:lnTo>
                    <a:cubicBezTo>
                      <a:pt x="1469417" y="0"/>
                      <a:pt x="1477823" y="8406"/>
                      <a:pt x="1477823" y="18774"/>
                    </a:cubicBezTo>
                    <a:lnTo>
                      <a:pt x="1477823" y="122423"/>
                    </a:lnTo>
                    <a:cubicBezTo>
                      <a:pt x="1477823" y="127402"/>
                      <a:pt x="1475845" y="132178"/>
                      <a:pt x="1472324" y="135699"/>
                    </a:cubicBezTo>
                    <a:cubicBezTo>
                      <a:pt x="1468803" y="139220"/>
                      <a:pt x="1464028" y="141198"/>
                      <a:pt x="1459048" y="141198"/>
                    </a:cubicBezTo>
                    <a:lnTo>
                      <a:pt x="18774" y="141198"/>
                    </a:lnTo>
                    <a:cubicBezTo>
                      <a:pt x="13795" y="141198"/>
                      <a:pt x="9020" y="139220"/>
                      <a:pt x="5499" y="135699"/>
                    </a:cubicBezTo>
                    <a:cubicBezTo>
                      <a:pt x="1978" y="132178"/>
                      <a:pt x="0" y="127402"/>
                      <a:pt x="0" y="122423"/>
                    </a:cubicBezTo>
                    <a:lnTo>
                      <a:pt x="0" y="18774"/>
                    </a:lnTo>
                    <a:cubicBezTo>
                      <a:pt x="0" y="13795"/>
                      <a:pt x="1978" y="9020"/>
                      <a:pt x="5499" y="5499"/>
                    </a:cubicBezTo>
                    <a:cubicBezTo>
                      <a:pt x="9020" y="1978"/>
                      <a:pt x="13795" y="0"/>
                      <a:pt x="187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1477823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364906" y="1598387"/>
              <a:ext cx="5498199" cy="525322"/>
              <a:chOff x="0" y="0"/>
              <a:chExt cx="1477823" cy="141198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477823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477823" h="141198">
                    <a:moveTo>
                      <a:pt x="18774" y="0"/>
                    </a:moveTo>
                    <a:lnTo>
                      <a:pt x="1459048" y="0"/>
                    </a:lnTo>
                    <a:cubicBezTo>
                      <a:pt x="1469417" y="0"/>
                      <a:pt x="1477823" y="8406"/>
                      <a:pt x="1477823" y="18774"/>
                    </a:cubicBezTo>
                    <a:lnTo>
                      <a:pt x="1477823" y="122423"/>
                    </a:lnTo>
                    <a:cubicBezTo>
                      <a:pt x="1477823" y="127402"/>
                      <a:pt x="1475845" y="132178"/>
                      <a:pt x="1472324" y="135699"/>
                    </a:cubicBezTo>
                    <a:cubicBezTo>
                      <a:pt x="1468803" y="139220"/>
                      <a:pt x="1464028" y="141198"/>
                      <a:pt x="1459048" y="141198"/>
                    </a:cubicBezTo>
                    <a:lnTo>
                      <a:pt x="18774" y="141198"/>
                    </a:lnTo>
                    <a:cubicBezTo>
                      <a:pt x="13795" y="141198"/>
                      <a:pt x="9020" y="139220"/>
                      <a:pt x="5499" y="135699"/>
                    </a:cubicBezTo>
                    <a:cubicBezTo>
                      <a:pt x="1978" y="132178"/>
                      <a:pt x="0" y="127402"/>
                      <a:pt x="0" y="122423"/>
                    </a:cubicBezTo>
                    <a:lnTo>
                      <a:pt x="0" y="18774"/>
                    </a:lnTo>
                    <a:cubicBezTo>
                      <a:pt x="0" y="13795"/>
                      <a:pt x="1978" y="9020"/>
                      <a:pt x="5499" y="5499"/>
                    </a:cubicBezTo>
                    <a:cubicBezTo>
                      <a:pt x="9020" y="1978"/>
                      <a:pt x="13795" y="0"/>
                      <a:pt x="187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1477823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652335" y="190399"/>
              <a:ext cx="5210770" cy="3676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Entscheidet: Richtig oder falsch? </a:t>
              </a: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Moskau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es später als bei uns. </a:t>
              </a: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</a:pP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London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hat die gleiche Uhrzeit wie wir. </a:t>
              </a: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</a:pP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Paris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hat die gleiche Uhrzeit wie wir. </a:t>
              </a:r>
            </a:p>
            <a:p>
              <a:pPr algn="l">
                <a:lnSpc>
                  <a:spcPts val="2239"/>
                </a:lnSpc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7895385" y="835910"/>
              <a:ext cx="516508" cy="525322"/>
              <a:chOff x="0" y="0"/>
              <a:chExt cx="138829" cy="141198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38829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38829" h="141198">
                    <a:moveTo>
                      <a:pt x="69414" y="0"/>
                    </a:moveTo>
                    <a:lnTo>
                      <a:pt x="69414" y="0"/>
                    </a:lnTo>
                    <a:cubicBezTo>
                      <a:pt x="107751" y="0"/>
                      <a:pt x="138829" y="31078"/>
                      <a:pt x="138829" y="69414"/>
                    </a:cubicBezTo>
                    <a:lnTo>
                      <a:pt x="138829" y="71783"/>
                    </a:lnTo>
                    <a:cubicBezTo>
                      <a:pt x="138829" y="110120"/>
                      <a:pt x="107751" y="141198"/>
                      <a:pt x="69414" y="141198"/>
                    </a:cubicBezTo>
                    <a:lnTo>
                      <a:pt x="69414" y="141198"/>
                    </a:lnTo>
                    <a:cubicBezTo>
                      <a:pt x="31078" y="141198"/>
                      <a:pt x="0" y="110120"/>
                      <a:pt x="0" y="71783"/>
                    </a:cubicBezTo>
                    <a:lnTo>
                      <a:pt x="0" y="69414"/>
                    </a:lnTo>
                    <a:cubicBezTo>
                      <a:pt x="0" y="31078"/>
                      <a:pt x="31078" y="0"/>
                      <a:pt x="69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138829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7895385" y="1582892"/>
              <a:ext cx="516508" cy="525322"/>
              <a:chOff x="0" y="0"/>
              <a:chExt cx="138829" cy="141198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38829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38829" h="141198">
                    <a:moveTo>
                      <a:pt x="69414" y="0"/>
                    </a:moveTo>
                    <a:lnTo>
                      <a:pt x="69414" y="0"/>
                    </a:lnTo>
                    <a:cubicBezTo>
                      <a:pt x="107751" y="0"/>
                      <a:pt x="138829" y="31078"/>
                      <a:pt x="138829" y="69414"/>
                    </a:cubicBezTo>
                    <a:lnTo>
                      <a:pt x="138829" y="71783"/>
                    </a:lnTo>
                    <a:cubicBezTo>
                      <a:pt x="138829" y="110120"/>
                      <a:pt x="107751" y="141198"/>
                      <a:pt x="69414" y="141198"/>
                    </a:cubicBezTo>
                    <a:lnTo>
                      <a:pt x="69414" y="141198"/>
                    </a:lnTo>
                    <a:cubicBezTo>
                      <a:pt x="31078" y="141198"/>
                      <a:pt x="0" y="110120"/>
                      <a:pt x="0" y="71783"/>
                    </a:cubicBezTo>
                    <a:lnTo>
                      <a:pt x="0" y="69414"/>
                    </a:lnTo>
                    <a:cubicBezTo>
                      <a:pt x="0" y="31078"/>
                      <a:pt x="31078" y="0"/>
                      <a:pt x="69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138829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7895385" y="2324114"/>
              <a:ext cx="516508" cy="525322"/>
              <a:chOff x="0" y="0"/>
              <a:chExt cx="138829" cy="141198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38829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38829" h="141198">
                    <a:moveTo>
                      <a:pt x="69414" y="0"/>
                    </a:moveTo>
                    <a:lnTo>
                      <a:pt x="69414" y="0"/>
                    </a:lnTo>
                    <a:cubicBezTo>
                      <a:pt x="107751" y="0"/>
                      <a:pt x="138829" y="31078"/>
                      <a:pt x="138829" y="69414"/>
                    </a:cubicBezTo>
                    <a:lnTo>
                      <a:pt x="138829" y="71783"/>
                    </a:lnTo>
                    <a:cubicBezTo>
                      <a:pt x="138829" y="110120"/>
                      <a:pt x="107751" y="141198"/>
                      <a:pt x="69414" y="141198"/>
                    </a:cubicBezTo>
                    <a:lnTo>
                      <a:pt x="69414" y="141198"/>
                    </a:lnTo>
                    <a:cubicBezTo>
                      <a:pt x="31078" y="141198"/>
                      <a:pt x="0" y="110120"/>
                      <a:pt x="0" y="71783"/>
                    </a:cubicBezTo>
                    <a:lnTo>
                      <a:pt x="0" y="69414"/>
                    </a:lnTo>
                    <a:cubicBezTo>
                      <a:pt x="0" y="31078"/>
                      <a:pt x="31078" y="0"/>
                      <a:pt x="69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138829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6964417" y="205753"/>
              <a:ext cx="2378444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falsch</a:t>
              </a:r>
            </a:p>
          </p:txBody>
        </p:sp>
        <p:sp>
          <p:nvSpPr>
            <p:cNvPr id="62" name="Freeform 62"/>
            <p:cNvSpPr/>
            <p:nvPr/>
          </p:nvSpPr>
          <p:spPr>
            <a:xfrm>
              <a:off x="4922442" y="71854"/>
              <a:ext cx="649663" cy="649663"/>
            </a:xfrm>
            <a:custGeom>
              <a:avLst/>
              <a:gdLst/>
              <a:ahLst/>
              <a:cxnLst/>
              <a:rect l="l" t="t" r="r" b="b"/>
              <a:pathLst>
                <a:path w="649663" h="649663">
                  <a:moveTo>
                    <a:pt x="0" y="0"/>
                  </a:moveTo>
                  <a:lnTo>
                    <a:pt x="649663" y="0"/>
                  </a:lnTo>
                  <a:lnTo>
                    <a:pt x="649663" y="649662"/>
                  </a:lnTo>
                  <a:lnTo>
                    <a:pt x="0" y="64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73704" y="330759"/>
            <a:ext cx="6812592" cy="4825959"/>
            <a:chOff x="0" y="0"/>
            <a:chExt cx="9083456" cy="6434612"/>
          </a:xfrm>
        </p:grpSpPr>
        <p:grpSp>
          <p:nvGrpSpPr>
            <p:cNvPr id="64" name="Group 64"/>
            <p:cNvGrpSpPr/>
            <p:nvPr/>
          </p:nvGrpSpPr>
          <p:grpSpPr>
            <a:xfrm>
              <a:off x="6253996" y="1999840"/>
              <a:ext cx="2409124" cy="2424398"/>
              <a:chOff x="0" y="0"/>
              <a:chExt cx="647532" cy="651637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647532" cy="651637"/>
              </a:xfrm>
              <a:custGeom>
                <a:avLst/>
                <a:gdLst/>
                <a:ahLst/>
                <a:cxnLst/>
                <a:rect l="l" t="t" r="r" b="b"/>
                <a:pathLst>
                  <a:path w="647532" h="651637">
                    <a:moveTo>
                      <a:pt x="42848" y="0"/>
                    </a:moveTo>
                    <a:lnTo>
                      <a:pt x="604684" y="0"/>
                    </a:lnTo>
                    <a:cubicBezTo>
                      <a:pt x="628348" y="0"/>
                      <a:pt x="647532" y="19184"/>
                      <a:pt x="647532" y="42848"/>
                    </a:cubicBezTo>
                    <a:lnTo>
                      <a:pt x="647532" y="608789"/>
                    </a:lnTo>
                    <a:cubicBezTo>
                      <a:pt x="647532" y="620153"/>
                      <a:pt x="643017" y="631052"/>
                      <a:pt x="634982" y="639087"/>
                    </a:cubicBezTo>
                    <a:cubicBezTo>
                      <a:pt x="626946" y="647123"/>
                      <a:pt x="616048" y="651637"/>
                      <a:pt x="604684" y="651637"/>
                    </a:cubicBezTo>
                    <a:lnTo>
                      <a:pt x="42848" y="651637"/>
                    </a:lnTo>
                    <a:cubicBezTo>
                      <a:pt x="19184" y="651637"/>
                      <a:pt x="0" y="632454"/>
                      <a:pt x="0" y="608789"/>
                    </a:cubicBezTo>
                    <a:lnTo>
                      <a:pt x="0" y="42848"/>
                    </a:lnTo>
                    <a:cubicBezTo>
                      <a:pt x="0" y="31484"/>
                      <a:pt x="4514" y="20585"/>
                      <a:pt x="12550" y="12550"/>
                    </a:cubicBezTo>
                    <a:cubicBezTo>
                      <a:pt x="20585" y="4514"/>
                      <a:pt x="31484" y="0"/>
                      <a:pt x="42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28575"/>
                <a:ext cx="647532" cy="680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0" y="0"/>
              <a:ext cx="9083456" cy="6434612"/>
              <a:chOff x="0" y="0"/>
              <a:chExt cx="2441479" cy="1729515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2441479" cy="172951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951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6786"/>
                    </a:lnTo>
                    <a:cubicBezTo>
                      <a:pt x="2441479" y="1719339"/>
                      <a:pt x="2431304" y="1729515"/>
                      <a:pt x="2418751" y="1729515"/>
                    </a:cubicBezTo>
                    <a:lnTo>
                      <a:pt x="22728" y="1729515"/>
                    </a:lnTo>
                    <a:cubicBezTo>
                      <a:pt x="10176" y="1729515"/>
                      <a:pt x="0" y="1719339"/>
                      <a:pt x="0" y="170678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28575"/>
                <a:ext cx="2441479" cy="17580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21140" y="0"/>
              <a:ext cx="9037509" cy="1582922"/>
              <a:chOff x="0" y="0"/>
              <a:chExt cx="2437972" cy="427011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2437972" cy="42701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27011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04167"/>
                    </a:lnTo>
                    <a:cubicBezTo>
                      <a:pt x="2437972" y="410226"/>
                      <a:pt x="2435565" y="416036"/>
                      <a:pt x="2431281" y="420320"/>
                    </a:cubicBezTo>
                    <a:cubicBezTo>
                      <a:pt x="2426997" y="424605"/>
                      <a:pt x="2421186" y="427011"/>
                      <a:pt x="2415128" y="427011"/>
                    </a:cubicBezTo>
                    <a:lnTo>
                      <a:pt x="22844" y="427011"/>
                    </a:lnTo>
                    <a:cubicBezTo>
                      <a:pt x="16785" y="427011"/>
                      <a:pt x="10975" y="424605"/>
                      <a:pt x="6691" y="420320"/>
                    </a:cubicBezTo>
                    <a:cubicBezTo>
                      <a:pt x="2407" y="416036"/>
                      <a:pt x="0" y="410226"/>
                      <a:pt x="0" y="404167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28575"/>
                <a:ext cx="2437972" cy="45558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23797" y="2020198"/>
              <a:ext cx="9034852" cy="487118"/>
              <a:chOff x="0" y="0"/>
              <a:chExt cx="2437255" cy="131406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2437255" cy="131406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31406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31406"/>
                    </a:lnTo>
                    <a:lnTo>
                      <a:pt x="0" y="13140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0" y="-28575"/>
                <a:ext cx="2437255" cy="15998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76" name="TextBox 76"/>
            <p:cNvSpPr txBox="1"/>
            <p:nvPr/>
          </p:nvSpPr>
          <p:spPr>
            <a:xfrm>
              <a:off x="343293" y="227551"/>
              <a:ext cx="7115265" cy="948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Apps auf deinem Tablet                                        </a:t>
              </a:r>
            </a:p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Uhr-App (1)</a:t>
              </a:r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30892" y="1408929"/>
              <a:ext cx="9017141" cy="761007"/>
              <a:chOff x="0" y="0"/>
              <a:chExt cx="2432477" cy="20529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2432477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2477" h="205290">
                    <a:moveTo>
                      <a:pt x="0" y="0"/>
                    </a:moveTo>
                    <a:lnTo>
                      <a:pt x="2432477" y="0"/>
                    </a:lnTo>
                    <a:lnTo>
                      <a:pt x="2432477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28575"/>
                <a:ext cx="2432477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80" name="TextBox 80"/>
            <p:cNvSpPr txBox="1"/>
            <p:nvPr/>
          </p:nvSpPr>
          <p:spPr>
            <a:xfrm>
              <a:off x="1174104" y="1794052"/>
              <a:ext cx="4500792" cy="2498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Sucht die App </a:t>
              </a:r>
              <a:r>
                <a:rPr lang="en-US" sz="16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Uhr.</a:t>
              </a:r>
            </a:p>
            <a:p>
              <a:pPr algn="l">
                <a:lnSpc>
                  <a:spcPts val="699"/>
                </a:lnSpc>
                <a:spcBef>
                  <a:spcPct val="0"/>
                </a:spcBef>
              </a:pPr>
              <a:endPara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Öffnet sie. </a:t>
              </a:r>
            </a:p>
            <a:p>
              <a:pPr algn="l">
                <a:lnSpc>
                  <a:spcPts val="980"/>
                </a:lnSpc>
                <a:spcBef>
                  <a:spcPct val="0"/>
                </a:spcBef>
              </a:pPr>
              <a:endPara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4339"/>
                </a:lnSpc>
                <a:spcBef>
                  <a:spcPct val="0"/>
                </a:spcBef>
              </a:pPr>
              <a:endPara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0"/>
                </a:lnSpc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Tippt auf </a:t>
              </a:r>
              <a:r>
                <a:rPr lang="en-US" sz="16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Weltuhr</a:t>
              </a: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2240"/>
                </a:lnSpc>
                <a:spcBef>
                  <a:spcPct val="0"/>
                </a:spcBef>
              </a:pPr>
              <a:endPara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1" name="Freeform 81"/>
            <p:cNvSpPr/>
            <p:nvPr/>
          </p:nvSpPr>
          <p:spPr>
            <a:xfrm>
              <a:off x="343293" y="1816736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509728" y="5100371"/>
              <a:ext cx="4230816" cy="525322"/>
              <a:chOff x="0" y="0"/>
              <a:chExt cx="1137172" cy="141198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1137172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137172" h="141198">
                    <a:moveTo>
                      <a:pt x="24399" y="0"/>
                    </a:moveTo>
                    <a:lnTo>
                      <a:pt x="1112773" y="0"/>
                    </a:lnTo>
                    <a:cubicBezTo>
                      <a:pt x="1119244" y="0"/>
                      <a:pt x="1125450" y="2571"/>
                      <a:pt x="1130026" y="7146"/>
                    </a:cubicBezTo>
                    <a:cubicBezTo>
                      <a:pt x="1134601" y="11722"/>
                      <a:pt x="1137172" y="17928"/>
                      <a:pt x="1137172" y="24399"/>
                    </a:cubicBezTo>
                    <a:lnTo>
                      <a:pt x="1137172" y="116799"/>
                    </a:lnTo>
                    <a:cubicBezTo>
                      <a:pt x="1137172" y="130274"/>
                      <a:pt x="1126248" y="141198"/>
                      <a:pt x="1112773" y="141198"/>
                    </a:cubicBezTo>
                    <a:lnTo>
                      <a:pt x="24399" y="141198"/>
                    </a:lnTo>
                    <a:cubicBezTo>
                      <a:pt x="17928" y="141198"/>
                      <a:pt x="11722" y="138627"/>
                      <a:pt x="7146" y="134051"/>
                    </a:cubicBezTo>
                    <a:cubicBezTo>
                      <a:pt x="2571" y="129476"/>
                      <a:pt x="0" y="123270"/>
                      <a:pt x="0" y="116799"/>
                    </a:cubicBezTo>
                    <a:lnTo>
                      <a:pt x="0" y="24399"/>
                    </a:lnTo>
                    <a:cubicBezTo>
                      <a:pt x="0" y="17928"/>
                      <a:pt x="2571" y="11722"/>
                      <a:pt x="7146" y="7146"/>
                    </a:cubicBezTo>
                    <a:cubicBezTo>
                      <a:pt x="11722" y="2571"/>
                      <a:pt x="17928" y="0"/>
                      <a:pt x="24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28575"/>
                <a:ext cx="1137172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5" name="TextBox 85"/>
            <p:cNvSpPr txBox="1"/>
            <p:nvPr/>
          </p:nvSpPr>
          <p:spPr>
            <a:xfrm>
              <a:off x="626412" y="5158350"/>
              <a:ext cx="3849673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spät ist es in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London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</a:t>
              </a:r>
            </a:p>
          </p:txBody>
        </p:sp>
        <p:grpSp>
          <p:nvGrpSpPr>
            <p:cNvPr id="86" name="Group 86"/>
            <p:cNvGrpSpPr/>
            <p:nvPr/>
          </p:nvGrpSpPr>
          <p:grpSpPr>
            <a:xfrm>
              <a:off x="509728" y="5727675"/>
              <a:ext cx="4230816" cy="525322"/>
              <a:chOff x="0" y="0"/>
              <a:chExt cx="1137172" cy="141198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1137172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137172" h="141198">
                    <a:moveTo>
                      <a:pt x="24399" y="0"/>
                    </a:moveTo>
                    <a:lnTo>
                      <a:pt x="1112773" y="0"/>
                    </a:lnTo>
                    <a:cubicBezTo>
                      <a:pt x="1119244" y="0"/>
                      <a:pt x="1125450" y="2571"/>
                      <a:pt x="1130026" y="7146"/>
                    </a:cubicBezTo>
                    <a:cubicBezTo>
                      <a:pt x="1134601" y="11722"/>
                      <a:pt x="1137172" y="17928"/>
                      <a:pt x="1137172" y="24399"/>
                    </a:cubicBezTo>
                    <a:lnTo>
                      <a:pt x="1137172" y="116799"/>
                    </a:lnTo>
                    <a:cubicBezTo>
                      <a:pt x="1137172" y="130274"/>
                      <a:pt x="1126248" y="141198"/>
                      <a:pt x="1112773" y="141198"/>
                    </a:cubicBezTo>
                    <a:lnTo>
                      <a:pt x="24399" y="141198"/>
                    </a:lnTo>
                    <a:cubicBezTo>
                      <a:pt x="17928" y="141198"/>
                      <a:pt x="11722" y="138627"/>
                      <a:pt x="7146" y="134051"/>
                    </a:cubicBezTo>
                    <a:cubicBezTo>
                      <a:pt x="2571" y="129476"/>
                      <a:pt x="0" y="123270"/>
                      <a:pt x="0" y="116799"/>
                    </a:cubicBezTo>
                    <a:lnTo>
                      <a:pt x="0" y="24399"/>
                    </a:lnTo>
                    <a:cubicBezTo>
                      <a:pt x="0" y="17928"/>
                      <a:pt x="2571" y="11722"/>
                      <a:pt x="7146" y="7146"/>
                    </a:cubicBezTo>
                    <a:cubicBezTo>
                      <a:pt x="11722" y="2571"/>
                      <a:pt x="17928" y="0"/>
                      <a:pt x="24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0" y="-28575"/>
                <a:ext cx="1137172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634148" y="5785654"/>
              <a:ext cx="3486169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spät ist es in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Paris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</a:t>
              </a:r>
            </a:p>
          </p:txBody>
        </p:sp>
        <p:grpSp>
          <p:nvGrpSpPr>
            <p:cNvPr id="90" name="Group 90"/>
            <p:cNvGrpSpPr/>
            <p:nvPr/>
          </p:nvGrpSpPr>
          <p:grpSpPr>
            <a:xfrm>
              <a:off x="509728" y="4424239"/>
              <a:ext cx="4230816" cy="525322"/>
              <a:chOff x="0" y="0"/>
              <a:chExt cx="1137172" cy="141198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1137172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137172" h="141198">
                    <a:moveTo>
                      <a:pt x="24399" y="0"/>
                    </a:moveTo>
                    <a:lnTo>
                      <a:pt x="1112773" y="0"/>
                    </a:lnTo>
                    <a:cubicBezTo>
                      <a:pt x="1119244" y="0"/>
                      <a:pt x="1125450" y="2571"/>
                      <a:pt x="1130026" y="7146"/>
                    </a:cubicBezTo>
                    <a:cubicBezTo>
                      <a:pt x="1134601" y="11722"/>
                      <a:pt x="1137172" y="17928"/>
                      <a:pt x="1137172" y="24399"/>
                    </a:cubicBezTo>
                    <a:lnTo>
                      <a:pt x="1137172" y="116799"/>
                    </a:lnTo>
                    <a:cubicBezTo>
                      <a:pt x="1137172" y="130274"/>
                      <a:pt x="1126248" y="141198"/>
                      <a:pt x="1112773" y="141198"/>
                    </a:cubicBezTo>
                    <a:lnTo>
                      <a:pt x="24399" y="141198"/>
                    </a:lnTo>
                    <a:cubicBezTo>
                      <a:pt x="17928" y="141198"/>
                      <a:pt x="11722" y="138627"/>
                      <a:pt x="7146" y="134051"/>
                    </a:cubicBezTo>
                    <a:cubicBezTo>
                      <a:pt x="2571" y="129476"/>
                      <a:pt x="0" y="123270"/>
                      <a:pt x="0" y="116799"/>
                    </a:cubicBezTo>
                    <a:lnTo>
                      <a:pt x="0" y="24399"/>
                    </a:lnTo>
                    <a:cubicBezTo>
                      <a:pt x="0" y="17928"/>
                      <a:pt x="2571" y="11722"/>
                      <a:pt x="7146" y="7146"/>
                    </a:cubicBezTo>
                    <a:cubicBezTo>
                      <a:pt x="11722" y="2571"/>
                      <a:pt x="17928" y="0"/>
                      <a:pt x="24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0" y="-28575"/>
                <a:ext cx="1137172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3" name="TextBox 93"/>
            <p:cNvSpPr txBox="1"/>
            <p:nvPr/>
          </p:nvSpPr>
          <p:spPr>
            <a:xfrm>
              <a:off x="609136" y="4482218"/>
              <a:ext cx="4032000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spät ist es in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New York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</a:t>
              </a:r>
            </a:p>
          </p:txBody>
        </p:sp>
        <p:sp>
          <p:nvSpPr>
            <p:cNvPr id="94" name="Freeform 94"/>
            <p:cNvSpPr/>
            <p:nvPr/>
          </p:nvSpPr>
          <p:spPr>
            <a:xfrm rot="-10800000">
              <a:off x="7797227" y="5363032"/>
              <a:ext cx="892021" cy="724767"/>
            </a:xfrm>
            <a:custGeom>
              <a:avLst/>
              <a:gdLst/>
              <a:ahLst/>
              <a:cxnLst/>
              <a:rect l="l" t="t" r="r" b="b"/>
              <a:pathLst>
                <a:path w="892021" h="724767">
                  <a:moveTo>
                    <a:pt x="0" y="0"/>
                  </a:moveTo>
                  <a:lnTo>
                    <a:pt x="892021" y="0"/>
                  </a:lnTo>
                  <a:lnTo>
                    <a:pt x="892021" y="724767"/>
                  </a:lnTo>
                  <a:lnTo>
                    <a:pt x="0" y="724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5" name="Group 95"/>
            <p:cNvGrpSpPr/>
            <p:nvPr/>
          </p:nvGrpSpPr>
          <p:grpSpPr>
            <a:xfrm>
              <a:off x="5604663" y="4424239"/>
              <a:ext cx="1886839" cy="525322"/>
              <a:chOff x="0" y="0"/>
              <a:chExt cx="507150" cy="141198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507150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507150" h="141198">
                    <a:moveTo>
                      <a:pt x="54708" y="0"/>
                    </a:moveTo>
                    <a:lnTo>
                      <a:pt x="452442" y="0"/>
                    </a:lnTo>
                    <a:cubicBezTo>
                      <a:pt x="482657" y="0"/>
                      <a:pt x="507150" y="24494"/>
                      <a:pt x="507150" y="54708"/>
                    </a:cubicBezTo>
                    <a:lnTo>
                      <a:pt x="507150" y="86489"/>
                    </a:lnTo>
                    <a:cubicBezTo>
                      <a:pt x="507150" y="100999"/>
                      <a:pt x="501387" y="114914"/>
                      <a:pt x="491127" y="125174"/>
                    </a:cubicBezTo>
                    <a:cubicBezTo>
                      <a:pt x="480867" y="135434"/>
                      <a:pt x="466952" y="141198"/>
                      <a:pt x="452442" y="141198"/>
                    </a:cubicBezTo>
                    <a:lnTo>
                      <a:pt x="54708" y="141198"/>
                    </a:lnTo>
                    <a:cubicBezTo>
                      <a:pt x="40199" y="141198"/>
                      <a:pt x="26283" y="135434"/>
                      <a:pt x="16024" y="125174"/>
                    </a:cubicBezTo>
                    <a:cubicBezTo>
                      <a:pt x="5764" y="114914"/>
                      <a:pt x="0" y="100999"/>
                      <a:pt x="0" y="86489"/>
                    </a:cubicBezTo>
                    <a:lnTo>
                      <a:pt x="0" y="54708"/>
                    </a:lnTo>
                    <a:cubicBezTo>
                      <a:pt x="0" y="40199"/>
                      <a:pt x="5764" y="26283"/>
                      <a:pt x="16024" y="16024"/>
                    </a:cubicBezTo>
                    <a:cubicBezTo>
                      <a:pt x="26283" y="5764"/>
                      <a:pt x="40199" y="0"/>
                      <a:pt x="547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507150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5604663" y="4482218"/>
              <a:ext cx="1862876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__: __   Uhr</a:t>
              </a:r>
            </a:p>
          </p:txBody>
        </p:sp>
        <p:grpSp>
          <p:nvGrpSpPr>
            <p:cNvPr id="99" name="Group 99"/>
            <p:cNvGrpSpPr/>
            <p:nvPr/>
          </p:nvGrpSpPr>
          <p:grpSpPr>
            <a:xfrm>
              <a:off x="5571719" y="5727675"/>
              <a:ext cx="1886839" cy="525322"/>
              <a:chOff x="0" y="0"/>
              <a:chExt cx="507150" cy="141198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507150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507150" h="141198">
                    <a:moveTo>
                      <a:pt x="54708" y="0"/>
                    </a:moveTo>
                    <a:lnTo>
                      <a:pt x="452442" y="0"/>
                    </a:lnTo>
                    <a:cubicBezTo>
                      <a:pt x="482657" y="0"/>
                      <a:pt x="507150" y="24494"/>
                      <a:pt x="507150" y="54708"/>
                    </a:cubicBezTo>
                    <a:lnTo>
                      <a:pt x="507150" y="86489"/>
                    </a:lnTo>
                    <a:cubicBezTo>
                      <a:pt x="507150" y="100999"/>
                      <a:pt x="501387" y="114914"/>
                      <a:pt x="491127" y="125174"/>
                    </a:cubicBezTo>
                    <a:cubicBezTo>
                      <a:pt x="480867" y="135434"/>
                      <a:pt x="466952" y="141198"/>
                      <a:pt x="452442" y="141198"/>
                    </a:cubicBezTo>
                    <a:lnTo>
                      <a:pt x="54708" y="141198"/>
                    </a:lnTo>
                    <a:cubicBezTo>
                      <a:pt x="40199" y="141198"/>
                      <a:pt x="26283" y="135434"/>
                      <a:pt x="16024" y="125174"/>
                    </a:cubicBezTo>
                    <a:cubicBezTo>
                      <a:pt x="5764" y="114914"/>
                      <a:pt x="0" y="100999"/>
                      <a:pt x="0" y="86489"/>
                    </a:cubicBezTo>
                    <a:lnTo>
                      <a:pt x="0" y="54708"/>
                    </a:lnTo>
                    <a:cubicBezTo>
                      <a:pt x="0" y="40199"/>
                      <a:pt x="5764" y="26283"/>
                      <a:pt x="16024" y="16024"/>
                    </a:cubicBezTo>
                    <a:cubicBezTo>
                      <a:pt x="26283" y="5764"/>
                      <a:pt x="40199" y="0"/>
                      <a:pt x="547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0" y="-28575"/>
                <a:ext cx="507150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2" name="TextBox 102"/>
            <p:cNvSpPr txBox="1"/>
            <p:nvPr/>
          </p:nvSpPr>
          <p:spPr>
            <a:xfrm>
              <a:off x="5571719" y="5785654"/>
              <a:ext cx="1862876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__: __   Uhr</a:t>
              </a:r>
            </a:p>
          </p:txBody>
        </p:sp>
        <p:grpSp>
          <p:nvGrpSpPr>
            <p:cNvPr id="103" name="Group 103"/>
            <p:cNvGrpSpPr/>
            <p:nvPr/>
          </p:nvGrpSpPr>
          <p:grpSpPr>
            <a:xfrm>
              <a:off x="6548082" y="1872773"/>
              <a:ext cx="1569359" cy="1532869"/>
              <a:chOff x="0" y="0"/>
              <a:chExt cx="421817" cy="412009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421817" cy="412009"/>
              </a:xfrm>
              <a:custGeom>
                <a:avLst/>
                <a:gdLst/>
                <a:ahLst/>
                <a:cxnLst/>
                <a:rect l="l" t="t" r="r" b="b"/>
                <a:pathLst>
                  <a:path w="421817" h="412009">
                    <a:moveTo>
                      <a:pt x="65776" y="0"/>
                    </a:moveTo>
                    <a:lnTo>
                      <a:pt x="356041" y="0"/>
                    </a:lnTo>
                    <a:cubicBezTo>
                      <a:pt x="392368" y="0"/>
                      <a:pt x="421817" y="29449"/>
                      <a:pt x="421817" y="65776"/>
                    </a:cubicBezTo>
                    <a:lnTo>
                      <a:pt x="421817" y="346233"/>
                    </a:lnTo>
                    <a:cubicBezTo>
                      <a:pt x="421817" y="382560"/>
                      <a:pt x="392368" y="412009"/>
                      <a:pt x="356041" y="412009"/>
                    </a:cubicBezTo>
                    <a:lnTo>
                      <a:pt x="65776" y="412009"/>
                    </a:lnTo>
                    <a:cubicBezTo>
                      <a:pt x="29449" y="412009"/>
                      <a:pt x="0" y="382560"/>
                      <a:pt x="0" y="346233"/>
                    </a:cubicBezTo>
                    <a:lnTo>
                      <a:pt x="0" y="65776"/>
                    </a:lnTo>
                    <a:cubicBezTo>
                      <a:pt x="0" y="29449"/>
                      <a:pt x="29449" y="0"/>
                      <a:pt x="65776" y="0"/>
                    </a:cubicBezTo>
                    <a:close/>
                  </a:path>
                </a:pathLst>
              </a:custGeom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28575"/>
                <a:ext cx="421817" cy="4405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6" name="Freeform 106"/>
            <p:cNvSpPr/>
            <p:nvPr/>
          </p:nvSpPr>
          <p:spPr>
            <a:xfrm>
              <a:off x="6644715" y="1966316"/>
              <a:ext cx="1376093" cy="1345783"/>
            </a:xfrm>
            <a:custGeom>
              <a:avLst/>
              <a:gdLst/>
              <a:ahLst/>
              <a:cxnLst/>
              <a:rect l="l" t="t" r="r" b="b"/>
              <a:pathLst>
                <a:path w="1376093" h="1345783">
                  <a:moveTo>
                    <a:pt x="0" y="0"/>
                  </a:moveTo>
                  <a:lnTo>
                    <a:pt x="1376093" y="0"/>
                  </a:lnTo>
                  <a:lnTo>
                    <a:pt x="1376093" y="1345782"/>
                  </a:lnTo>
                  <a:lnTo>
                    <a:pt x="0" y="1345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oup 107"/>
            <p:cNvGrpSpPr/>
            <p:nvPr/>
          </p:nvGrpSpPr>
          <p:grpSpPr>
            <a:xfrm>
              <a:off x="5571719" y="5100371"/>
              <a:ext cx="1886839" cy="525322"/>
              <a:chOff x="0" y="0"/>
              <a:chExt cx="507150" cy="141198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507150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507150" h="141198">
                    <a:moveTo>
                      <a:pt x="54708" y="0"/>
                    </a:moveTo>
                    <a:lnTo>
                      <a:pt x="452442" y="0"/>
                    </a:lnTo>
                    <a:cubicBezTo>
                      <a:pt x="482657" y="0"/>
                      <a:pt x="507150" y="24494"/>
                      <a:pt x="507150" y="54708"/>
                    </a:cubicBezTo>
                    <a:lnTo>
                      <a:pt x="507150" y="86489"/>
                    </a:lnTo>
                    <a:cubicBezTo>
                      <a:pt x="507150" y="100999"/>
                      <a:pt x="501387" y="114914"/>
                      <a:pt x="491127" y="125174"/>
                    </a:cubicBezTo>
                    <a:cubicBezTo>
                      <a:pt x="480867" y="135434"/>
                      <a:pt x="466952" y="141198"/>
                      <a:pt x="452442" y="141198"/>
                    </a:cubicBezTo>
                    <a:lnTo>
                      <a:pt x="54708" y="141198"/>
                    </a:lnTo>
                    <a:cubicBezTo>
                      <a:pt x="40199" y="141198"/>
                      <a:pt x="26283" y="135434"/>
                      <a:pt x="16024" y="125174"/>
                    </a:cubicBezTo>
                    <a:cubicBezTo>
                      <a:pt x="5764" y="114914"/>
                      <a:pt x="0" y="100999"/>
                      <a:pt x="0" y="86489"/>
                    </a:cubicBezTo>
                    <a:lnTo>
                      <a:pt x="0" y="54708"/>
                    </a:lnTo>
                    <a:cubicBezTo>
                      <a:pt x="0" y="40199"/>
                      <a:pt x="5764" y="26283"/>
                      <a:pt x="16024" y="16024"/>
                    </a:cubicBezTo>
                    <a:cubicBezTo>
                      <a:pt x="26283" y="5764"/>
                      <a:pt x="40199" y="0"/>
                      <a:pt x="547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0" y="-28575"/>
                <a:ext cx="507150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5571719" y="5158350"/>
              <a:ext cx="1862876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__: __   Uhr</a:t>
              </a:r>
            </a:p>
          </p:txBody>
        </p:sp>
        <p:grpSp>
          <p:nvGrpSpPr>
            <p:cNvPr id="111" name="Group 111"/>
            <p:cNvGrpSpPr/>
            <p:nvPr/>
          </p:nvGrpSpPr>
          <p:grpSpPr>
            <a:xfrm>
              <a:off x="966296" y="2990577"/>
              <a:ext cx="4708600" cy="446964"/>
              <a:chOff x="0" y="0"/>
              <a:chExt cx="1265592" cy="120136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1265592" cy="120136"/>
              </a:xfrm>
              <a:custGeom>
                <a:avLst/>
                <a:gdLst/>
                <a:ahLst/>
                <a:cxnLst/>
                <a:rect l="l" t="t" r="r" b="b"/>
                <a:pathLst>
                  <a:path w="1265592" h="120136">
                    <a:moveTo>
                      <a:pt x="19730" y="0"/>
                    </a:moveTo>
                    <a:lnTo>
                      <a:pt x="1245862" y="0"/>
                    </a:lnTo>
                    <a:cubicBezTo>
                      <a:pt x="1256758" y="0"/>
                      <a:pt x="1265592" y="8834"/>
                      <a:pt x="1265592" y="19730"/>
                    </a:cubicBezTo>
                    <a:lnTo>
                      <a:pt x="1265592" y="100406"/>
                    </a:lnTo>
                    <a:cubicBezTo>
                      <a:pt x="1265592" y="105639"/>
                      <a:pt x="1263513" y="110657"/>
                      <a:pt x="1259813" y="114357"/>
                    </a:cubicBezTo>
                    <a:cubicBezTo>
                      <a:pt x="1256113" y="118058"/>
                      <a:pt x="1251094" y="120136"/>
                      <a:pt x="1245862" y="120136"/>
                    </a:cubicBezTo>
                    <a:lnTo>
                      <a:pt x="19730" y="120136"/>
                    </a:lnTo>
                    <a:cubicBezTo>
                      <a:pt x="14498" y="120136"/>
                      <a:pt x="9479" y="118058"/>
                      <a:pt x="5779" y="114357"/>
                    </a:cubicBezTo>
                    <a:cubicBezTo>
                      <a:pt x="2079" y="110657"/>
                      <a:pt x="0" y="105639"/>
                      <a:pt x="0" y="100406"/>
                    </a:cubicBezTo>
                    <a:lnTo>
                      <a:pt x="0" y="19730"/>
                    </a:lnTo>
                    <a:cubicBezTo>
                      <a:pt x="0" y="14498"/>
                      <a:pt x="2079" y="9479"/>
                      <a:pt x="5779" y="5779"/>
                    </a:cubicBezTo>
                    <a:cubicBezTo>
                      <a:pt x="9479" y="2079"/>
                      <a:pt x="14498" y="0"/>
                      <a:pt x="1973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0" y="-28575"/>
                <a:ext cx="1265592" cy="148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>
              <a:off x="1029603" y="2926151"/>
              <a:ext cx="1060677" cy="571777"/>
              <a:chOff x="0" y="0"/>
              <a:chExt cx="411708" cy="221938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411708" cy="221938"/>
              </a:xfrm>
              <a:custGeom>
                <a:avLst/>
                <a:gdLst/>
                <a:ahLst/>
                <a:cxnLst/>
                <a:rect l="l" t="t" r="r" b="b"/>
                <a:pathLst>
                  <a:path w="411708" h="221938">
                    <a:moveTo>
                      <a:pt x="205854" y="0"/>
                    </a:moveTo>
                    <a:cubicBezTo>
                      <a:pt x="92164" y="0"/>
                      <a:pt x="0" y="49683"/>
                      <a:pt x="0" y="110969"/>
                    </a:cubicBezTo>
                    <a:cubicBezTo>
                      <a:pt x="0" y="172256"/>
                      <a:pt x="92164" y="221938"/>
                      <a:pt x="205854" y="221938"/>
                    </a:cubicBezTo>
                    <a:cubicBezTo>
                      <a:pt x="319544" y="221938"/>
                      <a:pt x="411708" y="172256"/>
                      <a:pt x="411708" y="110969"/>
                    </a:cubicBezTo>
                    <a:cubicBezTo>
                      <a:pt x="411708" y="49683"/>
                      <a:pt x="319544" y="0"/>
                      <a:pt x="205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38598" y="-7768"/>
                <a:ext cx="334513" cy="208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7" name="TextBox 117"/>
            <p:cNvSpPr txBox="1"/>
            <p:nvPr/>
          </p:nvSpPr>
          <p:spPr>
            <a:xfrm>
              <a:off x="1101078" y="3031414"/>
              <a:ext cx="4405312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Weltuhr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Wecker      Stoppuhr      Timer</a:t>
              </a:r>
            </a:p>
          </p:txBody>
        </p:sp>
        <p:sp>
          <p:nvSpPr>
            <p:cNvPr id="118" name="Freeform 118"/>
            <p:cNvSpPr/>
            <p:nvPr/>
          </p:nvSpPr>
          <p:spPr>
            <a:xfrm rot="-3560995">
              <a:off x="3969227" y="1815286"/>
              <a:ext cx="369109" cy="369109"/>
            </a:xfrm>
            <a:custGeom>
              <a:avLst/>
              <a:gdLst/>
              <a:ahLst/>
              <a:cxnLst/>
              <a:rect l="l" t="t" r="r" b="b"/>
              <a:pathLst>
                <a:path w="369109" h="369109">
                  <a:moveTo>
                    <a:pt x="0" y="0"/>
                  </a:moveTo>
                  <a:lnTo>
                    <a:pt x="369109" y="0"/>
                  </a:lnTo>
                  <a:lnTo>
                    <a:pt x="369109" y="369109"/>
                  </a:lnTo>
                  <a:lnTo>
                    <a:pt x="0" y="369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Freeform 119"/>
            <p:cNvSpPr/>
            <p:nvPr/>
          </p:nvSpPr>
          <p:spPr>
            <a:xfrm>
              <a:off x="6592935" y="197115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5"/>
                  </a:lnTo>
                  <a:lnTo>
                    <a:pt x="0" y="1345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0"/>
            <p:cNvSpPr/>
            <p:nvPr/>
          </p:nvSpPr>
          <p:spPr>
            <a:xfrm>
              <a:off x="7028252" y="999153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5"/>
                  </a:lnTo>
                  <a:lnTo>
                    <a:pt x="0" y="436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459334" y="10337488"/>
            <a:ext cx="6726963" cy="246665"/>
            <a:chOff x="0" y="0"/>
            <a:chExt cx="8969283" cy="328887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TextBox 12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64201" y="1875082"/>
            <a:ext cx="1806843" cy="1818299"/>
            <a:chOff x="0" y="0"/>
            <a:chExt cx="647532" cy="65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532" cy="651637"/>
            </a:xfrm>
            <a:custGeom>
              <a:avLst/>
              <a:gdLst/>
              <a:ahLst/>
              <a:cxnLst/>
              <a:rect l="l" t="t" r="r" b="b"/>
              <a:pathLst>
                <a:path w="647532" h="651637">
                  <a:moveTo>
                    <a:pt x="42848" y="0"/>
                  </a:moveTo>
                  <a:lnTo>
                    <a:pt x="604684" y="0"/>
                  </a:lnTo>
                  <a:cubicBezTo>
                    <a:pt x="628348" y="0"/>
                    <a:pt x="647532" y="19184"/>
                    <a:pt x="647532" y="42848"/>
                  </a:cubicBezTo>
                  <a:lnTo>
                    <a:pt x="647532" y="608789"/>
                  </a:lnTo>
                  <a:cubicBezTo>
                    <a:pt x="647532" y="620153"/>
                    <a:pt x="643017" y="631052"/>
                    <a:pt x="634982" y="639087"/>
                  </a:cubicBezTo>
                  <a:cubicBezTo>
                    <a:pt x="626946" y="647123"/>
                    <a:pt x="616048" y="651637"/>
                    <a:pt x="604684" y="651637"/>
                  </a:cubicBezTo>
                  <a:lnTo>
                    <a:pt x="42848" y="651637"/>
                  </a:lnTo>
                  <a:cubicBezTo>
                    <a:pt x="19184" y="651637"/>
                    <a:pt x="0" y="632454"/>
                    <a:pt x="0" y="608789"/>
                  </a:cubicBezTo>
                  <a:lnTo>
                    <a:pt x="0" y="42848"/>
                  </a:lnTo>
                  <a:cubicBezTo>
                    <a:pt x="0" y="31484"/>
                    <a:pt x="4514" y="20585"/>
                    <a:pt x="12550" y="12550"/>
                  </a:cubicBezTo>
                  <a:cubicBezTo>
                    <a:pt x="20585" y="4514"/>
                    <a:pt x="31484" y="0"/>
                    <a:pt x="4284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7532" cy="680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704" y="375201"/>
            <a:ext cx="6812592" cy="4820458"/>
            <a:chOff x="0" y="0"/>
            <a:chExt cx="2441479" cy="1727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1479" cy="1727543"/>
            </a:xfrm>
            <a:custGeom>
              <a:avLst/>
              <a:gdLst/>
              <a:ahLst/>
              <a:cxnLst/>
              <a:rect l="l" t="t" r="r" b="b"/>
              <a:pathLst>
                <a:path w="2441479" h="1727543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04815"/>
                  </a:lnTo>
                  <a:cubicBezTo>
                    <a:pt x="2441479" y="1717367"/>
                    <a:pt x="2431304" y="1727543"/>
                    <a:pt x="2418751" y="1727543"/>
                  </a:cubicBezTo>
                  <a:lnTo>
                    <a:pt x="22728" y="1727543"/>
                  </a:lnTo>
                  <a:cubicBezTo>
                    <a:pt x="10176" y="1727543"/>
                    <a:pt x="0" y="1717367"/>
                    <a:pt x="0" y="1704815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1479" cy="1756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9559" y="375201"/>
            <a:ext cx="6778132" cy="1212696"/>
            <a:chOff x="0" y="0"/>
            <a:chExt cx="2437972" cy="436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972" cy="436185"/>
            </a:xfrm>
            <a:custGeom>
              <a:avLst/>
              <a:gdLst/>
              <a:ahLst/>
              <a:cxnLst/>
              <a:rect l="l" t="t" r="r" b="b"/>
              <a:pathLst>
                <a:path w="2437972" h="436185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13341"/>
                  </a:lnTo>
                  <a:cubicBezTo>
                    <a:pt x="2437972" y="419400"/>
                    <a:pt x="2435565" y="425210"/>
                    <a:pt x="2431281" y="429494"/>
                  </a:cubicBezTo>
                  <a:cubicBezTo>
                    <a:pt x="2426997" y="433778"/>
                    <a:pt x="2421186" y="436185"/>
                    <a:pt x="2415128" y="436185"/>
                  </a:cubicBezTo>
                  <a:lnTo>
                    <a:pt x="22844" y="436185"/>
                  </a:lnTo>
                  <a:cubicBezTo>
                    <a:pt x="16785" y="436185"/>
                    <a:pt x="10975" y="433778"/>
                    <a:pt x="6691" y="429494"/>
                  </a:cubicBezTo>
                  <a:cubicBezTo>
                    <a:pt x="2407" y="425210"/>
                    <a:pt x="0" y="419400"/>
                    <a:pt x="0" y="413341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7972" cy="464760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1552" y="1890350"/>
            <a:ext cx="6776139" cy="365339"/>
            <a:chOff x="0" y="0"/>
            <a:chExt cx="2437255" cy="1314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7255" cy="131406"/>
            </a:xfrm>
            <a:custGeom>
              <a:avLst/>
              <a:gdLst/>
              <a:ahLst/>
              <a:cxnLst/>
              <a:rect l="l" t="t" r="r" b="b"/>
              <a:pathLst>
                <a:path w="2437255" h="131406">
                  <a:moveTo>
                    <a:pt x="0" y="0"/>
                  </a:moveTo>
                  <a:lnTo>
                    <a:pt x="2437255" y="0"/>
                  </a:lnTo>
                  <a:lnTo>
                    <a:pt x="2437255" y="131406"/>
                  </a:lnTo>
                  <a:lnTo>
                    <a:pt x="0" y="131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7255" cy="159981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31174" y="538721"/>
            <a:ext cx="5336449" cy="121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Apps auf deinem Tablet                                       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Die Uhr-App (2a)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396873" y="1431898"/>
            <a:ext cx="6762856" cy="570756"/>
            <a:chOff x="0" y="0"/>
            <a:chExt cx="2432477" cy="2052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2477" cy="205290"/>
            </a:xfrm>
            <a:custGeom>
              <a:avLst/>
              <a:gdLst/>
              <a:ahLst/>
              <a:cxnLst/>
              <a:rect l="l" t="t" r="r" b="b"/>
              <a:pathLst>
                <a:path w="2432477" h="205290">
                  <a:moveTo>
                    <a:pt x="0" y="0"/>
                  </a:moveTo>
                  <a:lnTo>
                    <a:pt x="2432477" y="0"/>
                  </a:lnTo>
                  <a:lnTo>
                    <a:pt x="2432477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2432477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41690" y="1608263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20" y="0"/>
                </a:lnTo>
                <a:lnTo>
                  <a:pt x="428620" y="428619"/>
                </a:lnTo>
                <a:lnTo>
                  <a:pt x="0" y="428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3560995">
            <a:off x="3203404" y="1766102"/>
            <a:ext cx="276832" cy="276832"/>
          </a:xfrm>
          <a:custGeom>
            <a:avLst/>
            <a:gdLst/>
            <a:ahLst/>
            <a:cxnLst/>
            <a:rect l="l" t="t" r="r" b="b"/>
            <a:pathLst>
              <a:path w="276832" h="276832">
                <a:moveTo>
                  <a:pt x="0" y="0"/>
                </a:moveTo>
                <a:lnTo>
                  <a:pt x="276832" y="0"/>
                </a:lnTo>
                <a:lnTo>
                  <a:pt x="276832" y="276832"/>
                </a:lnTo>
                <a:lnTo>
                  <a:pt x="0" y="276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TextBox 20"/>
          <p:cNvSpPr txBox="1"/>
          <p:nvPr/>
        </p:nvSpPr>
        <p:spPr>
          <a:xfrm>
            <a:off x="5481971" y="3780692"/>
            <a:ext cx="1658081" cy="33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</a:t>
            </a:r>
          </a:p>
        </p:txBody>
      </p:sp>
      <p:sp>
        <p:nvSpPr>
          <p:cNvPr id="21" name="AutoShape 21"/>
          <p:cNvSpPr/>
          <p:nvPr/>
        </p:nvSpPr>
        <p:spPr>
          <a:xfrm>
            <a:off x="5545092" y="4093354"/>
            <a:ext cx="14776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Box 22"/>
          <p:cNvSpPr txBox="1"/>
          <p:nvPr/>
        </p:nvSpPr>
        <p:spPr>
          <a:xfrm>
            <a:off x="5481971" y="4443275"/>
            <a:ext cx="1637023" cy="33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5545092" y="4722694"/>
            <a:ext cx="14776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4" name="Group 24"/>
          <p:cNvGrpSpPr/>
          <p:nvPr/>
        </p:nvGrpSpPr>
        <p:grpSpPr>
          <a:xfrm>
            <a:off x="5209895" y="1752206"/>
            <a:ext cx="1177019" cy="1149651"/>
            <a:chOff x="0" y="0"/>
            <a:chExt cx="421817" cy="41200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21817" cy="412009"/>
            </a:xfrm>
            <a:custGeom>
              <a:avLst/>
              <a:gdLst/>
              <a:ahLst/>
              <a:cxnLst/>
              <a:rect l="l" t="t" r="r" b="b"/>
              <a:pathLst>
                <a:path w="421817" h="412009">
                  <a:moveTo>
                    <a:pt x="65776" y="0"/>
                  </a:moveTo>
                  <a:lnTo>
                    <a:pt x="356041" y="0"/>
                  </a:lnTo>
                  <a:cubicBezTo>
                    <a:pt x="392368" y="0"/>
                    <a:pt x="421817" y="29449"/>
                    <a:pt x="421817" y="65776"/>
                  </a:cubicBezTo>
                  <a:lnTo>
                    <a:pt x="421817" y="346233"/>
                  </a:lnTo>
                  <a:cubicBezTo>
                    <a:pt x="421817" y="382560"/>
                    <a:pt x="392368" y="412009"/>
                    <a:pt x="356041" y="412009"/>
                  </a:cubicBezTo>
                  <a:lnTo>
                    <a:pt x="65776" y="412009"/>
                  </a:lnTo>
                  <a:cubicBezTo>
                    <a:pt x="29449" y="412009"/>
                    <a:pt x="0" y="382560"/>
                    <a:pt x="0" y="346233"/>
                  </a:cubicBezTo>
                  <a:lnTo>
                    <a:pt x="0" y="65776"/>
                  </a:lnTo>
                  <a:cubicBezTo>
                    <a:pt x="0" y="29449"/>
                    <a:pt x="29449" y="0"/>
                    <a:pt x="65776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421817" cy="440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5282369" y="1822364"/>
            <a:ext cx="1032070" cy="1009337"/>
          </a:xfrm>
          <a:custGeom>
            <a:avLst/>
            <a:gdLst/>
            <a:ahLst/>
            <a:cxnLst/>
            <a:rect l="l" t="t" r="r" b="b"/>
            <a:pathLst>
              <a:path w="1032070" h="1009337">
                <a:moveTo>
                  <a:pt x="0" y="0"/>
                </a:moveTo>
                <a:lnTo>
                  <a:pt x="1032070" y="0"/>
                </a:lnTo>
                <a:lnTo>
                  <a:pt x="1032070" y="1009337"/>
                </a:lnTo>
                <a:lnTo>
                  <a:pt x="0" y="1009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8" name="Freeform 28"/>
          <p:cNvSpPr/>
          <p:nvPr/>
        </p:nvSpPr>
        <p:spPr>
          <a:xfrm rot="-10800000">
            <a:off x="6640128" y="4857990"/>
            <a:ext cx="327745" cy="266292"/>
          </a:xfrm>
          <a:custGeom>
            <a:avLst/>
            <a:gdLst/>
            <a:ahLst/>
            <a:cxnLst/>
            <a:rect l="l" t="t" r="r" b="b"/>
            <a:pathLst>
              <a:path w="327745" h="266292">
                <a:moveTo>
                  <a:pt x="0" y="0"/>
                </a:moveTo>
                <a:lnTo>
                  <a:pt x="327744" y="0"/>
                </a:lnTo>
                <a:lnTo>
                  <a:pt x="327744" y="266293"/>
                </a:lnTo>
                <a:lnTo>
                  <a:pt x="0" y="2662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9" name="Group 29"/>
          <p:cNvGrpSpPr/>
          <p:nvPr/>
        </p:nvGrpSpPr>
        <p:grpSpPr>
          <a:xfrm>
            <a:off x="516453" y="4407624"/>
            <a:ext cx="4820915" cy="527236"/>
            <a:chOff x="0" y="0"/>
            <a:chExt cx="1727707" cy="18895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27707" cy="188950"/>
            </a:xfrm>
            <a:custGeom>
              <a:avLst/>
              <a:gdLst/>
              <a:ahLst/>
              <a:cxnLst/>
              <a:rect l="l" t="t" r="r" b="b"/>
              <a:pathLst>
                <a:path w="1727707" h="188950">
                  <a:moveTo>
                    <a:pt x="17665" y="0"/>
                  </a:moveTo>
                  <a:lnTo>
                    <a:pt x="1710042" y="0"/>
                  </a:lnTo>
                  <a:cubicBezTo>
                    <a:pt x="1714727" y="0"/>
                    <a:pt x="1719220" y="1861"/>
                    <a:pt x="1722533" y="5174"/>
                  </a:cubicBezTo>
                  <a:cubicBezTo>
                    <a:pt x="1725846" y="8487"/>
                    <a:pt x="1727707" y="12980"/>
                    <a:pt x="1727707" y="17665"/>
                  </a:cubicBezTo>
                  <a:lnTo>
                    <a:pt x="1727707" y="171285"/>
                  </a:lnTo>
                  <a:cubicBezTo>
                    <a:pt x="1727707" y="175970"/>
                    <a:pt x="1725846" y="180463"/>
                    <a:pt x="1722533" y="183776"/>
                  </a:cubicBezTo>
                  <a:cubicBezTo>
                    <a:pt x="1719220" y="187088"/>
                    <a:pt x="1714727" y="188950"/>
                    <a:pt x="1710042" y="188950"/>
                  </a:cubicBezTo>
                  <a:lnTo>
                    <a:pt x="17665" y="188950"/>
                  </a:lnTo>
                  <a:cubicBezTo>
                    <a:pt x="12980" y="188950"/>
                    <a:pt x="8487" y="187088"/>
                    <a:pt x="5174" y="183776"/>
                  </a:cubicBezTo>
                  <a:cubicBezTo>
                    <a:pt x="1861" y="180463"/>
                    <a:pt x="0" y="175970"/>
                    <a:pt x="0" y="171285"/>
                  </a:cubicBezTo>
                  <a:lnTo>
                    <a:pt x="0" y="17665"/>
                  </a:lnTo>
                  <a:cubicBezTo>
                    <a:pt x="0" y="12980"/>
                    <a:pt x="1861" y="8487"/>
                    <a:pt x="5174" y="5174"/>
                  </a:cubicBezTo>
                  <a:cubicBezTo>
                    <a:pt x="8487" y="1861"/>
                    <a:pt x="12980" y="0"/>
                    <a:pt x="1766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727707" cy="217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06472" y="4359999"/>
            <a:ext cx="457572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sagst deinem Partner die Ergebnisse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2er Einmaleins </a:t>
            </a: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auf.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516453" y="3745041"/>
            <a:ext cx="4820915" cy="511810"/>
            <a:chOff x="0" y="0"/>
            <a:chExt cx="1727707" cy="18342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7707" cy="183421"/>
            </a:xfrm>
            <a:custGeom>
              <a:avLst/>
              <a:gdLst/>
              <a:ahLst/>
              <a:cxnLst/>
              <a:rect l="l" t="t" r="r" b="b"/>
              <a:pathLst>
                <a:path w="1727707" h="183421">
                  <a:moveTo>
                    <a:pt x="16059" y="0"/>
                  </a:moveTo>
                  <a:lnTo>
                    <a:pt x="1711648" y="0"/>
                  </a:lnTo>
                  <a:cubicBezTo>
                    <a:pt x="1715907" y="0"/>
                    <a:pt x="1719992" y="1692"/>
                    <a:pt x="1723004" y="4704"/>
                  </a:cubicBezTo>
                  <a:cubicBezTo>
                    <a:pt x="1726015" y="7715"/>
                    <a:pt x="1727707" y="11800"/>
                    <a:pt x="1727707" y="16059"/>
                  </a:cubicBezTo>
                  <a:lnTo>
                    <a:pt x="1727707" y="167362"/>
                  </a:lnTo>
                  <a:cubicBezTo>
                    <a:pt x="1727707" y="171621"/>
                    <a:pt x="1726015" y="175706"/>
                    <a:pt x="1723004" y="178718"/>
                  </a:cubicBezTo>
                  <a:cubicBezTo>
                    <a:pt x="1719992" y="181729"/>
                    <a:pt x="1715907" y="183421"/>
                    <a:pt x="1711648" y="183421"/>
                  </a:cubicBezTo>
                  <a:lnTo>
                    <a:pt x="16059" y="183421"/>
                  </a:lnTo>
                  <a:cubicBezTo>
                    <a:pt x="11800" y="183421"/>
                    <a:pt x="7715" y="181729"/>
                    <a:pt x="4704" y="178718"/>
                  </a:cubicBezTo>
                  <a:cubicBezTo>
                    <a:pt x="1692" y="175706"/>
                    <a:pt x="0" y="171621"/>
                    <a:pt x="0" y="167362"/>
                  </a:cubicBezTo>
                  <a:lnTo>
                    <a:pt x="0" y="16059"/>
                  </a:lnTo>
                  <a:cubicBezTo>
                    <a:pt x="0" y="11800"/>
                    <a:pt x="1692" y="7715"/>
                    <a:pt x="4704" y="4704"/>
                  </a:cubicBezTo>
                  <a:cubicBezTo>
                    <a:pt x="7715" y="1692"/>
                    <a:pt x="11800" y="0"/>
                    <a:pt x="1605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727707" cy="211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606472" y="3693380"/>
            <a:ext cx="4820915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Dein Partner sagt dir die Ergebnisse des 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2er Einmaleins</a:t>
            </a: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6453" y="3329807"/>
            <a:ext cx="4693442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Wer ist schneller?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773064" y="3329807"/>
            <a:ext cx="1075896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Zeit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48999" y="1556807"/>
            <a:ext cx="3375594" cy="15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Sucht die App </a:t>
            </a: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Uhr.</a:t>
            </a:r>
          </a:p>
          <a:p>
            <a:pPr algn="l">
              <a:lnSpc>
                <a:spcPts val="699"/>
              </a:lnSpc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Öffnet sie. 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Tippt auf </a:t>
            </a: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Stoppuhr</a:t>
            </a: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93143" y="2377192"/>
            <a:ext cx="3531450" cy="335223"/>
            <a:chOff x="0" y="0"/>
            <a:chExt cx="1265592" cy="12013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265592" cy="120136"/>
            </a:xfrm>
            <a:custGeom>
              <a:avLst/>
              <a:gdLst/>
              <a:ahLst/>
              <a:cxnLst/>
              <a:rect l="l" t="t" r="r" b="b"/>
              <a:pathLst>
                <a:path w="1265592" h="120136">
                  <a:moveTo>
                    <a:pt x="19730" y="0"/>
                  </a:moveTo>
                  <a:lnTo>
                    <a:pt x="1245862" y="0"/>
                  </a:lnTo>
                  <a:cubicBezTo>
                    <a:pt x="1256758" y="0"/>
                    <a:pt x="1265592" y="8834"/>
                    <a:pt x="1265592" y="19730"/>
                  </a:cubicBezTo>
                  <a:lnTo>
                    <a:pt x="1265592" y="100406"/>
                  </a:lnTo>
                  <a:cubicBezTo>
                    <a:pt x="1265592" y="105639"/>
                    <a:pt x="1263513" y="110657"/>
                    <a:pt x="1259813" y="114357"/>
                  </a:cubicBezTo>
                  <a:cubicBezTo>
                    <a:pt x="1256113" y="118058"/>
                    <a:pt x="1251094" y="120136"/>
                    <a:pt x="1245862" y="120136"/>
                  </a:cubicBezTo>
                  <a:lnTo>
                    <a:pt x="19730" y="120136"/>
                  </a:lnTo>
                  <a:cubicBezTo>
                    <a:pt x="14498" y="120136"/>
                    <a:pt x="9479" y="118058"/>
                    <a:pt x="5779" y="114357"/>
                  </a:cubicBezTo>
                  <a:cubicBezTo>
                    <a:pt x="2079" y="110657"/>
                    <a:pt x="0" y="105639"/>
                    <a:pt x="0" y="100406"/>
                  </a:cubicBezTo>
                  <a:lnTo>
                    <a:pt x="0" y="19730"/>
                  </a:lnTo>
                  <a:cubicBezTo>
                    <a:pt x="0" y="14498"/>
                    <a:pt x="2079" y="9479"/>
                    <a:pt x="5779" y="5779"/>
                  </a:cubicBezTo>
                  <a:cubicBezTo>
                    <a:pt x="9479" y="2079"/>
                    <a:pt x="14498" y="0"/>
                    <a:pt x="1973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1265592" cy="148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813954" y="2337168"/>
            <a:ext cx="966046" cy="428833"/>
            <a:chOff x="0" y="0"/>
            <a:chExt cx="499968" cy="22193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99968" cy="221938"/>
            </a:xfrm>
            <a:custGeom>
              <a:avLst/>
              <a:gdLst/>
              <a:ahLst/>
              <a:cxnLst/>
              <a:rect l="l" t="t" r="r" b="b"/>
              <a:pathLst>
                <a:path w="499968" h="221938">
                  <a:moveTo>
                    <a:pt x="249984" y="0"/>
                  </a:moveTo>
                  <a:cubicBezTo>
                    <a:pt x="111922" y="0"/>
                    <a:pt x="0" y="49683"/>
                    <a:pt x="0" y="110969"/>
                  </a:cubicBezTo>
                  <a:cubicBezTo>
                    <a:pt x="0" y="172256"/>
                    <a:pt x="111922" y="221938"/>
                    <a:pt x="249984" y="221938"/>
                  </a:cubicBezTo>
                  <a:cubicBezTo>
                    <a:pt x="388047" y="221938"/>
                    <a:pt x="499968" y="172256"/>
                    <a:pt x="499968" y="110969"/>
                  </a:cubicBezTo>
                  <a:cubicBezTo>
                    <a:pt x="499968" y="49683"/>
                    <a:pt x="388047" y="0"/>
                    <a:pt x="24998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6872" y="-7768"/>
              <a:ext cx="406224" cy="20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109629" y="2415694"/>
            <a:ext cx="329847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Weltuhr      Wecker     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Stoppuhr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Timer</a:t>
            </a:r>
          </a:p>
        </p:txBody>
      </p:sp>
      <p:sp>
        <p:nvSpPr>
          <p:cNvPr id="47" name="Freeform 47"/>
          <p:cNvSpPr/>
          <p:nvPr/>
        </p:nvSpPr>
        <p:spPr>
          <a:xfrm>
            <a:off x="6489160" y="3180384"/>
            <a:ext cx="629680" cy="629680"/>
          </a:xfrm>
          <a:custGeom>
            <a:avLst/>
            <a:gdLst/>
            <a:ahLst/>
            <a:cxnLst/>
            <a:rect l="l" t="t" r="r" b="b"/>
            <a:pathLst>
              <a:path w="629680" h="629680">
                <a:moveTo>
                  <a:pt x="0" y="0"/>
                </a:moveTo>
                <a:lnTo>
                  <a:pt x="629680" y="0"/>
                </a:lnTo>
                <a:lnTo>
                  <a:pt x="629680" y="629681"/>
                </a:lnTo>
                <a:lnTo>
                  <a:pt x="0" y="6296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Freeform 48"/>
          <p:cNvSpPr/>
          <p:nvPr/>
        </p:nvSpPr>
        <p:spPr>
          <a:xfrm>
            <a:off x="5289800" y="543346"/>
            <a:ext cx="1514200" cy="1008836"/>
          </a:xfrm>
          <a:custGeom>
            <a:avLst/>
            <a:gdLst/>
            <a:ahLst/>
            <a:cxnLst/>
            <a:rect l="l" t="t" r="r" b="b"/>
            <a:pathLst>
              <a:path w="1514200" h="1008836">
                <a:moveTo>
                  <a:pt x="0" y="0"/>
                </a:moveTo>
                <a:lnTo>
                  <a:pt x="1514200" y="0"/>
                </a:lnTo>
                <a:lnTo>
                  <a:pt x="1514200" y="1008835"/>
                </a:lnTo>
                <a:lnTo>
                  <a:pt x="0" y="10088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9" name="Freeform 49"/>
          <p:cNvSpPr/>
          <p:nvPr/>
        </p:nvSpPr>
        <p:spPr>
          <a:xfrm>
            <a:off x="5616288" y="1144874"/>
            <a:ext cx="490970" cy="327109"/>
          </a:xfrm>
          <a:custGeom>
            <a:avLst/>
            <a:gdLst/>
            <a:ahLst/>
            <a:cxnLst/>
            <a:rect l="l" t="t" r="r" b="b"/>
            <a:pathLst>
              <a:path w="490970" h="327109">
                <a:moveTo>
                  <a:pt x="0" y="0"/>
                </a:moveTo>
                <a:lnTo>
                  <a:pt x="490969" y="0"/>
                </a:lnTo>
                <a:lnTo>
                  <a:pt x="490969" y="327108"/>
                </a:lnTo>
                <a:lnTo>
                  <a:pt x="0" y="3271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0" name="Group 50"/>
          <p:cNvGrpSpPr/>
          <p:nvPr/>
        </p:nvGrpSpPr>
        <p:grpSpPr>
          <a:xfrm>
            <a:off x="4955585" y="6981725"/>
            <a:ext cx="1806843" cy="1818299"/>
            <a:chOff x="0" y="0"/>
            <a:chExt cx="647532" cy="65163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47532" cy="651637"/>
            </a:xfrm>
            <a:custGeom>
              <a:avLst/>
              <a:gdLst/>
              <a:ahLst/>
              <a:cxnLst/>
              <a:rect l="l" t="t" r="r" b="b"/>
              <a:pathLst>
                <a:path w="647532" h="651637">
                  <a:moveTo>
                    <a:pt x="42848" y="0"/>
                  </a:moveTo>
                  <a:lnTo>
                    <a:pt x="604684" y="0"/>
                  </a:lnTo>
                  <a:cubicBezTo>
                    <a:pt x="628348" y="0"/>
                    <a:pt x="647532" y="19184"/>
                    <a:pt x="647532" y="42848"/>
                  </a:cubicBezTo>
                  <a:lnTo>
                    <a:pt x="647532" y="608789"/>
                  </a:lnTo>
                  <a:cubicBezTo>
                    <a:pt x="647532" y="620153"/>
                    <a:pt x="643017" y="631052"/>
                    <a:pt x="634982" y="639087"/>
                  </a:cubicBezTo>
                  <a:cubicBezTo>
                    <a:pt x="626946" y="647123"/>
                    <a:pt x="616048" y="651637"/>
                    <a:pt x="604684" y="651637"/>
                  </a:cubicBezTo>
                  <a:lnTo>
                    <a:pt x="42848" y="651637"/>
                  </a:lnTo>
                  <a:cubicBezTo>
                    <a:pt x="19184" y="651637"/>
                    <a:pt x="0" y="632454"/>
                    <a:pt x="0" y="608789"/>
                  </a:cubicBezTo>
                  <a:lnTo>
                    <a:pt x="0" y="42848"/>
                  </a:lnTo>
                  <a:cubicBezTo>
                    <a:pt x="0" y="31484"/>
                    <a:pt x="4514" y="20585"/>
                    <a:pt x="12550" y="12550"/>
                  </a:cubicBezTo>
                  <a:cubicBezTo>
                    <a:pt x="20585" y="4514"/>
                    <a:pt x="31484" y="0"/>
                    <a:pt x="4284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647532" cy="680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373704" y="5508537"/>
            <a:ext cx="6812592" cy="4768164"/>
            <a:chOff x="0" y="0"/>
            <a:chExt cx="2441479" cy="170880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441479" cy="1708802"/>
            </a:xfrm>
            <a:custGeom>
              <a:avLst/>
              <a:gdLst/>
              <a:ahLst/>
              <a:cxnLst/>
              <a:rect l="l" t="t" r="r" b="b"/>
              <a:pathLst>
                <a:path w="2441479" h="1708802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686074"/>
                  </a:lnTo>
                  <a:cubicBezTo>
                    <a:pt x="2441479" y="1698627"/>
                    <a:pt x="2431304" y="1708802"/>
                    <a:pt x="2418751" y="1708802"/>
                  </a:cubicBezTo>
                  <a:lnTo>
                    <a:pt x="22728" y="1708802"/>
                  </a:lnTo>
                  <a:cubicBezTo>
                    <a:pt x="10176" y="1708802"/>
                    <a:pt x="0" y="1698627"/>
                    <a:pt x="0" y="1686074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2441479" cy="1737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391552" y="7023686"/>
            <a:ext cx="6776139" cy="365339"/>
            <a:chOff x="0" y="0"/>
            <a:chExt cx="2437255" cy="13140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437255" cy="131406"/>
            </a:xfrm>
            <a:custGeom>
              <a:avLst/>
              <a:gdLst/>
              <a:ahLst/>
              <a:cxnLst/>
              <a:rect l="l" t="t" r="r" b="b"/>
              <a:pathLst>
                <a:path w="2437255" h="131406">
                  <a:moveTo>
                    <a:pt x="0" y="0"/>
                  </a:moveTo>
                  <a:lnTo>
                    <a:pt x="2437255" y="0"/>
                  </a:lnTo>
                  <a:lnTo>
                    <a:pt x="2437255" y="131406"/>
                  </a:lnTo>
                  <a:lnTo>
                    <a:pt x="0" y="131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2437255" cy="159981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5528215" y="5811250"/>
            <a:ext cx="1520933" cy="33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endParaRPr/>
          </a:p>
        </p:txBody>
      </p:sp>
      <p:grpSp>
        <p:nvGrpSpPr>
          <p:cNvPr id="60" name="Group 60"/>
          <p:cNvGrpSpPr/>
          <p:nvPr/>
        </p:nvGrpSpPr>
        <p:grpSpPr>
          <a:xfrm>
            <a:off x="559735" y="5726195"/>
            <a:ext cx="4914390" cy="527236"/>
            <a:chOff x="0" y="0"/>
            <a:chExt cx="1761206" cy="18895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761206" cy="188950"/>
            </a:xfrm>
            <a:custGeom>
              <a:avLst/>
              <a:gdLst/>
              <a:ahLst/>
              <a:cxnLst/>
              <a:rect l="l" t="t" r="r" b="b"/>
              <a:pathLst>
                <a:path w="1761206" h="188950">
                  <a:moveTo>
                    <a:pt x="15754" y="0"/>
                  </a:moveTo>
                  <a:lnTo>
                    <a:pt x="1745453" y="0"/>
                  </a:lnTo>
                  <a:cubicBezTo>
                    <a:pt x="1749631" y="0"/>
                    <a:pt x="1753638" y="1660"/>
                    <a:pt x="1756592" y="4614"/>
                  </a:cubicBezTo>
                  <a:cubicBezTo>
                    <a:pt x="1759546" y="7568"/>
                    <a:pt x="1761206" y="11575"/>
                    <a:pt x="1761206" y="15754"/>
                  </a:cubicBezTo>
                  <a:lnTo>
                    <a:pt x="1761206" y="173196"/>
                  </a:lnTo>
                  <a:cubicBezTo>
                    <a:pt x="1761206" y="177374"/>
                    <a:pt x="1759546" y="181381"/>
                    <a:pt x="1756592" y="184335"/>
                  </a:cubicBezTo>
                  <a:cubicBezTo>
                    <a:pt x="1753638" y="187290"/>
                    <a:pt x="1749631" y="188950"/>
                    <a:pt x="1745453" y="188950"/>
                  </a:cubicBezTo>
                  <a:lnTo>
                    <a:pt x="15754" y="188950"/>
                  </a:lnTo>
                  <a:cubicBezTo>
                    <a:pt x="11575" y="188950"/>
                    <a:pt x="7568" y="187290"/>
                    <a:pt x="4614" y="184335"/>
                  </a:cubicBezTo>
                  <a:cubicBezTo>
                    <a:pt x="1660" y="181381"/>
                    <a:pt x="0" y="177374"/>
                    <a:pt x="0" y="173196"/>
                  </a:cubicBezTo>
                  <a:lnTo>
                    <a:pt x="0" y="15754"/>
                  </a:lnTo>
                  <a:cubicBezTo>
                    <a:pt x="0" y="11575"/>
                    <a:pt x="1660" y="7568"/>
                    <a:pt x="4614" y="4614"/>
                  </a:cubicBezTo>
                  <a:cubicBezTo>
                    <a:pt x="7568" y="1660"/>
                    <a:pt x="11575" y="0"/>
                    <a:pt x="1575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1761206" cy="217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668191" y="5678570"/>
            <a:ext cx="457572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sagst deinem Partner die Ergebnisse des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5er Einmaleins </a:t>
            </a: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auf.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AutoShape 64"/>
          <p:cNvSpPr/>
          <p:nvPr/>
        </p:nvSpPr>
        <p:spPr>
          <a:xfrm>
            <a:off x="5586860" y="6090668"/>
            <a:ext cx="137282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" name="TextBox 65"/>
          <p:cNvSpPr txBox="1"/>
          <p:nvPr/>
        </p:nvSpPr>
        <p:spPr>
          <a:xfrm>
            <a:off x="5493991" y="7351925"/>
            <a:ext cx="1520933" cy="33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endParaRPr/>
          </a:p>
        </p:txBody>
      </p:sp>
      <p:grpSp>
        <p:nvGrpSpPr>
          <p:cNvPr id="66" name="Group 66"/>
          <p:cNvGrpSpPr/>
          <p:nvPr/>
        </p:nvGrpSpPr>
        <p:grpSpPr>
          <a:xfrm>
            <a:off x="525511" y="7302265"/>
            <a:ext cx="4914390" cy="527236"/>
            <a:chOff x="0" y="0"/>
            <a:chExt cx="1761206" cy="18895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761206" cy="188950"/>
            </a:xfrm>
            <a:custGeom>
              <a:avLst/>
              <a:gdLst/>
              <a:ahLst/>
              <a:cxnLst/>
              <a:rect l="l" t="t" r="r" b="b"/>
              <a:pathLst>
                <a:path w="1761206" h="188950">
                  <a:moveTo>
                    <a:pt x="15754" y="0"/>
                  </a:moveTo>
                  <a:lnTo>
                    <a:pt x="1745453" y="0"/>
                  </a:lnTo>
                  <a:cubicBezTo>
                    <a:pt x="1749631" y="0"/>
                    <a:pt x="1753638" y="1660"/>
                    <a:pt x="1756592" y="4614"/>
                  </a:cubicBezTo>
                  <a:cubicBezTo>
                    <a:pt x="1759546" y="7568"/>
                    <a:pt x="1761206" y="11575"/>
                    <a:pt x="1761206" y="15754"/>
                  </a:cubicBezTo>
                  <a:lnTo>
                    <a:pt x="1761206" y="173196"/>
                  </a:lnTo>
                  <a:cubicBezTo>
                    <a:pt x="1761206" y="177374"/>
                    <a:pt x="1759546" y="181381"/>
                    <a:pt x="1756592" y="184335"/>
                  </a:cubicBezTo>
                  <a:cubicBezTo>
                    <a:pt x="1753638" y="187290"/>
                    <a:pt x="1749631" y="188950"/>
                    <a:pt x="1745453" y="188950"/>
                  </a:cubicBezTo>
                  <a:lnTo>
                    <a:pt x="15754" y="188950"/>
                  </a:lnTo>
                  <a:cubicBezTo>
                    <a:pt x="11575" y="188950"/>
                    <a:pt x="7568" y="187290"/>
                    <a:pt x="4614" y="184335"/>
                  </a:cubicBezTo>
                  <a:cubicBezTo>
                    <a:pt x="1660" y="181381"/>
                    <a:pt x="0" y="177374"/>
                    <a:pt x="0" y="173196"/>
                  </a:cubicBezTo>
                  <a:lnTo>
                    <a:pt x="0" y="15754"/>
                  </a:lnTo>
                  <a:cubicBezTo>
                    <a:pt x="0" y="11575"/>
                    <a:pt x="1660" y="7568"/>
                    <a:pt x="4614" y="4614"/>
                  </a:cubicBezTo>
                  <a:cubicBezTo>
                    <a:pt x="7568" y="1660"/>
                    <a:pt x="11575" y="0"/>
                    <a:pt x="1575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28575"/>
              <a:ext cx="1761206" cy="217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633968" y="7254640"/>
            <a:ext cx="457572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sagst deinem Partner die Ergebnisse der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Quadrataufgaben </a:t>
            </a: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auf.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AutoShape 70"/>
          <p:cNvSpPr/>
          <p:nvPr/>
        </p:nvSpPr>
        <p:spPr>
          <a:xfrm>
            <a:off x="5552636" y="7631344"/>
            <a:ext cx="137282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1" name="TextBox 71"/>
          <p:cNvSpPr txBox="1"/>
          <p:nvPr/>
        </p:nvSpPr>
        <p:spPr>
          <a:xfrm>
            <a:off x="5528215" y="6555744"/>
            <a:ext cx="1520933" cy="33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endParaRPr/>
          </a:p>
        </p:txBody>
      </p:sp>
      <p:grpSp>
        <p:nvGrpSpPr>
          <p:cNvPr id="72" name="Group 72"/>
          <p:cNvGrpSpPr/>
          <p:nvPr/>
        </p:nvGrpSpPr>
        <p:grpSpPr>
          <a:xfrm>
            <a:off x="559735" y="6514230"/>
            <a:ext cx="4914390" cy="527236"/>
            <a:chOff x="0" y="0"/>
            <a:chExt cx="1761206" cy="18895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761206" cy="188950"/>
            </a:xfrm>
            <a:custGeom>
              <a:avLst/>
              <a:gdLst/>
              <a:ahLst/>
              <a:cxnLst/>
              <a:rect l="l" t="t" r="r" b="b"/>
              <a:pathLst>
                <a:path w="1761206" h="188950">
                  <a:moveTo>
                    <a:pt x="15754" y="0"/>
                  </a:moveTo>
                  <a:lnTo>
                    <a:pt x="1745453" y="0"/>
                  </a:lnTo>
                  <a:cubicBezTo>
                    <a:pt x="1749631" y="0"/>
                    <a:pt x="1753638" y="1660"/>
                    <a:pt x="1756592" y="4614"/>
                  </a:cubicBezTo>
                  <a:cubicBezTo>
                    <a:pt x="1759546" y="7568"/>
                    <a:pt x="1761206" y="11575"/>
                    <a:pt x="1761206" y="15754"/>
                  </a:cubicBezTo>
                  <a:lnTo>
                    <a:pt x="1761206" y="173196"/>
                  </a:lnTo>
                  <a:cubicBezTo>
                    <a:pt x="1761206" y="177374"/>
                    <a:pt x="1759546" y="181381"/>
                    <a:pt x="1756592" y="184335"/>
                  </a:cubicBezTo>
                  <a:cubicBezTo>
                    <a:pt x="1753638" y="187290"/>
                    <a:pt x="1749631" y="188950"/>
                    <a:pt x="1745453" y="188950"/>
                  </a:cubicBezTo>
                  <a:lnTo>
                    <a:pt x="15754" y="188950"/>
                  </a:lnTo>
                  <a:cubicBezTo>
                    <a:pt x="11575" y="188950"/>
                    <a:pt x="7568" y="187290"/>
                    <a:pt x="4614" y="184335"/>
                  </a:cubicBezTo>
                  <a:cubicBezTo>
                    <a:pt x="1660" y="181381"/>
                    <a:pt x="0" y="177374"/>
                    <a:pt x="0" y="173196"/>
                  </a:cubicBezTo>
                  <a:lnTo>
                    <a:pt x="0" y="15754"/>
                  </a:lnTo>
                  <a:cubicBezTo>
                    <a:pt x="0" y="11575"/>
                    <a:pt x="1660" y="7568"/>
                    <a:pt x="4614" y="4614"/>
                  </a:cubicBezTo>
                  <a:cubicBezTo>
                    <a:pt x="7568" y="1660"/>
                    <a:pt x="11575" y="0"/>
                    <a:pt x="1575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28575"/>
              <a:ext cx="1761206" cy="217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668191" y="6466605"/>
            <a:ext cx="457572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sagst deinem Partner die Ergebnisse des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10er Einmaleins </a:t>
            </a: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auf.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AutoShape 76"/>
          <p:cNvSpPr/>
          <p:nvPr/>
        </p:nvSpPr>
        <p:spPr>
          <a:xfrm>
            <a:off x="5586860" y="6835163"/>
            <a:ext cx="137282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7" name="Freeform 77"/>
          <p:cNvSpPr/>
          <p:nvPr/>
        </p:nvSpPr>
        <p:spPr>
          <a:xfrm>
            <a:off x="647384" y="8591744"/>
            <a:ext cx="422633" cy="416560"/>
          </a:xfrm>
          <a:custGeom>
            <a:avLst/>
            <a:gdLst/>
            <a:ahLst/>
            <a:cxnLst/>
            <a:rect l="l" t="t" r="r" b="b"/>
            <a:pathLst>
              <a:path w="422633" h="416560">
                <a:moveTo>
                  <a:pt x="0" y="0"/>
                </a:moveTo>
                <a:lnTo>
                  <a:pt x="422633" y="0"/>
                </a:lnTo>
                <a:lnTo>
                  <a:pt x="422633" y="416560"/>
                </a:lnTo>
                <a:lnTo>
                  <a:pt x="0" y="416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9639" t="-27565" r="-31404" b="-3582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8" name="TextBox 78"/>
          <p:cNvSpPr txBox="1"/>
          <p:nvPr/>
        </p:nvSpPr>
        <p:spPr>
          <a:xfrm>
            <a:off x="1332576" y="8634607"/>
            <a:ext cx="3107516" cy="137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Dabei hilft mir die Stoppuhr:</a:t>
            </a:r>
          </a:p>
          <a:p>
            <a:pPr algn="l">
              <a:lnSpc>
                <a:spcPts val="1260"/>
              </a:lnSpc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☐  Uhrzeit lesen</a:t>
            </a:r>
          </a:p>
          <a:p>
            <a:pPr algn="l">
              <a:lnSpc>
                <a:spcPts val="700"/>
              </a:lnSpc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☐  Zeiten vergleichen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9" name="Group 79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64201" y="1875082"/>
            <a:ext cx="1806843" cy="1818299"/>
            <a:chOff x="0" y="0"/>
            <a:chExt cx="647532" cy="65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532" cy="651637"/>
            </a:xfrm>
            <a:custGeom>
              <a:avLst/>
              <a:gdLst/>
              <a:ahLst/>
              <a:cxnLst/>
              <a:rect l="l" t="t" r="r" b="b"/>
              <a:pathLst>
                <a:path w="647532" h="651637">
                  <a:moveTo>
                    <a:pt x="42848" y="0"/>
                  </a:moveTo>
                  <a:lnTo>
                    <a:pt x="604684" y="0"/>
                  </a:lnTo>
                  <a:cubicBezTo>
                    <a:pt x="628348" y="0"/>
                    <a:pt x="647532" y="19184"/>
                    <a:pt x="647532" y="42848"/>
                  </a:cubicBezTo>
                  <a:lnTo>
                    <a:pt x="647532" y="608789"/>
                  </a:lnTo>
                  <a:cubicBezTo>
                    <a:pt x="647532" y="620153"/>
                    <a:pt x="643017" y="631052"/>
                    <a:pt x="634982" y="639087"/>
                  </a:cubicBezTo>
                  <a:cubicBezTo>
                    <a:pt x="626946" y="647123"/>
                    <a:pt x="616048" y="651637"/>
                    <a:pt x="604684" y="651637"/>
                  </a:cubicBezTo>
                  <a:lnTo>
                    <a:pt x="42848" y="651637"/>
                  </a:lnTo>
                  <a:cubicBezTo>
                    <a:pt x="19184" y="651637"/>
                    <a:pt x="0" y="632454"/>
                    <a:pt x="0" y="608789"/>
                  </a:cubicBezTo>
                  <a:lnTo>
                    <a:pt x="0" y="42848"/>
                  </a:lnTo>
                  <a:cubicBezTo>
                    <a:pt x="0" y="31484"/>
                    <a:pt x="4514" y="20585"/>
                    <a:pt x="12550" y="12550"/>
                  </a:cubicBezTo>
                  <a:cubicBezTo>
                    <a:pt x="20585" y="4514"/>
                    <a:pt x="31484" y="0"/>
                    <a:pt x="4284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7532" cy="680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704" y="375201"/>
            <a:ext cx="6812592" cy="4820458"/>
            <a:chOff x="0" y="0"/>
            <a:chExt cx="2441479" cy="1727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1479" cy="1727543"/>
            </a:xfrm>
            <a:custGeom>
              <a:avLst/>
              <a:gdLst/>
              <a:ahLst/>
              <a:cxnLst/>
              <a:rect l="l" t="t" r="r" b="b"/>
              <a:pathLst>
                <a:path w="2441479" h="1727543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04815"/>
                  </a:lnTo>
                  <a:cubicBezTo>
                    <a:pt x="2441479" y="1717367"/>
                    <a:pt x="2431304" y="1727543"/>
                    <a:pt x="2418751" y="1727543"/>
                  </a:cubicBezTo>
                  <a:lnTo>
                    <a:pt x="22728" y="1727543"/>
                  </a:lnTo>
                  <a:cubicBezTo>
                    <a:pt x="10176" y="1727543"/>
                    <a:pt x="0" y="1717367"/>
                    <a:pt x="0" y="1704815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1479" cy="1756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9559" y="375201"/>
            <a:ext cx="6778132" cy="1186129"/>
            <a:chOff x="0" y="0"/>
            <a:chExt cx="2437972" cy="4266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972" cy="426629"/>
            </a:xfrm>
            <a:custGeom>
              <a:avLst/>
              <a:gdLst/>
              <a:ahLst/>
              <a:cxnLst/>
              <a:rect l="l" t="t" r="r" b="b"/>
              <a:pathLst>
                <a:path w="2437972" h="426629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03785"/>
                  </a:lnTo>
                  <a:cubicBezTo>
                    <a:pt x="2437972" y="409844"/>
                    <a:pt x="2435565" y="415654"/>
                    <a:pt x="2431281" y="419938"/>
                  </a:cubicBezTo>
                  <a:cubicBezTo>
                    <a:pt x="2426997" y="424222"/>
                    <a:pt x="2421186" y="426629"/>
                    <a:pt x="2415128" y="426629"/>
                  </a:cubicBezTo>
                  <a:lnTo>
                    <a:pt x="22844" y="426629"/>
                  </a:lnTo>
                  <a:cubicBezTo>
                    <a:pt x="16785" y="426629"/>
                    <a:pt x="10975" y="424222"/>
                    <a:pt x="6691" y="419938"/>
                  </a:cubicBezTo>
                  <a:cubicBezTo>
                    <a:pt x="2407" y="415654"/>
                    <a:pt x="0" y="409844"/>
                    <a:pt x="0" y="403785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7972" cy="45520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1552" y="1890350"/>
            <a:ext cx="6776139" cy="365339"/>
            <a:chOff x="0" y="0"/>
            <a:chExt cx="2437255" cy="1314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7255" cy="131406"/>
            </a:xfrm>
            <a:custGeom>
              <a:avLst/>
              <a:gdLst/>
              <a:ahLst/>
              <a:cxnLst/>
              <a:rect l="l" t="t" r="r" b="b"/>
              <a:pathLst>
                <a:path w="2437255" h="131406">
                  <a:moveTo>
                    <a:pt x="0" y="0"/>
                  </a:moveTo>
                  <a:lnTo>
                    <a:pt x="2437255" y="0"/>
                  </a:lnTo>
                  <a:lnTo>
                    <a:pt x="2437255" y="131406"/>
                  </a:lnTo>
                  <a:lnTo>
                    <a:pt x="0" y="131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7255" cy="159981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31174" y="538721"/>
            <a:ext cx="5336449" cy="121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Apps auf deinem Tablet                                       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Die Uhr-App (2b)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391930" y="1429498"/>
            <a:ext cx="6776139" cy="570756"/>
            <a:chOff x="0" y="0"/>
            <a:chExt cx="2437255" cy="2052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41690" y="1608263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20" y="0"/>
                </a:lnTo>
                <a:lnTo>
                  <a:pt x="428620" y="428619"/>
                </a:lnTo>
                <a:lnTo>
                  <a:pt x="0" y="428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3560995">
            <a:off x="3203404" y="1766102"/>
            <a:ext cx="276832" cy="276832"/>
          </a:xfrm>
          <a:custGeom>
            <a:avLst/>
            <a:gdLst/>
            <a:ahLst/>
            <a:cxnLst/>
            <a:rect l="l" t="t" r="r" b="b"/>
            <a:pathLst>
              <a:path w="276832" h="276832">
                <a:moveTo>
                  <a:pt x="0" y="0"/>
                </a:moveTo>
                <a:lnTo>
                  <a:pt x="276832" y="0"/>
                </a:lnTo>
                <a:lnTo>
                  <a:pt x="276832" y="276832"/>
                </a:lnTo>
                <a:lnTo>
                  <a:pt x="0" y="276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TextBox 20"/>
          <p:cNvSpPr txBox="1"/>
          <p:nvPr/>
        </p:nvSpPr>
        <p:spPr>
          <a:xfrm>
            <a:off x="5481971" y="3780692"/>
            <a:ext cx="1658081" cy="33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r>
              <a:rPr lang="en-US" sz="187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81971" y="4443275"/>
            <a:ext cx="1637023" cy="33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4"/>
              </a:lnSpc>
              <a:spcBef>
                <a:spcPct val="0"/>
              </a:spcBef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5545092" y="4722694"/>
            <a:ext cx="14776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3" name="Group 23"/>
          <p:cNvGrpSpPr/>
          <p:nvPr/>
        </p:nvGrpSpPr>
        <p:grpSpPr>
          <a:xfrm>
            <a:off x="5209895" y="1752206"/>
            <a:ext cx="1177019" cy="1149651"/>
            <a:chOff x="0" y="0"/>
            <a:chExt cx="421817" cy="41200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1817" cy="412009"/>
            </a:xfrm>
            <a:custGeom>
              <a:avLst/>
              <a:gdLst/>
              <a:ahLst/>
              <a:cxnLst/>
              <a:rect l="l" t="t" r="r" b="b"/>
              <a:pathLst>
                <a:path w="421817" h="412009">
                  <a:moveTo>
                    <a:pt x="65776" y="0"/>
                  </a:moveTo>
                  <a:lnTo>
                    <a:pt x="356041" y="0"/>
                  </a:lnTo>
                  <a:cubicBezTo>
                    <a:pt x="392368" y="0"/>
                    <a:pt x="421817" y="29449"/>
                    <a:pt x="421817" y="65776"/>
                  </a:cubicBezTo>
                  <a:lnTo>
                    <a:pt x="421817" y="346233"/>
                  </a:lnTo>
                  <a:cubicBezTo>
                    <a:pt x="421817" y="382560"/>
                    <a:pt x="392368" y="412009"/>
                    <a:pt x="356041" y="412009"/>
                  </a:cubicBezTo>
                  <a:lnTo>
                    <a:pt x="65776" y="412009"/>
                  </a:lnTo>
                  <a:cubicBezTo>
                    <a:pt x="29449" y="412009"/>
                    <a:pt x="0" y="382560"/>
                    <a:pt x="0" y="346233"/>
                  </a:cubicBezTo>
                  <a:lnTo>
                    <a:pt x="0" y="65776"/>
                  </a:lnTo>
                  <a:cubicBezTo>
                    <a:pt x="0" y="29449"/>
                    <a:pt x="29449" y="0"/>
                    <a:pt x="65776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421817" cy="440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5282369" y="1822364"/>
            <a:ext cx="1032070" cy="1009337"/>
          </a:xfrm>
          <a:custGeom>
            <a:avLst/>
            <a:gdLst/>
            <a:ahLst/>
            <a:cxnLst/>
            <a:rect l="l" t="t" r="r" b="b"/>
            <a:pathLst>
              <a:path w="1032070" h="1009337">
                <a:moveTo>
                  <a:pt x="0" y="0"/>
                </a:moveTo>
                <a:lnTo>
                  <a:pt x="1032070" y="0"/>
                </a:lnTo>
                <a:lnTo>
                  <a:pt x="1032070" y="1009337"/>
                </a:lnTo>
                <a:lnTo>
                  <a:pt x="0" y="1009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Freeform 27"/>
          <p:cNvSpPr/>
          <p:nvPr/>
        </p:nvSpPr>
        <p:spPr>
          <a:xfrm rot="-10800000">
            <a:off x="6685088" y="4857582"/>
            <a:ext cx="327745" cy="266292"/>
          </a:xfrm>
          <a:custGeom>
            <a:avLst/>
            <a:gdLst/>
            <a:ahLst/>
            <a:cxnLst/>
            <a:rect l="l" t="t" r="r" b="b"/>
            <a:pathLst>
              <a:path w="327745" h="266292">
                <a:moveTo>
                  <a:pt x="0" y="0"/>
                </a:moveTo>
                <a:lnTo>
                  <a:pt x="327744" y="0"/>
                </a:lnTo>
                <a:lnTo>
                  <a:pt x="327744" y="266293"/>
                </a:lnTo>
                <a:lnTo>
                  <a:pt x="0" y="2662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8" name="Group 28"/>
          <p:cNvGrpSpPr/>
          <p:nvPr/>
        </p:nvGrpSpPr>
        <p:grpSpPr>
          <a:xfrm>
            <a:off x="516453" y="4407624"/>
            <a:ext cx="4820915" cy="527236"/>
            <a:chOff x="0" y="0"/>
            <a:chExt cx="1727707" cy="1889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27707" cy="188950"/>
            </a:xfrm>
            <a:custGeom>
              <a:avLst/>
              <a:gdLst/>
              <a:ahLst/>
              <a:cxnLst/>
              <a:rect l="l" t="t" r="r" b="b"/>
              <a:pathLst>
                <a:path w="1727707" h="188950">
                  <a:moveTo>
                    <a:pt x="16059" y="0"/>
                  </a:moveTo>
                  <a:lnTo>
                    <a:pt x="1711648" y="0"/>
                  </a:lnTo>
                  <a:cubicBezTo>
                    <a:pt x="1715907" y="0"/>
                    <a:pt x="1719992" y="1692"/>
                    <a:pt x="1723004" y="4704"/>
                  </a:cubicBezTo>
                  <a:cubicBezTo>
                    <a:pt x="1726015" y="7715"/>
                    <a:pt x="1727707" y="11800"/>
                    <a:pt x="1727707" y="16059"/>
                  </a:cubicBezTo>
                  <a:lnTo>
                    <a:pt x="1727707" y="172891"/>
                  </a:lnTo>
                  <a:cubicBezTo>
                    <a:pt x="1727707" y="177150"/>
                    <a:pt x="1726015" y="181234"/>
                    <a:pt x="1723004" y="184246"/>
                  </a:cubicBezTo>
                  <a:cubicBezTo>
                    <a:pt x="1719992" y="187258"/>
                    <a:pt x="1715907" y="188950"/>
                    <a:pt x="1711648" y="188950"/>
                  </a:cubicBezTo>
                  <a:lnTo>
                    <a:pt x="16059" y="188950"/>
                  </a:lnTo>
                  <a:cubicBezTo>
                    <a:pt x="11800" y="188950"/>
                    <a:pt x="7715" y="187258"/>
                    <a:pt x="4704" y="184246"/>
                  </a:cubicBezTo>
                  <a:cubicBezTo>
                    <a:pt x="1692" y="181234"/>
                    <a:pt x="0" y="177150"/>
                    <a:pt x="0" y="172891"/>
                  </a:cubicBezTo>
                  <a:lnTo>
                    <a:pt x="0" y="16059"/>
                  </a:lnTo>
                  <a:cubicBezTo>
                    <a:pt x="0" y="11800"/>
                    <a:pt x="1692" y="7715"/>
                    <a:pt x="4704" y="4704"/>
                  </a:cubicBezTo>
                  <a:cubicBezTo>
                    <a:pt x="7715" y="1692"/>
                    <a:pt x="11800" y="0"/>
                    <a:pt x="1605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727707" cy="217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51669" y="4359999"/>
            <a:ext cx="457572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sagst deinem Partner die Ergebnisse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3er Einmaleins </a:t>
            </a: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auf.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541690" y="3745041"/>
            <a:ext cx="4795678" cy="567333"/>
            <a:chOff x="0" y="0"/>
            <a:chExt cx="1718663" cy="2033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18663" cy="203319"/>
            </a:xfrm>
            <a:custGeom>
              <a:avLst/>
              <a:gdLst/>
              <a:ahLst/>
              <a:cxnLst/>
              <a:rect l="l" t="t" r="r" b="b"/>
              <a:pathLst>
                <a:path w="1718663" h="203319">
                  <a:moveTo>
                    <a:pt x="16144" y="0"/>
                  </a:moveTo>
                  <a:lnTo>
                    <a:pt x="1702519" y="0"/>
                  </a:lnTo>
                  <a:cubicBezTo>
                    <a:pt x="1706800" y="0"/>
                    <a:pt x="1710907" y="1701"/>
                    <a:pt x="1713934" y="4728"/>
                  </a:cubicBezTo>
                  <a:cubicBezTo>
                    <a:pt x="1716962" y="7756"/>
                    <a:pt x="1718663" y="11862"/>
                    <a:pt x="1718663" y="16144"/>
                  </a:cubicBezTo>
                  <a:lnTo>
                    <a:pt x="1718663" y="187176"/>
                  </a:lnTo>
                  <a:cubicBezTo>
                    <a:pt x="1718663" y="196091"/>
                    <a:pt x="1711435" y="203319"/>
                    <a:pt x="1702519" y="203319"/>
                  </a:cubicBezTo>
                  <a:lnTo>
                    <a:pt x="16144" y="203319"/>
                  </a:lnTo>
                  <a:cubicBezTo>
                    <a:pt x="11862" y="203319"/>
                    <a:pt x="7756" y="201618"/>
                    <a:pt x="4728" y="198591"/>
                  </a:cubicBezTo>
                  <a:cubicBezTo>
                    <a:pt x="1701" y="195563"/>
                    <a:pt x="0" y="191457"/>
                    <a:pt x="0" y="187176"/>
                  </a:cubicBezTo>
                  <a:lnTo>
                    <a:pt x="0" y="16144"/>
                  </a:lnTo>
                  <a:cubicBezTo>
                    <a:pt x="0" y="7228"/>
                    <a:pt x="7228" y="0"/>
                    <a:pt x="1614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1718663" cy="231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661056" y="3712430"/>
            <a:ext cx="4820915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Dein Partner sagt dir die Ergebnisse des 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2er Einmaleins</a:t>
            </a: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6453" y="3329807"/>
            <a:ext cx="4693442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Wie schnell seid ihr?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773064" y="3329807"/>
            <a:ext cx="1075896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Zeit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48999" y="1556807"/>
            <a:ext cx="3375594" cy="15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Sucht die App </a:t>
            </a: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Uhr.</a:t>
            </a:r>
          </a:p>
          <a:p>
            <a:pPr algn="l">
              <a:lnSpc>
                <a:spcPts val="699"/>
              </a:lnSpc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Öffnet sie. 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Tippt auf </a:t>
            </a: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Stoppuhr</a:t>
            </a: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993143" y="2377192"/>
            <a:ext cx="3531450" cy="335223"/>
            <a:chOff x="0" y="0"/>
            <a:chExt cx="1265592" cy="12013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265592" cy="120136"/>
            </a:xfrm>
            <a:custGeom>
              <a:avLst/>
              <a:gdLst/>
              <a:ahLst/>
              <a:cxnLst/>
              <a:rect l="l" t="t" r="r" b="b"/>
              <a:pathLst>
                <a:path w="1265592" h="120136">
                  <a:moveTo>
                    <a:pt x="19730" y="0"/>
                  </a:moveTo>
                  <a:lnTo>
                    <a:pt x="1245862" y="0"/>
                  </a:lnTo>
                  <a:cubicBezTo>
                    <a:pt x="1256758" y="0"/>
                    <a:pt x="1265592" y="8834"/>
                    <a:pt x="1265592" y="19730"/>
                  </a:cubicBezTo>
                  <a:lnTo>
                    <a:pt x="1265592" y="100406"/>
                  </a:lnTo>
                  <a:cubicBezTo>
                    <a:pt x="1265592" y="105639"/>
                    <a:pt x="1263513" y="110657"/>
                    <a:pt x="1259813" y="114357"/>
                  </a:cubicBezTo>
                  <a:cubicBezTo>
                    <a:pt x="1256113" y="118058"/>
                    <a:pt x="1251094" y="120136"/>
                    <a:pt x="1245862" y="120136"/>
                  </a:cubicBezTo>
                  <a:lnTo>
                    <a:pt x="19730" y="120136"/>
                  </a:lnTo>
                  <a:cubicBezTo>
                    <a:pt x="14498" y="120136"/>
                    <a:pt x="9479" y="118058"/>
                    <a:pt x="5779" y="114357"/>
                  </a:cubicBezTo>
                  <a:cubicBezTo>
                    <a:pt x="2079" y="110657"/>
                    <a:pt x="0" y="105639"/>
                    <a:pt x="0" y="100406"/>
                  </a:cubicBezTo>
                  <a:lnTo>
                    <a:pt x="0" y="19730"/>
                  </a:lnTo>
                  <a:cubicBezTo>
                    <a:pt x="0" y="14498"/>
                    <a:pt x="2079" y="9479"/>
                    <a:pt x="5779" y="5779"/>
                  </a:cubicBezTo>
                  <a:cubicBezTo>
                    <a:pt x="9479" y="2079"/>
                    <a:pt x="14498" y="0"/>
                    <a:pt x="1973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265592" cy="148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813954" y="2337168"/>
            <a:ext cx="966046" cy="428833"/>
            <a:chOff x="0" y="0"/>
            <a:chExt cx="499968" cy="22193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99968" cy="221938"/>
            </a:xfrm>
            <a:custGeom>
              <a:avLst/>
              <a:gdLst/>
              <a:ahLst/>
              <a:cxnLst/>
              <a:rect l="l" t="t" r="r" b="b"/>
              <a:pathLst>
                <a:path w="499968" h="221938">
                  <a:moveTo>
                    <a:pt x="249984" y="0"/>
                  </a:moveTo>
                  <a:cubicBezTo>
                    <a:pt x="111922" y="0"/>
                    <a:pt x="0" y="49683"/>
                    <a:pt x="0" y="110969"/>
                  </a:cubicBezTo>
                  <a:cubicBezTo>
                    <a:pt x="0" y="172256"/>
                    <a:pt x="111922" y="221938"/>
                    <a:pt x="249984" y="221938"/>
                  </a:cubicBezTo>
                  <a:cubicBezTo>
                    <a:pt x="388047" y="221938"/>
                    <a:pt x="499968" y="172256"/>
                    <a:pt x="499968" y="110969"/>
                  </a:cubicBezTo>
                  <a:cubicBezTo>
                    <a:pt x="499968" y="49683"/>
                    <a:pt x="388047" y="0"/>
                    <a:pt x="24998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46872" y="-7768"/>
              <a:ext cx="406224" cy="20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109629" y="2415694"/>
            <a:ext cx="329847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Weltuhr      Wecker     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Stoppuhr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Timer</a:t>
            </a:r>
          </a:p>
        </p:txBody>
      </p:sp>
      <p:sp>
        <p:nvSpPr>
          <p:cNvPr id="46" name="Freeform 46"/>
          <p:cNvSpPr/>
          <p:nvPr/>
        </p:nvSpPr>
        <p:spPr>
          <a:xfrm>
            <a:off x="6489160" y="3180384"/>
            <a:ext cx="629680" cy="629680"/>
          </a:xfrm>
          <a:custGeom>
            <a:avLst/>
            <a:gdLst/>
            <a:ahLst/>
            <a:cxnLst/>
            <a:rect l="l" t="t" r="r" b="b"/>
            <a:pathLst>
              <a:path w="629680" h="629680">
                <a:moveTo>
                  <a:pt x="0" y="0"/>
                </a:moveTo>
                <a:lnTo>
                  <a:pt x="629680" y="0"/>
                </a:lnTo>
                <a:lnTo>
                  <a:pt x="629680" y="629681"/>
                </a:lnTo>
                <a:lnTo>
                  <a:pt x="0" y="6296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7" name="Freeform 47"/>
          <p:cNvSpPr/>
          <p:nvPr/>
        </p:nvSpPr>
        <p:spPr>
          <a:xfrm>
            <a:off x="5289800" y="543346"/>
            <a:ext cx="1514200" cy="1008836"/>
          </a:xfrm>
          <a:custGeom>
            <a:avLst/>
            <a:gdLst/>
            <a:ahLst/>
            <a:cxnLst/>
            <a:rect l="l" t="t" r="r" b="b"/>
            <a:pathLst>
              <a:path w="1514200" h="1008836">
                <a:moveTo>
                  <a:pt x="0" y="0"/>
                </a:moveTo>
                <a:lnTo>
                  <a:pt x="1514200" y="0"/>
                </a:lnTo>
                <a:lnTo>
                  <a:pt x="1514200" y="1008835"/>
                </a:lnTo>
                <a:lnTo>
                  <a:pt x="0" y="10088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8" name="Freeform 48"/>
          <p:cNvSpPr/>
          <p:nvPr/>
        </p:nvSpPr>
        <p:spPr>
          <a:xfrm>
            <a:off x="5616288" y="1144874"/>
            <a:ext cx="490970" cy="327109"/>
          </a:xfrm>
          <a:custGeom>
            <a:avLst/>
            <a:gdLst/>
            <a:ahLst/>
            <a:cxnLst/>
            <a:rect l="l" t="t" r="r" b="b"/>
            <a:pathLst>
              <a:path w="490970" h="327109">
                <a:moveTo>
                  <a:pt x="0" y="0"/>
                </a:moveTo>
                <a:lnTo>
                  <a:pt x="490969" y="0"/>
                </a:lnTo>
                <a:lnTo>
                  <a:pt x="490969" y="327108"/>
                </a:lnTo>
                <a:lnTo>
                  <a:pt x="0" y="3271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9" name="AutoShape 49"/>
          <p:cNvSpPr/>
          <p:nvPr/>
        </p:nvSpPr>
        <p:spPr>
          <a:xfrm>
            <a:off x="5545092" y="4093354"/>
            <a:ext cx="14776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0" name="Group 50"/>
          <p:cNvGrpSpPr/>
          <p:nvPr/>
        </p:nvGrpSpPr>
        <p:grpSpPr>
          <a:xfrm>
            <a:off x="389559" y="5500459"/>
            <a:ext cx="6812592" cy="4969887"/>
            <a:chOff x="0" y="0"/>
            <a:chExt cx="9083456" cy="6626515"/>
          </a:xfrm>
        </p:grpSpPr>
        <p:grpSp>
          <p:nvGrpSpPr>
            <p:cNvPr id="51" name="Group 51"/>
            <p:cNvGrpSpPr/>
            <p:nvPr/>
          </p:nvGrpSpPr>
          <p:grpSpPr>
            <a:xfrm>
              <a:off x="6109175" y="1964251"/>
              <a:ext cx="2409124" cy="2424398"/>
              <a:chOff x="0" y="0"/>
              <a:chExt cx="647532" cy="651637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47532" cy="651637"/>
              </a:xfrm>
              <a:custGeom>
                <a:avLst/>
                <a:gdLst/>
                <a:ahLst/>
                <a:cxnLst/>
                <a:rect l="l" t="t" r="r" b="b"/>
                <a:pathLst>
                  <a:path w="647532" h="651637">
                    <a:moveTo>
                      <a:pt x="42848" y="0"/>
                    </a:moveTo>
                    <a:lnTo>
                      <a:pt x="604684" y="0"/>
                    </a:lnTo>
                    <a:cubicBezTo>
                      <a:pt x="628348" y="0"/>
                      <a:pt x="647532" y="19184"/>
                      <a:pt x="647532" y="42848"/>
                    </a:cubicBezTo>
                    <a:lnTo>
                      <a:pt x="647532" y="608789"/>
                    </a:lnTo>
                    <a:cubicBezTo>
                      <a:pt x="647532" y="620153"/>
                      <a:pt x="643017" y="631052"/>
                      <a:pt x="634982" y="639087"/>
                    </a:cubicBezTo>
                    <a:cubicBezTo>
                      <a:pt x="626946" y="647123"/>
                      <a:pt x="616048" y="651637"/>
                      <a:pt x="604684" y="651637"/>
                    </a:cubicBezTo>
                    <a:lnTo>
                      <a:pt x="42848" y="651637"/>
                    </a:lnTo>
                    <a:cubicBezTo>
                      <a:pt x="19184" y="651637"/>
                      <a:pt x="0" y="632454"/>
                      <a:pt x="0" y="608789"/>
                    </a:cubicBezTo>
                    <a:lnTo>
                      <a:pt x="0" y="42848"/>
                    </a:lnTo>
                    <a:cubicBezTo>
                      <a:pt x="0" y="31484"/>
                      <a:pt x="4514" y="20585"/>
                      <a:pt x="12550" y="12550"/>
                    </a:cubicBezTo>
                    <a:cubicBezTo>
                      <a:pt x="20585" y="4514"/>
                      <a:pt x="31484" y="0"/>
                      <a:pt x="42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647532" cy="680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0"/>
              <a:ext cx="9083456" cy="6396082"/>
              <a:chOff x="0" y="0"/>
              <a:chExt cx="2441479" cy="1719158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441479" cy="1719158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9158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6430"/>
                    </a:lnTo>
                    <a:cubicBezTo>
                      <a:pt x="2441479" y="1708983"/>
                      <a:pt x="2431304" y="1719158"/>
                      <a:pt x="2418751" y="1719158"/>
                    </a:cubicBezTo>
                    <a:lnTo>
                      <a:pt x="22728" y="1719158"/>
                    </a:lnTo>
                    <a:cubicBezTo>
                      <a:pt x="10176" y="1719158"/>
                      <a:pt x="0" y="1708983"/>
                      <a:pt x="0" y="169643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2441479" cy="17477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23797" y="2020198"/>
              <a:ext cx="9034852" cy="487118"/>
              <a:chOff x="0" y="0"/>
              <a:chExt cx="2437255" cy="131406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2437255" cy="131406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31406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31406"/>
                    </a:lnTo>
                    <a:lnTo>
                      <a:pt x="0" y="13140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28575"/>
                <a:ext cx="2437255" cy="15998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248041" y="290211"/>
              <a:ext cx="6180783" cy="702982"/>
              <a:chOff x="0" y="0"/>
              <a:chExt cx="1661290" cy="18895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661290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1661290" h="188950">
                    <a:moveTo>
                      <a:pt x="16701" y="0"/>
                    </a:moveTo>
                    <a:lnTo>
                      <a:pt x="1644589" y="0"/>
                    </a:lnTo>
                    <a:cubicBezTo>
                      <a:pt x="1649018" y="0"/>
                      <a:pt x="1653266" y="1760"/>
                      <a:pt x="1656398" y="4892"/>
                    </a:cubicBezTo>
                    <a:cubicBezTo>
                      <a:pt x="1659530" y="8024"/>
                      <a:pt x="1661290" y="12272"/>
                      <a:pt x="1661290" y="16701"/>
                    </a:cubicBezTo>
                    <a:lnTo>
                      <a:pt x="1661290" y="172249"/>
                    </a:lnTo>
                    <a:cubicBezTo>
                      <a:pt x="1661290" y="176678"/>
                      <a:pt x="1659530" y="180926"/>
                      <a:pt x="1656398" y="184058"/>
                    </a:cubicBezTo>
                    <a:cubicBezTo>
                      <a:pt x="1653266" y="187190"/>
                      <a:pt x="1649018" y="188950"/>
                      <a:pt x="1644589" y="188950"/>
                    </a:cubicBezTo>
                    <a:lnTo>
                      <a:pt x="16701" y="188950"/>
                    </a:lnTo>
                    <a:cubicBezTo>
                      <a:pt x="12272" y="188950"/>
                      <a:pt x="8024" y="187190"/>
                      <a:pt x="4892" y="184058"/>
                    </a:cubicBezTo>
                    <a:cubicBezTo>
                      <a:pt x="1760" y="180926"/>
                      <a:pt x="0" y="176678"/>
                      <a:pt x="0" y="172249"/>
                    </a:cubicBezTo>
                    <a:lnTo>
                      <a:pt x="0" y="16701"/>
                    </a:lnTo>
                    <a:cubicBezTo>
                      <a:pt x="0" y="12272"/>
                      <a:pt x="1760" y="8024"/>
                      <a:pt x="4892" y="4892"/>
                    </a:cubicBezTo>
                    <a:cubicBezTo>
                      <a:pt x="8024" y="1760"/>
                      <a:pt x="12272" y="0"/>
                      <a:pt x="16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28575"/>
                <a:ext cx="1661290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248041" y="1194900"/>
              <a:ext cx="6228783" cy="702982"/>
              <a:chOff x="0" y="0"/>
              <a:chExt cx="1674191" cy="18895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674191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1674191" h="188950">
                    <a:moveTo>
                      <a:pt x="16572" y="0"/>
                    </a:moveTo>
                    <a:lnTo>
                      <a:pt x="1657619" y="0"/>
                    </a:lnTo>
                    <a:cubicBezTo>
                      <a:pt x="1666772" y="0"/>
                      <a:pt x="1674191" y="7420"/>
                      <a:pt x="1674191" y="16572"/>
                    </a:cubicBezTo>
                    <a:lnTo>
                      <a:pt x="1674191" y="172377"/>
                    </a:lnTo>
                    <a:cubicBezTo>
                      <a:pt x="1674191" y="181530"/>
                      <a:pt x="1666772" y="188950"/>
                      <a:pt x="1657619" y="188950"/>
                    </a:cubicBezTo>
                    <a:lnTo>
                      <a:pt x="16572" y="188950"/>
                    </a:lnTo>
                    <a:cubicBezTo>
                      <a:pt x="7420" y="188950"/>
                      <a:pt x="0" y="181530"/>
                      <a:pt x="0" y="172377"/>
                    </a:cubicBezTo>
                    <a:lnTo>
                      <a:pt x="0" y="16572"/>
                    </a:lnTo>
                    <a:cubicBezTo>
                      <a:pt x="0" y="7420"/>
                      <a:pt x="7420" y="0"/>
                      <a:pt x="16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1674191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385505" y="1147275"/>
              <a:ext cx="5799534" cy="109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sagst deinem Partner die Ergebnisse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des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5er Einmaleins 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auf.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248041" y="2054442"/>
              <a:ext cx="6180783" cy="702982"/>
              <a:chOff x="0" y="0"/>
              <a:chExt cx="1661290" cy="18895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1661290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1661290" h="188950">
                    <a:moveTo>
                      <a:pt x="16701" y="0"/>
                    </a:moveTo>
                    <a:lnTo>
                      <a:pt x="1644589" y="0"/>
                    </a:lnTo>
                    <a:cubicBezTo>
                      <a:pt x="1649018" y="0"/>
                      <a:pt x="1653266" y="1760"/>
                      <a:pt x="1656398" y="4892"/>
                    </a:cubicBezTo>
                    <a:cubicBezTo>
                      <a:pt x="1659530" y="8024"/>
                      <a:pt x="1661290" y="12272"/>
                      <a:pt x="1661290" y="16701"/>
                    </a:cubicBezTo>
                    <a:lnTo>
                      <a:pt x="1661290" y="172249"/>
                    </a:lnTo>
                    <a:cubicBezTo>
                      <a:pt x="1661290" y="176678"/>
                      <a:pt x="1659530" y="180926"/>
                      <a:pt x="1656398" y="184058"/>
                    </a:cubicBezTo>
                    <a:cubicBezTo>
                      <a:pt x="1653266" y="187190"/>
                      <a:pt x="1649018" y="188950"/>
                      <a:pt x="1644589" y="188950"/>
                    </a:cubicBezTo>
                    <a:lnTo>
                      <a:pt x="16701" y="188950"/>
                    </a:lnTo>
                    <a:cubicBezTo>
                      <a:pt x="12272" y="188950"/>
                      <a:pt x="8024" y="187190"/>
                      <a:pt x="4892" y="184058"/>
                    </a:cubicBezTo>
                    <a:cubicBezTo>
                      <a:pt x="1760" y="180926"/>
                      <a:pt x="0" y="176678"/>
                      <a:pt x="0" y="172249"/>
                    </a:cubicBezTo>
                    <a:lnTo>
                      <a:pt x="0" y="16701"/>
                    </a:lnTo>
                    <a:cubicBezTo>
                      <a:pt x="0" y="12272"/>
                      <a:pt x="1760" y="8024"/>
                      <a:pt x="4892" y="4892"/>
                    </a:cubicBezTo>
                    <a:cubicBezTo>
                      <a:pt x="8024" y="1760"/>
                      <a:pt x="12272" y="0"/>
                      <a:pt x="16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28575"/>
                <a:ext cx="1661290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0" name="TextBox 70"/>
            <p:cNvSpPr txBox="1"/>
            <p:nvPr/>
          </p:nvSpPr>
          <p:spPr>
            <a:xfrm>
              <a:off x="384446" y="2006817"/>
              <a:ext cx="5754842" cy="109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sagst deinem Partner die Ergebnisse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des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6er Einmaleins 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auf.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248041" y="3813889"/>
              <a:ext cx="6180783" cy="702982"/>
              <a:chOff x="0" y="0"/>
              <a:chExt cx="1661290" cy="18895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661290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1661290" h="188950">
                    <a:moveTo>
                      <a:pt x="16701" y="0"/>
                    </a:moveTo>
                    <a:lnTo>
                      <a:pt x="1644589" y="0"/>
                    </a:lnTo>
                    <a:cubicBezTo>
                      <a:pt x="1649018" y="0"/>
                      <a:pt x="1653266" y="1760"/>
                      <a:pt x="1656398" y="4892"/>
                    </a:cubicBezTo>
                    <a:cubicBezTo>
                      <a:pt x="1659530" y="8024"/>
                      <a:pt x="1661290" y="12272"/>
                      <a:pt x="1661290" y="16701"/>
                    </a:cubicBezTo>
                    <a:lnTo>
                      <a:pt x="1661290" y="172249"/>
                    </a:lnTo>
                    <a:cubicBezTo>
                      <a:pt x="1661290" y="176678"/>
                      <a:pt x="1659530" y="180926"/>
                      <a:pt x="1656398" y="184058"/>
                    </a:cubicBezTo>
                    <a:cubicBezTo>
                      <a:pt x="1653266" y="187190"/>
                      <a:pt x="1649018" y="188950"/>
                      <a:pt x="1644589" y="188950"/>
                    </a:cubicBezTo>
                    <a:lnTo>
                      <a:pt x="16701" y="188950"/>
                    </a:lnTo>
                    <a:cubicBezTo>
                      <a:pt x="12272" y="188950"/>
                      <a:pt x="8024" y="187190"/>
                      <a:pt x="4892" y="184058"/>
                    </a:cubicBezTo>
                    <a:cubicBezTo>
                      <a:pt x="1760" y="180926"/>
                      <a:pt x="0" y="176678"/>
                      <a:pt x="0" y="172249"/>
                    </a:cubicBezTo>
                    <a:lnTo>
                      <a:pt x="0" y="16701"/>
                    </a:lnTo>
                    <a:cubicBezTo>
                      <a:pt x="0" y="12272"/>
                      <a:pt x="1760" y="8024"/>
                      <a:pt x="4892" y="4892"/>
                    </a:cubicBezTo>
                    <a:cubicBezTo>
                      <a:pt x="8024" y="1760"/>
                      <a:pt x="12272" y="0"/>
                      <a:pt x="16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28575"/>
                <a:ext cx="1661290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4" name="TextBox 74"/>
            <p:cNvSpPr txBox="1"/>
            <p:nvPr/>
          </p:nvSpPr>
          <p:spPr>
            <a:xfrm>
              <a:off x="384446" y="3766264"/>
              <a:ext cx="5754842" cy="109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sagst deinem Partner die Ergebnisse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des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8er Einmaleins 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auf.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248041" y="4694489"/>
              <a:ext cx="6180783" cy="702982"/>
              <a:chOff x="0" y="0"/>
              <a:chExt cx="1661290" cy="18895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1661290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1661290" h="188950">
                    <a:moveTo>
                      <a:pt x="16701" y="0"/>
                    </a:moveTo>
                    <a:lnTo>
                      <a:pt x="1644589" y="0"/>
                    </a:lnTo>
                    <a:cubicBezTo>
                      <a:pt x="1649018" y="0"/>
                      <a:pt x="1653266" y="1760"/>
                      <a:pt x="1656398" y="4892"/>
                    </a:cubicBezTo>
                    <a:cubicBezTo>
                      <a:pt x="1659530" y="8024"/>
                      <a:pt x="1661290" y="12272"/>
                      <a:pt x="1661290" y="16701"/>
                    </a:cubicBezTo>
                    <a:lnTo>
                      <a:pt x="1661290" y="172249"/>
                    </a:lnTo>
                    <a:cubicBezTo>
                      <a:pt x="1661290" y="176678"/>
                      <a:pt x="1659530" y="180926"/>
                      <a:pt x="1656398" y="184058"/>
                    </a:cubicBezTo>
                    <a:cubicBezTo>
                      <a:pt x="1653266" y="187190"/>
                      <a:pt x="1649018" y="188950"/>
                      <a:pt x="1644589" y="188950"/>
                    </a:cubicBezTo>
                    <a:lnTo>
                      <a:pt x="16701" y="188950"/>
                    </a:lnTo>
                    <a:cubicBezTo>
                      <a:pt x="12272" y="188950"/>
                      <a:pt x="8024" y="187190"/>
                      <a:pt x="4892" y="184058"/>
                    </a:cubicBezTo>
                    <a:cubicBezTo>
                      <a:pt x="1760" y="180926"/>
                      <a:pt x="0" y="176678"/>
                      <a:pt x="0" y="172249"/>
                    </a:cubicBezTo>
                    <a:lnTo>
                      <a:pt x="0" y="16701"/>
                    </a:lnTo>
                    <a:cubicBezTo>
                      <a:pt x="0" y="12272"/>
                      <a:pt x="1760" y="8024"/>
                      <a:pt x="4892" y="4892"/>
                    </a:cubicBezTo>
                    <a:cubicBezTo>
                      <a:pt x="8024" y="1760"/>
                      <a:pt x="12272" y="0"/>
                      <a:pt x="16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28575"/>
                <a:ext cx="1661290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384446" y="4646864"/>
              <a:ext cx="5754842" cy="109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sagst deinem Partner die Ergebnisse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des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9er Einmaleins 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auf.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248041" y="5575802"/>
              <a:ext cx="6180783" cy="702982"/>
              <a:chOff x="0" y="0"/>
              <a:chExt cx="1661290" cy="18895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661290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1661290" h="188950">
                    <a:moveTo>
                      <a:pt x="16701" y="0"/>
                    </a:moveTo>
                    <a:lnTo>
                      <a:pt x="1644589" y="0"/>
                    </a:lnTo>
                    <a:cubicBezTo>
                      <a:pt x="1649018" y="0"/>
                      <a:pt x="1653266" y="1760"/>
                      <a:pt x="1656398" y="4892"/>
                    </a:cubicBezTo>
                    <a:cubicBezTo>
                      <a:pt x="1659530" y="8024"/>
                      <a:pt x="1661290" y="12272"/>
                      <a:pt x="1661290" y="16701"/>
                    </a:cubicBezTo>
                    <a:lnTo>
                      <a:pt x="1661290" y="172249"/>
                    </a:lnTo>
                    <a:cubicBezTo>
                      <a:pt x="1661290" y="176678"/>
                      <a:pt x="1659530" y="180926"/>
                      <a:pt x="1656398" y="184058"/>
                    </a:cubicBezTo>
                    <a:cubicBezTo>
                      <a:pt x="1653266" y="187190"/>
                      <a:pt x="1649018" y="188950"/>
                      <a:pt x="1644589" y="188950"/>
                    </a:cubicBezTo>
                    <a:lnTo>
                      <a:pt x="16701" y="188950"/>
                    </a:lnTo>
                    <a:cubicBezTo>
                      <a:pt x="12272" y="188950"/>
                      <a:pt x="8024" y="187190"/>
                      <a:pt x="4892" y="184058"/>
                    </a:cubicBezTo>
                    <a:cubicBezTo>
                      <a:pt x="1760" y="180926"/>
                      <a:pt x="0" y="176678"/>
                      <a:pt x="0" y="172249"/>
                    </a:cubicBezTo>
                    <a:lnTo>
                      <a:pt x="0" y="16701"/>
                    </a:lnTo>
                    <a:cubicBezTo>
                      <a:pt x="0" y="12272"/>
                      <a:pt x="1760" y="8024"/>
                      <a:pt x="4892" y="4892"/>
                    </a:cubicBezTo>
                    <a:cubicBezTo>
                      <a:pt x="8024" y="1760"/>
                      <a:pt x="12272" y="0"/>
                      <a:pt x="16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28575"/>
                <a:ext cx="1661290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2" name="TextBox 82"/>
            <p:cNvSpPr txBox="1"/>
            <p:nvPr/>
          </p:nvSpPr>
          <p:spPr>
            <a:xfrm>
              <a:off x="384446" y="5528177"/>
              <a:ext cx="5754842" cy="109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sagst deinem Partner die Ergebnisse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des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10er Einmaleins 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auf.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6872681" y="422666"/>
              <a:ext cx="2027910" cy="425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4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4" name="AutoShape 84"/>
            <p:cNvSpPr/>
            <p:nvPr/>
          </p:nvSpPr>
          <p:spPr>
            <a:xfrm>
              <a:off x="6950874" y="776175"/>
              <a:ext cx="183043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6872681" y="1311465"/>
              <a:ext cx="2027910" cy="425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4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6" name="AutoShape 86"/>
            <p:cNvSpPr/>
            <p:nvPr/>
          </p:nvSpPr>
          <p:spPr>
            <a:xfrm>
              <a:off x="6950874" y="1664973"/>
              <a:ext cx="183043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AutoShape 87"/>
            <p:cNvSpPr/>
            <p:nvPr/>
          </p:nvSpPr>
          <p:spPr>
            <a:xfrm>
              <a:off x="6950874" y="2513640"/>
              <a:ext cx="183043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6872681" y="3055041"/>
              <a:ext cx="2027910" cy="425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4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9" name="AutoShape 89"/>
            <p:cNvSpPr/>
            <p:nvPr/>
          </p:nvSpPr>
          <p:spPr>
            <a:xfrm>
              <a:off x="6950874" y="3408550"/>
              <a:ext cx="183043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6872681" y="3899151"/>
              <a:ext cx="2027910" cy="425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4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91" name="AutoShape 91"/>
            <p:cNvSpPr/>
            <p:nvPr/>
          </p:nvSpPr>
          <p:spPr>
            <a:xfrm>
              <a:off x="6950874" y="4252660"/>
              <a:ext cx="183043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6872681" y="4794061"/>
              <a:ext cx="2027910" cy="425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4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93" name="AutoShape 93"/>
            <p:cNvSpPr/>
            <p:nvPr/>
          </p:nvSpPr>
          <p:spPr>
            <a:xfrm>
              <a:off x="6950874" y="5147570"/>
              <a:ext cx="183043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6872681" y="5688971"/>
              <a:ext cx="2027910" cy="425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4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95" name="AutoShape 95"/>
            <p:cNvSpPr/>
            <p:nvPr/>
          </p:nvSpPr>
          <p:spPr>
            <a:xfrm>
              <a:off x="6950874" y="6042480"/>
              <a:ext cx="183043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248041" y="2944114"/>
              <a:ext cx="6180783" cy="702982"/>
              <a:chOff x="0" y="0"/>
              <a:chExt cx="1661290" cy="188950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1661290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1661290" h="188950">
                    <a:moveTo>
                      <a:pt x="16701" y="0"/>
                    </a:moveTo>
                    <a:lnTo>
                      <a:pt x="1644589" y="0"/>
                    </a:lnTo>
                    <a:cubicBezTo>
                      <a:pt x="1649018" y="0"/>
                      <a:pt x="1653266" y="1760"/>
                      <a:pt x="1656398" y="4892"/>
                    </a:cubicBezTo>
                    <a:cubicBezTo>
                      <a:pt x="1659530" y="8024"/>
                      <a:pt x="1661290" y="12272"/>
                      <a:pt x="1661290" y="16701"/>
                    </a:cubicBezTo>
                    <a:lnTo>
                      <a:pt x="1661290" y="172249"/>
                    </a:lnTo>
                    <a:cubicBezTo>
                      <a:pt x="1661290" y="176678"/>
                      <a:pt x="1659530" y="180926"/>
                      <a:pt x="1656398" y="184058"/>
                    </a:cubicBezTo>
                    <a:cubicBezTo>
                      <a:pt x="1653266" y="187190"/>
                      <a:pt x="1649018" y="188950"/>
                      <a:pt x="1644589" y="188950"/>
                    </a:cubicBezTo>
                    <a:lnTo>
                      <a:pt x="16701" y="188950"/>
                    </a:lnTo>
                    <a:cubicBezTo>
                      <a:pt x="12272" y="188950"/>
                      <a:pt x="8024" y="187190"/>
                      <a:pt x="4892" y="184058"/>
                    </a:cubicBezTo>
                    <a:cubicBezTo>
                      <a:pt x="1760" y="180926"/>
                      <a:pt x="0" y="176678"/>
                      <a:pt x="0" y="172249"/>
                    </a:cubicBezTo>
                    <a:lnTo>
                      <a:pt x="0" y="16701"/>
                    </a:lnTo>
                    <a:cubicBezTo>
                      <a:pt x="0" y="12272"/>
                      <a:pt x="1760" y="8024"/>
                      <a:pt x="4892" y="4892"/>
                    </a:cubicBezTo>
                    <a:cubicBezTo>
                      <a:pt x="8024" y="1760"/>
                      <a:pt x="12272" y="0"/>
                      <a:pt x="16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0" y="-28575"/>
                <a:ext cx="1661290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9" name="TextBox 99"/>
            <p:cNvSpPr txBox="1"/>
            <p:nvPr/>
          </p:nvSpPr>
          <p:spPr>
            <a:xfrm>
              <a:off x="392650" y="2896489"/>
              <a:ext cx="5905310" cy="109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sagst deinem Partner die Ergebnisse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des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7er Einmaleins 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auf.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384446" y="242586"/>
              <a:ext cx="5754842" cy="109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sagst deinem Partner die Ergebnisse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des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4er Einmaleins 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auf. 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64201" y="1962127"/>
            <a:ext cx="1806843" cy="1818299"/>
            <a:chOff x="0" y="0"/>
            <a:chExt cx="647532" cy="65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7532" cy="651637"/>
            </a:xfrm>
            <a:custGeom>
              <a:avLst/>
              <a:gdLst/>
              <a:ahLst/>
              <a:cxnLst/>
              <a:rect l="l" t="t" r="r" b="b"/>
              <a:pathLst>
                <a:path w="647532" h="651637">
                  <a:moveTo>
                    <a:pt x="42848" y="0"/>
                  </a:moveTo>
                  <a:lnTo>
                    <a:pt x="604684" y="0"/>
                  </a:lnTo>
                  <a:cubicBezTo>
                    <a:pt x="628348" y="0"/>
                    <a:pt x="647532" y="19184"/>
                    <a:pt x="647532" y="42848"/>
                  </a:cubicBezTo>
                  <a:lnTo>
                    <a:pt x="647532" y="608789"/>
                  </a:lnTo>
                  <a:cubicBezTo>
                    <a:pt x="647532" y="620153"/>
                    <a:pt x="643017" y="631052"/>
                    <a:pt x="634982" y="639087"/>
                  </a:cubicBezTo>
                  <a:cubicBezTo>
                    <a:pt x="626946" y="647123"/>
                    <a:pt x="616048" y="651637"/>
                    <a:pt x="604684" y="651637"/>
                  </a:cubicBezTo>
                  <a:lnTo>
                    <a:pt x="42848" y="651637"/>
                  </a:lnTo>
                  <a:cubicBezTo>
                    <a:pt x="19184" y="651637"/>
                    <a:pt x="0" y="632454"/>
                    <a:pt x="0" y="608789"/>
                  </a:cubicBezTo>
                  <a:lnTo>
                    <a:pt x="0" y="42848"/>
                  </a:lnTo>
                  <a:cubicBezTo>
                    <a:pt x="0" y="31484"/>
                    <a:pt x="4514" y="20585"/>
                    <a:pt x="12550" y="12550"/>
                  </a:cubicBezTo>
                  <a:cubicBezTo>
                    <a:pt x="20585" y="4514"/>
                    <a:pt x="31484" y="0"/>
                    <a:pt x="4284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7532" cy="680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704" y="462246"/>
            <a:ext cx="6812592" cy="4702779"/>
            <a:chOff x="0" y="0"/>
            <a:chExt cx="2441479" cy="16853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1479" cy="1685370"/>
            </a:xfrm>
            <a:custGeom>
              <a:avLst/>
              <a:gdLst/>
              <a:ahLst/>
              <a:cxnLst/>
              <a:rect l="l" t="t" r="r" b="b"/>
              <a:pathLst>
                <a:path w="2441479" h="1685370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662642"/>
                  </a:lnTo>
                  <a:cubicBezTo>
                    <a:pt x="2441479" y="1675194"/>
                    <a:pt x="2431304" y="1685370"/>
                    <a:pt x="2418751" y="1685370"/>
                  </a:cubicBezTo>
                  <a:lnTo>
                    <a:pt x="22728" y="1685370"/>
                  </a:lnTo>
                  <a:cubicBezTo>
                    <a:pt x="10176" y="1685370"/>
                    <a:pt x="0" y="1675194"/>
                    <a:pt x="0" y="1662642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CFCFC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1479" cy="1713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9559" y="462246"/>
            <a:ext cx="6778132" cy="1208871"/>
            <a:chOff x="0" y="0"/>
            <a:chExt cx="2437972" cy="4348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972" cy="434809"/>
            </a:xfrm>
            <a:custGeom>
              <a:avLst/>
              <a:gdLst/>
              <a:ahLst/>
              <a:cxnLst/>
              <a:rect l="l" t="t" r="r" b="b"/>
              <a:pathLst>
                <a:path w="2437972" h="434809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11965"/>
                  </a:lnTo>
                  <a:cubicBezTo>
                    <a:pt x="2437972" y="418024"/>
                    <a:pt x="2435565" y="423834"/>
                    <a:pt x="2431281" y="428118"/>
                  </a:cubicBezTo>
                  <a:cubicBezTo>
                    <a:pt x="2426997" y="432402"/>
                    <a:pt x="2421186" y="434809"/>
                    <a:pt x="2415128" y="434809"/>
                  </a:cubicBezTo>
                  <a:lnTo>
                    <a:pt x="22844" y="434809"/>
                  </a:lnTo>
                  <a:cubicBezTo>
                    <a:pt x="16785" y="434809"/>
                    <a:pt x="10975" y="432402"/>
                    <a:pt x="6691" y="428118"/>
                  </a:cubicBezTo>
                  <a:cubicBezTo>
                    <a:pt x="2407" y="423834"/>
                    <a:pt x="0" y="418024"/>
                    <a:pt x="0" y="411965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37972" cy="46338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1552" y="1977395"/>
            <a:ext cx="6776139" cy="365339"/>
            <a:chOff x="0" y="0"/>
            <a:chExt cx="2437255" cy="1314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7255" cy="131406"/>
            </a:xfrm>
            <a:custGeom>
              <a:avLst/>
              <a:gdLst/>
              <a:ahLst/>
              <a:cxnLst/>
              <a:rect l="l" t="t" r="r" b="b"/>
              <a:pathLst>
                <a:path w="2437255" h="131406">
                  <a:moveTo>
                    <a:pt x="0" y="0"/>
                  </a:moveTo>
                  <a:lnTo>
                    <a:pt x="2437255" y="0"/>
                  </a:lnTo>
                  <a:lnTo>
                    <a:pt x="2437255" y="131406"/>
                  </a:lnTo>
                  <a:lnTo>
                    <a:pt x="0" y="131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7255" cy="159981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31174" y="625766"/>
            <a:ext cx="5336449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Apps auf deinem Tablet                                       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Die Uhr-App (3)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91930" y="1548031"/>
            <a:ext cx="6776139" cy="570756"/>
            <a:chOff x="0" y="0"/>
            <a:chExt cx="2437255" cy="2052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33452" y="1690167"/>
            <a:ext cx="428619" cy="428619"/>
          </a:xfrm>
          <a:custGeom>
            <a:avLst/>
            <a:gdLst/>
            <a:ahLst/>
            <a:cxnLst/>
            <a:rect l="l" t="t" r="r" b="b"/>
            <a:pathLst>
              <a:path w="428619" h="428619">
                <a:moveTo>
                  <a:pt x="0" y="0"/>
                </a:moveTo>
                <a:lnTo>
                  <a:pt x="428619" y="0"/>
                </a:lnTo>
                <a:lnTo>
                  <a:pt x="428619" y="428619"/>
                </a:lnTo>
                <a:lnTo>
                  <a:pt x="0" y="428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3560995">
            <a:off x="3020584" y="1741393"/>
            <a:ext cx="276832" cy="276832"/>
          </a:xfrm>
          <a:custGeom>
            <a:avLst/>
            <a:gdLst/>
            <a:ahLst/>
            <a:cxnLst/>
            <a:rect l="l" t="t" r="r" b="b"/>
            <a:pathLst>
              <a:path w="276832" h="276832">
                <a:moveTo>
                  <a:pt x="0" y="0"/>
                </a:moveTo>
                <a:lnTo>
                  <a:pt x="276832" y="0"/>
                </a:lnTo>
                <a:lnTo>
                  <a:pt x="276832" y="276832"/>
                </a:lnTo>
                <a:lnTo>
                  <a:pt x="0" y="276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0" name="Group 20"/>
          <p:cNvGrpSpPr/>
          <p:nvPr/>
        </p:nvGrpSpPr>
        <p:grpSpPr>
          <a:xfrm>
            <a:off x="4894421" y="1962127"/>
            <a:ext cx="1177019" cy="1149651"/>
            <a:chOff x="0" y="0"/>
            <a:chExt cx="421817" cy="4120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1817" cy="412009"/>
            </a:xfrm>
            <a:custGeom>
              <a:avLst/>
              <a:gdLst/>
              <a:ahLst/>
              <a:cxnLst/>
              <a:rect l="l" t="t" r="r" b="b"/>
              <a:pathLst>
                <a:path w="421817" h="412009">
                  <a:moveTo>
                    <a:pt x="65776" y="0"/>
                  </a:moveTo>
                  <a:lnTo>
                    <a:pt x="356041" y="0"/>
                  </a:lnTo>
                  <a:cubicBezTo>
                    <a:pt x="392368" y="0"/>
                    <a:pt x="421817" y="29449"/>
                    <a:pt x="421817" y="65776"/>
                  </a:cubicBezTo>
                  <a:lnTo>
                    <a:pt x="421817" y="346233"/>
                  </a:lnTo>
                  <a:cubicBezTo>
                    <a:pt x="421817" y="382560"/>
                    <a:pt x="392368" y="412009"/>
                    <a:pt x="356041" y="412009"/>
                  </a:cubicBezTo>
                  <a:lnTo>
                    <a:pt x="65776" y="412009"/>
                  </a:lnTo>
                  <a:cubicBezTo>
                    <a:pt x="29449" y="412009"/>
                    <a:pt x="0" y="382560"/>
                    <a:pt x="0" y="346233"/>
                  </a:cubicBezTo>
                  <a:lnTo>
                    <a:pt x="0" y="65776"/>
                  </a:lnTo>
                  <a:cubicBezTo>
                    <a:pt x="0" y="29449"/>
                    <a:pt x="29449" y="0"/>
                    <a:pt x="65776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421817" cy="440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963895" y="2032284"/>
            <a:ext cx="1032070" cy="1009337"/>
          </a:xfrm>
          <a:custGeom>
            <a:avLst/>
            <a:gdLst/>
            <a:ahLst/>
            <a:cxnLst/>
            <a:rect l="l" t="t" r="r" b="b"/>
            <a:pathLst>
              <a:path w="1032070" h="1009337">
                <a:moveTo>
                  <a:pt x="0" y="0"/>
                </a:moveTo>
                <a:lnTo>
                  <a:pt x="1032070" y="0"/>
                </a:lnTo>
                <a:lnTo>
                  <a:pt x="1032070" y="1009337"/>
                </a:lnTo>
                <a:lnTo>
                  <a:pt x="0" y="1009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 rot="-10800000">
            <a:off x="6467953" y="4561077"/>
            <a:ext cx="632049" cy="513540"/>
          </a:xfrm>
          <a:custGeom>
            <a:avLst/>
            <a:gdLst/>
            <a:ahLst/>
            <a:cxnLst/>
            <a:rect l="l" t="t" r="r" b="b"/>
            <a:pathLst>
              <a:path w="632049" h="513540">
                <a:moveTo>
                  <a:pt x="0" y="0"/>
                </a:moveTo>
                <a:lnTo>
                  <a:pt x="632049" y="0"/>
                </a:lnTo>
                <a:lnTo>
                  <a:pt x="632049" y="513540"/>
                </a:lnTo>
                <a:lnTo>
                  <a:pt x="0" y="513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TextBox 25"/>
          <p:cNvSpPr txBox="1"/>
          <p:nvPr/>
        </p:nvSpPr>
        <p:spPr>
          <a:xfrm>
            <a:off x="756000" y="3701828"/>
            <a:ext cx="2840831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Stellt den Timer auf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30 Sek. .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Drückt auf </a:t>
            </a:r>
            <a:r>
              <a:rPr lang="en-US" sz="1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Start</a:t>
            </a: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704878" y="4746378"/>
            <a:ext cx="1262744" cy="37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"/>
              </a:lnSpc>
              <a:spcBef>
                <a:spcPct val="0"/>
              </a:spcBef>
            </a:pPr>
            <a:r>
              <a:rPr lang="en-US" sz="21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29038" y="2441132"/>
            <a:ext cx="3531450" cy="335223"/>
            <a:chOff x="0" y="0"/>
            <a:chExt cx="1265592" cy="12013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65592" cy="120136"/>
            </a:xfrm>
            <a:custGeom>
              <a:avLst/>
              <a:gdLst/>
              <a:ahLst/>
              <a:cxnLst/>
              <a:rect l="l" t="t" r="r" b="b"/>
              <a:pathLst>
                <a:path w="1265592" h="120136">
                  <a:moveTo>
                    <a:pt x="19730" y="0"/>
                  </a:moveTo>
                  <a:lnTo>
                    <a:pt x="1245862" y="0"/>
                  </a:lnTo>
                  <a:cubicBezTo>
                    <a:pt x="1256758" y="0"/>
                    <a:pt x="1265592" y="8834"/>
                    <a:pt x="1265592" y="19730"/>
                  </a:cubicBezTo>
                  <a:lnTo>
                    <a:pt x="1265592" y="100406"/>
                  </a:lnTo>
                  <a:cubicBezTo>
                    <a:pt x="1265592" y="105639"/>
                    <a:pt x="1263513" y="110657"/>
                    <a:pt x="1259813" y="114357"/>
                  </a:cubicBezTo>
                  <a:cubicBezTo>
                    <a:pt x="1256113" y="118058"/>
                    <a:pt x="1251094" y="120136"/>
                    <a:pt x="1245862" y="120136"/>
                  </a:cubicBezTo>
                  <a:lnTo>
                    <a:pt x="19730" y="120136"/>
                  </a:lnTo>
                  <a:cubicBezTo>
                    <a:pt x="14498" y="120136"/>
                    <a:pt x="9479" y="118058"/>
                    <a:pt x="5779" y="114357"/>
                  </a:cubicBezTo>
                  <a:cubicBezTo>
                    <a:pt x="2079" y="110657"/>
                    <a:pt x="0" y="105639"/>
                    <a:pt x="0" y="100406"/>
                  </a:cubicBezTo>
                  <a:lnTo>
                    <a:pt x="0" y="19730"/>
                  </a:lnTo>
                  <a:cubicBezTo>
                    <a:pt x="0" y="14498"/>
                    <a:pt x="2079" y="9479"/>
                    <a:pt x="5779" y="5779"/>
                  </a:cubicBezTo>
                  <a:cubicBezTo>
                    <a:pt x="9479" y="2079"/>
                    <a:pt x="14498" y="0"/>
                    <a:pt x="1973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1265592" cy="148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698585" y="2441132"/>
            <a:ext cx="694701" cy="335223"/>
            <a:chOff x="0" y="0"/>
            <a:chExt cx="380603" cy="18365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80603" cy="183657"/>
            </a:xfrm>
            <a:custGeom>
              <a:avLst/>
              <a:gdLst/>
              <a:ahLst/>
              <a:cxnLst/>
              <a:rect l="l" t="t" r="r" b="b"/>
              <a:pathLst>
                <a:path w="380603" h="183657">
                  <a:moveTo>
                    <a:pt x="190302" y="0"/>
                  </a:moveTo>
                  <a:cubicBezTo>
                    <a:pt x="85201" y="0"/>
                    <a:pt x="0" y="41113"/>
                    <a:pt x="0" y="91829"/>
                  </a:cubicBezTo>
                  <a:cubicBezTo>
                    <a:pt x="0" y="142544"/>
                    <a:pt x="85201" y="183657"/>
                    <a:pt x="190302" y="183657"/>
                  </a:cubicBezTo>
                  <a:cubicBezTo>
                    <a:pt x="295402" y="183657"/>
                    <a:pt x="380603" y="142544"/>
                    <a:pt x="380603" y="91829"/>
                  </a:cubicBezTo>
                  <a:cubicBezTo>
                    <a:pt x="380603" y="41113"/>
                    <a:pt x="295402" y="0"/>
                    <a:pt x="19030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682" y="-11357"/>
              <a:ext cx="309240" cy="177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94199" y="2484012"/>
            <a:ext cx="3295352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Weltuhr      Wecker      Stoppuhr     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Timer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631174" y="4421593"/>
            <a:ext cx="2668224" cy="511810"/>
            <a:chOff x="0" y="0"/>
            <a:chExt cx="956231" cy="18342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56231" cy="183421"/>
            </a:xfrm>
            <a:custGeom>
              <a:avLst/>
              <a:gdLst/>
              <a:ahLst/>
              <a:cxnLst/>
              <a:rect l="l" t="t" r="r" b="b"/>
              <a:pathLst>
                <a:path w="956231" h="183421">
                  <a:moveTo>
                    <a:pt x="29015" y="0"/>
                  </a:moveTo>
                  <a:lnTo>
                    <a:pt x="927216" y="0"/>
                  </a:lnTo>
                  <a:cubicBezTo>
                    <a:pt x="943241" y="0"/>
                    <a:pt x="956231" y="12991"/>
                    <a:pt x="956231" y="29015"/>
                  </a:cubicBezTo>
                  <a:lnTo>
                    <a:pt x="956231" y="154406"/>
                  </a:lnTo>
                  <a:cubicBezTo>
                    <a:pt x="956231" y="170431"/>
                    <a:pt x="943241" y="183421"/>
                    <a:pt x="927216" y="183421"/>
                  </a:cubicBezTo>
                  <a:lnTo>
                    <a:pt x="29015" y="183421"/>
                  </a:lnTo>
                  <a:cubicBezTo>
                    <a:pt x="12991" y="183421"/>
                    <a:pt x="0" y="170431"/>
                    <a:pt x="0" y="154406"/>
                  </a:cubicBezTo>
                  <a:lnTo>
                    <a:pt x="0" y="29015"/>
                  </a:lnTo>
                  <a:cubicBezTo>
                    <a:pt x="0" y="12991"/>
                    <a:pt x="12991" y="0"/>
                    <a:pt x="2901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956231" cy="211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16125" y="4512080"/>
            <a:ext cx="2648215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Klatsche in die Hände.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89185" y="4455737"/>
            <a:ext cx="1262744" cy="37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"/>
              </a:lnSpc>
              <a:spcBef>
                <a:spcPct val="0"/>
              </a:spcBef>
            </a:pPr>
            <a:r>
              <a:rPr lang="en-US" sz="21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</a:t>
            </a:r>
          </a:p>
        </p:txBody>
      </p:sp>
      <p:sp>
        <p:nvSpPr>
          <p:cNvPr id="39" name="AutoShape 39"/>
          <p:cNvSpPr/>
          <p:nvPr/>
        </p:nvSpPr>
        <p:spPr>
          <a:xfrm>
            <a:off x="4957905" y="4776017"/>
            <a:ext cx="112530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0" name="TextBox 40"/>
          <p:cNvSpPr txBox="1"/>
          <p:nvPr/>
        </p:nvSpPr>
        <p:spPr>
          <a:xfrm>
            <a:off x="4373422" y="3687317"/>
            <a:ext cx="2410556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oft hast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 es geschafft?</a:t>
            </a:r>
          </a:p>
        </p:txBody>
      </p:sp>
      <p:sp>
        <p:nvSpPr>
          <p:cNvPr id="41" name="Freeform 41"/>
          <p:cNvSpPr/>
          <p:nvPr/>
        </p:nvSpPr>
        <p:spPr>
          <a:xfrm>
            <a:off x="3348642" y="4143471"/>
            <a:ext cx="685519" cy="931147"/>
          </a:xfrm>
          <a:custGeom>
            <a:avLst/>
            <a:gdLst/>
            <a:ahLst/>
            <a:cxnLst/>
            <a:rect l="l" t="t" r="r" b="b"/>
            <a:pathLst>
              <a:path w="685519" h="931147">
                <a:moveTo>
                  <a:pt x="0" y="0"/>
                </a:moveTo>
                <a:lnTo>
                  <a:pt x="685519" y="0"/>
                </a:lnTo>
                <a:lnTo>
                  <a:pt x="685519" y="931146"/>
                </a:lnTo>
                <a:lnTo>
                  <a:pt x="0" y="9311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050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TextBox 42"/>
          <p:cNvSpPr txBox="1"/>
          <p:nvPr/>
        </p:nvSpPr>
        <p:spPr>
          <a:xfrm>
            <a:off x="997828" y="1682310"/>
            <a:ext cx="3375594" cy="15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Sucht die App </a:t>
            </a: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Uhr.</a:t>
            </a:r>
          </a:p>
          <a:p>
            <a:pPr algn="l">
              <a:lnSpc>
                <a:spcPts val="699"/>
              </a:lnSpc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Öffnet sie. 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Tippt auf </a:t>
            </a: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Timer</a:t>
            </a: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792264" y="997084"/>
            <a:ext cx="5336449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 Klassenzimmer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074444" y="4060069"/>
            <a:ext cx="1298978" cy="166803"/>
            <a:chOff x="0" y="0"/>
            <a:chExt cx="465524" cy="5977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65524" cy="59778"/>
            </a:xfrm>
            <a:custGeom>
              <a:avLst/>
              <a:gdLst/>
              <a:ahLst/>
              <a:cxnLst/>
              <a:rect l="l" t="t" r="r" b="b"/>
              <a:pathLst>
                <a:path w="465524" h="59778">
                  <a:moveTo>
                    <a:pt x="29889" y="0"/>
                  </a:moveTo>
                  <a:lnTo>
                    <a:pt x="435635" y="0"/>
                  </a:lnTo>
                  <a:cubicBezTo>
                    <a:pt x="452142" y="0"/>
                    <a:pt x="465524" y="13382"/>
                    <a:pt x="465524" y="29889"/>
                  </a:cubicBezTo>
                  <a:lnTo>
                    <a:pt x="465524" y="29889"/>
                  </a:lnTo>
                  <a:cubicBezTo>
                    <a:pt x="465524" y="37816"/>
                    <a:pt x="462375" y="45419"/>
                    <a:pt x="456770" y="51024"/>
                  </a:cubicBezTo>
                  <a:cubicBezTo>
                    <a:pt x="451165" y="56629"/>
                    <a:pt x="443562" y="59778"/>
                    <a:pt x="435635" y="59778"/>
                  </a:cubicBezTo>
                  <a:lnTo>
                    <a:pt x="29889" y="59778"/>
                  </a:lnTo>
                  <a:cubicBezTo>
                    <a:pt x="13382" y="59778"/>
                    <a:pt x="0" y="46397"/>
                    <a:pt x="0" y="29889"/>
                  </a:cubicBezTo>
                  <a:lnTo>
                    <a:pt x="0" y="29889"/>
                  </a:lnTo>
                  <a:cubicBezTo>
                    <a:pt x="0" y="13382"/>
                    <a:pt x="13382" y="0"/>
                    <a:pt x="29889" y="0"/>
                  </a:cubicBezTo>
                  <a:close/>
                </a:path>
              </a:pathLst>
            </a:custGeom>
            <a:solidFill>
              <a:srgbClr val="FCFCF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465524" cy="88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5356844" y="654341"/>
            <a:ext cx="1514200" cy="1008836"/>
          </a:xfrm>
          <a:custGeom>
            <a:avLst/>
            <a:gdLst/>
            <a:ahLst/>
            <a:cxnLst/>
            <a:rect l="l" t="t" r="r" b="b"/>
            <a:pathLst>
              <a:path w="1514200" h="1008836">
                <a:moveTo>
                  <a:pt x="0" y="0"/>
                </a:moveTo>
                <a:lnTo>
                  <a:pt x="1514200" y="0"/>
                </a:lnTo>
                <a:lnTo>
                  <a:pt x="1514200" y="1008836"/>
                </a:lnTo>
                <a:lnTo>
                  <a:pt x="0" y="10088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8" name="Freeform 48"/>
          <p:cNvSpPr/>
          <p:nvPr/>
        </p:nvSpPr>
        <p:spPr>
          <a:xfrm>
            <a:off x="5683332" y="1255869"/>
            <a:ext cx="490970" cy="327109"/>
          </a:xfrm>
          <a:custGeom>
            <a:avLst/>
            <a:gdLst/>
            <a:ahLst/>
            <a:cxnLst/>
            <a:rect l="l" t="t" r="r" b="b"/>
            <a:pathLst>
              <a:path w="490970" h="327109">
                <a:moveTo>
                  <a:pt x="0" y="0"/>
                </a:moveTo>
                <a:lnTo>
                  <a:pt x="490969" y="0"/>
                </a:lnTo>
                <a:lnTo>
                  <a:pt x="490969" y="327109"/>
                </a:lnTo>
                <a:lnTo>
                  <a:pt x="0" y="3271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9" name="Group 49"/>
          <p:cNvGrpSpPr/>
          <p:nvPr/>
        </p:nvGrpSpPr>
        <p:grpSpPr>
          <a:xfrm>
            <a:off x="391930" y="5450775"/>
            <a:ext cx="6812592" cy="4850632"/>
            <a:chOff x="0" y="0"/>
            <a:chExt cx="9083456" cy="646751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9083456" cy="6426316"/>
              <a:chOff x="0" y="0"/>
              <a:chExt cx="2441479" cy="1727285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441479" cy="172728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728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4557"/>
                    </a:lnTo>
                    <a:cubicBezTo>
                      <a:pt x="2441479" y="1717109"/>
                      <a:pt x="2431304" y="1727285"/>
                      <a:pt x="2418751" y="1727285"/>
                    </a:cubicBezTo>
                    <a:lnTo>
                      <a:pt x="22728" y="1727285"/>
                    </a:lnTo>
                    <a:cubicBezTo>
                      <a:pt x="10176" y="1727285"/>
                      <a:pt x="0" y="1717109"/>
                      <a:pt x="0" y="1704557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28575"/>
                <a:ext cx="2441479" cy="17558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3" name="Freeform 53"/>
            <p:cNvSpPr/>
            <p:nvPr/>
          </p:nvSpPr>
          <p:spPr>
            <a:xfrm>
              <a:off x="3572827" y="1008490"/>
              <a:ext cx="1557043" cy="1037380"/>
            </a:xfrm>
            <a:custGeom>
              <a:avLst/>
              <a:gdLst/>
              <a:ahLst/>
              <a:cxnLst/>
              <a:rect l="l" t="t" r="r" b="b"/>
              <a:pathLst>
                <a:path w="1557043" h="1037380">
                  <a:moveTo>
                    <a:pt x="0" y="0"/>
                  </a:moveTo>
                  <a:lnTo>
                    <a:pt x="1557043" y="0"/>
                  </a:lnTo>
                  <a:lnTo>
                    <a:pt x="1557043" y="1037380"/>
                  </a:lnTo>
                  <a:lnTo>
                    <a:pt x="0" y="1037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272848" y="1186784"/>
              <a:ext cx="3386817" cy="702982"/>
              <a:chOff x="0" y="0"/>
              <a:chExt cx="910319" cy="18895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910319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910319" h="188950">
                    <a:moveTo>
                      <a:pt x="30479" y="0"/>
                    </a:moveTo>
                    <a:lnTo>
                      <a:pt x="879840" y="0"/>
                    </a:lnTo>
                    <a:cubicBezTo>
                      <a:pt x="887924" y="0"/>
                      <a:pt x="895676" y="3211"/>
                      <a:pt x="901392" y="8927"/>
                    </a:cubicBezTo>
                    <a:cubicBezTo>
                      <a:pt x="907108" y="14643"/>
                      <a:pt x="910319" y="22395"/>
                      <a:pt x="910319" y="30479"/>
                    </a:cubicBezTo>
                    <a:lnTo>
                      <a:pt x="910319" y="158471"/>
                    </a:lnTo>
                    <a:cubicBezTo>
                      <a:pt x="910319" y="166554"/>
                      <a:pt x="907108" y="174307"/>
                      <a:pt x="901392" y="180023"/>
                    </a:cubicBezTo>
                    <a:cubicBezTo>
                      <a:pt x="895676" y="185738"/>
                      <a:pt x="887924" y="188950"/>
                      <a:pt x="879840" y="188950"/>
                    </a:cubicBezTo>
                    <a:lnTo>
                      <a:pt x="30479" y="188950"/>
                    </a:lnTo>
                    <a:cubicBezTo>
                      <a:pt x="22395" y="188950"/>
                      <a:pt x="14643" y="185738"/>
                      <a:pt x="8927" y="180023"/>
                    </a:cubicBezTo>
                    <a:cubicBezTo>
                      <a:pt x="3211" y="174307"/>
                      <a:pt x="0" y="166554"/>
                      <a:pt x="0" y="158471"/>
                    </a:cubicBezTo>
                    <a:lnTo>
                      <a:pt x="0" y="30479"/>
                    </a:lnTo>
                    <a:cubicBezTo>
                      <a:pt x="0" y="22395"/>
                      <a:pt x="3211" y="14643"/>
                      <a:pt x="8927" y="8927"/>
                    </a:cubicBezTo>
                    <a:cubicBezTo>
                      <a:pt x="14643" y="3211"/>
                      <a:pt x="22395" y="0"/>
                      <a:pt x="30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910319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389547" y="1315831"/>
              <a:ext cx="3153419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Mache Kniebeugen.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1879419" y="3305177"/>
              <a:ext cx="3386817" cy="702982"/>
              <a:chOff x="0" y="0"/>
              <a:chExt cx="910319" cy="18895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910319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910319" h="188950">
                    <a:moveTo>
                      <a:pt x="30479" y="0"/>
                    </a:moveTo>
                    <a:lnTo>
                      <a:pt x="879840" y="0"/>
                    </a:lnTo>
                    <a:cubicBezTo>
                      <a:pt x="887924" y="0"/>
                      <a:pt x="895676" y="3211"/>
                      <a:pt x="901392" y="8927"/>
                    </a:cubicBezTo>
                    <a:cubicBezTo>
                      <a:pt x="907108" y="14643"/>
                      <a:pt x="910319" y="22395"/>
                      <a:pt x="910319" y="30479"/>
                    </a:cubicBezTo>
                    <a:lnTo>
                      <a:pt x="910319" y="158471"/>
                    </a:lnTo>
                    <a:cubicBezTo>
                      <a:pt x="910319" y="166554"/>
                      <a:pt x="907108" y="174307"/>
                      <a:pt x="901392" y="180023"/>
                    </a:cubicBezTo>
                    <a:cubicBezTo>
                      <a:pt x="895676" y="185738"/>
                      <a:pt x="887924" y="188950"/>
                      <a:pt x="879840" y="188950"/>
                    </a:cubicBezTo>
                    <a:lnTo>
                      <a:pt x="30479" y="188950"/>
                    </a:lnTo>
                    <a:cubicBezTo>
                      <a:pt x="22395" y="188950"/>
                      <a:pt x="14643" y="185738"/>
                      <a:pt x="8927" y="180023"/>
                    </a:cubicBezTo>
                    <a:cubicBezTo>
                      <a:pt x="3211" y="174307"/>
                      <a:pt x="0" y="166554"/>
                      <a:pt x="0" y="158471"/>
                    </a:cubicBezTo>
                    <a:lnTo>
                      <a:pt x="0" y="30479"/>
                    </a:lnTo>
                    <a:cubicBezTo>
                      <a:pt x="0" y="22395"/>
                      <a:pt x="3211" y="14643"/>
                      <a:pt x="8927" y="8927"/>
                    </a:cubicBezTo>
                    <a:cubicBezTo>
                      <a:pt x="14643" y="3211"/>
                      <a:pt x="22395" y="0"/>
                      <a:pt x="30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910319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1996118" y="3434224"/>
              <a:ext cx="3153419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Kreise beide Arme.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5950646" y="2129793"/>
              <a:ext cx="1683659" cy="476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2"/>
                </a:lnSpc>
                <a:spcBef>
                  <a:spcPct val="0"/>
                </a:spcBef>
              </a:pPr>
              <a:r>
                <a:rPr lang="en-US" sz="213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1053126" y="2255185"/>
              <a:ext cx="3368587" cy="702982"/>
              <a:chOff x="0" y="0"/>
              <a:chExt cx="905419" cy="18895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905419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905419" h="188950">
                    <a:moveTo>
                      <a:pt x="30644" y="0"/>
                    </a:moveTo>
                    <a:lnTo>
                      <a:pt x="874776" y="0"/>
                    </a:lnTo>
                    <a:cubicBezTo>
                      <a:pt x="891700" y="0"/>
                      <a:pt x="905419" y="13720"/>
                      <a:pt x="905419" y="30644"/>
                    </a:cubicBezTo>
                    <a:lnTo>
                      <a:pt x="905419" y="158306"/>
                    </a:lnTo>
                    <a:cubicBezTo>
                      <a:pt x="905419" y="175230"/>
                      <a:pt x="891700" y="188950"/>
                      <a:pt x="874776" y="188950"/>
                    </a:cubicBezTo>
                    <a:lnTo>
                      <a:pt x="30644" y="188950"/>
                    </a:lnTo>
                    <a:cubicBezTo>
                      <a:pt x="13720" y="188950"/>
                      <a:pt x="0" y="175230"/>
                      <a:pt x="0" y="158306"/>
                    </a:cubicBezTo>
                    <a:lnTo>
                      <a:pt x="0" y="30644"/>
                    </a:lnTo>
                    <a:cubicBezTo>
                      <a:pt x="0" y="13720"/>
                      <a:pt x="13720" y="0"/>
                      <a:pt x="30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905419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1169197" y="2384232"/>
              <a:ext cx="3136445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Hüpfe auf einem Bein.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481525" y="146737"/>
              <a:ext cx="3609181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Stelle den Timer auf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 Min. 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Drücke auf Start.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6469251" y="164646"/>
              <a:ext cx="2330109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viel hast </a:t>
              </a:r>
            </a:p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geschafft?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5950646" y="1270708"/>
              <a:ext cx="1683659" cy="476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2"/>
                </a:lnSpc>
                <a:spcBef>
                  <a:spcPct val="0"/>
                </a:spcBef>
              </a:pPr>
              <a:r>
                <a:rPr lang="en-US" sz="213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</a:p>
          </p:txBody>
        </p:sp>
        <p:sp>
          <p:nvSpPr>
            <p:cNvPr id="70" name="AutoShape 70"/>
            <p:cNvSpPr/>
            <p:nvPr/>
          </p:nvSpPr>
          <p:spPr>
            <a:xfrm>
              <a:off x="6884102" y="1741122"/>
              <a:ext cx="1500406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5950646" y="2988879"/>
              <a:ext cx="1683659" cy="476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2"/>
                </a:lnSpc>
                <a:spcBef>
                  <a:spcPct val="0"/>
                </a:spcBef>
              </a:pPr>
              <a:r>
                <a:rPr lang="en-US" sz="213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72848" y="4500817"/>
              <a:ext cx="4580533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Stelle den Timer auf </a:t>
              </a:r>
              <a:r>
                <a:rPr lang="en-US" sz="15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 Min 30 Sek.</a:t>
              </a: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Drücke auf Start.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5950646" y="5651153"/>
              <a:ext cx="1683659" cy="476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2"/>
                </a:lnSpc>
                <a:spcBef>
                  <a:spcPct val="0"/>
                </a:spcBef>
              </a:pPr>
              <a:r>
                <a:rPr lang="en-US" sz="213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</a:p>
          </p:txBody>
        </p:sp>
        <p:sp>
          <p:nvSpPr>
            <p:cNvPr id="74" name="Freeform 74"/>
            <p:cNvSpPr/>
            <p:nvPr/>
          </p:nvSpPr>
          <p:spPr>
            <a:xfrm>
              <a:off x="4421713" y="2063186"/>
              <a:ext cx="794603" cy="1192650"/>
            </a:xfrm>
            <a:custGeom>
              <a:avLst/>
              <a:gdLst/>
              <a:ahLst/>
              <a:cxnLst/>
              <a:rect l="l" t="t" r="r" b="b"/>
              <a:pathLst>
                <a:path w="794603" h="1192650">
                  <a:moveTo>
                    <a:pt x="0" y="0"/>
                  </a:moveTo>
                  <a:lnTo>
                    <a:pt x="794603" y="0"/>
                  </a:lnTo>
                  <a:lnTo>
                    <a:pt x="794603" y="1192650"/>
                  </a:lnTo>
                  <a:lnTo>
                    <a:pt x="0" y="1192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272848" y="5567230"/>
              <a:ext cx="3386817" cy="702982"/>
              <a:chOff x="0" y="0"/>
              <a:chExt cx="910319" cy="18895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910319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910319" h="188950">
                    <a:moveTo>
                      <a:pt x="30479" y="0"/>
                    </a:moveTo>
                    <a:lnTo>
                      <a:pt x="879840" y="0"/>
                    </a:lnTo>
                    <a:cubicBezTo>
                      <a:pt x="887924" y="0"/>
                      <a:pt x="895676" y="3211"/>
                      <a:pt x="901392" y="8927"/>
                    </a:cubicBezTo>
                    <a:cubicBezTo>
                      <a:pt x="907108" y="14643"/>
                      <a:pt x="910319" y="22395"/>
                      <a:pt x="910319" y="30479"/>
                    </a:cubicBezTo>
                    <a:lnTo>
                      <a:pt x="910319" y="158471"/>
                    </a:lnTo>
                    <a:cubicBezTo>
                      <a:pt x="910319" y="166554"/>
                      <a:pt x="907108" y="174307"/>
                      <a:pt x="901392" y="180023"/>
                    </a:cubicBezTo>
                    <a:cubicBezTo>
                      <a:pt x="895676" y="185738"/>
                      <a:pt x="887924" y="188950"/>
                      <a:pt x="879840" y="188950"/>
                    </a:cubicBezTo>
                    <a:lnTo>
                      <a:pt x="30479" y="188950"/>
                    </a:lnTo>
                    <a:cubicBezTo>
                      <a:pt x="22395" y="188950"/>
                      <a:pt x="14643" y="185738"/>
                      <a:pt x="8927" y="180023"/>
                    </a:cubicBezTo>
                    <a:cubicBezTo>
                      <a:pt x="3211" y="174307"/>
                      <a:pt x="0" y="166554"/>
                      <a:pt x="0" y="158471"/>
                    </a:cubicBezTo>
                    <a:lnTo>
                      <a:pt x="0" y="30479"/>
                    </a:lnTo>
                    <a:cubicBezTo>
                      <a:pt x="0" y="22395"/>
                      <a:pt x="3211" y="14643"/>
                      <a:pt x="8927" y="8927"/>
                    </a:cubicBezTo>
                    <a:cubicBezTo>
                      <a:pt x="14643" y="3211"/>
                      <a:pt x="22395" y="0"/>
                      <a:pt x="30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28575"/>
                <a:ext cx="910319" cy="217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389547" y="5696277"/>
              <a:ext cx="3153419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Mache Sternsprünge.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" name="AutoShape 79"/>
            <p:cNvSpPr/>
            <p:nvPr/>
          </p:nvSpPr>
          <p:spPr>
            <a:xfrm>
              <a:off x="6884102" y="2802154"/>
              <a:ext cx="1500406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AutoShape 80"/>
            <p:cNvSpPr/>
            <p:nvPr/>
          </p:nvSpPr>
          <p:spPr>
            <a:xfrm>
              <a:off x="6884102" y="3859515"/>
              <a:ext cx="1500406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AutoShape 81"/>
            <p:cNvSpPr/>
            <p:nvPr/>
          </p:nvSpPr>
          <p:spPr>
            <a:xfrm>
              <a:off x="6884102" y="6121568"/>
              <a:ext cx="1500406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3813883" y="5164551"/>
              <a:ext cx="868097" cy="1302959"/>
            </a:xfrm>
            <a:custGeom>
              <a:avLst/>
              <a:gdLst/>
              <a:ahLst/>
              <a:cxnLst/>
              <a:rect l="l" t="t" r="r" b="b"/>
              <a:pathLst>
                <a:path w="868097" h="1302959">
                  <a:moveTo>
                    <a:pt x="0" y="0"/>
                  </a:moveTo>
                  <a:lnTo>
                    <a:pt x="868097" y="0"/>
                  </a:lnTo>
                  <a:lnTo>
                    <a:pt x="868097" y="1302959"/>
                  </a:lnTo>
                  <a:lnTo>
                    <a:pt x="0" y="1302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4606906" y="5230855"/>
              <a:ext cx="779746" cy="1170351"/>
            </a:xfrm>
            <a:custGeom>
              <a:avLst/>
              <a:gdLst/>
              <a:ahLst/>
              <a:cxnLst/>
              <a:rect l="l" t="t" r="r" b="b"/>
              <a:pathLst>
                <a:path w="779746" h="1170351">
                  <a:moveTo>
                    <a:pt x="0" y="0"/>
                  </a:moveTo>
                  <a:lnTo>
                    <a:pt x="779746" y="0"/>
                  </a:lnTo>
                  <a:lnTo>
                    <a:pt x="779746" y="1170351"/>
                  </a:lnTo>
                  <a:lnTo>
                    <a:pt x="0" y="1170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5303179" y="5164551"/>
              <a:ext cx="868097" cy="1302959"/>
            </a:xfrm>
            <a:custGeom>
              <a:avLst/>
              <a:gdLst/>
              <a:ahLst/>
              <a:cxnLst/>
              <a:rect l="l" t="t" r="r" b="b"/>
              <a:pathLst>
                <a:path w="868097" h="1302959">
                  <a:moveTo>
                    <a:pt x="0" y="0"/>
                  </a:moveTo>
                  <a:lnTo>
                    <a:pt x="868097" y="0"/>
                  </a:lnTo>
                  <a:lnTo>
                    <a:pt x="868097" y="1302959"/>
                  </a:lnTo>
                  <a:lnTo>
                    <a:pt x="0" y="1302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" name="Group 85"/>
            <p:cNvGrpSpPr/>
            <p:nvPr/>
          </p:nvGrpSpPr>
          <p:grpSpPr>
            <a:xfrm>
              <a:off x="3700045" y="5053349"/>
              <a:ext cx="2545652" cy="222404"/>
              <a:chOff x="0" y="0"/>
              <a:chExt cx="684228" cy="59778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684228" cy="59778"/>
              </a:xfrm>
              <a:custGeom>
                <a:avLst/>
                <a:gdLst/>
                <a:ahLst/>
                <a:cxnLst/>
                <a:rect l="l" t="t" r="r" b="b"/>
                <a:pathLst>
                  <a:path w="684228" h="59778">
                    <a:moveTo>
                      <a:pt x="29889" y="0"/>
                    </a:moveTo>
                    <a:lnTo>
                      <a:pt x="654339" y="0"/>
                    </a:lnTo>
                    <a:cubicBezTo>
                      <a:pt x="662266" y="0"/>
                      <a:pt x="669868" y="3149"/>
                      <a:pt x="675474" y="8754"/>
                    </a:cubicBezTo>
                    <a:cubicBezTo>
                      <a:pt x="681079" y="14360"/>
                      <a:pt x="684228" y="21962"/>
                      <a:pt x="684228" y="29889"/>
                    </a:cubicBezTo>
                    <a:lnTo>
                      <a:pt x="684228" y="29889"/>
                    </a:lnTo>
                    <a:cubicBezTo>
                      <a:pt x="684228" y="46397"/>
                      <a:pt x="670846" y="59778"/>
                      <a:pt x="654339" y="59778"/>
                    </a:cubicBezTo>
                    <a:lnTo>
                      <a:pt x="29889" y="59778"/>
                    </a:lnTo>
                    <a:cubicBezTo>
                      <a:pt x="13382" y="59778"/>
                      <a:pt x="0" y="46397"/>
                      <a:pt x="0" y="29889"/>
                    </a:cubicBezTo>
                    <a:lnTo>
                      <a:pt x="0" y="29889"/>
                    </a:lnTo>
                    <a:cubicBezTo>
                      <a:pt x="0" y="13382"/>
                      <a:pt x="13382" y="0"/>
                      <a:pt x="29889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-28575"/>
                <a:ext cx="684228" cy="883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4090707" y="1951984"/>
              <a:ext cx="1731970" cy="222404"/>
              <a:chOff x="0" y="0"/>
              <a:chExt cx="465524" cy="59778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465524" cy="59778"/>
              </a:xfrm>
              <a:custGeom>
                <a:avLst/>
                <a:gdLst/>
                <a:ahLst/>
                <a:cxnLst/>
                <a:rect l="l" t="t" r="r" b="b"/>
                <a:pathLst>
                  <a:path w="465524" h="59778">
                    <a:moveTo>
                      <a:pt x="29889" y="0"/>
                    </a:moveTo>
                    <a:lnTo>
                      <a:pt x="435635" y="0"/>
                    </a:lnTo>
                    <a:cubicBezTo>
                      <a:pt x="452142" y="0"/>
                      <a:pt x="465524" y="13382"/>
                      <a:pt x="465524" y="29889"/>
                    </a:cubicBezTo>
                    <a:lnTo>
                      <a:pt x="465524" y="29889"/>
                    </a:lnTo>
                    <a:cubicBezTo>
                      <a:pt x="465524" y="37816"/>
                      <a:pt x="462375" y="45419"/>
                      <a:pt x="456770" y="51024"/>
                    </a:cubicBezTo>
                    <a:cubicBezTo>
                      <a:pt x="451165" y="56629"/>
                      <a:pt x="443562" y="59778"/>
                      <a:pt x="435635" y="59778"/>
                    </a:cubicBezTo>
                    <a:lnTo>
                      <a:pt x="29889" y="59778"/>
                    </a:lnTo>
                    <a:cubicBezTo>
                      <a:pt x="13382" y="59778"/>
                      <a:pt x="0" y="46397"/>
                      <a:pt x="0" y="29889"/>
                    </a:cubicBezTo>
                    <a:lnTo>
                      <a:pt x="0" y="29889"/>
                    </a:lnTo>
                    <a:cubicBezTo>
                      <a:pt x="0" y="13382"/>
                      <a:pt x="13382" y="0"/>
                      <a:pt x="29889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-28575"/>
                <a:ext cx="465524" cy="883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</p:grpSp>
      <p:grpSp>
        <p:nvGrpSpPr>
          <p:cNvPr id="91" name="Group 91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Macintosh PowerPoint</Application>
  <PresentationFormat>Benutzerdefiniert</PresentationFormat>
  <Paragraphs>294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Lexend Deca</vt:lpstr>
      <vt:lpstr>Poppins Bold</vt:lpstr>
      <vt:lpstr>Calibri</vt:lpstr>
      <vt:lpstr>Poppins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Differenzierung</dc:title>
  <cp:lastModifiedBy>Marion Weigelt</cp:lastModifiedBy>
  <cp:revision>1</cp:revision>
  <dcterms:created xsi:type="dcterms:W3CDTF">2006-08-16T00:00:00Z</dcterms:created>
  <dcterms:modified xsi:type="dcterms:W3CDTF">2026-03-15T21:30:36Z</dcterms:modified>
  <dc:identifier>DAHALXjI60E</dc:identifier>
</cp:coreProperties>
</file>