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Poppins" charset="1" panose="00000500000000000000"/>
      <p:regular r:id="rId7"/>
    </p:embeddedFont>
    <p:embeddedFont>
      <p:font typeface="Poppins Bold" charset="1" panose="00000800000000000000"/>
      <p:regular r:id="rId8"/>
    </p:embeddedFont>
    <p:embeddedFont>
      <p:font typeface="Lexend Deca" charset="1" panose="000000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jpeg" Type="http://schemas.openxmlformats.org/officeDocument/2006/relationships/image"/><Relationship Id="rId6" Target="../media/image5.jpeg" Type="http://schemas.openxmlformats.org/officeDocument/2006/relationships/image"/><Relationship Id="rId7" Target="../media/image6.jpeg" Type="http://schemas.openxmlformats.org/officeDocument/2006/relationships/image"/><Relationship Id="rId8" Target="../media/image7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98025" y="326240"/>
            <a:ext cx="6908729" cy="9807408"/>
            <a:chOff x="0" y="0"/>
            <a:chExt cx="2475933" cy="351475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75933" cy="3514754"/>
            </a:xfrm>
            <a:custGeom>
              <a:avLst/>
              <a:gdLst/>
              <a:ahLst/>
              <a:cxnLst/>
              <a:rect r="r" b="b" t="t" l="l"/>
              <a:pathLst>
                <a:path h="3514754" w="2475933">
                  <a:moveTo>
                    <a:pt x="22412" y="0"/>
                  </a:moveTo>
                  <a:lnTo>
                    <a:pt x="2453521" y="0"/>
                  </a:lnTo>
                  <a:cubicBezTo>
                    <a:pt x="2459465" y="0"/>
                    <a:pt x="2465165" y="2361"/>
                    <a:pt x="2469368" y="6564"/>
                  </a:cubicBezTo>
                  <a:cubicBezTo>
                    <a:pt x="2473571" y="10767"/>
                    <a:pt x="2475933" y="16468"/>
                    <a:pt x="2475933" y="22412"/>
                  </a:cubicBezTo>
                  <a:lnTo>
                    <a:pt x="2475933" y="3492342"/>
                  </a:lnTo>
                  <a:cubicBezTo>
                    <a:pt x="2475933" y="3498286"/>
                    <a:pt x="2473571" y="3503986"/>
                    <a:pt x="2469368" y="3508189"/>
                  </a:cubicBezTo>
                  <a:cubicBezTo>
                    <a:pt x="2465165" y="3512393"/>
                    <a:pt x="2459465" y="3514754"/>
                    <a:pt x="2453521" y="3514754"/>
                  </a:cubicBezTo>
                  <a:lnTo>
                    <a:pt x="22412" y="3514754"/>
                  </a:lnTo>
                  <a:cubicBezTo>
                    <a:pt x="16468" y="3514754"/>
                    <a:pt x="10767" y="3512393"/>
                    <a:pt x="6564" y="3508189"/>
                  </a:cubicBezTo>
                  <a:cubicBezTo>
                    <a:pt x="2361" y="3503986"/>
                    <a:pt x="0" y="3498286"/>
                    <a:pt x="0" y="3492342"/>
                  </a:cubicBezTo>
                  <a:lnTo>
                    <a:pt x="0" y="22412"/>
                  </a:lnTo>
                  <a:cubicBezTo>
                    <a:pt x="0" y="16468"/>
                    <a:pt x="2361" y="10767"/>
                    <a:pt x="6564" y="6564"/>
                  </a:cubicBezTo>
                  <a:cubicBezTo>
                    <a:pt x="10767" y="2361"/>
                    <a:pt x="16468" y="0"/>
                    <a:pt x="22412" y="0"/>
                  </a:cubicBez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2475933" cy="354332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7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832090" y="4018053"/>
            <a:ext cx="2130207" cy="335846"/>
            <a:chOff x="0" y="0"/>
            <a:chExt cx="763418" cy="12036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763418" cy="120360"/>
            </a:xfrm>
            <a:custGeom>
              <a:avLst/>
              <a:gdLst/>
              <a:ahLst/>
              <a:cxnLst/>
              <a:rect r="r" b="b" t="t" l="l"/>
              <a:pathLst>
                <a:path h="120360" w="763418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79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818577" y="2560405"/>
            <a:ext cx="2130207" cy="335846"/>
            <a:chOff x="0" y="0"/>
            <a:chExt cx="763418" cy="12036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763418" cy="120360"/>
            </a:xfrm>
            <a:custGeom>
              <a:avLst/>
              <a:gdLst/>
              <a:ahLst/>
              <a:cxnLst/>
              <a:rect r="r" b="b" t="t" l="l"/>
              <a:pathLst>
                <a:path h="120360" w="763418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7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818577" y="2110149"/>
            <a:ext cx="2130207" cy="335846"/>
            <a:chOff x="0" y="0"/>
            <a:chExt cx="763418" cy="12036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763418" cy="120360"/>
            </a:xfrm>
            <a:custGeom>
              <a:avLst/>
              <a:gdLst/>
              <a:ahLst/>
              <a:cxnLst/>
              <a:rect r="r" b="b" t="t" l="l"/>
              <a:pathLst>
                <a:path h="120360" w="763418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7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905366" y="3525779"/>
            <a:ext cx="2130207" cy="335846"/>
            <a:chOff x="0" y="0"/>
            <a:chExt cx="763418" cy="12036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763418" cy="120360"/>
            </a:xfrm>
            <a:custGeom>
              <a:avLst/>
              <a:gdLst/>
              <a:ahLst/>
              <a:cxnLst/>
              <a:rect r="r" b="b" t="t" l="l"/>
              <a:pathLst>
                <a:path h="120360" w="763418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7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905366" y="3074274"/>
            <a:ext cx="2130207" cy="335846"/>
            <a:chOff x="0" y="0"/>
            <a:chExt cx="763418" cy="12036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763418" cy="120360"/>
            </a:xfrm>
            <a:custGeom>
              <a:avLst/>
              <a:gdLst/>
              <a:ahLst/>
              <a:cxnLst/>
              <a:rect r="r" b="b" t="t" l="l"/>
              <a:pathLst>
                <a:path h="120360" w="763418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79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905366" y="5016084"/>
            <a:ext cx="2130207" cy="335846"/>
            <a:chOff x="0" y="0"/>
            <a:chExt cx="763418" cy="12036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763418" cy="120360"/>
            </a:xfrm>
            <a:custGeom>
              <a:avLst/>
              <a:gdLst/>
              <a:ahLst/>
              <a:cxnLst/>
              <a:rect r="r" b="b" t="t" l="l"/>
              <a:pathLst>
                <a:path h="120360" w="763418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79"/>
                </a:lnSpc>
              </a:pPr>
            </a:p>
          </p:txBody>
        </p:sp>
      </p:grpSp>
      <p:sp>
        <p:nvSpPr>
          <p:cNvPr name="Freeform 23" id="23"/>
          <p:cNvSpPr/>
          <p:nvPr/>
        </p:nvSpPr>
        <p:spPr>
          <a:xfrm flipH="false" flipV="false" rot="0">
            <a:off x="303999" y="10278891"/>
            <a:ext cx="372147" cy="372147"/>
          </a:xfrm>
          <a:custGeom>
            <a:avLst/>
            <a:gdLst/>
            <a:ahLst/>
            <a:cxnLst/>
            <a:rect r="r" b="b" t="t" l="l"/>
            <a:pathLst>
              <a:path h="372147" w="372147">
                <a:moveTo>
                  <a:pt x="0" y="0"/>
                </a:moveTo>
                <a:lnTo>
                  <a:pt x="372147" y="0"/>
                </a:lnTo>
                <a:lnTo>
                  <a:pt x="372147" y="372147"/>
                </a:lnTo>
                <a:lnTo>
                  <a:pt x="0" y="3721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grpSp>
        <p:nvGrpSpPr>
          <p:cNvPr name="Group 24" id="24"/>
          <p:cNvGrpSpPr/>
          <p:nvPr/>
        </p:nvGrpSpPr>
        <p:grpSpPr>
          <a:xfrm rot="0">
            <a:off x="409161" y="326240"/>
            <a:ext cx="6886139" cy="1729478"/>
            <a:chOff x="0" y="0"/>
            <a:chExt cx="2476820" cy="622062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2476820" cy="622062"/>
            </a:xfrm>
            <a:custGeom>
              <a:avLst/>
              <a:gdLst/>
              <a:ahLst/>
              <a:cxnLst/>
              <a:rect r="r" b="b" t="t" l="l"/>
              <a:pathLst>
                <a:path h="622062" w="2476820">
                  <a:moveTo>
                    <a:pt x="22486" y="0"/>
                  </a:moveTo>
                  <a:lnTo>
                    <a:pt x="2454334" y="0"/>
                  </a:lnTo>
                  <a:cubicBezTo>
                    <a:pt x="2466753" y="0"/>
                    <a:pt x="2476820" y="10067"/>
                    <a:pt x="2476820" y="22486"/>
                  </a:cubicBezTo>
                  <a:lnTo>
                    <a:pt x="2476820" y="599576"/>
                  </a:lnTo>
                  <a:cubicBezTo>
                    <a:pt x="2476820" y="611995"/>
                    <a:pt x="2466753" y="622062"/>
                    <a:pt x="2454334" y="622062"/>
                  </a:cubicBezTo>
                  <a:lnTo>
                    <a:pt x="22486" y="622062"/>
                  </a:lnTo>
                  <a:cubicBezTo>
                    <a:pt x="10067" y="622062"/>
                    <a:pt x="0" y="611995"/>
                    <a:pt x="0" y="599576"/>
                  </a:cubicBezTo>
                  <a:lnTo>
                    <a:pt x="0" y="22486"/>
                  </a:lnTo>
                  <a:cubicBezTo>
                    <a:pt x="0" y="10067"/>
                    <a:pt x="10067" y="0"/>
                    <a:pt x="22486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-28575"/>
              <a:ext cx="2476820" cy="650637"/>
            </a:xfrm>
            <a:prstGeom prst="rect">
              <a:avLst/>
            </a:prstGeom>
          </p:spPr>
          <p:txBody>
            <a:bodyPr anchor="ctr" rtlCol="false" tIns="50616" lIns="50616" bIns="50616" rIns="50616"/>
            <a:lstStyle/>
            <a:p>
              <a:pPr algn="ctr">
                <a:lnSpc>
                  <a:spcPts val="1680"/>
                </a:lnSpc>
              </a:pP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405032" y="326240"/>
            <a:ext cx="6872125" cy="1729478"/>
            <a:chOff x="0" y="0"/>
            <a:chExt cx="2471779" cy="622062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2471779" cy="622062"/>
            </a:xfrm>
            <a:custGeom>
              <a:avLst/>
              <a:gdLst/>
              <a:ahLst/>
              <a:cxnLst/>
              <a:rect r="r" b="b" t="t" l="l"/>
              <a:pathLst>
                <a:path h="622062" w="2471779">
                  <a:moveTo>
                    <a:pt x="22531" y="0"/>
                  </a:moveTo>
                  <a:lnTo>
                    <a:pt x="2449248" y="0"/>
                  </a:lnTo>
                  <a:cubicBezTo>
                    <a:pt x="2455224" y="0"/>
                    <a:pt x="2460955" y="2374"/>
                    <a:pt x="2465180" y="6599"/>
                  </a:cubicBezTo>
                  <a:cubicBezTo>
                    <a:pt x="2469405" y="10825"/>
                    <a:pt x="2471779" y="16556"/>
                    <a:pt x="2471779" y="22531"/>
                  </a:cubicBezTo>
                  <a:lnTo>
                    <a:pt x="2471779" y="599531"/>
                  </a:lnTo>
                  <a:cubicBezTo>
                    <a:pt x="2471779" y="611974"/>
                    <a:pt x="2461692" y="622062"/>
                    <a:pt x="2449248" y="622062"/>
                  </a:cubicBezTo>
                  <a:lnTo>
                    <a:pt x="22531" y="622062"/>
                  </a:lnTo>
                  <a:cubicBezTo>
                    <a:pt x="16556" y="622062"/>
                    <a:pt x="10825" y="619688"/>
                    <a:pt x="6599" y="615463"/>
                  </a:cubicBezTo>
                  <a:cubicBezTo>
                    <a:pt x="2374" y="611237"/>
                    <a:pt x="0" y="605506"/>
                    <a:pt x="0" y="599531"/>
                  </a:cubicBezTo>
                  <a:lnTo>
                    <a:pt x="0" y="22531"/>
                  </a:lnTo>
                  <a:cubicBezTo>
                    <a:pt x="0" y="16556"/>
                    <a:pt x="2374" y="10825"/>
                    <a:pt x="6599" y="6599"/>
                  </a:cubicBezTo>
                  <a:cubicBezTo>
                    <a:pt x="10825" y="2374"/>
                    <a:pt x="16556" y="0"/>
                    <a:pt x="22531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008204">
                    <a:alpha val="100000"/>
                  </a:srgbClr>
                </a:gs>
                <a:gs pos="100000">
                  <a:srgbClr val="83B11B">
                    <a:alpha val="100000"/>
                  </a:srgbClr>
                </a:gs>
              </a:gsLst>
              <a:lin ang="0"/>
            </a:gradFill>
          </p:spPr>
        </p:sp>
        <p:sp>
          <p:nvSpPr>
            <p:cNvPr name="TextBox 29" id="29"/>
            <p:cNvSpPr txBox="true"/>
            <p:nvPr/>
          </p:nvSpPr>
          <p:spPr>
            <a:xfrm>
              <a:off x="0" y="-28575"/>
              <a:ext cx="2471779" cy="650637"/>
            </a:xfrm>
            <a:prstGeom prst="rect">
              <a:avLst/>
            </a:prstGeom>
          </p:spPr>
          <p:txBody>
            <a:bodyPr anchor="ctr" rtlCol="false" tIns="50616" lIns="50616" bIns="50616" rIns="50616"/>
            <a:lstStyle/>
            <a:p>
              <a:pPr algn="ctr">
                <a:lnSpc>
                  <a:spcPts val="1680"/>
                </a:lnSpc>
              </a:pPr>
            </a:p>
          </p:txBody>
        </p:sp>
      </p:grpSp>
      <p:grpSp>
        <p:nvGrpSpPr>
          <p:cNvPr name="Group 30" id="30"/>
          <p:cNvGrpSpPr/>
          <p:nvPr/>
        </p:nvGrpSpPr>
        <p:grpSpPr>
          <a:xfrm rot="0">
            <a:off x="409319" y="1796329"/>
            <a:ext cx="6886139" cy="313819"/>
            <a:chOff x="0" y="0"/>
            <a:chExt cx="2467837" cy="112466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2467837" cy="112466"/>
            </a:xfrm>
            <a:custGeom>
              <a:avLst/>
              <a:gdLst/>
              <a:ahLst/>
              <a:cxnLst/>
              <a:rect r="r" b="b" t="t" l="l"/>
              <a:pathLst>
                <a:path h="112466" w="2467837">
                  <a:moveTo>
                    <a:pt x="0" y="0"/>
                  </a:moveTo>
                  <a:lnTo>
                    <a:pt x="2467837" y="0"/>
                  </a:lnTo>
                  <a:lnTo>
                    <a:pt x="2467837" y="112466"/>
                  </a:lnTo>
                  <a:lnTo>
                    <a:pt x="0" y="112466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2" id="32"/>
            <p:cNvSpPr txBox="true"/>
            <p:nvPr/>
          </p:nvSpPr>
          <p:spPr>
            <a:xfrm>
              <a:off x="0" y="-28575"/>
              <a:ext cx="2467837" cy="141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79"/>
                </a:lnSpc>
              </a:pPr>
            </a:p>
          </p:txBody>
        </p:sp>
      </p:grpSp>
      <p:sp>
        <p:nvSpPr>
          <p:cNvPr name="Freeform 33" id="33"/>
          <p:cNvSpPr/>
          <p:nvPr/>
        </p:nvSpPr>
        <p:spPr>
          <a:xfrm flipH="false" flipV="false" rot="0">
            <a:off x="3875251" y="2055718"/>
            <a:ext cx="881491" cy="851740"/>
          </a:xfrm>
          <a:custGeom>
            <a:avLst/>
            <a:gdLst/>
            <a:ahLst/>
            <a:cxnLst/>
            <a:rect r="r" b="b" t="t" l="l"/>
            <a:pathLst>
              <a:path h="851740" w="881491">
                <a:moveTo>
                  <a:pt x="0" y="0"/>
                </a:moveTo>
                <a:lnTo>
                  <a:pt x="881491" y="0"/>
                </a:lnTo>
                <a:lnTo>
                  <a:pt x="881491" y="851740"/>
                </a:lnTo>
                <a:lnTo>
                  <a:pt x="0" y="8517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4950997" y="355599"/>
            <a:ext cx="1892393" cy="1706709"/>
          </a:xfrm>
          <a:custGeom>
            <a:avLst/>
            <a:gdLst/>
            <a:ahLst/>
            <a:cxnLst/>
            <a:rect r="r" b="b" t="t" l="l"/>
            <a:pathLst>
              <a:path h="1706709" w="1892393">
                <a:moveTo>
                  <a:pt x="0" y="0"/>
                </a:moveTo>
                <a:lnTo>
                  <a:pt x="1892393" y="0"/>
                </a:lnTo>
                <a:lnTo>
                  <a:pt x="1892393" y="1706709"/>
                </a:lnTo>
                <a:lnTo>
                  <a:pt x="0" y="1706709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5318913" y="965525"/>
            <a:ext cx="391976" cy="380952"/>
          </a:xfrm>
          <a:custGeom>
            <a:avLst/>
            <a:gdLst/>
            <a:ahLst/>
            <a:cxnLst/>
            <a:rect r="r" b="b" t="t" l="l"/>
            <a:pathLst>
              <a:path h="380952" w="391976">
                <a:moveTo>
                  <a:pt x="0" y="0"/>
                </a:moveTo>
                <a:lnTo>
                  <a:pt x="391977" y="0"/>
                </a:lnTo>
                <a:lnTo>
                  <a:pt x="391977" y="380952"/>
                </a:lnTo>
                <a:lnTo>
                  <a:pt x="0" y="38095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6263255" y="730232"/>
            <a:ext cx="322057" cy="470585"/>
          </a:xfrm>
          <a:custGeom>
            <a:avLst/>
            <a:gdLst/>
            <a:ahLst/>
            <a:cxnLst/>
            <a:rect r="r" b="b" t="t" l="l"/>
            <a:pathLst>
              <a:path h="470585" w="322057">
                <a:moveTo>
                  <a:pt x="0" y="0"/>
                </a:moveTo>
                <a:lnTo>
                  <a:pt x="322057" y="0"/>
                </a:lnTo>
                <a:lnTo>
                  <a:pt x="322057" y="470585"/>
                </a:lnTo>
                <a:lnTo>
                  <a:pt x="0" y="47058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false" flipV="false" rot="0">
            <a:off x="5832064" y="1078036"/>
            <a:ext cx="470975" cy="466560"/>
          </a:xfrm>
          <a:custGeom>
            <a:avLst/>
            <a:gdLst/>
            <a:ahLst/>
            <a:cxnLst/>
            <a:rect r="r" b="b" t="t" l="l"/>
            <a:pathLst>
              <a:path h="466560" w="470975">
                <a:moveTo>
                  <a:pt x="0" y="0"/>
                </a:moveTo>
                <a:lnTo>
                  <a:pt x="470975" y="0"/>
                </a:lnTo>
                <a:lnTo>
                  <a:pt x="470975" y="466560"/>
                </a:lnTo>
                <a:lnTo>
                  <a:pt x="0" y="46656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false" flipV="false" rot="0">
            <a:off x="5710890" y="606953"/>
            <a:ext cx="488622" cy="461137"/>
          </a:xfrm>
          <a:custGeom>
            <a:avLst/>
            <a:gdLst/>
            <a:ahLst/>
            <a:cxnLst/>
            <a:rect r="r" b="b" t="t" l="l"/>
            <a:pathLst>
              <a:path h="461137" w="488622">
                <a:moveTo>
                  <a:pt x="0" y="0"/>
                </a:moveTo>
                <a:lnTo>
                  <a:pt x="488622" y="0"/>
                </a:lnTo>
                <a:lnTo>
                  <a:pt x="488622" y="461136"/>
                </a:lnTo>
                <a:lnTo>
                  <a:pt x="0" y="46113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grpSp>
        <p:nvGrpSpPr>
          <p:cNvPr name="Group 39" id="39"/>
          <p:cNvGrpSpPr/>
          <p:nvPr/>
        </p:nvGrpSpPr>
        <p:grpSpPr>
          <a:xfrm rot="0">
            <a:off x="905366" y="5466230"/>
            <a:ext cx="2130207" cy="335846"/>
            <a:chOff x="0" y="0"/>
            <a:chExt cx="763418" cy="120360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763418" cy="120360"/>
            </a:xfrm>
            <a:custGeom>
              <a:avLst/>
              <a:gdLst/>
              <a:ahLst/>
              <a:cxnLst/>
              <a:rect r="r" b="b" t="t" l="l"/>
              <a:pathLst>
                <a:path h="120360" w="763418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1" id="41"/>
            <p:cNvSpPr txBox="true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79"/>
                </a:lnSpc>
              </a:pPr>
            </a:p>
          </p:txBody>
        </p:sp>
      </p:grpSp>
      <p:grpSp>
        <p:nvGrpSpPr>
          <p:cNvPr name="Group 42" id="42"/>
          <p:cNvGrpSpPr/>
          <p:nvPr/>
        </p:nvGrpSpPr>
        <p:grpSpPr>
          <a:xfrm rot="0">
            <a:off x="4832090" y="4471225"/>
            <a:ext cx="2130207" cy="335846"/>
            <a:chOff x="0" y="0"/>
            <a:chExt cx="763418" cy="120360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763418" cy="120360"/>
            </a:xfrm>
            <a:custGeom>
              <a:avLst/>
              <a:gdLst/>
              <a:ahLst/>
              <a:cxnLst/>
              <a:rect r="r" b="b" t="t" l="l"/>
              <a:pathLst>
                <a:path h="120360" w="763418">
                  <a:moveTo>
                    <a:pt x="0" y="0"/>
                  </a:moveTo>
                  <a:lnTo>
                    <a:pt x="763418" y="0"/>
                  </a:lnTo>
                  <a:lnTo>
                    <a:pt x="763418" y="120360"/>
                  </a:lnTo>
                  <a:lnTo>
                    <a:pt x="0" y="120360"/>
                  </a:lnTo>
                  <a:close/>
                </a:path>
              </a:pathLst>
            </a:custGeom>
            <a:solidFill>
              <a:srgbClr val="FFFFFF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4" id="44"/>
            <p:cNvSpPr txBox="true"/>
            <p:nvPr/>
          </p:nvSpPr>
          <p:spPr>
            <a:xfrm>
              <a:off x="0" y="-28575"/>
              <a:ext cx="763418" cy="1489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679"/>
                </a:lnSpc>
              </a:pPr>
            </a:p>
          </p:txBody>
        </p:sp>
      </p:grpSp>
      <p:sp>
        <p:nvSpPr>
          <p:cNvPr name="TextBox 45" id="45"/>
          <p:cNvSpPr txBox="true"/>
          <p:nvPr/>
        </p:nvSpPr>
        <p:spPr>
          <a:xfrm rot="0">
            <a:off x="5036433" y="2181819"/>
            <a:ext cx="1601093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Einstellungen ändern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5238542" y="2574658"/>
            <a:ext cx="1196876" cy="2597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Einstellungen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232383" y="3124087"/>
            <a:ext cx="1424434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im Internet suchen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5318432" y="4068491"/>
            <a:ext cx="1130498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Fotos machen 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315253" y="5065897"/>
            <a:ext cx="1310432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Fotos anschauen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802792" y="10378814"/>
            <a:ext cx="1876123" cy="1437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Tablet-Kompass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800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GS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| Modul 1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5132681" y="10378814"/>
            <a:ext cx="2174073" cy="1437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20"/>
              </a:lnSpc>
            </a:pPr>
            <a:r>
              <a:rPr lang="en-US" sz="800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Kapitel </a:t>
            </a:r>
            <a:r>
              <a:rPr lang="en-US" sz="8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1.4 | Basis-Apps/Schuleigene Apps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697811" y="557192"/>
            <a:ext cx="6250973" cy="10486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149"/>
              </a:lnSpc>
            </a:pPr>
            <a:r>
              <a:rPr lang="en-US" sz="3400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Basis-Apps </a:t>
            </a:r>
          </a:p>
          <a:p>
            <a:pPr algn="l">
              <a:lnSpc>
                <a:spcPts val="4149"/>
              </a:lnSpc>
            </a:pPr>
            <a:r>
              <a:rPr lang="en-US" sz="3400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auf dem Tablet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1515191" y="3575592"/>
            <a:ext cx="858818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b="true" sz="1200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Browser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1584467" y="5513855"/>
            <a:ext cx="858818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b="true" sz="1200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Fotos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5402655" y="4521038"/>
            <a:ext cx="858818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80"/>
              </a:lnSpc>
              <a:spcBef>
                <a:spcPct val="0"/>
              </a:spcBef>
            </a:pPr>
            <a:r>
              <a:rPr lang="en-US" b="true" sz="1200">
                <a:solidFill>
                  <a:srgbClr val="F50000"/>
                </a:solidFill>
                <a:latin typeface="Poppins Bold"/>
                <a:ea typeface="Poppins Bold"/>
                <a:cs typeface="Poppins Bold"/>
                <a:sym typeface="Poppins Bold"/>
              </a:rPr>
              <a:t>Kamera</a:t>
            </a:r>
          </a:p>
        </p:txBody>
      </p:sp>
      <p:sp>
        <p:nvSpPr>
          <p:cNvPr name="Freeform 56" id="56"/>
          <p:cNvSpPr/>
          <p:nvPr/>
        </p:nvSpPr>
        <p:spPr>
          <a:xfrm flipH="false" flipV="false" rot="0">
            <a:off x="3101847" y="3031283"/>
            <a:ext cx="930093" cy="877776"/>
          </a:xfrm>
          <a:custGeom>
            <a:avLst/>
            <a:gdLst/>
            <a:ahLst/>
            <a:cxnLst/>
            <a:rect r="r" b="b" t="t" l="l"/>
            <a:pathLst>
              <a:path h="877776" w="930093">
                <a:moveTo>
                  <a:pt x="0" y="0"/>
                </a:moveTo>
                <a:lnTo>
                  <a:pt x="930093" y="0"/>
                </a:lnTo>
                <a:lnTo>
                  <a:pt x="930093" y="877776"/>
                </a:lnTo>
                <a:lnTo>
                  <a:pt x="0" y="87777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57" id="57"/>
          <p:cNvSpPr/>
          <p:nvPr/>
        </p:nvSpPr>
        <p:spPr>
          <a:xfrm flipH="false" flipV="false" rot="0">
            <a:off x="3904560" y="3985450"/>
            <a:ext cx="867544" cy="859411"/>
          </a:xfrm>
          <a:custGeom>
            <a:avLst/>
            <a:gdLst/>
            <a:ahLst/>
            <a:cxnLst/>
            <a:rect r="r" b="b" t="t" l="l"/>
            <a:pathLst>
              <a:path h="859411" w="867544">
                <a:moveTo>
                  <a:pt x="0" y="0"/>
                </a:moveTo>
                <a:lnTo>
                  <a:pt x="867544" y="0"/>
                </a:lnTo>
                <a:lnTo>
                  <a:pt x="867544" y="859411"/>
                </a:lnTo>
                <a:lnTo>
                  <a:pt x="0" y="85941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58" id="58"/>
          <p:cNvSpPr/>
          <p:nvPr/>
        </p:nvSpPr>
        <p:spPr>
          <a:xfrm flipH="false" flipV="false" rot="0">
            <a:off x="3123209" y="4964755"/>
            <a:ext cx="908731" cy="883173"/>
          </a:xfrm>
          <a:custGeom>
            <a:avLst/>
            <a:gdLst/>
            <a:ahLst/>
            <a:cxnLst/>
            <a:rect r="r" b="b" t="t" l="l"/>
            <a:pathLst>
              <a:path h="883173" w="908731">
                <a:moveTo>
                  <a:pt x="0" y="0"/>
                </a:moveTo>
                <a:lnTo>
                  <a:pt x="908731" y="0"/>
                </a:lnTo>
                <a:lnTo>
                  <a:pt x="908731" y="883173"/>
                </a:lnTo>
                <a:lnTo>
                  <a:pt x="0" y="88317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grpSp>
        <p:nvGrpSpPr>
          <p:cNvPr name="Group 59" id="59"/>
          <p:cNvGrpSpPr/>
          <p:nvPr/>
        </p:nvGrpSpPr>
        <p:grpSpPr>
          <a:xfrm rot="0">
            <a:off x="1167144" y="8844047"/>
            <a:ext cx="2614217" cy="731691"/>
            <a:chOff x="0" y="0"/>
            <a:chExt cx="3485622" cy="975588"/>
          </a:xfrm>
        </p:grpSpPr>
        <p:grpSp>
          <p:nvGrpSpPr>
            <p:cNvPr name="Group 60" id="60"/>
            <p:cNvGrpSpPr/>
            <p:nvPr/>
          </p:nvGrpSpPr>
          <p:grpSpPr>
            <a:xfrm rot="0">
              <a:off x="183408" y="0"/>
              <a:ext cx="3077194" cy="975588"/>
              <a:chOff x="0" y="0"/>
              <a:chExt cx="827098" cy="262222"/>
            </a:xfrm>
          </p:grpSpPr>
          <p:sp>
            <p:nvSpPr>
              <p:cNvPr name="Freeform 61" id="61"/>
              <p:cNvSpPr/>
              <p:nvPr/>
            </p:nvSpPr>
            <p:spPr>
              <a:xfrm flipH="false" flipV="false" rot="0">
                <a:off x="0" y="0"/>
                <a:ext cx="827098" cy="262222"/>
              </a:xfrm>
              <a:custGeom>
                <a:avLst/>
                <a:gdLst/>
                <a:ahLst/>
                <a:cxnLst/>
                <a:rect r="r" b="b" t="t" l="l"/>
                <a:pathLst>
                  <a:path h="262222" w="827098">
                    <a:moveTo>
                      <a:pt x="67091" y="0"/>
                    </a:moveTo>
                    <a:lnTo>
                      <a:pt x="760007" y="0"/>
                    </a:lnTo>
                    <a:cubicBezTo>
                      <a:pt x="777800" y="0"/>
                      <a:pt x="794865" y="7068"/>
                      <a:pt x="807447" y="19650"/>
                    </a:cubicBezTo>
                    <a:cubicBezTo>
                      <a:pt x="820029" y="32232"/>
                      <a:pt x="827098" y="49297"/>
                      <a:pt x="827098" y="67091"/>
                    </a:cubicBezTo>
                    <a:lnTo>
                      <a:pt x="827098" y="195131"/>
                    </a:lnTo>
                    <a:cubicBezTo>
                      <a:pt x="827098" y="232184"/>
                      <a:pt x="797060" y="262222"/>
                      <a:pt x="760007" y="262222"/>
                    </a:cubicBezTo>
                    <a:lnTo>
                      <a:pt x="67091" y="262222"/>
                    </a:lnTo>
                    <a:cubicBezTo>
                      <a:pt x="30038" y="262222"/>
                      <a:pt x="0" y="232184"/>
                      <a:pt x="0" y="195131"/>
                    </a:cubicBezTo>
                    <a:lnTo>
                      <a:pt x="0" y="67091"/>
                    </a:lnTo>
                    <a:cubicBezTo>
                      <a:pt x="0" y="30038"/>
                      <a:pt x="30038" y="0"/>
                      <a:pt x="670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</p:sp>
          <p:sp>
            <p:nvSpPr>
              <p:cNvPr name="TextBox 62" id="62"/>
              <p:cNvSpPr txBox="true"/>
              <p:nvPr/>
            </p:nvSpPr>
            <p:spPr>
              <a:xfrm>
                <a:off x="0" y="-28575"/>
                <a:ext cx="827098" cy="290797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1679"/>
                  </a:lnSpc>
                </a:pPr>
              </a:p>
            </p:txBody>
          </p:sp>
        </p:grpSp>
        <p:sp>
          <p:nvSpPr>
            <p:cNvPr name="TextBox 63" id="63"/>
            <p:cNvSpPr txBox="true"/>
            <p:nvPr/>
          </p:nvSpPr>
          <p:spPr>
            <a:xfrm rot="0">
              <a:off x="0" y="200139"/>
              <a:ext cx="3485622" cy="54673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0"/>
                </a:lnSpc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Vergleiche deine Lösung </a:t>
              </a:r>
            </a:p>
            <a:p>
              <a:pPr algn="ctr">
                <a:lnSpc>
                  <a:spcPts val="1680"/>
                </a:lnSpc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mit einem anderen Kind.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DAGo2pA89S4</dc:identifier>
  <dcterms:modified xsi:type="dcterms:W3CDTF">2011-08-01T06:04:30Z</dcterms:modified>
  <cp:revision>1</cp:revision>
  <dc:title>Basis-Apps/Schuleigene Apps</dc:title>
</cp:coreProperties>
</file>