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Lexend Deca" pitchFamily="2" charset="77"/>
      <p:regular r:id="rId3"/>
      <p:bold r:id="rId4"/>
    </p:embeddedFont>
    <p:embeddedFont>
      <p:font typeface="Poppins" pitchFamily="2" charset="77"/>
      <p:regular r:id="rId5"/>
      <p:bold r:id="rId6"/>
      <p:italic r:id="rId7"/>
      <p:boldItalic r:id="rId8"/>
    </p:embeddedFont>
    <p:embeddedFont>
      <p:font typeface="Poppins Bold" pitchFamily="2" charset="77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84601" y="277990"/>
            <a:ext cx="6912566" cy="4883754"/>
            <a:chOff x="0" y="0"/>
            <a:chExt cx="9216754" cy="651167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9083456" cy="6511672"/>
              <a:chOff x="0" y="0"/>
              <a:chExt cx="2441479" cy="17502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21140" y="0"/>
              <a:ext cx="9037193" cy="1812348"/>
              <a:chOff x="0" y="0"/>
              <a:chExt cx="2437886" cy="488902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37886" cy="488902"/>
              </a:xfrm>
              <a:custGeom>
                <a:avLst/>
                <a:gdLst/>
                <a:ahLst/>
                <a:cxnLst/>
                <a:rect l="l" t="t" r="r" b="b"/>
                <a:pathLst>
                  <a:path w="2437886" h="488902">
                    <a:moveTo>
                      <a:pt x="22845" y="0"/>
                    </a:moveTo>
                    <a:lnTo>
                      <a:pt x="2415042" y="0"/>
                    </a:lnTo>
                    <a:cubicBezTo>
                      <a:pt x="2427659" y="0"/>
                      <a:pt x="2437886" y="10228"/>
                      <a:pt x="2437886" y="22845"/>
                    </a:cubicBezTo>
                    <a:lnTo>
                      <a:pt x="2437886" y="466057"/>
                    </a:lnTo>
                    <a:cubicBezTo>
                      <a:pt x="2437886" y="478674"/>
                      <a:pt x="2427659" y="488902"/>
                      <a:pt x="2415042" y="488902"/>
                    </a:cubicBezTo>
                    <a:lnTo>
                      <a:pt x="22845" y="488902"/>
                    </a:lnTo>
                    <a:cubicBezTo>
                      <a:pt x="10228" y="488902"/>
                      <a:pt x="0" y="478674"/>
                      <a:pt x="0" y="466057"/>
                    </a:cubicBezTo>
                    <a:lnTo>
                      <a:pt x="0" y="22845"/>
                    </a:lnTo>
                    <a:cubicBezTo>
                      <a:pt x="0" y="10228"/>
                      <a:pt x="10228" y="0"/>
                      <a:pt x="22845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37886" cy="517477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23797" y="1431844"/>
              <a:ext cx="9034852" cy="761007"/>
              <a:chOff x="0" y="0"/>
              <a:chExt cx="2437255" cy="20529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r>
                  <a:rPr lang="en-US" sz="1200">
                    <a:solidFill>
                      <a:srgbClr val="FFFFFF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F</a:t>
                </a:r>
              </a:p>
            </p:txBody>
          </p:sp>
        </p:grpSp>
        <p:sp>
          <p:nvSpPr>
            <p:cNvPr id="12" name="Freeform 12"/>
            <p:cNvSpPr/>
            <p:nvPr/>
          </p:nvSpPr>
          <p:spPr>
            <a:xfrm>
              <a:off x="6019559" y="52147"/>
              <a:ext cx="2889740" cy="1816783"/>
            </a:xfrm>
            <a:custGeom>
              <a:avLst/>
              <a:gdLst/>
              <a:ahLst/>
              <a:cxnLst/>
              <a:rect l="l" t="t" r="r" b="b"/>
              <a:pathLst>
                <a:path w="2889740" h="1816783">
                  <a:moveTo>
                    <a:pt x="0" y="0"/>
                  </a:moveTo>
                  <a:lnTo>
                    <a:pt x="2889741" y="0"/>
                  </a:lnTo>
                  <a:lnTo>
                    <a:pt x="2889741" y="1816783"/>
                  </a:lnTo>
                  <a:lnTo>
                    <a:pt x="0" y="181678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b="-5972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7124948" y="1325012"/>
              <a:ext cx="160991" cy="151935"/>
            </a:xfrm>
            <a:custGeom>
              <a:avLst/>
              <a:gdLst/>
              <a:ahLst/>
              <a:cxnLst/>
              <a:rect l="l" t="t" r="r" b="b"/>
              <a:pathLst>
                <a:path w="160991" h="151935">
                  <a:moveTo>
                    <a:pt x="0" y="0"/>
                  </a:moveTo>
                  <a:lnTo>
                    <a:pt x="160991" y="0"/>
                  </a:lnTo>
                  <a:lnTo>
                    <a:pt x="160991" y="151935"/>
                  </a:lnTo>
                  <a:lnTo>
                    <a:pt x="0" y="1519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7377022" y="1400980"/>
              <a:ext cx="174815" cy="169898"/>
            </a:xfrm>
            <a:custGeom>
              <a:avLst/>
              <a:gdLst/>
              <a:ahLst/>
              <a:cxnLst/>
              <a:rect l="l" t="t" r="r" b="b"/>
              <a:pathLst>
                <a:path w="174815" h="169898">
                  <a:moveTo>
                    <a:pt x="0" y="0"/>
                  </a:moveTo>
                  <a:lnTo>
                    <a:pt x="174815" y="0"/>
                  </a:lnTo>
                  <a:lnTo>
                    <a:pt x="174815" y="169898"/>
                  </a:lnTo>
                  <a:lnTo>
                    <a:pt x="0" y="16989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7125399" y="1552839"/>
              <a:ext cx="160539" cy="159034"/>
            </a:xfrm>
            <a:custGeom>
              <a:avLst/>
              <a:gdLst/>
              <a:ahLst/>
              <a:cxnLst/>
              <a:rect l="l" t="t" r="r" b="b"/>
              <a:pathLst>
                <a:path w="160539" h="159034">
                  <a:moveTo>
                    <a:pt x="0" y="0"/>
                  </a:moveTo>
                  <a:lnTo>
                    <a:pt x="160540" y="0"/>
                  </a:lnTo>
                  <a:lnTo>
                    <a:pt x="160540" y="159035"/>
                  </a:lnTo>
                  <a:lnTo>
                    <a:pt x="0" y="1590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523765" y="328290"/>
              <a:ext cx="5989633" cy="6322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919"/>
                </a:lnSpc>
                <a:spcBef>
                  <a:spcPct val="0"/>
                </a:spcBef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Apps auf deinem Tablet</a:t>
              </a:r>
            </a:p>
          </p:txBody>
        </p:sp>
        <p:grpSp>
          <p:nvGrpSpPr>
            <p:cNvPr id="17" name="Group 17"/>
            <p:cNvGrpSpPr/>
            <p:nvPr/>
          </p:nvGrpSpPr>
          <p:grpSpPr>
            <a:xfrm>
              <a:off x="4793371" y="4532069"/>
              <a:ext cx="2472907" cy="525322"/>
              <a:chOff x="0" y="0"/>
              <a:chExt cx="664675" cy="141198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664675" cy="141198"/>
              </a:xfrm>
              <a:custGeom>
                <a:avLst/>
                <a:gdLst/>
                <a:ahLst/>
                <a:cxnLst/>
                <a:rect l="l" t="t" r="r" b="b"/>
                <a:pathLst>
                  <a:path w="664675" h="141198">
                    <a:moveTo>
                      <a:pt x="41743" y="0"/>
                    </a:moveTo>
                    <a:lnTo>
                      <a:pt x="622933" y="0"/>
                    </a:lnTo>
                    <a:cubicBezTo>
                      <a:pt x="645987" y="0"/>
                      <a:pt x="664675" y="18689"/>
                      <a:pt x="664675" y="41743"/>
                    </a:cubicBezTo>
                    <a:lnTo>
                      <a:pt x="664675" y="99455"/>
                    </a:lnTo>
                    <a:cubicBezTo>
                      <a:pt x="664675" y="122509"/>
                      <a:pt x="645987" y="141198"/>
                      <a:pt x="622933" y="141198"/>
                    </a:cubicBezTo>
                    <a:lnTo>
                      <a:pt x="41743" y="141198"/>
                    </a:lnTo>
                    <a:cubicBezTo>
                      <a:pt x="18689" y="141198"/>
                      <a:pt x="0" y="122509"/>
                      <a:pt x="0" y="99455"/>
                    </a:cubicBezTo>
                    <a:lnTo>
                      <a:pt x="0" y="41743"/>
                    </a:lnTo>
                    <a:cubicBezTo>
                      <a:pt x="0" y="18689"/>
                      <a:pt x="18689" y="0"/>
                      <a:pt x="417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-28575"/>
                <a:ext cx="664675" cy="1697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20" name="TextBox 20"/>
            <p:cNvSpPr txBox="1"/>
            <p:nvPr/>
          </p:nvSpPr>
          <p:spPr>
            <a:xfrm>
              <a:off x="4793371" y="4605712"/>
              <a:ext cx="247290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ins Internet gehen</a:t>
              </a:r>
            </a:p>
          </p:txBody>
        </p:sp>
        <p:grpSp>
          <p:nvGrpSpPr>
            <p:cNvPr id="21" name="Group 21"/>
            <p:cNvGrpSpPr/>
            <p:nvPr/>
          </p:nvGrpSpPr>
          <p:grpSpPr>
            <a:xfrm>
              <a:off x="1653491" y="3069375"/>
              <a:ext cx="2472907" cy="525322"/>
              <a:chOff x="0" y="0"/>
              <a:chExt cx="664675" cy="141198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664675" cy="141198"/>
              </a:xfrm>
              <a:custGeom>
                <a:avLst/>
                <a:gdLst/>
                <a:ahLst/>
                <a:cxnLst/>
                <a:rect l="l" t="t" r="r" b="b"/>
                <a:pathLst>
                  <a:path w="664675" h="141198">
                    <a:moveTo>
                      <a:pt x="41743" y="0"/>
                    </a:moveTo>
                    <a:lnTo>
                      <a:pt x="622933" y="0"/>
                    </a:lnTo>
                    <a:cubicBezTo>
                      <a:pt x="645987" y="0"/>
                      <a:pt x="664675" y="18689"/>
                      <a:pt x="664675" y="41743"/>
                    </a:cubicBezTo>
                    <a:lnTo>
                      <a:pt x="664675" y="99455"/>
                    </a:lnTo>
                    <a:cubicBezTo>
                      <a:pt x="664675" y="122509"/>
                      <a:pt x="645987" y="141198"/>
                      <a:pt x="622933" y="141198"/>
                    </a:cubicBezTo>
                    <a:lnTo>
                      <a:pt x="41743" y="141198"/>
                    </a:lnTo>
                    <a:cubicBezTo>
                      <a:pt x="18689" y="141198"/>
                      <a:pt x="0" y="122509"/>
                      <a:pt x="0" y="99455"/>
                    </a:cubicBezTo>
                    <a:lnTo>
                      <a:pt x="0" y="41743"/>
                    </a:lnTo>
                    <a:cubicBezTo>
                      <a:pt x="0" y="18689"/>
                      <a:pt x="18689" y="0"/>
                      <a:pt x="417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0" y="-28575"/>
                <a:ext cx="664675" cy="1697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24" name="TextBox 24"/>
            <p:cNvSpPr txBox="1"/>
            <p:nvPr/>
          </p:nvSpPr>
          <p:spPr>
            <a:xfrm>
              <a:off x="1653491" y="3127354"/>
              <a:ext cx="247290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Fotos machen</a:t>
              </a:r>
            </a:p>
          </p:txBody>
        </p:sp>
        <p:grpSp>
          <p:nvGrpSpPr>
            <p:cNvPr id="25" name="Group 25"/>
            <p:cNvGrpSpPr/>
            <p:nvPr/>
          </p:nvGrpSpPr>
          <p:grpSpPr>
            <a:xfrm>
              <a:off x="4793371" y="3079648"/>
              <a:ext cx="2472907" cy="525322"/>
              <a:chOff x="0" y="0"/>
              <a:chExt cx="664675" cy="141198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664675" cy="141198"/>
              </a:xfrm>
              <a:custGeom>
                <a:avLst/>
                <a:gdLst/>
                <a:ahLst/>
                <a:cxnLst/>
                <a:rect l="l" t="t" r="r" b="b"/>
                <a:pathLst>
                  <a:path w="664675" h="141198">
                    <a:moveTo>
                      <a:pt x="41743" y="0"/>
                    </a:moveTo>
                    <a:lnTo>
                      <a:pt x="622933" y="0"/>
                    </a:lnTo>
                    <a:cubicBezTo>
                      <a:pt x="645987" y="0"/>
                      <a:pt x="664675" y="18689"/>
                      <a:pt x="664675" y="41743"/>
                    </a:cubicBezTo>
                    <a:lnTo>
                      <a:pt x="664675" y="99455"/>
                    </a:lnTo>
                    <a:cubicBezTo>
                      <a:pt x="664675" y="122509"/>
                      <a:pt x="645987" y="141198"/>
                      <a:pt x="622933" y="141198"/>
                    </a:cubicBezTo>
                    <a:lnTo>
                      <a:pt x="41743" y="141198"/>
                    </a:lnTo>
                    <a:cubicBezTo>
                      <a:pt x="18689" y="141198"/>
                      <a:pt x="0" y="122509"/>
                      <a:pt x="0" y="99455"/>
                    </a:cubicBezTo>
                    <a:lnTo>
                      <a:pt x="0" y="41743"/>
                    </a:lnTo>
                    <a:cubicBezTo>
                      <a:pt x="0" y="18689"/>
                      <a:pt x="18689" y="0"/>
                      <a:pt x="417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0" y="-28575"/>
                <a:ext cx="664675" cy="1697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28" name="TextBox 28"/>
            <p:cNvSpPr txBox="1"/>
            <p:nvPr/>
          </p:nvSpPr>
          <p:spPr>
            <a:xfrm>
              <a:off x="4793371" y="3143017"/>
              <a:ext cx="247290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Einstellungen</a:t>
              </a:r>
            </a:p>
          </p:txBody>
        </p:sp>
        <p:grpSp>
          <p:nvGrpSpPr>
            <p:cNvPr id="29" name="Group 29"/>
            <p:cNvGrpSpPr/>
            <p:nvPr/>
          </p:nvGrpSpPr>
          <p:grpSpPr>
            <a:xfrm>
              <a:off x="7485330" y="2768381"/>
              <a:ext cx="1218434" cy="1127310"/>
              <a:chOff x="0" y="0"/>
              <a:chExt cx="327494" cy="303002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327494" cy="303002"/>
              </a:xfrm>
              <a:custGeom>
                <a:avLst/>
                <a:gdLst/>
                <a:ahLst/>
                <a:cxnLst/>
                <a:rect l="l" t="t" r="r" b="b"/>
                <a:pathLst>
                  <a:path w="327494" h="303002">
                    <a:moveTo>
                      <a:pt x="93192" y="0"/>
                    </a:moveTo>
                    <a:lnTo>
                      <a:pt x="234302" y="0"/>
                    </a:lnTo>
                    <a:cubicBezTo>
                      <a:pt x="285771" y="0"/>
                      <a:pt x="327494" y="41723"/>
                      <a:pt x="327494" y="93192"/>
                    </a:cubicBezTo>
                    <a:lnTo>
                      <a:pt x="327494" y="209810"/>
                    </a:lnTo>
                    <a:cubicBezTo>
                      <a:pt x="327494" y="234526"/>
                      <a:pt x="317676" y="258230"/>
                      <a:pt x="300199" y="275707"/>
                    </a:cubicBezTo>
                    <a:cubicBezTo>
                      <a:pt x="282722" y="293184"/>
                      <a:pt x="259018" y="303002"/>
                      <a:pt x="234302" y="303002"/>
                    </a:cubicBezTo>
                    <a:lnTo>
                      <a:pt x="93192" y="303002"/>
                    </a:lnTo>
                    <a:cubicBezTo>
                      <a:pt x="68476" y="303002"/>
                      <a:pt x="44772" y="293184"/>
                      <a:pt x="27295" y="275707"/>
                    </a:cubicBezTo>
                    <a:cubicBezTo>
                      <a:pt x="9818" y="258230"/>
                      <a:pt x="0" y="234526"/>
                      <a:pt x="0" y="209810"/>
                    </a:cubicBezTo>
                    <a:lnTo>
                      <a:pt x="0" y="93192"/>
                    </a:lnTo>
                    <a:cubicBezTo>
                      <a:pt x="0" y="68476"/>
                      <a:pt x="9818" y="44772"/>
                      <a:pt x="27295" y="27295"/>
                    </a:cubicBezTo>
                    <a:cubicBezTo>
                      <a:pt x="44772" y="9818"/>
                      <a:pt x="68476" y="0"/>
                      <a:pt x="93192" y="0"/>
                    </a:cubicBezTo>
                    <a:close/>
                  </a:path>
                </a:pathLst>
              </a:custGeom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0" y="-28575"/>
                <a:ext cx="327494" cy="3315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32" name="Group 32"/>
            <p:cNvGrpSpPr/>
            <p:nvPr/>
          </p:nvGrpSpPr>
          <p:grpSpPr>
            <a:xfrm>
              <a:off x="1653491" y="4532069"/>
              <a:ext cx="2472907" cy="525322"/>
              <a:chOff x="0" y="0"/>
              <a:chExt cx="664675" cy="141198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0" y="0"/>
                <a:ext cx="664675" cy="141198"/>
              </a:xfrm>
              <a:custGeom>
                <a:avLst/>
                <a:gdLst/>
                <a:ahLst/>
                <a:cxnLst/>
                <a:rect l="l" t="t" r="r" b="b"/>
                <a:pathLst>
                  <a:path w="664675" h="141198">
                    <a:moveTo>
                      <a:pt x="41743" y="0"/>
                    </a:moveTo>
                    <a:lnTo>
                      <a:pt x="622933" y="0"/>
                    </a:lnTo>
                    <a:cubicBezTo>
                      <a:pt x="645987" y="0"/>
                      <a:pt x="664675" y="18689"/>
                      <a:pt x="664675" y="41743"/>
                    </a:cubicBezTo>
                    <a:lnTo>
                      <a:pt x="664675" y="99455"/>
                    </a:lnTo>
                    <a:cubicBezTo>
                      <a:pt x="664675" y="122509"/>
                      <a:pt x="645987" y="141198"/>
                      <a:pt x="622933" y="141198"/>
                    </a:cubicBezTo>
                    <a:lnTo>
                      <a:pt x="41743" y="141198"/>
                    </a:lnTo>
                    <a:cubicBezTo>
                      <a:pt x="18689" y="141198"/>
                      <a:pt x="0" y="122509"/>
                      <a:pt x="0" y="99455"/>
                    </a:cubicBezTo>
                    <a:lnTo>
                      <a:pt x="0" y="41743"/>
                    </a:lnTo>
                    <a:cubicBezTo>
                      <a:pt x="0" y="18689"/>
                      <a:pt x="18689" y="0"/>
                      <a:pt x="417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0" y="-28575"/>
                <a:ext cx="664675" cy="1697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35" name="TextBox 35"/>
            <p:cNvSpPr txBox="1"/>
            <p:nvPr/>
          </p:nvSpPr>
          <p:spPr>
            <a:xfrm>
              <a:off x="1653491" y="4605712"/>
              <a:ext cx="247290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Fotos anschauen</a:t>
              </a:r>
            </a:p>
          </p:txBody>
        </p:sp>
        <p:grpSp>
          <p:nvGrpSpPr>
            <p:cNvPr id="36" name="Group 36"/>
            <p:cNvGrpSpPr/>
            <p:nvPr/>
          </p:nvGrpSpPr>
          <p:grpSpPr>
            <a:xfrm>
              <a:off x="7445027" y="4231075"/>
              <a:ext cx="1218434" cy="1127310"/>
              <a:chOff x="0" y="0"/>
              <a:chExt cx="327494" cy="303002"/>
            </a:xfrm>
          </p:grpSpPr>
          <p:sp>
            <p:nvSpPr>
              <p:cNvPr id="37" name="Freeform 37"/>
              <p:cNvSpPr/>
              <p:nvPr/>
            </p:nvSpPr>
            <p:spPr>
              <a:xfrm>
                <a:off x="0" y="0"/>
                <a:ext cx="327494" cy="303002"/>
              </a:xfrm>
              <a:custGeom>
                <a:avLst/>
                <a:gdLst/>
                <a:ahLst/>
                <a:cxnLst/>
                <a:rect l="l" t="t" r="r" b="b"/>
                <a:pathLst>
                  <a:path w="327494" h="303002">
                    <a:moveTo>
                      <a:pt x="135552" y="0"/>
                    </a:moveTo>
                    <a:lnTo>
                      <a:pt x="191943" y="0"/>
                    </a:lnTo>
                    <a:cubicBezTo>
                      <a:pt x="266806" y="0"/>
                      <a:pt x="327494" y="60689"/>
                      <a:pt x="327494" y="135552"/>
                    </a:cubicBezTo>
                    <a:lnTo>
                      <a:pt x="327494" y="167450"/>
                    </a:lnTo>
                    <a:cubicBezTo>
                      <a:pt x="327494" y="203401"/>
                      <a:pt x="313213" y="237879"/>
                      <a:pt x="287792" y="263300"/>
                    </a:cubicBezTo>
                    <a:cubicBezTo>
                      <a:pt x="262371" y="288721"/>
                      <a:pt x="227893" y="303002"/>
                      <a:pt x="191943" y="303002"/>
                    </a:cubicBezTo>
                    <a:lnTo>
                      <a:pt x="135552" y="303002"/>
                    </a:lnTo>
                    <a:cubicBezTo>
                      <a:pt x="99601" y="303002"/>
                      <a:pt x="65123" y="288721"/>
                      <a:pt x="39702" y="263300"/>
                    </a:cubicBezTo>
                    <a:cubicBezTo>
                      <a:pt x="14281" y="237879"/>
                      <a:pt x="0" y="203401"/>
                      <a:pt x="0" y="167450"/>
                    </a:cubicBezTo>
                    <a:lnTo>
                      <a:pt x="0" y="135552"/>
                    </a:lnTo>
                    <a:cubicBezTo>
                      <a:pt x="0" y="99601"/>
                      <a:pt x="14281" y="65123"/>
                      <a:pt x="39702" y="39702"/>
                    </a:cubicBezTo>
                    <a:cubicBezTo>
                      <a:pt x="65123" y="14281"/>
                      <a:pt x="99601" y="0"/>
                      <a:pt x="135552" y="0"/>
                    </a:cubicBezTo>
                    <a:close/>
                  </a:path>
                </a:pathLst>
              </a:custGeom>
              <a:ln w="3810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0" y="-28575"/>
                <a:ext cx="327494" cy="3315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39" name="Group 39"/>
            <p:cNvGrpSpPr/>
            <p:nvPr/>
          </p:nvGrpSpPr>
          <p:grpSpPr>
            <a:xfrm>
              <a:off x="276757" y="2768381"/>
              <a:ext cx="1218434" cy="1127310"/>
              <a:chOff x="0" y="0"/>
              <a:chExt cx="327494" cy="303002"/>
            </a:xfrm>
          </p:grpSpPr>
          <p:sp>
            <p:nvSpPr>
              <p:cNvPr id="40" name="Freeform 40"/>
              <p:cNvSpPr/>
              <p:nvPr/>
            </p:nvSpPr>
            <p:spPr>
              <a:xfrm>
                <a:off x="0" y="0"/>
                <a:ext cx="327494" cy="303002"/>
              </a:xfrm>
              <a:custGeom>
                <a:avLst/>
                <a:gdLst/>
                <a:ahLst/>
                <a:cxnLst/>
                <a:rect l="l" t="t" r="r" b="b"/>
                <a:pathLst>
                  <a:path w="327494" h="303002">
                    <a:moveTo>
                      <a:pt x="135552" y="0"/>
                    </a:moveTo>
                    <a:lnTo>
                      <a:pt x="191943" y="0"/>
                    </a:lnTo>
                    <a:cubicBezTo>
                      <a:pt x="266806" y="0"/>
                      <a:pt x="327494" y="60689"/>
                      <a:pt x="327494" y="135552"/>
                    </a:cubicBezTo>
                    <a:lnTo>
                      <a:pt x="327494" y="167450"/>
                    </a:lnTo>
                    <a:cubicBezTo>
                      <a:pt x="327494" y="203401"/>
                      <a:pt x="313213" y="237879"/>
                      <a:pt x="287792" y="263300"/>
                    </a:cubicBezTo>
                    <a:cubicBezTo>
                      <a:pt x="262371" y="288721"/>
                      <a:pt x="227893" y="303002"/>
                      <a:pt x="191943" y="303002"/>
                    </a:cubicBezTo>
                    <a:lnTo>
                      <a:pt x="135552" y="303002"/>
                    </a:lnTo>
                    <a:cubicBezTo>
                      <a:pt x="99601" y="303002"/>
                      <a:pt x="65123" y="288721"/>
                      <a:pt x="39702" y="263300"/>
                    </a:cubicBezTo>
                    <a:cubicBezTo>
                      <a:pt x="14281" y="237879"/>
                      <a:pt x="0" y="203401"/>
                      <a:pt x="0" y="167450"/>
                    </a:cubicBezTo>
                    <a:lnTo>
                      <a:pt x="0" y="135552"/>
                    </a:lnTo>
                    <a:cubicBezTo>
                      <a:pt x="0" y="99601"/>
                      <a:pt x="14281" y="65123"/>
                      <a:pt x="39702" y="39702"/>
                    </a:cubicBezTo>
                    <a:cubicBezTo>
                      <a:pt x="65123" y="14281"/>
                      <a:pt x="99601" y="0"/>
                      <a:pt x="135552" y="0"/>
                    </a:cubicBezTo>
                    <a:close/>
                  </a:path>
                </a:pathLst>
              </a:custGeom>
              <a:ln w="3810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0" y="-28575"/>
                <a:ext cx="327494" cy="3315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42" name="Group 42"/>
            <p:cNvGrpSpPr/>
            <p:nvPr/>
          </p:nvGrpSpPr>
          <p:grpSpPr>
            <a:xfrm>
              <a:off x="276757" y="4282364"/>
              <a:ext cx="1218434" cy="1127310"/>
              <a:chOff x="0" y="0"/>
              <a:chExt cx="327494" cy="303002"/>
            </a:xfrm>
          </p:grpSpPr>
          <p:sp>
            <p:nvSpPr>
              <p:cNvPr id="43" name="Freeform 43"/>
              <p:cNvSpPr/>
              <p:nvPr/>
            </p:nvSpPr>
            <p:spPr>
              <a:xfrm>
                <a:off x="0" y="0"/>
                <a:ext cx="327494" cy="303002"/>
              </a:xfrm>
              <a:custGeom>
                <a:avLst/>
                <a:gdLst/>
                <a:ahLst/>
                <a:cxnLst/>
                <a:rect l="l" t="t" r="r" b="b"/>
                <a:pathLst>
                  <a:path w="327494" h="303002">
                    <a:moveTo>
                      <a:pt x="135552" y="0"/>
                    </a:moveTo>
                    <a:lnTo>
                      <a:pt x="191943" y="0"/>
                    </a:lnTo>
                    <a:cubicBezTo>
                      <a:pt x="266806" y="0"/>
                      <a:pt x="327494" y="60689"/>
                      <a:pt x="327494" y="135552"/>
                    </a:cubicBezTo>
                    <a:lnTo>
                      <a:pt x="327494" y="167450"/>
                    </a:lnTo>
                    <a:cubicBezTo>
                      <a:pt x="327494" y="203401"/>
                      <a:pt x="313213" y="237879"/>
                      <a:pt x="287792" y="263300"/>
                    </a:cubicBezTo>
                    <a:cubicBezTo>
                      <a:pt x="262371" y="288721"/>
                      <a:pt x="227893" y="303002"/>
                      <a:pt x="191943" y="303002"/>
                    </a:cubicBezTo>
                    <a:lnTo>
                      <a:pt x="135552" y="303002"/>
                    </a:lnTo>
                    <a:cubicBezTo>
                      <a:pt x="99601" y="303002"/>
                      <a:pt x="65123" y="288721"/>
                      <a:pt x="39702" y="263300"/>
                    </a:cubicBezTo>
                    <a:cubicBezTo>
                      <a:pt x="14281" y="237879"/>
                      <a:pt x="0" y="203401"/>
                      <a:pt x="0" y="167450"/>
                    </a:cubicBezTo>
                    <a:lnTo>
                      <a:pt x="0" y="135552"/>
                    </a:lnTo>
                    <a:cubicBezTo>
                      <a:pt x="0" y="99601"/>
                      <a:pt x="14281" y="65123"/>
                      <a:pt x="39702" y="39702"/>
                    </a:cubicBezTo>
                    <a:cubicBezTo>
                      <a:pt x="65123" y="14281"/>
                      <a:pt x="99601" y="0"/>
                      <a:pt x="135552" y="0"/>
                    </a:cubicBezTo>
                    <a:close/>
                  </a:path>
                </a:pathLst>
              </a:custGeom>
              <a:ln w="3810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0" y="-28575"/>
                <a:ext cx="327494" cy="3315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45" name="Freeform 45"/>
            <p:cNvSpPr/>
            <p:nvPr/>
          </p:nvSpPr>
          <p:spPr>
            <a:xfrm>
              <a:off x="7359881" y="2661107"/>
              <a:ext cx="1388726" cy="1341857"/>
            </a:xfrm>
            <a:custGeom>
              <a:avLst/>
              <a:gdLst/>
              <a:ahLst/>
              <a:cxnLst/>
              <a:rect l="l" t="t" r="r" b="b"/>
              <a:pathLst>
                <a:path w="1388726" h="1341857">
                  <a:moveTo>
                    <a:pt x="0" y="0"/>
                  </a:moveTo>
                  <a:lnTo>
                    <a:pt x="1388726" y="0"/>
                  </a:lnTo>
                  <a:lnTo>
                    <a:pt x="1388726" y="1341857"/>
                  </a:lnTo>
                  <a:lnTo>
                    <a:pt x="0" y="13418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830438" y="1860542"/>
              <a:ext cx="5267994" cy="7300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Finde diese Apps auf dem Tablet.</a:t>
              </a:r>
            </a:p>
            <a:p>
              <a:pPr algn="l">
                <a:lnSpc>
                  <a:spcPts val="2239"/>
                </a:lnSpc>
                <a:spcBef>
                  <a:spcPct val="0"/>
                </a:spcBef>
              </a:pPr>
              <a:r>
                <a:rPr lang="en-US" sz="15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Male das Bild der App dazu.</a:t>
              </a:r>
            </a:p>
          </p:txBody>
        </p:sp>
        <p:sp>
          <p:nvSpPr>
            <p:cNvPr id="47" name="Freeform 47"/>
            <p:cNvSpPr/>
            <p:nvPr/>
          </p:nvSpPr>
          <p:spPr>
            <a:xfrm>
              <a:off x="276757" y="1908167"/>
              <a:ext cx="361234" cy="435221"/>
            </a:xfrm>
            <a:custGeom>
              <a:avLst/>
              <a:gdLst/>
              <a:ahLst/>
              <a:cxnLst/>
              <a:rect l="l" t="t" r="r" b="b"/>
              <a:pathLst>
                <a:path w="361234" h="435221">
                  <a:moveTo>
                    <a:pt x="0" y="0"/>
                  </a:moveTo>
                  <a:lnTo>
                    <a:pt x="361233" y="0"/>
                  </a:lnTo>
                  <a:lnTo>
                    <a:pt x="361233" y="435221"/>
                  </a:lnTo>
                  <a:lnTo>
                    <a:pt x="0" y="4352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649495" y="2267026"/>
              <a:ext cx="323555" cy="323555"/>
            </a:xfrm>
            <a:custGeom>
              <a:avLst/>
              <a:gdLst/>
              <a:ahLst/>
              <a:cxnLst/>
              <a:rect l="l" t="t" r="r" b="b"/>
              <a:pathLst>
                <a:path w="323555" h="323555">
                  <a:moveTo>
                    <a:pt x="0" y="0"/>
                  </a:moveTo>
                  <a:lnTo>
                    <a:pt x="323554" y="0"/>
                  </a:lnTo>
                  <a:lnTo>
                    <a:pt x="323554" y="323555"/>
                  </a:lnTo>
                  <a:lnTo>
                    <a:pt x="0" y="3235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9" name="Freeform 49"/>
            <p:cNvSpPr/>
            <p:nvPr/>
          </p:nvSpPr>
          <p:spPr>
            <a:xfrm rot="537502">
              <a:off x="5428627" y="1829185"/>
              <a:ext cx="351241" cy="351241"/>
            </a:xfrm>
            <a:custGeom>
              <a:avLst/>
              <a:gdLst/>
              <a:ahLst/>
              <a:cxnLst/>
              <a:rect l="l" t="t" r="r" b="b"/>
              <a:pathLst>
                <a:path w="351241" h="351241">
                  <a:moveTo>
                    <a:pt x="0" y="0"/>
                  </a:moveTo>
                  <a:lnTo>
                    <a:pt x="351240" y="0"/>
                  </a:lnTo>
                  <a:lnTo>
                    <a:pt x="351240" y="351241"/>
                  </a:lnTo>
                  <a:lnTo>
                    <a:pt x="0" y="3512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523765" y="5689075"/>
              <a:ext cx="609217" cy="600462"/>
            </a:xfrm>
            <a:custGeom>
              <a:avLst/>
              <a:gdLst/>
              <a:ahLst/>
              <a:cxnLst/>
              <a:rect l="l" t="t" r="r" b="b"/>
              <a:pathLst>
                <a:path w="609217" h="600462">
                  <a:moveTo>
                    <a:pt x="0" y="0"/>
                  </a:moveTo>
                  <a:lnTo>
                    <a:pt x="609217" y="0"/>
                  </a:lnTo>
                  <a:lnTo>
                    <a:pt x="609217" y="600462"/>
                  </a:lnTo>
                  <a:lnTo>
                    <a:pt x="0" y="600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9639" t="-27565" r="-31404" b="-35825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1298602" y="5641450"/>
              <a:ext cx="7918152" cy="7300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Kennst du noch eine andere App? </a:t>
              </a:r>
            </a:p>
            <a:p>
              <a:pPr algn="l">
                <a:lnSpc>
                  <a:spcPts val="2239"/>
                </a:lnSpc>
                <a:spcBef>
                  <a:spcPct val="0"/>
                </a:spcBef>
              </a:pPr>
              <a:r>
                <a:rPr lang="en-US" sz="15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Erkläre, was sie kann.</a:t>
              </a:r>
            </a:p>
          </p:txBody>
        </p:sp>
      </p:grpSp>
      <p:grpSp>
        <p:nvGrpSpPr>
          <p:cNvPr id="52" name="Group 52"/>
          <p:cNvGrpSpPr/>
          <p:nvPr/>
        </p:nvGrpSpPr>
        <p:grpSpPr>
          <a:xfrm>
            <a:off x="520877" y="10364616"/>
            <a:ext cx="6726963" cy="246665"/>
            <a:chOff x="0" y="0"/>
            <a:chExt cx="8969283" cy="328887"/>
          </a:xfrm>
        </p:grpSpPr>
        <p:sp>
          <p:nvSpPr>
            <p:cNvPr id="53" name="Freeform 53"/>
            <p:cNvSpPr/>
            <p:nvPr/>
          </p:nvSpPr>
          <p:spPr>
            <a:xfrm>
              <a:off x="0" y="0"/>
              <a:ext cx="328887" cy="328887"/>
            </a:xfrm>
            <a:custGeom>
              <a:avLst/>
              <a:gdLst/>
              <a:ahLst/>
              <a:cxnLst/>
              <a:rect l="l" t="t" r="r" b="b"/>
              <a:pathLst>
                <a:path w="328887" h="328887">
                  <a:moveTo>
                    <a:pt x="0" y="0"/>
                  </a:moveTo>
                  <a:lnTo>
                    <a:pt x="328887" y="0"/>
                  </a:lnTo>
                  <a:lnTo>
                    <a:pt x="328887" y="328887"/>
                  </a:lnTo>
                  <a:lnTo>
                    <a:pt x="0" y="3288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528703" y="65496"/>
              <a:ext cx="8440581" cy="1693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26"/>
                </a:lnSpc>
              </a:pP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Mitmachheft | Version 1.0                                                                                                 Lizenz: CC BY-SA 4.0 ISB (München)</a:t>
              </a:r>
            </a:p>
          </p:txBody>
        </p:sp>
      </p:grpSp>
      <p:grpSp>
        <p:nvGrpSpPr>
          <p:cNvPr id="55" name="Group 55"/>
          <p:cNvGrpSpPr/>
          <p:nvPr/>
        </p:nvGrpSpPr>
        <p:grpSpPr>
          <a:xfrm>
            <a:off x="484601" y="5423433"/>
            <a:ext cx="6912566" cy="4883754"/>
            <a:chOff x="0" y="0"/>
            <a:chExt cx="9216754" cy="6511672"/>
          </a:xfrm>
        </p:grpSpPr>
        <p:grpSp>
          <p:nvGrpSpPr>
            <p:cNvPr id="56" name="Group 56"/>
            <p:cNvGrpSpPr/>
            <p:nvPr/>
          </p:nvGrpSpPr>
          <p:grpSpPr>
            <a:xfrm>
              <a:off x="0" y="0"/>
              <a:ext cx="9083456" cy="6511672"/>
              <a:chOff x="0" y="0"/>
              <a:chExt cx="2441479" cy="1750227"/>
            </a:xfrm>
          </p:grpSpPr>
          <p:sp>
            <p:nvSpPr>
              <p:cNvPr id="57" name="Freeform 57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8" name="TextBox 58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59" name="Group 59"/>
            <p:cNvGrpSpPr/>
            <p:nvPr/>
          </p:nvGrpSpPr>
          <p:grpSpPr>
            <a:xfrm>
              <a:off x="21140" y="0"/>
              <a:ext cx="9037193" cy="1812348"/>
              <a:chOff x="0" y="0"/>
              <a:chExt cx="2437886" cy="488902"/>
            </a:xfrm>
          </p:grpSpPr>
          <p:sp>
            <p:nvSpPr>
              <p:cNvPr id="60" name="Freeform 60"/>
              <p:cNvSpPr/>
              <p:nvPr/>
            </p:nvSpPr>
            <p:spPr>
              <a:xfrm>
                <a:off x="0" y="0"/>
                <a:ext cx="2437886" cy="488902"/>
              </a:xfrm>
              <a:custGeom>
                <a:avLst/>
                <a:gdLst/>
                <a:ahLst/>
                <a:cxnLst/>
                <a:rect l="l" t="t" r="r" b="b"/>
                <a:pathLst>
                  <a:path w="2437886" h="488902">
                    <a:moveTo>
                      <a:pt x="22845" y="0"/>
                    </a:moveTo>
                    <a:lnTo>
                      <a:pt x="2415042" y="0"/>
                    </a:lnTo>
                    <a:cubicBezTo>
                      <a:pt x="2427659" y="0"/>
                      <a:pt x="2437886" y="10228"/>
                      <a:pt x="2437886" y="22845"/>
                    </a:cubicBezTo>
                    <a:lnTo>
                      <a:pt x="2437886" y="466057"/>
                    </a:lnTo>
                    <a:cubicBezTo>
                      <a:pt x="2437886" y="478674"/>
                      <a:pt x="2427659" y="488902"/>
                      <a:pt x="2415042" y="488902"/>
                    </a:cubicBezTo>
                    <a:lnTo>
                      <a:pt x="22845" y="488902"/>
                    </a:lnTo>
                    <a:cubicBezTo>
                      <a:pt x="10228" y="488902"/>
                      <a:pt x="0" y="478674"/>
                      <a:pt x="0" y="466057"/>
                    </a:cubicBezTo>
                    <a:lnTo>
                      <a:pt x="0" y="22845"/>
                    </a:lnTo>
                    <a:cubicBezTo>
                      <a:pt x="0" y="10228"/>
                      <a:pt x="10228" y="0"/>
                      <a:pt x="22845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1" name="TextBox 61"/>
              <p:cNvSpPr txBox="1"/>
              <p:nvPr/>
            </p:nvSpPr>
            <p:spPr>
              <a:xfrm>
                <a:off x="0" y="-28575"/>
                <a:ext cx="2437886" cy="517477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62" name="Group 62"/>
            <p:cNvGrpSpPr/>
            <p:nvPr/>
          </p:nvGrpSpPr>
          <p:grpSpPr>
            <a:xfrm>
              <a:off x="23797" y="1431844"/>
              <a:ext cx="9034852" cy="761007"/>
              <a:chOff x="0" y="0"/>
              <a:chExt cx="2437255" cy="205290"/>
            </a:xfrm>
          </p:grpSpPr>
          <p:sp>
            <p:nvSpPr>
              <p:cNvPr id="63" name="Freeform 63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4" name="TextBox 64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r>
                  <a:rPr lang="en-US" sz="1200">
                    <a:solidFill>
                      <a:srgbClr val="FFFFFF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F</a:t>
                </a:r>
              </a:p>
            </p:txBody>
          </p:sp>
        </p:grpSp>
        <p:sp>
          <p:nvSpPr>
            <p:cNvPr id="65" name="Freeform 65"/>
            <p:cNvSpPr/>
            <p:nvPr/>
          </p:nvSpPr>
          <p:spPr>
            <a:xfrm>
              <a:off x="6019559" y="52147"/>
              <a:ext cx="2889740" cy="1816783"/>
            </a:xfrm>
            <a:custGeom>
              <a:avLst/>
              <a:gdLst/>
              <a:ahLst/>
              <a:cxnLst/>
              <a:rect l="l" t="t" r="r" b="b"/>
              <a:pathLst>
                <a:path w="2889740" h="1816783">
                  <a:moveTo>
                    <a:pt x="0" y="0"/>
                  </a:moveTo>
                  <a:lnTo>
                    <a:pt x="2889741" y="0"/>
                  </a:lnTo>
                  <a:lnTo>
                    <a:pt x="2889741" y="1816783"/>
                  </a:lnTo>
                  <a:lnTo>
                    <a:pt x="0" y="181678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b="-5972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7124948" y="1325012"/>
              <a:ext cx="160991" cy="151935"/>
            </a:xfrm>
            <a:custGeom>
              <a:avLst/>
              <a:gdLst/>
              <a:ahLst/>
              <a:cxnLst/>
              <a:rect l="l" t="t" r="r" b="b"/>
              <a:pathLst>
                <a:path w="160991" h="151935">
                  <a:moveTo>
                    <a:pt x="0" y="0"/>
                  </a:moveTo>
                  <a:lnTo>
                    <a:pt x="160991" y="0"/>
                  </a:lnTo>
                  <a:lnTo>
                    <a:pt x="160991" y="151935"/>
                  </a:lnTo>
                  <a:lnTo>
                    <a:pt x="0" y="1519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7377022" y="1400980"/>
              <a:ext cx="174815" cy="169898"/>
            </a:xfrm>
            <a:custGeom>
              <a:avLst/>
              <a:gdLst/>
              <a:ahLst/>
              <a:cxnLst/>
              <a:rect l="l" t="t" r="r" b="b"/>
              <a:pathLst>
                <a:path w="174815" h="169898">
                  <a:moveTo>
                    <a:pt x="0" y="0"/>
                  </a:moveTo>
                  <a:lnTo>
                    <a:pt x="174815" y="0"/>
                  </a:lnTo>
                  <a:lnTo>
                    <a:pt x="174815" y="169898"/>
                  </a:lnTo>
                  <a:lnTo>
                    <a:pt x="0" y="16989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7125399" y="1552839"/>
              <a:ext cx="160539" cy="159034"/>
            </a:xfrm>
            <a:custGeom>
              <a:avLst/>
              <a:gdLst/>
              <a:ahLst/>
              <a:cxnLst/>
              <a:rect l="l" t="t" r="r" b="b"/>
              <a:pathLst>
                <a:path w="160539" h="159034">
                  <a:moveTo>
                    <a:pt x="0" y="0"/>
                  </a:moveTo>
                  <a:lnTo>
                    <a:pt x="160540" y="0"/>
                  </a:lnTo>
                  <a:lnTo>
                    <a:pt x="160540" y="159035"/>
                  </a:lnTo>
                  <a:lnTo>
                    <a:pt x="0" y="1590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523765" y="328290"/>
              <a:ext cx="5989633" cy="6322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919"/>
                </a:lnSpc>
                <a:spcBef>
                  <a:spcPct val="0"/>
                </a:spcBef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Apps auf deinem Tablet</a:t>
              </a:r>
            </a:p>
          </p:txBody>
        </p:sp>
        <p:grpSp>
          <p:nvGrpSpPr>
            <p:cNvPr id="70" name="Group 70"/>
            <p:cNvGrpSpPr/>
            <p:nvPr/>
          </p:nvGrpSpPr>
          <p:grpSpPr>
            <a:xfrm>
              <a:off x="4793371" y="4532069"/>
              <a:ext cx="2472907" cy="525322"/>
              <a:chOff x="0" y="0"/>
              <a:chExt cx="664675" cy="141198"/>
            </a:xfrm>
          </p:grpSpPr>
          <p:sp>
            <p:nvSpPr>
              <p:cNvPr id="71" name="Freeform 71"/>
              <p:cNvSpPr/>
              <p:nvPr/>
            </p:nvSpPr>
            <p:spPr>
              <a:xfrm>
                <a:off x="0" y="0"/>
                <a:ext cx="664675" cy="141198"/>
              </a:xfrm>
              <a:custGeom>
                <a:avLst/>
                <a:gdLst/>
                <a:ahLst/>
                <a:cxnLst/>
                <a:rect l="l" t="t" r="r" b="b"/>
                <a:pathLst>
                  <a:path w="664675" h="141198">
                    <a:moveTo>
                      <a:pt x="41743" y="0"/>
                    </a:moveTo>
                    <a:lnTo>
                      <a:pt x="622933" y="0"/>
                    </a:lnTo>
                    <a:cubicBezTo>
                      <a:pt x="645987" y="0"/>
                      <a:pt x="664675" y="18689"/>
                      <a:pt x="664675" y="41743"/>
                    </a:cubicBezTo>
                    <a:lnTo>
                      <a:pt x="664675" y="99455"/>
                    </a:lnTo>
                    <a:cubicBezTo>
                      <a:pt x="664675" y="122509"/>
                      <a:pt x="645987" y="141198"/>
                      <a:pt x="622933" y="141198"/>
                    </a:cubicBezTo>
                    <a:lnTo>
                      <a:pt x="41743" y="141198"/>
                    </a:lnTo>
                    <a:cubicBezTo>
                      <a:pt x="18689" y="141198"/>
                      <a:pt x="0" y="122509"/>
                      <a:pt x="0" y="99455"/>
                    </a:cubicBezTo>
                    <a:lnTo>
                      <a:pt x="0" y="41743"/>
                    </a:lnTo>
                    <a:cubicBezTo>
                      <a:pt x="0" y="18689"/>
                      <a:pt x="18689" y="0"/>
                      <a:pt x="417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2" name="TextBox 72"/>
              <p:cNvSpPr txBox="1"/>
              <p:nvPr/>
            </p:nvSpPr>
            <p:spPr>
              <a:xfrm>
                <a:off x="0" y="-28575"/>
                <a:ext cx="664675" cy="1697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73" name="TextBox 73"/>
            <p:cNvSpPr txBox="1"/>
            <p:nvPr/>
          </p:nvSpPr>
          <p:spPr>
            <a:xfrm>
              <a:off x="4793371" y="4605712"/>
              <a:ext cx="247290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ins Internet gehen</a:t>
              </a:r>
            </a:p>
          </p:txBody>
        </p:sp>
        <p:grpSp>
          <p:nvGrpSpPr>
            <p:cNvPr id="74" name="Group 74"/>
            <p:cNvGrpSpPr/>
            <p:nvPr/>
          </p:nvGrpSpPr>
          <p:grpSpPr>
            <a:xfrm>
              <a:off x="1653491" y="3069375"/>
              <a:ext cx="2472907" cy="525322"/>
              <a:chOff x="0" y="0"/>
              <a:chExt cx="664675" cy="141198"/>
            </a:xfrm>
          </p:grpSpPr>
          <p:sp>
            <p:nvSpPr>
              <p:cNvPr id="75" name="Freeform 75"/>
              <p:cNvSpPr/>
              <p:nvPr/>
            </p:nvSpPr>
            <p:spPr>
              <a:xfrm>
                <a:off x="0" y="0"/>
                <a:ext cx="664675" cy="141198"/>
              </a:xfrm>
              <a:custGeom>
                <a:avLst/>
                <a:gdLst/>
                <a:ahLst/>
                <a:cxnLst/>
                <a:rect l="l" t="t" r="r" b="b"/>
                <a:pathLst>
                  <a:path w="664675" h="141198">
                    <a:moveTo>
                      <a:pt x="41743" y="0"/>
                    </a:moveTo>
                    <a:lnTo>
                      <a:pt x="622933" y="0"/>
                    </a:lnTo>
                    <a:cubicBezTo>
                      <a:pt x="645987" y="0"/>
                      <a:pt x="664675" y="18689"/>
                      <a:pt x="664675" y="41743"/>
                    </a:cubicBezTo>
                    <a:lnTo>
                      <a:pt x="664675" y="99455"/>
                    </a:lnTo>
                    <a:cubicBezTo>
                      <a:pt x="664675" y="122509"/>
                      <a:pt x="645987" y="141198"/>
                      <a:pt x="622933" y="141198"/>
                    </a:cubicBezTo>
                    <a:lnTo>
                      <a:pt x="41743" y="141198"/>
                    </a:lnTo>
                    <a:cubicBezTo>
                      <a:pt x="18689" y="141198"/>
                      <a:pt x="0" y="122509"/>
                      <a:pt x="0" y="99455"/>
                    </a:cubicBezTo>
                    <a:lnTo>
                      <a:pt x="0" y="41743"/>
                    </a:lnTo>
                    <a:cubicBezTo>
                      <a:pt x="0" y="18689"/>
                      <a:pt x="18689" y="0"/>
                      <a:pt x="417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6" name="TextBox 76"/>
              <p:cNvSpPr txBox="1"/>
              <p:nvPr/>
            </p:nvSpPr>
            <p:spPr>
              <a:xfrm>
                <a:off x="0" y="-28575"/>
                <a:ext cx="664675" cy="1697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77" name="TextBox 77"/>
            <p:cNvSpPr txBox="1"/>
            <p:nvPr/>
          </p:nvSpPr>
          <p:spPr>
            <a:xfrm>
              <a:off x="1653491" y="3127354"/>
              <a:ext cx="247290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Fotos machen</a:t>
              </a:r>
            </a:p>
          </p:txBody>
        </p:sp>
        <p:grpSp>
          <p:nvGrpSpPr>
            <p:cNvPr id="78" name="Group 78"/>
            <p:cNvGrpSpPr/>
            <p:nvPr/>
          </p:nvGrpSpPr>
          <p:grpSpPr>
            <a:xfrm>
              <a:off x="4793371" y="3079648"/>
              <a:ext cx="2472907" cy="525322"/>
              <a:chOff x="0" y="0"/>
              <a:chExt cx="664675" cy="141198"/>
            </a:xfrm>
          </p:grpSpPr>
          <p:sp>
            <p:nvSpPr>
              <p:cNvPr id="79" name="Freeform 79"/>
              <p:cNvSpPr/>
              <p:nvPr/>
            </p:nvSpPr>
            <p:spPr>
              <a:xfrm>
                <a:off x="0" y="0"/>
                <a:ext cx="664675" cy="141198"/>
              </a:xfrm>
              <a:custGeom>
                <a:avLst/>
                <a:gdLst/>
                <a:ahLst/>
                <a:cxnLst/>
                <a:rect l="l" t="t" r="r" b="b"/>
                <a:pathLst>
                  <a:path w="664675" h="141198">
                    <a:moveTo>
                      <a:pt x="41743" y="0"/>
                    </a:moveTo>
                    <a:lnTo>
                      <a:pt x="622933" y="0"/>
                    </a:lnTo>
                    <a:cubicBezTo>
                      <a:pt x="645987" y="0"/>
                      <a:pt x="664675" y="18689"/>
                      <a:pt x="664675" y="41743"/>
                    </a:cubicBezTo>
                    <a:lnTo>
                      <a:pt x="664675" y="99455"/>
                    </a:lnTo>
                    <a:cubicBezTo>
                      <a:pt x="664675" y="122509"/>
                      <a:pt x="645987" y="141198"/>
                      <a:pt x="622933" y="141198"/>
                    </a:cubicBezTo>
                    <a:lnTo>
                      <a:pt x="41743" y="141198"/>
                    </a:lnTo>
                    <a:cubicBezTo>
                      <a:pt x="18689" y="141198"/>
                      <a:pt x="0" y="122509"/>
                      <a:pt x="0" y="99455"/>
                    </a:cubicBezTo>
                    <a:lnTo>
                      <a:pt x="0" y="41743"/>
                    </a:lnTo>
                    <a:cubicBezTo>
                      <a:pt x="0" y="18689"/>
                      <a:pt x="18689" y="0"/>
                      <a:pt x="417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0" name="TextBox 80"/>
              <p:cNvSpPr txBox="1"/>
              <p:nvPr/>
            </p:nvSpPr>
            <p:spPr>
              <a:xfrm>
                <a:off x="0" y="-28575"/>
                <a:ext cx="664675" cy="1697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81" name="TextBox 81"/>
            <p:cNvSpPr txBox="1"/>
            <p:nvPr/>
          </p:nvSpPr>
          <p:spPr>
            <a:xfrm>
              <a:off x="4793371" y="3143017"/>
              <a:ext cx="247290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Einstellungen</a:t>
              </a:r>
            </a:p>
          </p:txBody>
        </p:sp>
        <p:grpSp>
          <p:nvGrpSpPr>
            <p:cNvPr id="82" name="Group 82"/>
            <p:cNvGrpSpPr/>
            <p:nvPr/>
          </p:nvGrpSpPr>
          <p:grpSpPr>
            <a:xfrm>
              <a:off x="7485330" y="2768381"/>
              <a:ext cx="1218434" cy="1127310"/>
              <a:chOff x="0" y="0"/>
              <a:chExt cx="327494" cy="303002"/>
            </a:xfrm>
          </p:grpSpPr>
          <p:sp>
            <p:nvSpPr>
              <p:cNvPr id="83" name="Freeform 83"/>
              <p:cNvSpPr/>
              <p:nvPr/>
            </p:nvSpPr>
            <p:spPr>
              <a:xfrm>
                <a:off x="0" y="0"/>
                <a:ext cx="327494" cy="303002"/>
              </a:xfrm>
              <a:custGeom>
                <a:avLst/>
                <a:gdLst/>
                <a:ahLst/>
                <a:cxnLst/>
                <a:rect l="l" t="t" r="r" b="b"/>
                <a:pathLst>
                  <a:path w="327494" h="303002">
                    <a:moveTo>
                      <a:pt x="93192" y="0"/>
                    </a:moveTo>
                    <a:lnTo>
                      <a:pt x="234302" y="0"/>
                    </a:lnTo>
                    <a:cubicBezTo>
                      <a:pt x="285771" y="0"/>
                      <a:pt x="327494" y="41723"/>
                      <a:pt x="327494" y="93192"/>
                    </a:cubicBezTo>
                    <a:lnTo>
                      <a:pt x="327494" y="209810"/>
                    </a:lnTo>
                    <a:cubicBezTo>
                      <a:pt x="327494" y="234526"/>
                      <a:pt x="317676" y="258230"/>
                      <a:pt x="300199" y="275707"/>
                    </a:cubicBezTo>
                    <a:cubicBezTo>
                      <a:pt x="282722" y="293184"/>
                      <a:pt x="259018" y="303002"/>
                      <a:pt x="234302" y="303002"/>
                    </a:cubicBezTo>
                    <a:lnTo>
                      <a:pt x="93192" y="303002"/>
                    </a:lnTo>
                    <a:cubicBezTo>
                      <a:pt x="68476" y="303002"/>
                      <a:pt x="44772" y="293184"/>
                      <a:pt x="27295" y="275707"/>
                    </a:cubicBezTo>
                    <a:cubicBezTo>
                      <a:pt x="9818" y="258230"/>
                      <a:pt x="0" y="234526"/>
                      <a:pt x="0" y="209810"/>
                    </a:cubicBezTo>
                    <a:lnTo>
                      <a:pt x="0" y="93192"/>
                    </a:lnTo>
                    <a:cubicBezTo>
                      <a:pt x="0" y="68476"/>
                      <a:pt x="9818" y="44772"/>
                      <a:pt x="27295" y="27295"/>
                    </a:cubicBezTo>
                    <a:cubicBezTo>
                      <a:pt x="44772" y="9818"/>
                      <a:pt x="68476" y="0"/>
                      <a:pt x="93192" y="0"/>
                    </a:cubicBezTo>
                    <a:close/>
                  </a:path>
                </a:pathLst>
              </a:custGeom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4" name="TextBox 84"/>
              <p:cNvSpPr txBox="1"/>
              <p:nvPr/>
            </p:nvSpPr>
            <p:spPr>
              <a:xfrm>
                <a:off x="0" y="-28575"/>
                <a:ext cx="327494" cy="3315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85" name="Group 85"/>
            <p:cNvGrpSpPr/>
            <p:nvPr/>
          </p:nvGrpSpPr>
          <p:grpSpPr>
            <a:xfrm>
              <a:off x="1653491" y="4532069"/>
              <a:ext cx="2472907" cy="525322"/>
              <a:chOff x="0" y="0"/>
              <a:chExt cx="664675" cy="141198"/>
            </a:xfrm>
          </p:grpSpPr>
          <p:sp>
            <p:nvSpPr>
              <p:cNvPr id="86" name="Freeform 86"/>
              <p:cNvSpPr/>
              <p:nvPr/>
            </p:nvSpPr>
            <p:spPr>
              <a:xfrm>
                <a:off x="0" y="0"/>
                <a:ext cx="664675" cy="141198"/>
              </a:xfrm>
              <a:custGeom>
                <a:avLst/>
                <a:gdLst/>
                <a:ahLst/>
                <a:cxnLst/>
                <a:rect l="l" t="t" r="r" b="b"/>
                <a:pathLst>
                  <a:path w="664675" h="141198">
                    <a:moveTo>
                      <a:pt x="41743" y="0"/>
                    </a:moveTo>
                    <a:lnTo>
                      <a:pt x="622933" y="0"/>
                    </a:lnTo>
                    <a:cubicBezTo>
                      <a:pt x="645987" y="0"/>
                      <a:pt x="664675" y="18689"/>
                      <a:pt x="664675" y="41743"/>
                    </a:cubicBezTo>
                    <a:lnTo>
                      <a:pt x="664675" y="99455"/>
                    </a:lnTo>
                    <a:cubicBezTo>
                      <a:pt x="664675" y="122509"/>
                      <a:pt x="645987" y="141198"/>
                      <a:pt x="622933" y="141198"/>
                    </a:cubicBezTo>
                    <a:lnTo>
                      <a:pt x="41743" y="141198"/>
                    </a:lnTo>
                    <a:cubicBezTo>
                      <a:pt x="18689" y="141198"/>
                      <a:pt x="0" y="122509"/>
                      <a:pt x="0" y="99455"/>
                    </a:cubicBezTo>
                    <a:lnTo>
                      <a:pt x="0" y="41743"/>
                    </a:lnTo>
                    <a:cubicBezTo>
                      <a:pt x="0" y="18689"/>
                      <a:pt x="18689" y="0"/>
                      <a:pt x="417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7" name="TextBox 87"/>
              <p:cNvSpPr txBox="1"/>
              <p:nvPr/>
            </p:nvSpPr>
            <p:spPr>
              <a:xfrm>
                <a:off x="0" y="-28575"/>
                <a:ext cx="664675" cy="16977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88" name="TextBox 88"/>
            <p:cNvSpPr txBox="1"/>
            <p:nvPr/>
          </p:nvSpPr>
          <p:spPr>
            <a:xfrm>
              <a:off x="1653491" y="4605712"/>
              <a:ext cx="247290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Fotos anschauen</a:t>
              </a:r>
            </a:p>
          </p:txBody>
        </p:sp>
        <p:grpSp>
          <p:nvGrpSpPr>
            <p:cNvPr id="89" name="Group 89"/>
            <p:cNvGrpSpPr/>
            <p:nvPr/>
          </p:nvGrpSpPr>
          <p:grpSpPr>
            <a:xfrm>
              <a:off x="7445027" y="4231075"/>
              <a:ext cx="1218434" cy="1127310"/>
              <a:chOff x="0" y="0"/>
              <a:chExt cx="327494" cy="303002"/>
            </a:xfrm>
          </p:grpSpPr>
          <p:sp>
            <p:nvSpPr>
              <p:cNvPr id="90" name="Freeform 90"/>
              <p:cNvSpPr/>
              <p:nvPr/>
            </p:nvSpPr>
            <p:spPr>
              <a:xfrm>
                <a:off x="0" y="0"/>
                <a:ext cx="327494" cy="303002"/>
              </a:xfrm>
              <a:custGeom>
                <a:avLst/>
                <a:gdLst/>
                <a:ahLst/>
                <a:cxnLst/>
                <a:rect l="l" t="t" r="r" b="b"/>
                <a:pathLst>
                  <a:path w="327494" h="303002">
                    <a:moveTo>
                      <a:pt x="135552" y="0"/>
                    </a:moveTo>
                    <a:lnTo>
                      <a:pt x="191943" y="0"/>
                    </a:lnTo>
                    <a:cubicBezTo>
                      <a:pt x="266806" y="0"/>
                      <a:pt x="327494" y="60689"/>
                      <a:pt x="327494" y="135552"/>
                    </a:cubicBezTo>
                    <a:lnTo>
                      <a:pt x="327494" y="167450"/>
                    </a:lnTo>
                    <a:cubicBezTo>
                      <a:pt x="327494" y="203401"/>
                      <a:pt x="313213" y="237879"/>
                      <a:pt x="287792" y="263300"/>
                    </a:cubicBezTo>
                    <a:cubicBezTo>
                      <a:pt x="262371" y="288721"/>
                      <a:pt x="227893" y="303002"/>
                      <a:pt x="191943" y="303002"/>
                    </a:cubicBezTo>
                    <a:lnTo>
                      <a:pt x="135552" y="303002"/>
                    </a:lnTo>
                    <a:cubicBezTo>
                      <a:pt x="99601" y="303002"/>
                      <a:pt x="65123" y="288721"/>
                      <a:pt x="39702" y="263300"/>
                    </a:cubicBezTo>
                    <a:cubicBezTo>
                      <a:pt x="14281" y="237879"/>
                      <a:pt x="0" y="203401"/>
                      <a:pt x="0" y="167450"/>
                    </a:cubicBezTo>
                    <a:lnTo>
                      <a:pt x="0" y="135552"/>
                    </a:lnTo>
                    <a:cubicBezTo>
                      <a:pt x="0" y="99601"/>
                      <a:pt x="14281" y="65123"/>
                      <a:pt x="39702" y="39702"/>
                    </a:cubicBezTo>
                    <a:cubicBezTo>
                      <a:pt x="65123" y="14281"/>
                      <a:pt x="99601" y="0"/>
                      <a:pt x="135552" y="0"/>
                    </a:cubicBezTo>
                    <a:close/>
                  </a:path>
                </a:pathLst>
              </a:custGeom>
              <a:ln w="3810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1" name="TextBox 91"/>
              <p:cNvSpPr txBox="1"/>
              <p:nvPr/>
            </p:nvSpPr>
            <p:spPr>
              <a:xfrm>
                <a:off x="0" y="-28575"/>
                <a:ext cx="327494" cy="3315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92" name="Group 92"/>
            <p:cNvGrpSpPr/>
            <p:nvPr/>
          </p:nvGrpSpPr>
          <p:grpSpPr>
            <a:xfrm>
              <a:off x="276757" y="2768381"/>
              <a:ext cx="1218434" cy="1127310"/>
              <a:chOff x="0" y="0"/>
              <a:chExt cx="327494" cy="303002"/>
            </a:xfrm>
          </p:grpSpPr>
          <p:sp>
            <p:nvSpPr>
              <p:cNvPr id="93" name="Freeform 93"/>
              <p:cNvSpPr/>
              <p:nvPr/>
            </p:nvSpPr>
            <p:spPr>
              <a:xfrm>
                <a:off x="0" y="0"/>
                <a:ext cx="327494" cy="303002"/>
              </a:xfrm>
              <a:custGeom>
                <a:avLst/>
                <a:gdLst/>
                <a:ahLst/>
                <a:cxnLst/>
                <a:rect l="l" t="t" r="r" b="b"/>
                <a:pathLst>
                  <a:path w="327494" h="303002">
                    <a:moveTo>
                      <a:pt x="135552" y="0"/>
                    </a:moveTo>
                    <a:lnTo>
                      <a:pt x="191943" y="0"/>
                    </a:lnTo>
                    <a:cubicBezTo>
                      <a:pt x="266806" y="0"/>
                      <a:pt x="327494" y="60689"/>
                      <a:pt x="327494" y="135552"/>
                    </a:cubicBezTo>
                    <a:lnTo>
                      <a:pt x="327494" y="167450"/>
                    </a:lnTo>
                    <a:cubicBezTo>
                      <a:pt x="327494" y="203401"/>
                      <a:pt x="313213" y="237879"/>
                      <a:pt x="287792" y="263300"/>
                    </a:cubicBezTo>
                    <a:cubicBezTo>
                      <a:pt x="262371" y="288721"/>
                      <a:pt x="227893" y="303002"/>
                      <a:pt x="191943" y="303002"/>
                    </a:cubicBezTo>
                    <a:lnTo>
                      <a:pt x="135552" y="303002"/>
                    </a:lnTo>
                    <a:cubicBezTo>
                      <a:pt x="99601" y="303002"/>
                      <a:pt x="65123" y="288721"/>
                      <a:pt x="39702" y="263300"/>
                    </a:cubicBezTo>
                    <a:cubicBezTo>
                      <a:pt x="14281" y="237879"/>
                      <a:pt x="0" y="203401"/>
                      <a:pt x="0" y="167450"/>
                    </a:cubicBezTo>
                    <a:lnTo>
                      <a:pt x="0" y="135552"/>
                    </a:lnTo>
                    <a:cubicBezTo>
                      <a:pt x="0" y="99601"/>
                      <a:pt x="14281" y="65123"/>
                      <a:pt x="39702" y="39702"/>
                    </a:cubicBezTo>
                    <a:cubicBezTo>
                      <a:pt x="65123" y="14281"/>
                      <a:pt x="99601" y="0"/>
                      <a:pt x="135552" y="0"/>
                    </a:cubicBezTo>
                    <a:close/>
                  </a:path>
                </a:pathLst>
              </a:custGeom>
              <a:ln w="3810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4" name="TextBox 94"/>
              <p:cNvSpPr txBox="1"/>
              <p:nvPr/>
            </p:nvSpPr>
            <p:spPr>
              <a:xfrm>
                <a:off x="0" y="-28575"/>
                <a:ext cx="327494" cy="3315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95" name="Group 95"/>
            <p:cNvGrpSpPr/>
            <p:nvPr/>
          </p:nvGrpSpPr>
          <p:grpSpPr>
            <a:xfrm>
              <a:off x="276757" y="4282364"/>
              <a:ext cx="1218434" cy="1127310"/>
              <a:chOff x="0" y="0"/>
              <a:chExt cx="327494" cy="303002"/>
            </a:xfrm>
          </p:grpSpPr>
          <p:sp>
            <p:nvSpPr>
              <p:cNvPr id="96" name="Freeform 96"/>
              <p:cNvSpPr/>
              <p:nvPr/>
            </p:nvSpPr>
            <p:spPr>
              <a:xfrm>
                <a:off x="0" y="0"/>
                <a:ext cx="327494" cy="303002"/>
              </a:xfrm>
              <a:custGeom>
                <a:avLst/>
                <a:gdLst/>
                <a:ahLst/>
                <a:cxnLst/>
                <a:rect l="l" t="t" r="r" b="b"/>
                <a:pathLst>
                  <a:path w="327494" h="303002">
                    <a:moveTo>
                      <a:pt x="135552" y="0"/>
                    </a:moveTo>
                    <a:lnTo>
                      <a:pt x="191943" y="0"/>
                    </a:lnTo>
                    <a:cubicBezTo>
                      <a:pt x="266806" y="0"/>
                      <a:pt x="327494" y="60689"/>
                      <a:pt x="327494" y="135552"/>
                    </a:cubicBezTo>
                    <a:lnTo>
                      <a:pt x="327494" y="167450"/>
                    </a:lnTo>
                    <a:cubicBezTo>
                      <a:pt x="327494" y="203401"/>
                      <a:pt x="313213" y="237879"/>
                      <a:pt x="287792" y="263300"/>
                    </a:cubicBezTo>
                    <a:cubicBezTo>
                      <a:pt x="262371" y="288721"/>
                      <a:pt x="227893" y="303002"/>
                      <a:pt x="191943" y="303002"/>
                    </a:cubicBezTo>
                    <a:lnTo>
                      <a:pt x="135552" y="303002"/>
                    </a:lnTo>
                    <a:cubicBezTo>
                      <a:pt x="99601" y="303002"/>
                      <a:pt x="65123" y="288721"/>
                      <a:pt x="39702" y="263300"/>
                    </a:cubicBezTo>
                    <a:cubicBezTo>
                      <a:pt x="14281" y="237879"/>
                      <a:pt x="0" y="203401"/>
                      <a:pt x="0" y="167450"/>
                    </a:cubicBezTo>
                    <a:lnTo>
                      <a:pt x="0" y="135552"/>
                    </a:lnTo>
                    <a:cubicBezTo>
                      <a:pt x="0" y="99601"/>
                      <a:pt x="14281" y="65123"/>
                      <a:pt x="39702" y="39702"/>
                    </a:cubicBezTo>
                    <a:cubicBezTo>
                      <a:pt x="65123" y="14281"/>
                      <a:pt x="99601" y="0"/>
                      <a:pt x="135552" y="0"/>
                    </a:cubicBezTo>
                    <a:close/>
                  </a:path>
                </a:pathLst>
              </a:custGeom>
              <a:ln w="3810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7" name="TextBox 97"/>
              <p:cNvSpPr txBox="1"/>
              <p:nvPr/>
            </p:nvSpPr>
            <p:spPr>
              <a:xfrm>
                <a:off x="0" y="-28575"/>
                <a:ext cx="327494" cy="33157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sp>
          <p:nvSpPr>
            <p:cNvPr id="98" name="Freeform 98"/>
            <p:cNvSpPr/>
            <p:nvPr/>
          </p:nvSpPr>
          <p:spPr>
            <a:xfrm>
              <a:off x="7359881" y="2661107"/>
              <a:ext cx="1388726" cy="1341857"/>
            </a:xfrm>
            <a:custGeom>
              <a:avLst/>
              <a:gdLst/>
              <a:ahLst/>
              <a:cxnLst/>
              <a:rect l="l" t="t" r="r" b="b"/>
              <a:pathLst>
                <a:path w="1388726" h="1341857">
                  <a:moveTo>
                    <a:pt x="0" y="0"/>
                  </a:moveTo>
                  <a:lnTo>
                    <a:pt x="1388726" y="0"/>
                  </a:lnTo>
                  <a:lnTo>
                    <a:pt x="1388726" y="1341857"/>
                  </a:lnTo>
                  <a:lnTo>
                    <a:pt x="0" y="13418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99" name="TextBox 99"/>
            <p:cNvSpPr txBox="1"/>
            <p:nvPr/>
          </p:nvSpPr>
          <p:spPr>
            <a:xfrm>
              <a:off x="830438" y="1860542"/>
              <a:ext cx="5267994" cy="7300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Finde diese Apps auf dem Tablet.</a:t>
              </a:r>
            </a:p>
            <a:p>
              <a:pPr algn="l">
                <a:lnSpc>
                  <a:spcPts val="2239"/>
                </a:lnSpc>
                <a:spcBef>
                  <a:spcPct val="0"/>
                </a:spcBef>
              </a:pPr>
              <a:r>
                <a:rPr lang="en-US" sz="15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Male das Bild der App dazu.</a:t>
              </a:r>
            </a:p>
          </p:txBody>
        </p:sp>
        <p:sp>
          <p:nvSpPr>
            <p:cNvPr id="100" name="Freeform 100"/>
            <p:cNvSpPr/>
            <p:nvPr/>
          </p:nvSpPr>
          <p:spPr>
            <a:xfrm>
              <a:off x="276757" y="1908167"/>
              <a:ext cx="361234" cy="435221"/>
            </a:xfrm>
            <a:custGeom>
              <a:avLst/>
              <a:gdLst/>
              <a:ahLst/>
              <a:cxnLst/>
              <a:rect l="l" t="t" r="r" b="b"/>
              <a:pathLst>
                <a:path w="361234" h="435221">
                  <a:moveTo>
                    <a:pt x="0" y="0"/>
                  </a:moveTo>
                  <a:lnTo>
                    <a:pt x="361233" y="0"/>
                  </a:lnTo>
                  <a:lnTo>
                    <a:pt x="361233" y="435221"/>
                  </a:lnTo>
                  <a:lnTo>
                    <a:pt x="0" y="4352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01" name="Freeform 101"/>
            <p:cNvSpPr/>
            <p:nvPr/>
          </p:nvSpPr>
          <p:spPr>
            <a:xfrm>
              <a:off x="4649495" y="2267026"/>
              <a:ext cx="323555" cy="323555"/>
            </a:xfrm>
            <a:custGeom>
              <a:avLst/>
              <a:gdLst/>
              <a:ahLst/>
              <a:cxnLst/>
              <a:rect l="l" t="t" r="r" b="b"/>
              <a:pathLst>
                <a:path w="323555" h="323555">
                  <a:moveTo>
                    <a:pt x="0" y="0"/>
                  </a:moveTo>
                  <a:lnTo>
                    <a:pt x="323554" y="0"/>
                  </a:lnTo>
                  <a:lnTo>
                    <a:pt x="323554" y="323555"/>
                  </a:lnTo>
                  <a:lnTo>
                    <a:pt x="0" y="3235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02" name="Freeform 102"/>
            <p:cNvSpPr/>
            <p:nvPr/>
          </p:nvSpPr>
          <p:spPr>
            <a:xfrm rot="537502">
              <a:off x="5428627" y="1829185"/>
              <a:ext cx="351241" cy="351241"/>
            </a:xfrm>
            <a:custGeom>
              <a:avLst/>
              <a:gdLst/>
              <a:ahLst/>
              <a:cxnLst/>
              <a:rect l="l" t="t" r="r" b="b"/>
              <a:pathLst>
                <a:path w="351241" h="351241">
                  <a:moveTo>
                    <a:pt x="0" y="0"/>
                  </a:moveTo>
                  <a:lnTo>
                    <a:pt x="351240" y="0"/>
                  </a:lnTo>
                  <a:lnTo>
                    <a:pt x="351240" y="351241"/>
                  </a:lnTo>
                  <a:lnTo>
                    <a:pt x="0" y="3512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03" name="Freeform 103"/>
            <p:cNvSpPr/>
            <p:nvPr/>
          </p:nvSpPr>
          <p:spPr>
            <a:xfrm>
              <a:off x="523765" y="5689075"/>
              <a:ext cx="609217" cy="600462"/>
            </a:xfrm>
            <a:custGeom>
              <a:avLst/>
              <a:gdLst/>
              <a:ahLst/>
              <a:cxnLst/>
              <a:rect l="l" t="t" r="r" b="b"/>
              <a:pathLst>
                <a:path w="609217" h="600462">
                  <a:moveTo>
                    <a:pt x="0" y="0"/>
                  </a:moveTo>
                  <a:lnTo>
                    <a:pt x="609217" y="0"/>
                  </a:lnTo>
                  <a:lnTo>
                    <a:pt x="609217" y="600462"/>
                  </a:lnTo>
                  <a:lnTo>
                    <a:pt x="0" y="600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29639" t="-27565" r="-31404" b="-35825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04" name="TextBox 104"/>
            <p:cNvSpPr txBox="1"/>
            <p:nvPr/>
          </p:nvSpPr>
          <p:spPr>
            <a:xfrm>
              <a:off x="1298602" y="5641450"/>
              <a:ext cx="7918152" cy="7300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239"/>
                </a:lnSpc>
              </a:pPr>
              <a:r>
                <a:rPr lang="en-US" sz="15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Kennst du noch eine andere App? </a:t>
              </a:r>
            </a:p>
            <a:p>
              <a:pPr algn="l">
                <a:lnSpc>
                  <a:spcPts val="2239"/>
                </a:lnSpc>
                <a:spcBef>
                  <a:spcPct val="0"/>
                </a:spcBef>
              </a:pPr>
              <a:r>
                <a:rPr lang="en-US" sz="15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Erkläre, was sie kann.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Macintosh PowerPoint</Application>
  <PresentationFormat>Benutzerdefiniert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Lexend Deca</vt:lpstr>
      <vt:lpstr>Poppins Bold</vt:lpstr>
      <vt:lpstr>Calibri</vt:lpstr>
      <vt:lpstr>Poppins</vt:lpstr>
      <vt:lpstr>Arial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- bildbasiert</dc:title>
  <cp:lastModifiedBy>Marion Weigelt</cp:lastModifiedBy>
  <cp:revision>1</cp:revision>
  <dcterms:created xsi:type="dcterms:W3CDTF">2006-08-16T00:00:00Z</dcterms:created>
  <dcterms:modified xsi:type="dcterms:W3CDTF">2026-03-15T21:34:17Z</dcterms:modified>
  <dc:identifier>DAHAK6gs920</dc:identifier>
</cp:coreProperties>
</file>